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1365" r:id="rId2"/>
    <p:sldId id="1364" r:id="rId3"/>
    <p:sldId id="1369" r:id="rId4"/>
    <p:sldId id="137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77" y="4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08161-A2C9-4268-BBB9-DC4B1A60FCAA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5BF26E-BD86-4CAE-AAD6-F44AE48BF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889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DA442A-3246-44B5-AD22-F80ADB16E3F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02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DA442A-3246-44B5-AD22-F80ADB16E3F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936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Registration approval can take up to six hours. Once approved, you will receive a Welcome email that includes a log in link.</a:t>
            </a:r>
          </a:p>
          <a:p>
            <a:r>
              <a:rPr lang="en-US" sz="2400" dirty="0"/>
              <a:t>Your username is your email address, and your password is the one you entered in your registration form.</a:t>
            </a:r>
            <a:endParaRPr lang="he-IL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DA442A-3246-44B5-AD22-F80ADB16E3F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591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9B3A6-6961-579B-DA00-7F6696DF27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3BF879-F5AA-F542-AD4D-1A14D6840A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AD1F1-4CD3-463E-DA65-61E0D51F4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4662-B64A-45F7-8487-7A9E90C0783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C8A17-6D55-0F44-BFCB-09458316D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B59A9-5F1E-019C-0891-F90635663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2E99-8532-446A-AA0B-6E5568834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0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77222-B976-14E5-D4FB-43C86CA1C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222BAB-9E89-3E4E-323F-D04159C4D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7940B-05CC-36B0-6E71-32EC1244C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4662-B64A-45F7-8487-7A9E90C0783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60FBB-3AC1-4835-D411-0A9E71D0C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654E0-A353-6934-5D64-ECA3A992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2E99-8532-446A-AA0B-6E5568834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381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5C1F22-1E6B-748A-F252-1877D78304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E8E5AE-4A5B-6BA3-DFEE-3D5FD475B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0D283-654C-8E81-261A-E43E3FEEB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4662-B64A-45F7-8487-7A9E90C0783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B328E-D89A-48EA-DA88-849DB1EFD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71C68-33D2-78CA-1DAF-11B8E988B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2E99-8532-446A-AA0B-6E5568834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729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A380B7D-A128-4DFC-BBB6-45075C5E2CC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894" tIns="30447" rIns="60894" bIns="3044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6088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99" b="0" i="0" u="none" strike="noStrike" kern="1200" cap="none" spc="0" normalizeH="0" baseline="0" noProof="0">
              <a:ln>
                <a:noFill/>
              </a:ln>
              <a:solidFill>
                <a:srgbClr val="40404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C0E57041-3F9C-4360-9293-90284A3A8876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0" y="1311"/>
            <a:ext cx="12210188" cy="6856689"/>
          </a:xfrm>
          <a:custGeom>
            <a:avLst/>
            <a:gdLst>
              <a:gd name="T0" fmla="*/ 709 w 709"/>
              <a:gd name="T1" fmla="*/ 0 h 2368"/>
              <a:gd name="T2" fmla="*/ 0 w 709"/>
              <a:gd name="T3" fmla="*/ 0 h 2368"/>
              <a:gd name="T4" fmla="*/ 0 w 709"/>
              <a:gd name="T5" fmla="*/ 2368 h 2368"/>
              <a:gd name="T6" fmla="*/ 709 w 709"/>
              <a:gd name="T7" fmla="*/ 0 h 2368"/>
              <a:gd name="connsiteX0" fmla="*/ 10000 w 10000"/>
              <a:gd name="connsiteY0" fmla="*/ 0 h 10000"/>
              <a:gd name="connsiteX1" fmla="*/ 0 w 10000"/>
              <a:gd name="connsiteY1" fmla="*/ 0 h 10000"/>
              <a:gd name="connsiteX2" fmla="*/ 26 w 10000"/>
              <a:gd name="connsiteY2" fmla="*/ 6777 h 10000"/>
              <a:gd name="connsiteX3" fmla="*/ 0 w 10000"/>
              <a:gd name="connsiteY3" fmla="*/ 10000 h 10000"/>
              <a:gd name="connsiteX4" fmla="*/ 10000 w 10000"/>
              <a:gd name="connsiteY4" fmla="*/ 0 h 10000"/>
              <a:gd name="connsiteX0" fmla="*/ 29459 w 29459"/>
              <a:gd name="connsiteY0" fmla="*/ 735 h 10976"/>
              <a:gd name="connsiteX1" fmla="*/ 19459 w 29459"/>
              <a:gd name="connsiteY1" fmla="*/ 735 h 10976"/>
              <a:gd name="connsiteX2" fmla="*/ 0 w 29459"/>
              <a:gd name="connsiteY2" fmla="*/ 10657 h 10976"/>
              <a:gd name="connsiteX3" fmla="*/ 19459 w 29459"/>
              <a:gd name="connsiteY3" fmla="*/ 10735 h 10976"/>
              <a:gd name="connsiteX4" fmla="*/ 29459 w 29459"/>
              <a:gd name="connsiteY4" fmla="*/ 735 h 10976"/>
              <a:gd name="connsiteX0" fmla="*/ 29459 w 29459"/>
              <a:gd name="connsiteY0" fmla="*/ 735 h 10735"/>
              <a:gd name="connsiteX1" fmla="*/ 19459 w 29459"/>
              <a:gd name="connsiteY1" fmla="*/ 735 h 10735"/>
              <a:gd name="connsiteX2" fmla="*/ 0 w 29459"/>
              <a:gd name="connsiteY2" fmla="*/ 10657 h 10735"/>
              <a:gd name="connsiteX3" fmla="*/ 19459 w 29459"/>
              <a:gd name="connsiteY3" fmla="*/ 10735 h 10735"/>
              <a:gd name="connsiteX4" fmla="*/ 29459 w 29459"/>
              <a:gd name="connsiteY4" fmla="*/ 735 h 10735"/>
              <a:gd name="connsiteX0" fmla="*/ 29459 w 29459"/>
              <a:gd name="connsiteY0" fmla="*/ 735 h 10735"/>
              <a:gd name="connsiteX1" fmla="*/ 19459 w 29459"/>
              <a:gd name="connsiteY1" fmla="*/ 735 h 10735"/>
              <a:gd name="connsiteX2" fmla="*/ 0 w 29459"/>
              <a:gd name="connsiteY2" fmla="*/ 10657 h 10735"/>
              <a:gd name="connsiteX3" fmla="*/ 19459 w 29459"/>
              <a:gd name="connsiteY3" fmla="*/ 10735 h 10735"/>
              <a:gd name="connsiteX4" fmla="*/ 29459 w 29459"/>
              <a:gd name="connsiteY4" fmla="*/ 735 h 10735"/>
              <a:gd name="connsiteX0" fmla="*/ 29459 w 29459"/>
              <a:gd name="connsiteY0" fmla="*/ 735 h 10735"/>
              <a:gd name="connsiteX1" fmla="*/ 19459 w 29459"/>
              <a:gd name="connsiteY1" fmla="*/ 735 h 10735"/>
              <a:gd name="connsiteX2" fmla="*/ 10877 w 29459"/>
              <a:gd name="connsiteY2" fmla="*/ 5151 h 10735"/>
              <a:gd name="connsiteX3" fmla="*/ 0 w 29459"/>
              <a:gd name="connsiteY3" fmla="*/ 10657 h 10735"/>
              <a:gd name="connsiteX4" fmla="*/ 19459 w 29459"/>
              <a:gd name="connsiteY4" fmla="*/ 10735 h 10735"/>
              <a:gd name="connsiteX5" fmla="*/ 29459 w 29459"/>
              <a:gd name="connsiteY5" fmla="*/ 735 h 10735"/>
              <a:gd name="connsiteX0" fmla="*/ 35077 w 35077"/>
              <a:gd name="connsiteY0" fmla="*/ 7 h 10007"/>
              <a:gd name="connsiteX1" fmla="*/ 25077 w 35077"/>
              <a:gd name="connsiteY1" fmla="*/ 7 h 10007"/>
              <a:gd name="connsiteX2" fmla="*/ 0 w 35077"/>
              <a:gd name="connsiteY2" fmla="*/ 0 h 10007"/>
              <a:gd name="connsiteX3" fmla="*/ 5618 w 35077"/>
              <a:gd name="connsiteY3" fmla="*/ 9929 h 10007"/>
              <a:gd name="connsiteX4" fmla="*/ 25077 w 35077"/>
              <a:gd name="connsiteY4" fmla="*/ 10007 h 10007"/>
              <a:gd name="connsiteX5" fmla="*/ 35077 w 35077"/>
              <a:gd name="connsiteY5" fmla="*/ 7 h 10007"/>
              <a:gd name="connsiteX0" fmla="*/ 35077 w 35077"/>
              <a:gd name="connsiteY0" fmla="*/ 7 h 10007"/>
              <a:gd name="connsiteX1" fmla="*/ 25077 w 35077"/>
              <a:gd name="connsiteY1" fmla="*/ 7 h 10007"/>
              <a:gd name="connsiteX2" fmla="*/ 0 w 35077"/>
              <a:gd name="connsiteY2" fmla="*/ 0 h 10007"/>
              <a:gd name="connsiteX3" fmla="*/ 51 w 35077"/>
              <a:gd name="connsiteY3" fmla="*/ 9981 h 10007"/>
              <a:gd name="connsiteX4" fmla="*/ 25077 w 35077"/>
              <a:gd name="connsiteY4" fmla="*/ 10007 h 10007"/>
              <a:gd name="connsiteX5" fmla="*/ 35077 w 35077"/>
              <a:gd name="connsiteY5" fmla="*/ 7 h 10007"/>
              <a:gd name="connsiteX0" fmla="*/ 38182 w 38182"/>
              <a:gd name="connsiteY0" fmla="*/ 7 h 11242"/>
              <a:gd name="connsiteX1" fmla="*/ 28182 w 38182"/>
              <a:gd name="connsiteY1" fmla="*/ 7 h 11242"/>
              <a:gd name="connsiteX2" fmla="*/ 3105 w 38182"/>
              <a:gd name="connsiteY2" fmla="*/ 0 h 11242"/>
              <a:gd name="connsiteX3" fmla="*/ 3156 w 38182"/>
              <a:gd name="connsiteY3" fmla="*/ 9981 h 11242"/>
              <a:gd name="connsiteX4" fmla="*/ 28182 w 38182"/>
              <a:gd name="connsiteY4" fmla="*/ 10007 h 11242"/>
              <a:gd name="connsiteX5" fmla="*/ 38182 w 38182"/>
              <a:gd name="connsiteY5" fmla="*/ 7 h 11242"/>
              <a:gd name="connsiteX0" fmla="*/ 38303 w 38303"/>
              <a:gd name="connsiteY0" fmla="*/ 7 h 10744"/>
              <a:gd name="connsiteX1" fmla="*/ 28303 w 38303"/>
              <a:gd name="connsiteY1" fmla="*/ 7 h 10744"/>
              <a:gd name="connsiteX2" fmla="*/ 3226 w 38303"/>
              <a:gd name="connsiteY2" fmla="*/ 0 h 10744"/>
              <a:gd name="connsiteX3" fmla="*/ 3277 w 38303"/>
              <a:gd name="connsiteY3" fmla="*/ 9981 h 10744"/>
              <a:gd name="connsiteX4" fmla="*/ 28303 w 38303"/>
              <a:gd name="connsiteY4" fmla="*/ 10007 h 10744"/>
              <a:gd name="connsiteX5" fmla="*/ 38303 w 38303"/>
              <a:gd name="connsiteY5" fmla="*/ 7 h 10744"/>
              <a:gd name="connsiteX0" fmla="*/ 38303 w 38303"/>
              <a:gd name="connsiteY0" fmla="*/ 7 h 10007"/>
              <a:gd name="connsiteX1" fmla="*/ 28303 w 38303"/>
              <a:gd name="connsiteY1" fmla="*/ 7 h 10007"/>
              <a:gd name="connsiteX2" fmla="*/ 3226 w 38303"/>
              <a:gd name="connsiteY2" fmla="*/ 0 h 10007"/>
              <a:gd name="connsiteX3" fmla="*/ 3277 w 38303"/>
              <a:gd name="connsiteY3" fmla="*/ 9981 h 10007"/>
              <a:gd name="connsiteX4" fmla="*/ 28303 w 38303"/>
              <a:gd name="connsiteY4" fmla="*/ 10007 h 10007"/>
              <a:gd name="connsiteX5" fmla="*/ 38303 w 38303"/>
              <a:gd name="connsiteY5" fmla="*/ 7 h 10007"/>
              <a:gd name="connsiteX0" fmla="*/ 36924 w 36924"/>
              <a:gd name="connsiteY0" fmla="*/ 7 h 10007"/>
              <a:gd name="connsiteX1" fmla="*/ 26924 w 36924"/>
              <a:gd name="connsiteY1" fmla="*/ 7 h 10007"/>
              <a:gd name="connsiteX2" fmla="*/ 1847 w 36924"/>
              <a:gd name="connsiteY2" fmla="*/ 0 h 10007"/>
              <a:gd name="connsiteX3" fmla="*/ 1898 w 36924"/>
              <a:gd name="connsiteY3" fmla="*/ 9981 h 10007"/>
              <a:gd name="connsiteX4" fmla="*/ 26924 w 36924"/>
              <a:gd name="connsiteY4" fmla="*/ 10007 h 10007"/>
              <a:gd name="connsiteX5" fmla="*/ 36924 w 36924"/>
              <a:gd name="connsiteY5" fmla="*/ 7 h 10007"/>
              <a:gd name="connsiteX0" fmla="*/ 35077 w 35077"/>
              <a:gd name="connsiteY0" fmla="*/ 7 h 10007"/>
              <a:gd name="connsiteX1" fmla="*/ 25077 w 35077"/>
              <a:gd name="connsiteY1" fmla="*/ 7 h 10007"/>
              <a:gd name="connsiteX2" fmla="*/ 0 w 35077"/>
              <a:gd name="connsiteY2" fmla="*/ 0 h 10007"/>
              <a:gd name="connsiteX3" fmla="*/ 51 w 35077"/>
              <a:gd name="connsiteY3" fmla="*/ 9981 h 10007"/>
              <a:gd name="connsiteX4" fmla="*/ 25077 w 35077"/>
              <a:gd name="connsiteY4" fmla="*/ 10007 h 10007"/>
              <a:gd name="connsiteX5" fmla="*/ 35077 w 35077"/>
              <a:gd name="connsiteY5" fmla="*/ 7 h 10007"/>
              <a:gd name="connsiteX0" fmla="*/ 35077 w 35077"/>
              <a:gd name="connsiteY0" fmla="*/ 7 h 9981"/>
              <a:gd name="connsiteX1" fmla="*/ 25077 w 35077"/>
              <a:gd name="connsiteY1" fmla="*/ 7 h 9981"/>
              <a:gd name="connsiteX2" fmla="*/ 0 w 35077"/>
              <a:gd name="connsiteY2" fmla="*/ 0 h 9981"/>
              <a:gd name="connsiteX3" fmla="*/ 51 w 35077"/>
              <a:gd name="connsiteY3" fmla="*/ 9981 h 9981"/>
              <a:gd name="connsiteX4" fmla="*/ 25696 w 35077"/>
              <a:gd name="connsiteY4" fmla="*/ 9968 h 9981"/>
              <a:gd name="connsiteX5" fmla="*/ 35077 w 35077"/>
              <a:gd name="connsiteY5" fmla="*/ 7 h 9981"/>
              <a:gd name="connsiteX0" fmla="*/ 10000 w 10000"/>
              <a:gd name="connsiteY0" fmla="*/ 7 h 10013"/>
              <a:gd name="connsiteX1" fmla="*/ 7149 w 10000"/>
              <a:gd name="connsiteY1" fmla="*/ 7 h 10013"/>
              <a:gd name="connsiteX2" fmla="*/ 0 w 10000"/>
              <a:gd name="connsiteY2" fmla="*/ 0 h 10013"/>
              <a:gd name="connsiteX3" fmla="*/ 15 w 10000"/>
              <a:gd name="connsiteY3" fmla="*/ 10000 h 10013"/>
              <a:gd name="connsiteX4" fmla="*/ 7370 w 10000"/>
              <a:gd name="connsiteY4" fmla="*/ 10013 h 10013"/>
              <a:gd name="connsiteX5" fmla="*/ 10000 w 10000"/>
              <a:gd name="connsiteY5" fmla="*/ 7 h 10013"/>
              <a:gd name="connsiteX0" fmla="*/ 10000 w 10000"/>
              <a:gd name="connsiteY0" fmla="*/ 7 h 10013"/>
              <a:gd name="connsiteX1" fmla="*/ 7149 w 10000"/>
              <a:gd name="connsiteY1" fmla="*/ 7 h 10013"/>
              <a:gd name="connsiteX2" fmla="*/ 0 w 10000"/>
              <a:gd name="connsiteY2" fmla="*/ 0 h 10013"/>
              <a:gd name="connsiteX3" fmla="*/ 15 w 10000"/>
              <a:gd name="connsiteY3" fmla="*/ 10000 h 10013"/>
              <a:gd name="connsiteX4" fmla="*/ 7370 w 10000"/>
              <a:gd name="connsiteY4" fmla="*/ 10013 h 10013"/>
              <a:gd name="connsiteX5" fmla="*/ 10000 w 10000"/>
              <a:gd name="connsiteY5" fmla="*/ 7 h 10013"/>
              <a:gd name="connsiteX0" fmla="*/ 10000 w 10000"/>
              <a:gd name="connsiteY0" fmla="*/ 7 h 10013"/>
              <a:gd name="connsiteX1" fmla="*/ 7149 w 10000"/>
              <a:gd name="connsiteY1" fmla="*/ 7 h 10013"/>
              <a:gd name="connsiteX2" fmla="*/ 0 w 10000"/>
              <a:gd name="connsiteY2" fmla="*/ 0 h 10013"/>
              <a:gd name="connsiteX3" fmla="*/ 15 w 10000"/>
              <a:gd name="connsiteY3" fmla="*/ 10000 h 10013"/>
              <a:gd name="connsiteX4" fmla="*/ 7370 w 10000"/>
              <a:gd name="connsiteY4" fmla="*/ 10013 h 10013"/>
              <a:gd name="connsiteX5" fmla="*/ 10000 w 10000"/>
              <a:gd name="connsiteY5" fmla="*/ 7 h 10013"/>
              <a:gd name="connsiteX0" fmla="*/ 10000 w 10000"/>
              <a:gd name="connsiteY0" fmla="*/ 7 h 10013"/>
              <a:gd name="connsiteX1" fmla="*/ 7149 w 10000"/>
              <a:gd name="connsiteY1" fmla="*/ 7 h 10013"/>
              <a:gd name="connsiteX2" fmla="*/ 0 w 10000"/>
              <a:gd name="connsiteY2" fmla="*/ 0 h 10013"/>
              <a:gd name="connsiteX3" fmla="*/ 15 w 10000"/>
              <a:gd name="connsiteY3" fmla="*/ 10000 h 10013"/>
              <a:gd name="connsiteX4" fmla="*/ 7370 w 10000"/>
              <a:gd name="connsiteY4" fmla="*/ 10013 h 10013"/>
              <a:gd name="connsiteX5" fmla="*/ 10000 w 10000"/>
              <a:gd name="connsiteY5" fmla="*/ 7 h 10013"/>
              <a:gd name="connsiteX0" fmla="*/ 10000 w 10000"/>
              <a:gd name="connsiteY0" fmla="*/ 7 h 10034"/>
              <a:gd name="connsiteX1" fmla="*/ 7149 w 10000"/>
              <a:gd name="connsiteY1" fmla="*/ 7 h 10034"/>
              <a:gd name="connsiteX2" fmla="*/ 0 w 10000"/>
              <a:gd name="connsiteY2" fmla="*/ 0 h 10034"/>
              <a:gd name="connsiteX3" fmla="*/ 15 w 10000"/>
              <a:gd name="connsiteY3" fmla="*/ 10000 h 10034"/>
              <a:gd name="connsiteX4" fmla="*/ 8164 w 10000"/>
              <a:gd name="connsiteY4" fmla="*/ 10034 h 10034"/>
              <a:gd name="connsiteX5" fmla="*/ 10000 w 10000"/>
              <a:gd name="connsiteY5" fmla="*/ 7 h 10034"/>
              <a:gd name="connsiteX0" fmla="*/ 10000 w 10000"/>
              <a:gd name="connsiteY0" fmla="*/ 7 h 10034"/>
              <a:gd name="connsiteX1" fmla="*/ 7149 w 10000"/>
              <a:gd name="connsiteY1" fmla="*/ 7 h 10034"/>
              <a:gd name="connsiteX2" fmla="*/ 0 w 10000"/>
              <a:gd name="connsiteY2" fmla="*/ 0 h 10034"/>
              <a:gd name="connsiteX3" fmla="*/ 15 w 10000"/>
              <a:gd name="connsiteY3" fmla="*/ 10000 h 10034"/>
              <a:gd name="connsiteX4" fmla="*/ 8164 w 10000"/>
              <a:gd name="connsiteY4" fmla="*/ 10034 h 10034"/>
              <a:gd name="connsiteX5" fmla="*/ 10000 w 10000"/>
              <a:gd name="connsiteY5" fmla="*/ 7 h 10034"/>
              <a:gd name="connsiteX0" fmla="*/ 10000 w 10000"/>
              <a:gd name="connsiteY0" fmla="*/ 7 h 10034"/>
              <a:gd name="connsiteX1" fmla="*/ 7149 w 10000"/>
              <a:gd name="connsiteY1" fmla="*/ 7 h 10034"/>
              <a:gd name="connsiteX2" fmla="*/ 0 w 10000"/>
              <a:gd name="connsiteY2" fmla="*/ 0 h 10034"/>
              <a:gd name="connsiteX3" fmla="*/ 15 w 10000"/>
              <a:gd name="connsiteY3" fmla="*/ 10000 h 10034"/>
              <a:gd name="connsiteX4" fmla="*/ 8164 w 10000"/>
              <a:gd name="connsiteY4" fmla="*/ 10034 h 10034"/>
              <a:gd name="connsiteX5" fmla="*/ 10000 w 10000"/>
              <a:gd name="connsiteY5" fmla="*/ 7 h 10034"/>
              <a:gd name="connsiteX0" fmla="*/ 10000 w 10000"/>
              <a:gd name="connsiteY0" fmla="*/ 7 h 10034"/>
              <a:gd name="connsiteX1" fmla="*/ 7149 w 10000"/>
              <a:gd name="connsiteY1" fmla="*/ 7 h 10034"/>
              <a:gd name="connsiteX2" fmla="*/ 0 w 10000"/>
              <a:gd name="connsiteY2" fmla="*/ 0 h 10034"/>
              <a:gd name="connsiteX3" fmla="*/ 15 w 10000"/>
              <a:gd name="connsiteY3" fmla="*/ 10000 h 10034"/>
              <a:gd name="connsiteX4" fmla="*/ 8164 w 10000"/>
              <a:gd name="connsiteY4" fmla="*/ 10034 h 10034"/>
              <a:gd name="connsiteX5" fmla="*/ 10000 w 10000"/>
              <a:gd name="connsiteY5" fmla="*/ 7 h 10034"/>
              <a:gd name="connsiteX0" fmla="*/ 10000 w 10000"/>
              <a:gd name="connsiteY0" fmla="*/ 7 h 10034"/>
              <a:gd name="connsiteX1" fmla="*/ 7149 w 10000"/>
              <a:gd name="connsiteY1" fmla="*/ 7 h 10034"/>
              <a:gd name="connsiteX2" fmla="*/ 0 w 10000"/>
              <a:gd name="connsiteY2" fmla="*/ 0 h 10034"/>
              <a:gd name="connsiteX3" fmla="*/ 15 w 10000"/>
              <a:gd name="connsiteY3" fmla="*/ 10000 h 10034"/>
              <a:gd name="connsiteX4" fmla="*/ 8164 w 10000"/>
              <a:gd name="connsiteY4" fmla="*/ 10034 h 10034"/>
              <a:gd name="connsiteX5" fmla="*/ 10000 w 10000"/>
              <a:gd name="connsiteY5" fmla="*/ 7 h 10034"/>
              <a:gd name="connsiteX0" fmla="*/ 10000 w 10000"/>
              <a:gd name="connsiteY0" fmla="*/ 7 h 10034"/>
              <a:gd name="connsiteX1" fmla="*/ 7149 w 10000"/>
              <a:gd name="connsiteY1" fmla="*/ 7 h 10034"/>
              <a:gd name="connsiteX2" fmla="*/ 0 w 10000"/>
              <a:gd name="connsiteY2" fmla="*/ 0 h 10034"/>
              <a:gd name="connsiteX3" fmla="*/ 15 w 10000"/>
              <a:gd name="connsiteY3" fmla="*/ 10000 h 10034"/>
              <a:gd name="connsiteX4" fmla="*/ 8164 w 10000"/>
              <a:gd name="connsiteY4" fmla="*/ 10034 h 10034"/>
              <a:gd name="connsiteX5" fmla="*/ 10000 w 10000"/>
              <a:gd name="connsiteY5" fmla="*/ 7 h 10034"/>
              <a:gd name="connsiteX0" fmla="*/ 10000 w 10000"/>
              <a:gd name="connsiteY0" fmla="*/ 7 h 10034"/>
              <a:gd name="connsiteX1" fmla="*/ 7149 w 10000"/>
              <a:gd name="connsiteY1" fmla="*/ 7 h 10034"/>
              <a:gd name="connsiteX2" fmla="*/ 0 w 10000"/>
              <a:gd name="connsiteY2" fmla="*/ 0 h 10034"/>
              <a:gd name="connsiteX3" fmla="*/ 15 w 10000"/>
              <a:gd name="connsiteY3" fmla="*/ 10000 h 10034"/>
              <a:gd name="connsiteX4" fmla="*/ 8164 w 10000"/>
              <a:gd name="connsiteY4" fmla="*/ 10034 h 10034"/>
              <a:gd name="connsiteX5" fmla="*/ 10000 w 10000"/>
              <a:gd name="connsiteY5" fmla="*/ 7 h 10034"/>
              <a:gd name="connsiteX0" fmla="*/ 10000 w 10001"/>
              <a:gd name="connsiteY0" fmla="*/ 6388 h 16415"/>
              <a:gd name="connsiteX1" fmla="*/ 10001 w 10001"/>
              <a:gd name="connsiteY1" fmla="*/ 0 h 16415"/>
              <a:gd name="connsiteX2" fmla="*/ 0 w 10001"/>
              <a:gd name="connsiteY2" fmla="*/ 6381 h 16415"/>
              <a:gd name="connsiteX3" fmla="*/ 15 w 10001"/>
              <a:gd name="connsiteY3" fmla="*/ 16381 h 16415"/>
              <a:gd name="connsiteX4" fmla="*/ 8164 w 10001"/>
              <a:gd name="connsiteY4" fmla="*/ 16415 h 16415"/>
              <a:gd name="connsiteX5" fmla="*/ 10000 w 10001"/>
              <a:gd name="connsiteY5" fmla="*/ 6388 h 16415"/>
              <a:gd name="connsiteX0" fmla="*/ 10000 w 10001"/>
              <a:gd name="connsiteY0" fmla="*/ 6388 h 16415"/>
              <a:gd name="connsiteX1" fmla="*/ 10001 w 10001"/>
              <a:gd name="connsiteY1" fmla="*/ 0 h 16415"/>
              <a:gd name="connsiteX2" fmla="*/ 568 w 10001"/>
              <a:gd name="connsiteY2" fmla="*/ 6038 h 16415"/>
              <a:gd name="connsiteX3" fmla="*/ 0 w 10001"/>
              <a:gd name="connsiteY3" fmla="*/ 6381 h 16415"/>
              <a:gd name="connsiteX4" fmla="*/ 15 w 10001"/>
              <a:gd name="connsiteY4" fmla="*/ 16381 h 16415"/>
              <a:gd name="connsiteX5" fmla="*/ 8164 w 10001"/>
              <a:gd name="connsiteY5" fmla="*/ 16415 h 16415"/>
              <a:gd name="connsiteX6" fmla="*/ 10000 w 10001"/>
              <a:gd name="connsiteY6" fmla="*/ 6388 h 16415"/>
              <a:gd name="connsiteX0" fmla="*/ 10000 w 10740"/>
              <a:gd name="connsiteY0" fmla="*/ 6868 h 16895"/>
              <a:gd name="connsiteX1" fmla="*/ 10001 w 10740"/>
              <a:gd name="connsiteY1" fmla="*/ 480 h 16895"/>
              <a:gd name="connsiteX2" fmla="*/ 9 w 10740"/>
              <a:gd name="connsiteY2" fmla="*/ 452 h 16895"/>
              <a:gd name="connsiteX3" fmla="*/ 0 w 10740"/>
              <a:gd name="connsiteY3" fmla="*/ 6861 h 16895"/>
              <a:gd name="connsiteX4" fmla="*/ 15 w 10740"/>
              <a:gd name="connsiteY4" fmla="*/ 16861 h 16895"/>
              <a:gd name="connsiteX5" fmla="*/ 8164 w 10740"/>
              <a:gd name="connsiteY5" fmla="*/ 16895 h 16895"/>
              <a:gd name="connsiteX6" fmla="*/ 10000 w 10740"/>
              <a:gd name="connsiteY6" fmla="*/ 6868 h 16895"/>
              <a:gd name="connsiteX0" fmla="*/ 10000 w 10879"/>
              <a:gd name="connsiteY0" fmla="*/ 6416 h 16443"/>
              <a:gd name="connsiteX1" fmla="*/ 10001 w 10879"/>
              <a:gd name="connsiteY1" fmla="*/ 28 h 16443"/>
              <a:gd name="connsiteX2" fmla="*/ 9 w 10879"/>
              <a:gd name="connsiteY2" fmla="*/ 0 h 16443"/>
              <a:gd name="connsiteX3" fmla="*/ 0 w 10879"/>
              <a:gd name="connsiteY3" fmla="*/ 6409 h 16443"/>
              <a:gd name="connsiteX4" fmla="*/ 15 w 10879"/>
              <a:gd name="connsiteY4" fmla="*/ 16409 h 16443"/>
              <a:gd name="connsiteX5" fmla="*/ 8164 w 10879"/>
              <a:gd name="connsiteY5" fmla="*/ 16443 h 16443"/>
              <a:gd name="connsiteX6" fmla="*/ 10000 w 10879"/>
              <a:gd name="connsiteY6" fmla="*/ 6416 h 16443"/>
              <a:gd name="connsiteX0" fmla="*/ 10000 w 10001"/>
              <a:gd name="connsiteY0" fmla="*/ 6416 h 16443"/>
              <a:gd name="connsiteX1" fmla="*/ 10001 w 10001"/>
              <a:gd name="connsiteY1" fmla="*/ 28 h 16443"/>
              <a:gd name="connsiteX2" fmla="*/ 9 w 10001"/>
              <a:gd name="connsiteY2" fmla="*/ 0 h 16443"/>
              <a:gd name="connsiteX3" fmla="*/ 0 w 10001"/>
              <a:gd name="connsiteY3" fmla="*/ 6409 h 16443"/>
              <a:gd name="connsiteX4" fmla="*/ 15 w 10001"/>
              <a:gd name="connsiteY4" fmla="*/ 16409 h 16443"/>
              <a:gd name="connsiteX5" fmla="*/ 8164 w 10001"/>
              <a:gd name="connsiteY5" fmla="*/ 16443 h 16443"/>
              <a:gd name="connsiteX6" fmla="*/ 10000 w 10001"/>
              <a:gd name="connsiteY6" fmla="*/ 6416 h 16443"/>
              <a:gd name="connsiteX0" fmla="*/ 10000 w 10001"/>
              <a:gd name="connsiteY0" fmla="*/ 6416 h 16443"/>
              <a:gd name="connsiteX1" fmla="*/ 10001 w 10001"/>
              <a:gd name="connsiteY1" fmla="*/ 28 h 16443"/>
              <a:gd name="connsiteX2" fmla="*/ 9 w 10001"/>
              <a:gd name="connsiteY2" fmla="*/ 0 h 16443"/>
              <a:gd name="connsiteX3" fmla="*/ 0 w 10001"/>
              <a:gd name="connsiteY3" fmla="*/ 6409 h 16443"/>
              <a:gd name="connsiteX4" fmla="*/ 15 w 10001"/>
              <a:gd name="connsiteY4" fmla="*/ 16409 h 16443"/>
              <a:gd name="connsiteX5" fmla="*/ 8164 w 10001"/>
              <a:gd name="connsiteY5" fmla="*/ 16443 h 16443"/>
              <a:gd name="connsiteX6" fmla="*/ 10000 w 10001"/>
              <a:gd name="connsiteY6" fmla="*/ 6416 h 16443"/>
              <a:gd name="connsiteX0" fmla="*/ 10000 w 10001"/>
              <a:gd name="connsiteY0" fmla="*/ 6416 h 16443"/>
              <a:gd name="connsiteX1" fmla="*/ 10001 w 10001"/>
              <a:gd name="connsiteY1" fmla="*/ 28 h 16443"/>
              <a:gd name="connsiteX2" fmla="*/ 9 w 10001"/>
              <a:gd name="connsiteY2" fmla="*/ 0 h 16443"/>
              <a:gd name="connsiteX3" fmla="*/ 0 w 10001"/>
              <a:gd name="connsiteY3" fmla="*/ 6409 h 16443"/>
              <a:gd name="connsiteX4" fmla="*/ 15 w 10001"/>
              <a:gd name="connsiteY4" fmla="*/ 16409 h 16443"/>
              <a:gd name="connsiteX5" fmla="*/ 8164 w 10001"/>
              <a:gd name="connsiteY5" fmla="*/ 16443 h 16443"/>
              <a:gd name="connsiteX6" fmla="*/ 10000 w 10001"/>
              <a:gd name="connsiteY6" fmla="*/ 6416 h 16443"/>
              <a:gd name="connsiteX0" fmla="*/ 10000 w 10001"/>
              <a:gd name="connsiteY0" fmla="*/ 6416 h 16443"/>
              <a:gd name="connsiteX1" fmla="*/ 10001 w 10001"/>
              <a:gd name="connsiteY1" fmla="*/ 28 h 16443"/>
              <a:gd name="connsiteX2" fmla="*/ 9 w 10001"/>
              <a:gd name="connsiteY2" fmla="*/ 0 h 16443"/>
              <a:gd name="connsiteX3" fmla="*/ 0 w 10001"/>
              <a:gd name="connsiteY3" fmla="*/ 6409 h 16443"/>
              <a:gd name="connsiteX4" fmla="*/ 15 w 10001"/>
              <a:gd name="connsiteY4" fmla="*/ 16409 h 16443"/>
              <a:gd name="connsiteX5" fmla="*/ 8164 w 10001"/>
              <a:gd name="connsiteY5" fmla="*/ 16443 h 16443"/>
              <a:gd name="connsiteX6" fmla="*/ 10000 w 10001"/>
              <a:gd name="connsiteY6" fmla="*/ 6416 h 16443"/>
              <a:gd name="connsiteX0" fmla="*/ 10000 w 10001"/>
              <a:gd name="connsiteY0" fmla="*/ 6416 h 16443"/>
              <a:gd name="connsiteX1" fmla="*/ 10001 w 10001"/>
              <a:gd name="connsiteY1" fmla="*/ 28 h 16443"/>
              <a:gd name="connsiteX2" fmla="*/ 9 w 10001"/>
              <a:gd name="connsiteY2" fmla="*/ 0 h 16443"/>
              <a:gd name="connsiteX3" fmla="*/ 0 w 10001"/>
              <a:gd name="connsiteY3" fmla="*/ 6409 h 16443"/>
              <a:gd name="connsiteX4" fmla="*/ 15 w 10001"/>
              <a:gd name="connsiteY4" fmla="*/ 16409 h 16443"/>
              <a:gd name="connsiteX5" fmla="*/ 8164 w 10001"/>
              <a:gd name="connsiteY5" fmla="*/ 16443 h 16443"/>
              <a:gd name="connsiteX6" fmla="*/ 9991 w 10001"/>
              <a:gd name="connsiteY6" fmla="*/ 5470 h 16443"/>
              <a:gd name="connsiteX0" fmla="*/ 10000 w 10001"/>
              <a:gd name="connsiteY0" fmla="*/ 6416 h 16443"/>
              <a:gd name="connsiteX1" fmla="*/ 10001 w 10001"/>
              <a:gd name="connsiteY1" fmla="*/ 28 h 16443"/>
              <a:gd name="connsiteX2" fmla="*/ 9 w 10001"/>
              <a:gd name="connsiteY2" fmla="*/ 0 h 16443"/>
              <a:gd name="connsiteX3" fmla="*/ 0 w 10001"/>
              <a:gd name="connsiteY3" fmla="*/ 6409 h 16443"/>
              <a:gd name="connsiteX4" fmla="*/ 15 w 10001"/>
              <a:gd name="connsiteY4" fmla="*/ 16409 h 16443"/>
              <a:gd name="connsiteX5" fmla="*/ 8164 w 10001"/>
              <a:gd name="connsiteY5" fmla="*/ 16443 h 16443"/>
              <a:gd name="connsiteX6" fmla="*/ 9965 w 10001"/>
              <a:gd name="connsiteY6" fmla="*/ 6186 h 16443"/>
              <a:gd name="connsiteX0" fmla="*/ 10000 w 10001"/>
              <a:gd name="connsiteY0" fmla="*/ 6416 h 16443"/>
              <a:gd name="connsiteX1" fmla="*/ 10001 w 10001"/>
              <a:gd name="connsiteY1" fmla="*/ 28 h 16443"/>
              <a:gd name="connsiteX2" fmla="*/ 9 w 10001"/>
              <a:gd name="connsiteY2" fmla="*/ 0 h 16443"/>
              <a:gd name="connsiteX3" fmla="*/ 0 w 10001"/>
              <a:gd name="connsiteY3" fmla="*/ 6409 h 16443"/>
              <a:gd name="connsiteX4" fmla="*/ 15 w 10001"/>
              <a:gd name="connsiteY4" fmla="*/ 16409 h 16443"/>
              <a:gd name="connsiteX5" fmla="*/ 8164 w 10001"/>
              <a:gd name="connsiteY5" fmla="*/ 16443 h 16443"/>
              <a:gd name="connsiteX6" fmla="*/ 9965 w 10001"/>
              <a:gd name="connsiteY6" fmla="*/ 6186 h 16443"/>
              <a:gd name="connsiteX0" fmla="*/ 10000 w 10001"/>
              <a:gd name="connsiteY0" fmla="*/ 4779 h 16443"/>
              <a:gd name="connsiteX1" fmla="*/ 10001 w 10001"/>
              <a:gd name="connsiteY1" fmla="*/ 28 h 16443"/>
              <a:gd name="connsiteX2" fmla="*/ 9 w 10001"/>
              <a:gd name="connsiteY2" fmla="*/ 0 h 16443"/>
              <a:gd name="connsiteX3" fmla="*/ 0 w 10001"/>
              <a:gd name="connsiteY3" fmla="*/ 6409 h 16443"/>
              <a:gd name="connsiteX4" fmla="*/ 15 w 10001"/>
              <a:gd name="connsiteY4" fmla="*/ 16409 h 16443"/>
              <a:gd name="connsiteX5" fmla="*/ 8164 w 10001"/>
              <a:gd name="connsiteY5" fmla="*/ 16443 h 16443"/>
              <a:gd name="connsiteX6" fmla="*/ 9965 w 10001"/>
              <a:gd name="connsiteY6" fmla="*/ 6186 h 16443"/>
              <a:gd name="connsiteX0" fmla="*/ 10000 w 10018"/>
              <a:gd name="connsiteY0" fmla="*/ 4779 h 16443"/>
              <a:gd name="connsiteX1" fmla="*/ 10001 w 10018"/>
              <a:gd name="connsiteY1" fmla="*/ 28 h 16443"/>
              <a:gd name="connsiteX2" fmla="*/ 9 w 10018"/>
              <a:gd name="connsiteY2" fmla="*/ 0 h 16443"/>
              <a:gd name="connsiteX3" fmla="*/ 0 w 10018"/>
              <a:gd name="connsiteY3" fmla="*/ 6409 h 16443"/>
              <a:gd name="connsiteX4" fmla="*/ 15 w 10018"/>
              <a:gd name="connsiteY4" fmla="*/ 16409 h 16443"/>
              <a:gd name="connsiteX5" fmla="*/ 8164 w 10018"/>
              <a:gd name="connsiteY5" fmla="*/ 16443 h 16443"/>
              <a:gd name="connsiteX6" fmla="*/ 10018 w 10018"/>
              <a:gd name="connsiteY6" fmla="*/ 6160 h 16443"/>
              <a:gd name="connsiteX0" fmla="*/ 10001 w 10018"/>
              <a:gd name="connsiteY0" fmla="*/ 28 h 16443"/>
              <a:gd name="connsiteX1" fmla="*/ 9 w 10018"/>
              <a:gd name="connsiteY1" fmla="*/ 0 h 16443"/>
              <a:gd name="connsiteX2" fmla="*/ 0 w 10018"/>
              <a:gd name="connsiteY2" fmla="*/ 6409 h 16443"/>
              <a:gd name="connsiteX3" fmla="*/ 15 w 10018"/>
              <a:gd name="connsiteY3" fmla="*/ 16409 h 16443"/>
              <a:gd name="connsiteX4" fmla="*/ 8164 w 10018"/>
              <a:gd name="connsiteY4" fmla="*/ 16443 h 16443"/>
              <a:gd name="connsiteX5" fmla="*/ 10018 w 10018"/>
              <a:gd name="connsiteY5" fmla="*/ 6160 h 16443"/>
              <a:gd name="connsiteX0" fmla="*/ 10001 w 10018"/>
              <a:gd name="connsiteY0" fmla="*/ 28 h 16443"/>
              <a:gd name="connsiteX1" fmla="*/ 9 w 10018"/>
              <a:gd name="connsiteY1" fmla="*/ 0 h 16443"/>
              <a:gd name="connsiteX2" fmla="*/ 0 w 10018"/>
              <a:gd name="connsiteY2" fmla="*/ 6409 h 16443"/>
              <a:gd name="connsiteX3" fmla="*/ 15 w 10018"/>
              <a:gd name="connsiteY3" fmla="*/ 16409 h 16443"/>
              <a:gd name="connsiteX4" fmla="*/ 8164 w 10018"/>
              <a:gd name="connsiteY4" fmla="*/ 16443 h 16443"/>
              <a:gd name="connsiteX5" fmla="*/ 10018 w 10018"/>
              <a:gd name="connsiteY5" fmla="*/ 6374 h 16443"/>
              <a:gd name="connsiteX0" fmla="*/ 10001 w 10011"/>
              <a:gd name="connsiteY0" fmla="*/ 28 h 16443"/>
              <a:gd name="connsiteX1" fmla="*/ 9 w 10011"/>
              <a:gd name="connsiteY1" fmla="*/ 0 h 16443"/>
              <a:gd name="connsiteX2" fmla="*/ 0 w 10011"/>
              <a:gd name="connsiteY2" fmla="*/ 6409 h 16443"/>
              <a:gd name="connsiteX3" fmla="*/ 15 w 10011"/>
              <a:gd name="connsiteY3" fmla="*/ 16409 h 16443"/>
              <a:gd name="connsiteX4" fmla="*/ 8164 w 10011"/>
              <a:gd name="connsiteY4" fmla="*/ 16443 h 16443"/>
              <a:gd name="connsiteX5" fmla="*/ 10011 w 10011"/>
              <a:gd name="connsiteY5" fmla="*/ 6460 h 16443"/>
              <a:gd name="connsiteX0" fmla="*/ 10001 w 10011"/>
              <a:gd name="connsiteY0" fmla="*/ 28 h 16443"/>
              <a:gd name="connsiteX1" fmla="*/ 9 w 10011"/>
              <a:gd name="connsiteY1" fmla="*/ 0 h 16443"/>
              <a:gd name="connsiteX2" fmla="*/ 0 w 10011"/>
              <a:gd name="connsiteY2" fmla="*/ 6409 h 16443"/>
              <a:gd name="connsiteX3" fmla="*/ 15 w 10011"/>
              <a:gd name="connsiteY3" fmla="*/ 16409 h 16443"/>
              <a:gd name="connsiteX4" fmla="*/ 8164 w 10011"/>
              <a:gd name="connsiteY4" fmla="*/ 16443 h 16443"/>
              <a:gd name="connsiteX5" fmla="*/ 10011 w 10011"/>
              <a:gd name="connsiteY5" fmla="*/ 6525 h 16443"/>
              <a:gd name="connsiteX0" fmla="*/ 10001 w 10011"/>
              <a:gd name="connsiteY0" fmla="*/ 28 h 16443"/>
              <a:gd name="connsiteX1" fmla="*/ 9 w 10011"/>
              <a:gd name="connsiteY1" fmla="*/ 0 h 16443"/>
              <a:gd name="connsiteX2" fmla="*/ 0 w 10011"/>
              <a:gd name="connsiteY2" fmla="*/ 6409 h 16443"/>
              <a:gd name="connsiteX3" fmla="*/ 15 w 10011"/>
              <a:gd name="connsiteY3" fmla="*/ 16409 h 16443"/>
              <a:gd name="connsiteX4" fmla="*/ 8164 w 10011"/>
              <a:gd name="connsiteY4" fmla="*/ 16443 h 16443"/>
              <a:gd name="connsiteX5" fmla="*/ 10011 w 10011"/>
              <a:gd name="connsiteY5" fmla="*/ 6525 h 16443"/>
              <a:gd name="connsiteX0" fmla="*/ 10001 w 10011"/>
              <a:gd name="connsiteY0" fmla="*/ 28 h 16443"/>
              <a:gd name="connsiteX1" fmla="*/ 9 w 10011"/>
              <a:gd name="connsiteY1" fmla="*/ 0 h 16443"/>
              <a:gd name="connsiteX2" fmla="*/ 0 w 10011"/>
              <a:gd name="connsiteY2" fmla="*/ 6409 h 16443"/>
              <a:gd name="connsiteX3" fmla="*/ 15 w 10011"/>
              <a:gd name="connsiteY3" fmla="*/ 16409 h 16443"/>
              <a:gd name="connsiteX4" fmla="*/ 8164 w 10011"/>
              <a:gd name="connsiteY4" fmla="*/ 16443 h 16443"/>
              <a:gd name="connsiteX5" fmla="*/ 10011 w 10011"/>
              <a:gd name="connsiteY5" fmla="*/ 6525 h 16443"/>
              <a:gd name="connsiteX0" fmla="*/ 10001 w 10011"/>
              <a:gd name="connsiteY0" fmla="*/ 28 h 16443"/>
              <a:gd name="connsiteX1" fmla="*/ 9 w 10011"/>
              <a:gd name="connsiteY1" fmla="*/ 0 h 16443"/>
              <a:gd name="connsiteX2" fmla="*/ 0 w 10011"/>
              <a:gd name="connsiteY2" fmla="*/ 6409 h 16443"/>
              <a:gd name="connsiteX3" fmla="*/ 15 w 10011"/>
              <a:gd name="connsiteY3" fmla="*/ 16409 h 16443"/>
              <a:gd name="connsiteX4" fmla="*/ 8164 w 10011"/>
              <a:gd name="connsiteY4" fmla="*/ 16443 h 16443"/>
              <a:gd name="connsiteX5" fmla="*/ 10011 w 10011"/>
              <a:gd name="connsiteY5" fmla="*/ 6525 h 16443"/>
              <a:gd name="connsiteX0" fmla="*/ 10001 w 10011"/>
              <a:gd name="connsiteY0" fmla="*/ 28 h 16443"/>
              <a:gd name="connsiteX1" fmla="*/ 9 w 10011"/>
              <a:gd name="connsiteY1" fmla="*/ 0 h 16443"/>
              <a:gd name="connsiteX2" fmla="*/ 0 w 10011"/>
              <a:gd name="connsiteY2" fmla="*/ 6409 h 16443"/>
              <a:gd name="connsiteX3" fmla="*/ 15 w 10011"/>
              <a:gd name="connsiteY3" fmla="*/ 16409 h 16443"/>
              <a:gd name="connsiteX4" fmla="*/ 8164 w 10011"/>
              <a:gd name="connsiteY4" fmla="*/ 16443 h 16443"/>
              <a:gd name="connsiteX5" fmla="*/ 10011 w 10011"/>
              <a:gd name="connsiteY5" fmla="*/ 6525 h 16443"/>
              <a:gd name="connsiteX0" fmla="*/ 10001 w 10011"/>
              <a:gd name="connsiteY0" fmla="*/ 28 h 16443"/>
              <a:gd name="connsiteX1" fmla="*/ 9 w 10011"/>
              <a:gd name="connsiteY1" fmla="*/ 0 h 16443"/>
              <a:gd name="connsiteX2" fmla="*/ 0 w 10011"/>
              <a:gd name="connsiteY2" fmla="*/ 6409 h 16443"/>
              <a:gd name="connsiteX3" fmla="*/ 15 w 10011"/>
              <a:gd name="connsiteY3" fmla="*/ 16409 h 16443"/>
              <a:gd name="connsiteX4" fmla="*/ 8164 w 10011"/>
              <a:gd name="connsiteY4" fmla="*/ 16443 h 16443"/>
              <a:gd name="connsiteX5" fmla="*/ 10011 w 10011"/>
              <a:gd name="connsiteY5" fmla="*/ 6525 h 16443"/>
              <a:gd name="connsiteX0" fmla="*/ 10001 w 10011"/>
              <a:gd name="connsiteY0" fmla="*/ 28 h 16443"/>
              <a:gd name="connsiteX1" fmla="*/ 9 w 10011"/>
              <a:gd name="connsiteY1" fmla="*/ 0 h 16443"/>
              <a:gd name="connsiteX2" fmla="*/ 0 w 10011"/>
              <a:gd name="connsiteY2" fmla="*/ 6409 h 16443"/>
              <a:gd name="connsiteX3" fmla="*/ 15 w 10011"/>
              <a:gd name="connsiteY3" fmla="*/ 16409 h 16443"/>
              <a:gd name="connsiteX4" fmla="*/ 8164 w 10011"/>
              <a:gd name="connsiteY4" fmla="*/ 16443 h 16443"/>
              <a:gd name="connsiteX5" fmla="*/ 10011 w 10011"/>
              <a:gd name="connsiteY5" fmla="*/ 6525 h 16443"/>
              <a:gd name="connsiteX0" fmla="*/ 10001 w 10011"/>
              <a:gd name="connsiteY0" fmla="*/ 28 h 16443"/>
              <a:gd name="connsiteX1" fmla="*/ 9 w 10011"/>
              <a:gd name="connsiteY1" fmla="*/ 0 h 16443"/>
              <a:gd name="connsiteX2" fmla="*/ 0 w 10011"/>
              <a:gd name="connsiteY2" fmla="*/ 6409 h 16443"/>
              <a:gd name="connsiteX3" fmla="*/ 15 w 10011"/>
              <a:gd name="connsiteY3" fmla="*/ 16409 h 16443"/>
              <a:gd name="connsiteX4" fmla="*/ 8164 w 10011"/>
              <a:gd name="connsiteY4" fmla="*/ 16443 h 16443"/>
              <a:gd name="connsiteX5" fmla="*/ 10011 w 10011"/>
              <a:gd name="connsiteY5" fmla="*/ 6525 h 16443"/>
              <a:gd name="connsiteX0" fmla="*/ 10001 w 10011"/>
              <a:gd name="connsiteY0" fmla="*/ 28 h 16431"/>
              <a:gd name="connsiteX1" fmla="*/ 9 w 10011"/>
              <a:gd name="connsiteY1" fmla="*/ 0 h 16431"/>
              <a:gd name="connsiteX2" fmla="*/ 0 w 10011"/>
              <a:gd name="connsiteY2" fmla="*/ 6409 h 16431"/>
              <a:gd name="connsiteX3" fmla="*/ 15 w 10011"/>
              <a:gd name="connsiteY3" fmla="*/ 16409 h 16431"/>
              <a:gd name="connsiteX4" fmla="*/ 8156 w 10011"/>
              <a:gd name="connsiteY4" fmla="*/ 16431 h 16431"/>
              <a:gd name="connsiteX5" fmla="*/ 10011 w 10011"/>
              <a:gd name="connsiteY5" fmla="*/ 6525 h 16431"/>
              <a:gd name="connsiteX0" fmla="*/ 10020 w 10020"/>
              <a:gd name="connsiteY0" fmla="*/ 20 h 16434"/>
              <a:gd name="connsiteX1" fmla="*/ 9 w 10020"/>
              <a:gd name="connsiteY1" fmla="*/ 3 h 16434"/>
              <a:gd name="connsiteX2" fmla="*/ 0 w 10020"/>
              <a:gd name="connsiteY2" fmla="*/ 6412 h 16434"/>
              <a:gd name="connsiteX3" fmla="*/ 15 w 10020"/>
              <a:gd name="connsiteY3" fmla="*/ 16412 h 16434"/>
              <a:gd name="connsiteX4" fmla="*/ 8156 w 10020"/>
              <a:gd name="connsiteY4" fmla="*/ 16434 h 16434"/>
              <a:gd name="connsiteX5" fmla="*/ 10011 w 10020"/>
              <a:gd name="connsiteY5" fmla="*/ 6528 h 16434"/>
              <a:gd name="connsiteX0" fmla="*/ 10009 w 10011"/>
              <a:gd name="connsiteY0" fmla="*/ 17 h 16442"/>
              <a:gd name="connsiteX1" fmla="*/ 9 w 10011"/>
              <a:gd name="connsiteY1" fmla="*/ 11 h 16442"/>
              <a:gd name="connsiteX2" fmla="*/ 0 w 10011"/>
              <a:gd name="connsiteY2" fmla="*/ 6420 h 16442"/>
              <a:gd name="connsiteX3" fmla="*/ 15 w 10011"/>
              <a:gd name="connsiteY3" fmla="*/ 16420 h 16442"/>
              <a:gd name="connsiteX4" fmla="*/ 8156 w 10011"/>
              <a:gd name="connsiteY4" fmla="*/ 16442 h 16442"/>
              <a:gd name="connsiteX5" fmla="*/ 10011 w 10011"/>
              <a:gd name="connsiteY5" fmla="*/ 6536 h 16442"/>
              <a:gd name="connsiteX0" fmla="*/ 10015 w 10015"/>
              <a:gd name="connsiteY0" fmla="*/ 72 h 16431"/>
              <a:gd name="connsiteX1" fmla="*/ 9 w 10015"/>
              <a:gd name="connsiteY1" fmla="*/ 0 h 16431"/>
              <a:gd name="connsiteX2" fmla="*/ 0 w 10015"/>
              <a:gd name="connsiteY2" fmla="*/ 6409 h 16431"/>
              <a:gd name="connsiteX3" fmla="*/ 15 w 10015"/>
              <a:gd name="connsiteY3" fmla="*/ 16409 h 16431"/>
              <a:gd name="connsiteX4" fmla="*/ 8156 w 10015"/>
              <a:gd name="connsiteY4" fmla="*/ 16431 h 16431"/>
              <a:gd name="connsiteX5" fmla="*/ 10011 w 10015"/>
              <a:gd name="connsiteY5" fmla="*/ 6525 h 16431"/>
              <a:gd name="connsiteX0" fmla="*/ 10015 w 10015"/>
              <a:gd name="connsiteY0" fmla="*/ 18 h 16377"/>
              <a:gd name="connsiteX1" fmla="*/ 38 w 10015"/>
              <a:gd name="connsiteY1" fmla="*/ 12 h 16377"/>
              <a:gd name="connsiteX2" fmla="*/ 0 w 10015"/>
              <a:gd name="connsiteY2" fmla="*/ 6355 h 16377"/>
              <a:gd name="connsiteX3" fmla="*/ 15 w 10015"/>
              <a:gd name="connsiteY3" fmla="*/ 16355 h 16377"/>
              <a:gd name="connsiteX4" fmla="*/ 8156 w 10015"/>
              <a:gd name="connsiteY4" fmla="*/ 16377 h 16377"/>
              <a:gd name="connsiteX5" fmla="*/ 10011 w 10015"/>
              <a:gd name="connsiteY5" fmla="*/ 6471 h 16377"/>
              <a:gd name="connsiteX0" fmla="*/ 10015 w 10015"/>
              <a:gd name="connsiteY0" fmla="*/ 18 h 16377"/>
              <a:gd name="connsiteX1" fmla="*/ 38 w 10015"/>
              <a:gd name="connsiteY1" fmla="*/ 12 h 16377"/>
              <a:gd name="connsiteX2" fmla="*/ 0 w 10015"/>
              <a:gd name="connsiteY2" fmla="*/ 6355 h 16377"/>
              <a:gd name="connsiteX3" fmla="*/ 41 w 10015"/>
              <a:gd name="connsiteY3" fmla="*/ 16374 h 16377"/>
              <a:gd name="connsiteX4" fmla="*/ 8156 w 10015"/>
              <a:gd name="connsiteY4" fmla="*/ 16377 h 16377"/>
              <a:gd name="connsiteX5" fmla="*/ 10011 w 10015"/>
              <a:gd name="connsiteY5" fmla="*/ 6471 h 16377"/>
              <a:gd name="connsiteX0" fmla="*/ 10012 w 10012"/>
              <a:gd name="connsiteY0" fmla="*/ 13 h 16391"/>
              <a:gd name="connsiteX1" fmla="*/ 38 w 10012"/>
              <a:gd name="connsiteY1" fmla="*/ 26 h 16391"/>
              <a:gd name="connsiteX2" fmla="*/ 0 w 10012"/>
              <a:gd name="connsiteY2" fmla="*/ 6369 h 16391"/>
              <a:gd name="connsiteX3" fmla="*/ 41 w 10012"/>
              <a:gd name="connsiteY3" fmla="*/ 16388 h 16391"/>
              <a:gd name="connsiteX4" fmla="*/ 8156 w 10012"/>
              <a:gd name="connsiteY4" fmla="*/ 16391 h 16391"/>
              <a:gd name="connsiteX5" fmla="*/ 10011 w 10012"/>
              <a:gd name="connsiteY5" fmla="*/ 6485 h 16391"/>
              <a:gd name="connsiteX0" fmla="*/ 10006 w 10011"/>
              <a:gd name="connsiteY0" fmla="*/ 147 h 16365"/>
              <a:gd name="connsiteX1" fmla="*/ 38 w 10011"/>
              <a:gd name="connsiteY1" fmla="*/ 0 h 16365"/>
              <a:gd name="connsiteX2" fmla="*/ 0 w 10011"/>
              <a:gd name="connsiteY2" fmla="*/ 6343 h 16365"/>
              <a:gd name="connsiteX3" fmla="*/ 41 w 10011"/>
              <a:gd name="connsiteY3" fmla="*/ 16362 h 16365"/>
              <a:gd name="connsiteX4" fmla="*/ 8156 w 10011"/>
              <a:gd name="connsiteY4" fmla="*/ 16365 h 16365"/>
              <a:gd name="connsiteX5" fmla="*/ 10011 w 10011"/>
              <a:gd name="connsiteY5" fmla="*/ 6459 h 16365"/>
              <a:gd name="connsiteX0" fmla="*/ 10016 w 10016"/>
              <a:gd name="connsiteY0" fmla="*/ 0 h 16369"/>
              <a:gd name="connsiteX1" fmla="*/ 38 w 10016"/>
              <a:gd name="connsiteY1" fmla="*/ 4 h 16369"/>
              <a:gd name="connsiteX2" fmla="*/ 0 w 10016"/>
              <a:gd name="connsiteY2" fmla="*/ 6347 h 16369"/>
              <a:gd name="connsiteX3" fmla="*/ 41 w 10016"/>
              <a:gd name="connsiteY3" fmla="*/ 16366 h 16369"/>
              <a:gd name="connsiteX4" fmla="*/ 8156 w 10016"/>
              <a:gd name="connsiteY4" fmla="*/ 16369 h 16369"/>
              <a:gd name="connsiteX5" fmla="*/ 10011 w 10016"/>
              <a:gd name="connsiteY5" fmla="*/ 6463 h 16369"/>
              <a:gd name="connsiteX0" fmla="*/ 10006 w 10011"/>
              <a:gd name="connsiteY0" fmla="*/ 0 h 16369"/>
              <a:gd name="connsiteX1" fmla="*/ 38 w 10011"/>
              <a:gd name="connsiteY1" fmla="*/ 4 h 16369"/>
              <a:gd name="connsiteX2" fmla="*/ 0 w 10011"/>
              <a:gd name="connsiteY2" fmla="*/ 6347 h 16369"/>
              <a:gd name="connsiteX3" fmla="*/ 41 w 10011"/>
              <a:gd name="connsiteY3" fmla="*/ 16366 h 16369"/>
              <a:gd name="connsiteX4" fmla="*/ 8156 w 10011"/>
              <a:gd name="connsiteY4" fmla="*/ 16369 h 16369"/>
              <a:gd name="connsiteX5" fmla="*/ 10011 w 10011"/>
              <a:gd name="connsiteY5" fmla="*/ 6463 h 16369"/>
              <a:gd name="connsiteX0" fmla="*/ 10022 w 10022"/>
              <a:gd name="connsiteY0" fmla="*/ 0 h 16378"/>
              <a:gd name="connsiteX1" fmla="*/ 38 w 10022"/>
              <a:gd name="connsiteY1" fmla="*/ 13 h 16378"/>
              <a:gd name="connsiteX2" fmla="*/ 0 w 10022"/>
              <a:gd name="connsiteY2" fmla="*/ 6356 h 16378"/>
              <a:gd name="connsiteX3" fmla="*/ 41 w 10022"/>
              <a:gd name="connsiteY3" fmla="*/ 16375 h 16378"/>
              <a:gd name="connsiteX4" fmla="*/ 8156 w 10022"/>
              <a:gd name="connsiteY4" fmla="*/ 16378 h 16378"/>
              <a:gd name="connsiteX5" fmla="*/ 10011 w 10022"/>
              <a:gd name="connsiteY5" fmla="*/ 6472 h 16378"/>
              <a:gd name="connsiteX0" fmla="*/ 10025 w 10025"/>
              <a:gd name="connsiteY0" fmla="*/ 0 h 16386"/>
              <a:gd name="connsiteX1" fmla="*/ 38 w 10025"/>
              <a:gd name="connsiteY1" fmla="*/ 21 h 16386"/>
              <a:gd name="connsiteX2" fmla="*/ 0 w 10025"/>
              <a:gd name="connsiteY2" fmla="*/ 6364 h 16386"/>
              <a:gd name="connsiteX3" fmla="*/ 41 w 10025"/>
              <a:gd name="connsiteY3" fmla="*/ 16383 h 16386"/>
              <a:gd name="connsiteX4" fmla="*/ 8156 w 10025"/>
              <a:gd name="connsiteY4" fmla="*/ 16386 h 16386"/>
              <a:gd name="connsiteX5" fmla="*/ 10011 w 10025"/>
              <a:gd name="connsiteY5" fmla="*/ 6480 h 16386"/>
              <a:gd name="connsiteX0" fmla="*/ 10011 w 10011"/>
              <a:gd name="connsiteY0" fmla="*/ 0 h 16411"/>
              <a:gd name="connsiteX1" fmla="*/ 38 w 10011"/>
              <a:gd name="connsiteY1" fmla="*/ 46 h 16411"/>
              <a:gd name="connsiteX2" fmla="*/ 0 w 10011"/>
              <a:gd name="connsiteY2" fmla="*/ 6389 h 16411"/>
              <a:gd name="connsiteX3" fmla="*/ 41 w 10011"/>
              <a:gd name="connsiteY3" fmla="*/ 16408 h 16411"/>
              <a:gd name="connsiteX4" fmla="*/ 8156 w 10011"/>
              <a:gd name="connsiteY4" fmla="*/ 16411 h 16411"/>
              <a:gd name="connsiteX5" fmla="*/ 10011 w 10011"/>
              <a:gd name="connsiteY5" fmla="*/ 6505 h 16411"/>
              <a:gd name="connsiteX0" fmla="*/ 10011 w 10011"/>
              <a:gd name="connsiteY0" fmla="*/ 0 h 16377"/>
              <a:gd name="connsiteX1" fmla="*/ 38 w 10011"/>
              <a:gd name="connsiteY1" fmla="*/ 12 h 16377"/>
              <a:gd name="connsiteX2" fmla="*/ 0 w 10011"/>
              <a:gd name="connsiteY2" fmla="*/ 6355 h 16377"/>
              <a:gd name="connsiteX3" fmla="*/ 41 w 10011"/>
              <a:gd name="connsiteY3" fmla="*/ 16374 h 16377"/>
              <a:gd name="connsiteX4" fmla="*/ 8156 w 10011"/>
              <a:gd name="connsiteY4" fmla="*/ 16377 h 16377"/>
              <a:gd name="connsiteX5" fmla="*/ 10011 w 10011"/>
              <a:gd name="connsiteY5" fmla="*/ 6471 h 16377"/>
              <a:gd name="connsiteX0" fmla="*/ 9974 w 9974"/>
              <a:gd name="connsiteY0" fmla="*/ 0 h 16377"/>
              <a:gd name="connsiteX1" fmla="*/ 1 w 9974"/>
              <a:gd name="connsiteY1" fmla="*/ 12 h 16377"/>
              <a:gd name="connsiteX2" fmla="*/ 4 w 9974"/>
              <a:gd name="connsiteY2" fmla="*/ 6347 h 16377"/>
              <a:gd name="connsiteX3" fmla="*/ 4 w 9974"/>
              <a:gd name="connsiteY3" fmla="*/ 16374 h 16377"/>
              <a:gd name="connsiteX4" fmla="*/ 8119 w 9974"/>
              <a:gd name="connsiteY4" fmla="*/ 16377 h 16377"/>
              <a:gd name="connsiteX5" fmla="*/ 9974 w 9974"/>
              <a:gd name="connsiteY5" fmla="*/ 6471 h 16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74" h="16377">
                <a:moveTo>
                  <a:pt x="9974" y="0"/>
                </a:moveTo>
                <a:lnTo>
                  <a:pt x="1" y="12"/>
                </a:lnTo>
                <a:cubicBezTo>
                  <a:pt x="-2" y="2148"/>
                  <a:pt x="7" y="4211"/>
                  <a:pt x="4" y="6347"/>
                </a:cubicBezTo>
                <a:cubicBezTo>
                  <a:pt x="11" y="11346"/>
                  <a:pt x="-4" y="11373"/>
                  <a:pt x="4" y="16374"/>
                </a:cubicBezTo>
                <a:lnTo>
                  <a:pt x="8119" y="16377"/>
                </a:lnTo>
                <a:cubicBezTo>
                  <a:pt x="8779" y="13796"/>
                  <a:pt x="9425" y="10905"/>
                  <a:pt x="9974" y="6471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0894" tIns="30447" rIns="60894" bIns="30447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199"/>
          </a:p>
        </p:txBody>
      </p:sp>
      <p:sp>
        <p:nvSpPr>
          <p:cNvPr id="5" name="Rounded Rectangle 15">
            <a:extLst>
              <a:ext uri="{FF2B5EF4-FFF2-40B4-BE49-F238E27FC236}">
                <a16:creationId xmlns:a16="http://schemas.microsoft.com/office/drawing/2014/main" id="{70C7043F-DD9F-4F40-8079-9308C78DAA3A}"/>
              </a:ext>
            </a:extLst>
          </p:cNvPr>
          <p:cNvSpPr/>
          <p:nvPr userDrawn="1"/>
        </p:nvSpPr>
        <p:spPr>
          <a:xfrm rot="5400000">
            <a:off x="901672" y="217107"/>
            <a:ext cx="975223" cy="2811967"/>
          </a:xfrm>
          <a:prstGeom prst="round2Same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894" tIns="30447" rIns="60894" bIns="3044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199">
              <a:solidFill>
                <a:schemeClr val="tx1"/>
              </a:solidFill>
            </a:endParaRP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D6AEF770-2DAB-4C7B-B549-3670707ECF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27691" y="2318421"/>
            <a:ext cx="7140689" cy="2930534"/>
          </a:xfrm>
        </p:spPr>
        <p:txBody>
          <a:bodyPr>
            <a:normAutofit/>
          </a:bodyPr>
          <a:lstStyle>
            <a:lvl1pPr marL="0" indent="0">
              <a:buNone/>
              <a:defRPr sz="4794">
                <a:solidFill>
                  <a:schemeClr val="bg1"/>
                </a:solidFill>
              </a:defRPr>
            </a:lvl1pPr>
            <a:lvl2pPr marL="414390" indent="0">
              <a:buNone/>
              <a:defRPr/>
            </a:lvl2pPr>
            <a:lvl3pPr marL="532405" indent="0">
              <a:buNone/>
              <a:defRPr/>
            </a:lvl3pPr>
            <a:lvl4pPr marL="747634" indent="0">
              <a:buNone/>
              <a:defRPr/>
            </a:lvl4pPr>
            <a:lvl5pPr marL="962860" indent="0">
              <a:buNone/>
              <a:defRPr/>
            </a:lvl5pPr>
          </a:lstStyle>
          <a:p>
            <a:pPr lvl="0"/>
            <a:r>
              <a:rPr lang="en-US"/>
              <a:t>Section Title Goes Here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35809D6-99B6-49D0-B83F-E98747A8F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7927" y="992317"/>
            <a:ext cx="1789765" cy="1325718"/>
          </a:xfrm>
          <a:prstGeom prst="rect">
            <a:avLst/>
          </a:prstGeom>
        </p:spPr>
        <p:txBody>
          <a:bodyPr/>
          <a:lstStyle>
            <a:lvl1pPr algn="r">
              <a:defRPr sz="7658" b="1">
                <a:solidFill>
                  <a:schemeClr val="bg1"/>
                </a:solidFill>
              </a:defRPr>
            </a:lvl1pPr>
          </a:lstStyle>
          <a:p>
            <a:r>
              <a:rPr lang="en-US"/>
              <a:t>2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45E2BD8-5E6E-428B-8BA2-E001B80A026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92689"/>
          <a:stretch/>
        </p:blipFill>
        <p:spPr>
          <a:xfrm>
            <a:off x="9904212" y="6452949"/>
            <a:ext cx="1842026" cy="242120"/>
          </a:xfrm>
          <a:prstGeom prst="rect">
            <a:avLst/>
          </a:prstGeom>
        </p:spPr>
      </p:pic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255594" y="6394658"/>
            <a:ext cx="533623" cy="365125"/>
          </a:xfrm>
          <a:prstGeom prst="rect">
            <a:avLst/>
          </a:prstGeom>
        </p:spPr>
        <p:txBody>
          <a:bodyPr vert="horz" wrap="square" lIns="163229" tIns="81610" rIns="163229" bIns="81610" numCol="1" anchor="ctr" anchorCtr="0" compatLnSpc="1">
            <a:prstTxWarp prst="textNoShape">
              <a:avLst/>
            </a:prstTxWarp>
          </a:bodyPr>
          <a:lstStyle>
            <a:lvl1pPr algn="r">
              <a:defRPr sz="1332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62E4A84-A8F2-424A-AAF2-679D4EB1863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903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62E4A84-A8F2-424A-AAF2-679D4EB1863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0F4DCAF-2B64-49B5-9B9C-F2202EFB84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8963" y="260220"/>
            <a:ext cx="9281433" cy="582052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ound Single Corner Rectangle 11">
            <a:extLst>
              <a:ext uri="{FF2B5EF4-FFF2-40B4-BE49-F238E27FC236}">
                <a16:creationId xmlns:a16="http://schemas.microsoft.com/office/drawing/2014/main" id="{48731C99-B171-409D-9CA5-9A3D41FB363F}"/>
              </a:ext>
            </a:extLst>
          </p:cNvPr>
          <p:cNvSpPr/>
          <p:nvPr userDrawn="1"/>
        </p:nvSpPr>
        <p:spPr>
          <a:xfrm>
            <a:off x="1" y="1266281"/>
            <a:ext cx="11535574" cy="127719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894" tIns="30447" rIns="60894" bIns="3044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199">
              <a:solidFill>
                <a:schemeClr val="tx1"/>
              </a:solidFill>
            </a:endParaRP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4452997F-C833-4E8F-A10A-63A5BE730B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951744" y="0"/>
            <a:ext cx="1250339" cy="12662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Icon or image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924478D-9D74-4FEF-AF65-55564F8BBB5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0609" y="1393137"/>
            <a:ext cx="11044966" cy="4834535"/>
          </a:xfrm>
          <a:prstGeom prst="rect">
            <a:avLst/>
          </a:prstGeom>
        </p:spPr>
        <p:txBody>
          <a:bodyPr/>
          <a:lstStyle>
            <a:lvl4pPr>
              <a:defRPr/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314314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6D176-B12C-3EF7-B78D-991AEBBC0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708B60-679C-3CEE-8C3F-B4099A09C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2C1D7-1C46-F79D-3B8E-0EC54C034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4662-B64A-45F7-8487-7A9E90C0783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102F1-E316-C5F5-DFF0-3FF0AD076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78A40-9FDC-0D0E-2498-218537BBF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2E99-8532-446A-AA0B-6E5568834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744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46583-D1E4-2F98-10A8-5F42BE008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BCC7CC-60C3-B4B1-F11C-BFE50924E3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9D05A-AF33-E94D-BA5F-A0578D574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4662-B64A-45F7-8487-7A9E90C0783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DCF127-35A0-7914-0276-C3D1624B1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6A750-5C14-161C-8086-53FA9BEB1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2E99-8532-446A-AA0B-6E5568834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91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DC615-6DA7-5A04-5AA6-89165FF3A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14182-929C-97D2-DA15-612122430F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F27D7D-E383-34C7-38ED-F9C7DB0752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865C13-6CFC-9F99-CF7C-896E08C61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4662-B64A-45F7-8487-7A9E90C0783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93E2D6-9099-19F3-6652-B4C33B43C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9B1F3-1630-E0D0-52C4-D77195BE6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2E99-8532-446A-AA0B-6E5568834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811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0A3E2-23D6-B765-0FC8-2B47DE67B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597B09-0135-118A-99DC-2B587CD2A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271F6F-61BB-8972-27BE-DF4A1374A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0CC3A-98DF-7505-0C72-41E764276B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D13FD5-30B9-63B9-20BD-D2D0F4527A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7B2B7B-78AE-FE3D-3662-AADFD0F1E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4662-B64A-45F7-8487-7A9E90C0783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484620-2E39-24A4-64CF-1DA377519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F78C41-EDDC-61DF-0F1F-07C12EF87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2E99-8532-446A-AA0B-6E5568834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43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B37E2-3A51-3947-732F-3F3EE26F1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D1C34E-A315-4F82-8B0E-96C39EA83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4662-B64A-45F7-8487-7A9E90C0783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AADD0A-F127-8F76-A508-B553D6503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53F5C1-1B13-C01F-E1F7-4CED91579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2E99-8532-446A-AA0B-6E5568834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09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A00AAB-3B3E-3CA2-8876-2B4A8DE5A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4662-B64A-45F7-8487-7A9E90C0783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045496-7A0A-C779-5C81-C388B199A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069D5-6B71-5F03-C843-7A68EC553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2E99-8532-446A-AA0B-6E5568834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15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796D2-EAA9-C489-057E-A8FEE29D8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C2B37-E796-127A-35DF-F8BB7CB28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738AFF-B81D-B596-23F6-24B950DAF7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636F7-179F-2036-9600-1F6C3A834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4662-B64A-45F7-8487-7A9E90C0783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C74935-97B8-F794-18A4-41332486E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32E5EF-2E8A-773D-D862-6CFC7CA36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2E99-8532-446A-AA0B-6E5568834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022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D8D2D-099B-7094-EEEC-CD59E4156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CB340F-53B4-8D9B-22A1-B6194FB4DF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ED5F91-547A-BE42-71D0-49977A6339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CCDA97-DCBA-6638-B5BB-1DEE5466F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D4662-B64A-45F7-8487-7A9E90C0783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85D1AD-1685-ABD5-041E-AAE2B19EF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688F09-B111-2464-D9C2-C9C562F97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62E99-8532-446A-AA0B-6E5568834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1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C01A3D-DA39-2A4B-06F3-F15230E71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18FED0-1B43-C19A-5FDC-4B58AC505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486B1-C02E-8C2C-A49C-BF739C75C4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D4662-B64A-45F7-8487-7A9E90C0783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21F87-6192-4938-339C-30BB4221DE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59ADF-92BE-C86A-43E1-3E0F54BBE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62E99-8532-446A-AA0B-6E5568834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13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ice.csod.com/LMS/catalog/Welcome.aspx?tab_page_id=-67&amp;tab_id=-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88F5F7-3BFE-49A1-8BDF-4176BF428E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NICE Dojo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046E312-B0D6-4151-9265-2683E9361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162E4A84-A8F2-424A-AAF2-679D4EB1863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54250-6BCA-4F26-90B9-57D12E672EA5}"/>
              </a:ext>
            </a:extLst>
          </p:cNvPr>
          <p:cNvSpPr txBox="1">
            <a:spLocks/>
          </p:cNvSpPr>
          <p:nvPr/>
        </p:nvSpPr>
        <p:spPr>
          <a:xfrm>
            <a:off x="2630832" y="3392263"/>
            <a:ext cx="6703345" cy="782850"/>
          </a:xfrm>
          <a:prstGeom prst="rect">
            <a:avLst/>
          </a:prstGeom>
        </p:spPr>
        <p:txBody>
          <a:bodyPr>
            <a:normAutofit/>
          </a:bodyPr>
          <a:lstStyle>
            <a:lvl1pPr marL="447963" indent="-447963" algn="l" defTabSz="1414476" rtl="0" eaLnBrk="0" fontAlgn="base" hangingPunct="0">
              <a:spcBef>
                <a:spcPts val="1000"/>
              </a:spcBef>
              <a:spcAft>
                <a:spcPts val="0"/>
              </a:spcAft>
              <a:buClr>
                <a:srgbClr val="009EDB"/>
              </a:buClr>
              <a:buSzPct val="100000"/>
              <a:buFont typeface="Arial" panose="020B0604020202020204" pitchFamily="34" charset="0"/>
              <a:buChar char="•"/>
              <a:defRPr sz="320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079500" indent="-457200" algn="l" rtl="0" eaLnBrk="0" fontAlgn="base" hangingPunct="0">
              <a:spcBef>
                <a:spcPts val="600"/>
              </a:spcBef>
              <a:spcAft>
                <a:spcPts val="0"/>
              </a:spcAft>
              <a:buClr>
                <a:schemeClr val="bg2">
                  <a:lumMod val="75000"/>
                </a:schemeClr>
              </a:buClr>
              <a:buSzPct val="80000"/>
              <a:buFont typeface="Arial" panose="020B0604020202020204" pitchFamily="34" charset="0"/>
              <a:buChar char="•"/>
              <a:defRPr lang="en-US" sz="28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19909" indent="-320382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3124" indent="-320382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685C2"/>
              </a:buClr>
              <a:buSzPct val="75000"/>
              <a:buFont typeface="Wingdings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66335" indent="-320382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FB7DB"/>
              </a:buClr>
              <a:buSzPct val="80000"/>
              <a:buFont typeface="Wingdings" pitchFamily="2" charset="2"/>
              <a:buChar char="§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88831" indent="-408079" algn="l" defTabSz="16323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4975" indent="-408079" algn="l" defTabSz="16323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1133" indent="-408079" algn="l" defTabSz="16323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7282" indent="-408079" algn="l" defTabSz="16323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332" dirty="0">
                <a:solidFill>
                  <a:schemeClr val="bg1"/>
                </a:solidFill>
              </a:rPr>
              <a:t>Educational tools that provide access to product training</a:t>
            </a:r>
          </a:p>
        </p:txBody>
      </p:sp>
    </p:spTree>
    <p:extLst>
      <p:ext uri="{BB962C8B-B14F-4D97-AF65-F5344CB8AC3E}">
        <p14:creationId xmlns:p14="http://schemas.microsoft.com/office/powerpoint/2010/main" val="1086054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2E4A84-A8F2-424A-AAF2-679D4EB1863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3BDF093-E280-4BE8-9AC7-F9D1C4D6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032" y="260221"/>
            <a:ext cx="10427338" cy="582052"/>
          </a:xfrm>
        </p:spPr>
        <p:txBody>
          <a:bodyPr>
            <a:normAutofit fontScale="90000"/>
          </a:bodyPr>
          <a:lstStyle/>
          <a:p>
            <a:r>
              <a:rPr lang="en-US" sz="3596" dirty="0"/>
              <a:t>NICE Dojo</a:t>
            </a:r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5BF418ED-7B84-4268-BF79-50A1625F6FF2}"/>
              </a:ext>
            </a:extLst>
          </p:cNvPr>
          <p:cNvSpPr txBox="1">
            <a:spLocks/>
          </p:cNvSpPr>
          <p:nvPr/>
        </p:nvSpPr>
        <p:spPr>
          <a:xfrm>
            <a:off x="504032" y="1768060"/>
            <a:ext cx="5125747" cy="4270617"/>
          </a:xfrm>
          <a:prstGeom prst="rect">
            <a:avLst/>
          </a:prstGeom>
        </p:spPr>
        <p:txBody>
          <a:bodyPr>
            <a:noAutofit/>
          </a:bodyPr>
          <a:lstStyle>
            <a:lvl1pPr marL="447963" indent="-447963" algn="l" defTabSz="1414476" rtl="0" eaLnBrk="0" fontAlgn="base" hangingPunct="0">
              <a:spcBef>
                <a:spcPts val="1000"/>
              </a:spcBef>
              <a:spcAft>
                <a:spcPts val="0"/>
              </a:spcAft>
              <a:buClr>
                <a:srgbClr val="009EDB"/>
              </a:buClr>
              <a:buSzPct val="100000"/>
              <a:buFont typeface="Arial" panose="020B0604020202020204" pitchFamily="34" charset="0"/>
              <a:buChar char="•"/>
              <a:defRPr sz="320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079500" indent="-457200" algn="l" rtl="0" eaLnBrk="0" fontAlgn="base" hangingPunct="0">
              <a:spcBef>
                <a:spcPts val="600"/>
              </a:spcBef>
              <a:spcAft>
                <a:spcPts val="0"/>
              </a:spcAft>
              <a:buClr>
                <a:schemeClr val="bg2">
                  <a:lumMod val="75000"/>
                </a:schemeClr>
              </a:buClr>
              <a:buSzPct val="80000"/>
              <a:buFont typeface="Arial" panose="020B0604020202020204" pitchFamily="34" charset="0"/>
              <a:buChar char="•"/>
              <a:defRPr lang="en-US" sz="28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19909" indent="-320382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3124" indent="-320382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685C2"/>
              </a:buClr>
              <a:buSzPct val="75000"/>
              <a:buFont typeface="Wingdings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66335" indent="-320382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FB7DB"/>
              </a:buClr>
              <a:buSzPct val="80000"/>
              <a:buFont typeface="Wingdings" pitchFamily="2" charset="2"/>
              <a:buChar char="§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88831" indent="-408079" algn="l" defTabSz="16323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4975" indent="-408079" algn="l" defTabSz="16323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1133" indent="-408079" algn="l" defTabSz="16323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7282" indent="-408079" algn="l" defTabSz="163230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2711" indent="-142711">
              <a:spcAft>
                <a:spcPts val="799"/>
              </a:spcAft>
            </a:pPr>
            <a:r>
              <a:rPr lang="en-US" sz="1598" dirty="0"/>
              <a:t>Unified learning platform for NICE inContact products and solutions</a:t>
            </a:r>
          </a:p>
          <a:p>
            <a:pPr marL="142711" indent="-142711">
              <a:spcAft>
                <a:spcPts val="799"/>
              </a:spcAft>
            </a:pPr>
            <a:r>
              <a:rPr lang="en-US" sz="1598" dirty="0"/>
              <a:t>My Dojo – your personal space. It houses assignments and top picks just for you</a:t>
            </a:r>
          </a:p>
          <a:p>
            <a:pPr marL="142711" indent="-142711">
              <a:spcAft>
                <a:spcPts val="799"/>
              </a:spcAft>
            </a:pPr>
            <a:r>
              <a:rPr lang="en-US" sz="1598" dirty="0"/>
              <a:t>Certification Center – Obtain and manage formal certification on our products</a:t>
            </a:r>
          </a:p>
          <a:p>
            <a:pPr marL="142711" indent="-142711">
              <a:spcAft>
                <a:spcPts val="799"/>
              </a:spcAft>
            </a:pPr>
            <a:r>
              <a:rPr lang="en-US" sz="1598" dirty="0"/>
              <a:t>Join discussions in study groups and learning in our Communities</a:t>
            </a:r>
          </a:p>
          <a:p>
            <a:pPr marL="142711" indent="-142711">
              <a:spcAft>
                <a:spcPts val="799"/>
              </a:spcAft>
            </a:pPr>
            <a:r>
              <a:rPr lang="en-US" sz="1598" dirty="0"/>
              <a:t>Get started here: </a:t>
            </a:r>
            <a:r>
              <a:rPr lang="en-US" sz="1598" dirty="0">
                <a:hlinkClick r:id="rId3"/>
              </a:rPr>
              <a:t>Dojo</a:t>
            </a:r>
            <a:endParaRPr lang="en-US" sz="1598" dirty="0"/>
          </a:p>
          <a:p>
            <a:endParaRPr lang="en-US" sz="1598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3D2C05E-C8C1-4C11-A6F4-50AC8CB1FA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1682" y="1697295"/>
            <a:ext cx="3708549" cy="4270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623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2E4A84-A8F2-424A-AAF2-679D4EB1863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3BDF093-E280-4BE8-9AC7-F9D1C4D6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032" y="260221"/>
            <a:ext cx="10427338" cy="582052"/>
          </a:xfrm>
        </p:spPr>
        <p:txBody>
          <a:bodyPr>
            <a:normAutofit fontScale="90000"/>
          </a:bodyPr>
          <a:lstStyle/>
          <a:p>
            <a:r>
              <a:rPr lang="en-US" sz="3596" dirty="0"/>
              <a:t>User Registration Experience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5ECC92A-9A76-4F74-A6B2-B755987BD6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776" y="2024539"/>
            <a:ext cx="3447347" cy="3795955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B55AE67E-6CAF-42ED-9419-037A06D591C0}"/>
              </a:ext>
            </a:extLst>
          </p:cNvPr>
          <p:cNvGrpSpPr/>
          <p:nvPr/>
        </p:nvGrpSpPr>
        <p:grpSpPr>
          <a:xfrm>
            <a:off x="912555" y="2024539"/>
            <a:ext cx="10366891" cy="3795955"/>
            <a:chOff x="1362020" y="3040089"/>
            <a:chExt cx="15567134" cy="5700084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384C009-2AAF-4E03-894D-42E07F70260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362020" y="3040089"/>
              <a:ext cx="4949880" cy="570008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4B509F38-DEDA-4197-A6FA-BD07818D1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3435449" y="4737455"/>
              <a:ext cx="3493705" cy="145891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74DF0EA7-3651-49EA-A3F9-F47E21B2EE1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3435450" y="6758696"/>
              <a:ext cx="3493704" cy="8438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7C022C73-6461-475E-82FC-EE39A64EC5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36960" y="6362700"/>
              <a:ext cx="4049740" cy="1550447"/>
            </a:xfrm>
            <a:prstGeom prst="straightConnector1">
              <a:avLst/>
            </a:prstGeom>
            <a:ln w="88900">
              <a:tailEnd type="triangle" w="lg" len="lg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B7B8B334-E7CF-42F8-9D53-F95D97DE72C9}"/>
                </a:ext>
              </a:extLst>
            </p:cNvPr>
            <p:cNvCxnSpPr>
              <a:cxnSpLocks/>
              <a:endCxn id="9" idx="1"/>
            </p:cNvCxnSpPr>
            <p:nvPr/>
          </p:nvCxnSpPr>
          <p:spPr>
            <a:xfrm flipV="1">
              <a:off x="11089394" y="5466911"/>
              <a:ext cx="2346055" cy="725266"/>
            </a:xfrm>
            <a:prstGeom prst="straightConnector1">
              <a:avLst/>
            </a:prstGeom>
            <a:ln w="88900">
              <a:tailEnd type="triangle" w="lg" len="lg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5BDC789-CBE2-44DC-B3F7-23912FFA387D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7854025" y="4600256"/>
            <a:ext cx="1098798" cy="181660"/>
          </a:xfrm>
          <a:prstGeom prst="straightConnector1">
            <a:avLst/>
          </a:prstGeom>
          <a:ln w="88900">
            <a:tailEnd type="triangle" w="lg" len="lg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1169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2E4A84-A8F2-424A-AAF2-679D4EB1863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3BDF093-E280-4BE8-9AC7-F9D1C4D6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032" y="260221"/>
            <a:ext cx="10427338" cy="582052"/>
          </a:xfrm>
        </p:spPr>
        <p:txBody>
          <a:bodyPr>
            <a:normAutofit fontScale="90000"/>
          </a:bodyPr>
          <a:lstStyle/>
          <a:p>
            <a:r>
              <a:rPr lang="en-US" sz="3596" dirty="0"/>
              <a:t>New User Registration Form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03952B6-F0F9-44B8-BC06-B9E124DA2E5A}"/>
              </a:ext>
            </a:extLst>
          </p:cNvPr>
          <p:cNvGrpSpPr/>
          <p:nvPr/>
        </p:nvGrpSpPr>
        <p:grpSpPr>
          <a:xfrm>
            <a:off x="1186312" y="1684030"/>
            <a:ext cx="10164625" cy="4528242"/>
            <a:chOff x="1773100" y="2528773"/>
            <a:chExt cx="15263408" cy="6799700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1793DC20-CA05-4A17-9C6F-A0A1FC42C7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b="71222"/>
            <a:stretch/>
          </p:blipFill>
          <p:spPr>
            <a:xfrm>
              <a:off x="1773101" y="2528773"/>
              <a:ext cx="5880826" cy="32835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004159CE-A844-408A-858B-EEF17E29A52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60193" b="8990"/>
            <a:stretch/>
          </p:blipFill>
          <p:spPr>
            <a:xfrm>
              <a:off x="1773100" y="5812273"/>
              <a:ext cx="5880825" cy="3516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59202E2D-AC8F-42A2-A225-2603C3E2A73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r="813"/>
            <a:stretch/>
          </p:blipFill>
          <p:spPr>
            <a:xfrm>
              <a:off x="9719053" y="2554173"/>
              <a:ext cx="6687423" cy="3014822"/>
            </a:xfrm>
            <a:prstGeom prst="rect">
              <a:avLst/>
            </a:prstGeom>
          </p:spPr>
        </p:pic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B464131D-6E8F-4ECD-BF1D-B714F2BC05E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00867" y="5381228"/>
              <a:ext cx="4743233" cy="3576694"/>
            </a:xfrm>
            <a:prstGeom prst="straightConnector1">
              <a:avLst/>
            </a:prstGeom>
            <a:ln w="88900">
              <a:tailEnd type="triangle" w="lg" len="lg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pic>
          <p:nvPicPr>
            <p:cNvPr id="20" name="Picture 3" descr="image007">
              <a:extLst>
                <a:ext uri="{FF2B5EF4-FFF2-40B4-BE49-F238E27FC236}">
                  <a16:creationId xmlns:a16="http://schemas.microsoft.com/office/drawing/2014/main" id="{91D00573-56BF-445D-8DD6-A5ABD628A79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755" r="8358"/>
            <a:stretch/>
          </p:blipFill>
          <p:spPr bwMode="auto">
            <a:xfrm>
              <a:off x="10168979" y="5417962"/>
              <a:ext cx="6867529" cy="357669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7055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123</Words>
  <Application>Microsoft Office PowerPoint</Application>
  <PresentationFormat>Widescreen</PresentationFormat>
  <Paragraphs>20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3</vt:lpstr>
      <vt:lpstr>NICE Dojo</vt:lpstr>
      <vt:lpstr>User Registration Experience</vt:lpstr>
      <vt:lpstr>New User Registration Form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</dc:title>
  <dc:creator>Clinton Cramer</dc:creator>
  <cp:lastModifiedBy>Clinton Cramer</cp:lastModifiedBy>
  <cp:revision>1</cp:revision>
  <dcterms:created xsi:type="dcterms:W3CDTF">2023-07-03T21:07:51Z</dcterms:created>
  <dcterms:modified xsi:type="dcterms:W3CDTF">2023-07-03T21:10:59Z</dcterms:modified>
</cp:coreProperties>
</file>