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39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3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8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07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5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4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5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78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8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2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6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67FE0-109C-4EEA-AE06-B54DC5D08AAF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B2F16-2FAF-4454-AC9A-1D1DE007A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676" y="205893"/>
            <a:ext cx="1716569" cy="55778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09800" y="304712"/>
            <a:ext cx="8571230" cy="328295"/>
          </a:xfrm>
          <a:prstGeom prst="rect">
            <a:avLst/>
          </a:prstGeom>
          <a:solidFill>
            <a:srgbClr val="00B050"/>
          </a:solidFill>
          <a:ln w="9525">
            <a:solidFill>
              <a:srgbClr val="4471C4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400"/>
              </a:spcBef>
              <a:tabLst>
                <a:tab pos="5856605" algn="l"/>
              </a:tabLst>
            </a:pPr>
            <a:r>
              <a:rPr b="1" spc="-7" baseline="3086" dirty="0">
                <a:latin typeface="Arial"/>
                <a:cs typeface="Arial"/>
              </a:rPr>
              <a:t>Program</a:t>
            </a:r>
            <a:r>
              <a:rPr b="1" spc="-15" baseline="3086" dirty="0">
                <a:latin typeface="Arial"/>
                <a:cs typeface="Arial"/>
              </a:rPr>
              <a:t> </a:t>
            </a:r>
            <a:r>
              <a:rPr b="1" spc="-44" baseline="3086" dirty="0">
                <a:latin typeface="Arial"/>
                <a:cs typeface="Arial"/>
              </a:rPr>
              <a:t>Terms</a:t>
            </a:r>
            <a:r>
              <a:rPr sz="2700" b="1" spc="-44" baseline="3086" dirty="0">
                <a:latin typeface="Arial"/>
                <a:cs typeface="Arial"/>
              </a:rPr>
              <a:t>	</a:t>
            </a:r>
            <a:r>
              <a:rPr sz="1800" dirty="0"/>
              <a:t>$2,500($3,000)</a:t>
            </a:r>
            <a:r>
              <a:rPr sz="1800" spc="-60" dirty="0"/>
              <a:t> </a:t>
            </a:r>
            <a:r>
              <a:rPr sz="1800" dirty="0"/>
              <a:t>-</a:t>
            </a:r>
            <a:r>
              <a:rPr sz="1800" spc="-15" dirty="0"/>
              <a:t> </a:t>
            </a:r>
            <a:r>
              <a:rPr sz="1800" dirty="0"/>
              <a:t>$10,000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09888" y="1991545"/>
            <a:ext cx="3126740" cy="4210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600" b="0" spc="-15" dirty="0">
                <a:solidFill>
                  <a:srgbClr val="279142"/>
                </a:solidFill>
                <a:latin typeface="Calibri Light"/>
                <a:cs typeface="Calibri Light"/>
              </a:rPr>
              <a:t>LEASE</a:t>
            </a:r>
            <a:r>
              <a:rPr sz="2600" b="0" spc="-114" dirty="0">
                <a:solidFill>
                  <a:srgbClr val="279142"/>
                </a:solidFill>
                <a:latin typeface="Calibri Light"/>
                <a:cs typeface="Calibri Light"/>
              </a:rPr>
              <a:t> </a:t>
            </a:r>
            <a:r>
              <a:rPr sz="2600" b="0" spc="-45" dirty="0">
                <a:solidFill>
                  <a:srgbClr val="279142"/>
                </a:solidFill>
                <a:latin typeface="Calibri Light"/>
                <a:cs typeface="Calibri Light"/>
              </a:rPr>
              <a:t>TO</a:t>
            </a:r>
            <a:r>
              <a:rPr sz="2600" b="0" spc="-75" dirty="0">
                <a:solidFill>
                  <a:srgbClr val="279142"/>
                </a:solidFill>
                <a:latin typeface="Calibri Light"/>
                <a:cs typeface="Calibri Light"/>
              </a:rPr>
              <a:t> </a:t>
            </a:r>
            <a:r>
              <a:rPr sz="2600" b="0" spc="-30" dirty="0">
                <a:solidFill>
                  <a:srgbClr val="279142"/>
                </a:solidFill>
                <a:latin typeface="Calibri Light"/>
                <a:cs typeface="Calibri Light"/>
              </a:rPr>
              <a:t>OWN</a:t>
            </a:r>
            <a:r>
              <a:rPr sz="2600" b="0" spc="-75" dirty="0">
                <a:solidFill>
                  <a:srgbClr val="279142"/>
                </a:solidFill>
                <a:latin typeface="Calibri Light"/>
                <a:cs typeface="Calibri Light"/>
              </a:rPr>
              <a:t> </a:t>
            </a:r>
            <a:r>
              <a:rPr sz="2600" b="0" spc="-20" dirty="0">
                <a:solidFill>
                  <a:srgbClr val="279142"/>
                </a:solidFill>
                <a:latin typeface="Calibri Light"/>
                <a:cs typeface="Calibri Light"/>
              </a:rPr>
              <a:t>OPTION</a:t>
            </a:r>
            <a:endParaRPr sz="2600" dirty="0">
              <a:latin typeface="Calibri Light"/>
              <a:cs typeface="Calibri Light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33105" y="2635448"/>
            <a:ext cx="176783" cy="185927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33105" y="3433273"/>
            <a:ext cx="176783" cy="18592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7266912" y="3864847"/>
            <a:ext cx="4408170" cy="46355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305"/>
              </a:spcBef>
            </a:pP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Microf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owns </a:t>
            </a:r>
            <a:r>
              <a:rPr sz="1500" spc="5" dirty="0">
                <a:solidFill>
                  <a:srgbClr val="404040"/>
                </a:solidFill>
                <a:latin typeface="Calibri"/>
                <a:cs typeface="Calibri"/>
              </a:rPr>
              <a:t>the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equipment until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all payments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necessary </a:t>
            </a:r>
            <a:r>
              <a:rPr sz="1500" spc="-3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for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lessee</a:t>
            </a:r>
            <a:r>
              <a:rPr sz="15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to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acquire</a:t>
            </a:r>
            <a:r>
              <a:rPr sz="15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ownership</a:t>
            </a:r>
            <a:r>
              <a:rPr sz="15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5" dirty="0">
                <a:solidFill>
                  <a:srgbClr val="404040"/>
                </a:solidFill>
                <a:latin typeface="Calibri"/>
                <a:cs typeface="Calibri"/>
              </a:rPr>
              <a:t>have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been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made</a:t>
            </a:r>
            <a:endParaRPr sz="15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66912" y="2550994"/>
            <a:ext cx="4490085" cy="1091324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290"/>
              </a:spcBef>
            </a:pP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Microf </a:t>
            </a:r>
            <a:r>
              <a:rPr sz="1500" spc="-20" dirty="0">
                <a:solidFill>
                  <a:srgbClr val="404040"/>
                </a:solidFill>
                <a:latin typeface="Calibri"/>
                <a:cs typeface="Calibri"/>
              </a:rPr>
              <a:t>offers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monthly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renewal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payments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based on </a:t>
            </a:r>
            <a:r>
              <a:rPr sz="1500" spc="5" dirty="0">
                <a:solidFill>
                  <a:srgbClr val="404040"/>
                </a:solidFill>
                <a:latin typeface="Calibri"/>
                <a:cs typeface="Calibri"/>
              </a:rPr>
              <a:t>36, 48, </a:t>
            </a:r>
            <a:r>
              <a:rPr sz="1500" spc="-3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5" dirty="0">
                <a:solidFill>
                  <a:srgbClr val="404040"/>
                </a:solidFill>
                <a:latin typeface="Calibri"/>
                <a:cs typeface="Calibri"/>
              </a:rPr>
              <a:t>60,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or </a:t>
            </a:r>
            <a:r>
              <a:rPr sz="1500" spc="5" dirty="0">
                <a:solidFill>
                  <a:srgbClr val="404040"/>
                </a:solidFill>
                <a:latin typeface="Calibri"/>
                <a:cs typeface="Calibri"/>
              </a:rPr>
              <a:t>72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months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to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ownership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(subject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to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underwriting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approval)</a:t>
            </a:r>
            <a:endParaRPr sz="15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Early</a:t>
            </a:r>
            <a:r>
              <a:rPr sz="15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Purchase</a:t>
            </a:r>
            <a:r>
              <a:rPr sz="15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Options</a:t>
            </a:r>
            <a:r>
              <a:rPr sz="15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Available</a:t>
            </a:r>
            <a:endParaRPr sz="15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33105" y="3908926"/>
            <a:ext cx="176783" cy="185927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249538" y="1672880"/>
            <a:ext cx="6282690" cy="3920490"/>
            <a:chOff x="100330" y="1151889"/>
            <a:chExt cx="6282690" cy="3920490"/>
          </a:xfrm>
        </p:grpSpPr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330" y="1151889"/>
              <a:ext cx="6282436" cy="3920236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164335" y="2215895"/>
              <a:ext cx="2527300" cy="2011680"/>
            </a:xfrm>
            <a:custGeom>
              <a:avLst/>
              <a:gdLst/>
              <a:ahLst/>
              <a:cxnLst/>
              <a:rect l="l" t="t" r="r" b="b"/>
              <a:pathLst>
                <a:path w="2527300" h="2011679">
                  <a:moveTo>
                    <a:pt x="0" y="1063625"/>
                  </a:moveTo>
                  <a:lnTo>
                    <a:pt x="0" y="1068451"/>
                  </a:lnTo>
                  <a:lnTo>
                    <a:pt x="595502" y="1164716"/>
                  </a:lnTo>
                  <a:lnTo>
                    <a:pt x="540131" y="2011679"/>
                  </a:lnTo>
                  <a:lnTo>
                    <a:pt x="550671" y="2011679"/>
                  </a:lnTo>
                  <a:lnTo>
                    <a:pt x="603376" y="1164716"/>
                  </a:lnTo>
                  <a:lnTo>
                    <a:pt x="919736" y="1164716"/>
                  </a:lnTo>
                  <a:lnTo>
                    <a:pt x="603376" y="1159890"/>
                  </a:lnTo>
                  <a:lnTo>
                    <a:pt x="595502" y="1159890"/>
                  </a:lnTo>
                  <a:lnTo>
                    <a:pt x="0" y="1063625"/>
                  </a:lnTo>
                  <a:close/>
                </a:path>
                <a:path w="2527300" h="2011679">
                  <a:moveTo>
                    <a:pt x="885316" y="1927478"/>
                  </a:moveTo>
                  <a:lnTo>
                    <a:pt x="882650" y="1975611"/>
                  </a:lnTo>
                  <a:lnTo>
                    <a:pt x="887983" y="1980437"/>
                  </a:lnTo>
                  <a:lnTo>
                    <a:pt x="890524" y="1982851"/>
                  </a:lnTo>
                  <a:lnTo>
                    <a:pt x="890524" y="1937130"/>
                  </a:lnTo>
                  <a:lnTo>
                    <a:pt x="1367408" y="1937130"/>
                  </a:lnTo>
                  <a:lnTo>
                    <a:pt x="885316" y="1927478"/>
                  </a:lnTo>
                  <a:close/>
                </a:path>
                <a:path w="2527300" h="2011679">
                  <a:moveTo>
                    <a:pt x="1728470" y="1253743"/>
                  </a:moveTo>
                  <a:lnTo>
                    <a:pt x="1393825" y="1263268"/>
                  </a:lnTo>
                  <a:lnTo>
                    <a:pt x="1356995" y="1263268"/>
                  </a:lnTo>
                  <a:lnTo>
                    <a:pt x="1367408" y="1937130"/>
                  </a:lnTo>
                  <a:lnTo>
                    <a:pt x="890524" y="1937130"/>
                  </a:lnTo>
                  <a:lnTo>
                    <a:pt x="1377950" y="1949068"/>
                  </a:lnTo>
                  <a:lnTo>
                    <a:pt x="1367408" y="1272920"/>
                  </a:lnTo>
                  <a:lnTo>
                    <a:pt x="1723136" y="1260855"/>
                  </a:lnTo>
                  <a:lnTo>
                    <a:pt x="1728927" y="1260855"/>
                  </a:lnTo>
                  <a:lnTo>
                    <a:pt x="1728470" y="1253743"/>
                  </a:lnTo>
                  <a:close/>
                </a:path>
                <a:path w="2527300" h="2011679">
                  <a:moveTo>
                    <a:pt x="2387389" y="1612264"/>
                  </a:moveTo>
                  <a:lnTo>
                    <a:pt x="2366010" y="1612264"/>
                  </a:lnTo>
                  <a:lnTo>
                    <a:pt x="2511043" y="1667636"/>
                  </a:lnTo>
                  <a:lnTo>
                    <a:pt x="2516251" y="1713356"/>
                  </a:lnTo>
                  <a:lnTo>
                    <a:pt x="2516251" y="1708530"/>
                  </a:lnTo>
                  <a:lnTo>
                    <a:pt x="2526791" y="1708530"/>
                  </a:lnTo>
                  <a:lnTo>
                    <a:pt x="2521585" y="1662810"/>
                  </a:lnTo>
                  <a:lnTo>
                    <a:pt x="2482056" y="1648333"/>
                  </a:lnTo>
                  <a:lnTo>
                    <a:pt x="2468879" y="1648333"/>
                  </a:lnTo>
                  <a:lnTo>
                    <a:pt x="2455672" y="1643506"/>
                  </a:lnTo>
                  <a:lnTo>
                    <a:pt x="2455672" y="1638680"/>
                  </a:lnTo>
                  <a:lnTo>
                    <a:pt x="2387389" y="1612264"/>
                  </a:lnTo>
                  <a:close/>
                </a:path>
                <a:path w="2527300" h="2011679">
                  <a:moveTo>
                    <a:pt x="2468879" y="1643506"/>
                  </a:moveTo>
                  <a:lnTo>
                    <a:pt x="2468879" y="1648333"/>
                  </a:lnTo>
                  <a:lnTo>
                    <a:pt x="2482056" y="1648333"/>
                  </a:lnTo>
                  <a:lnTo>
                    <a:pt x="2468879" y="1643506"/>
                  </a:lnTo>
                  <a:close/>
                </a:path>
                <a:path w="2527300" h="2011679">
                  <a:moveTo>
                    <a:pt x="1728927" y="1260855"/>
                  </a:moveTo>
                  <a:lnTo>
                    <a:pt x="1723136" y="1260855"/>
                  </a:lnTo>
                  <a:lnTo>
                    <a:pt x="1739011" y="1544827"/>
                  </a:lnTo>
                  <a:lnTo>
                    <a:pt x="2012950" y="1626615"/>
                  </a:lnTo>
                  <a:lnTo>
                    <a:pt x="2128553" y="1621916"/>
                  </a:lnTo>
                  <a:lnTo>
                    <a:pt x="2012950" y="1621916"/>
                  </a:lnTo>
                  <a:lnTo>
                    <a:pt x="1746884" y="1540002"/>
                  </a:lnTo>
                  <a:lnTo>
                    <a:pt x="1728927" y="1260855"/>
                  </a:lnTo>
                  <a:close/>
                </a:path>
                <a:path w="2527300" h="2011679">
                  <a:moveTo>
                    <a:pt x="2368677" y="1605026"/>
                  </a:moveTo>
                  <a:lnTo>
                    <a:pt x="2012950" y="1621916"/>
                  </a:lnTo>
                  <a:lnTo>
                    <a:pt x="2128553" y="1621916"/>
                  </a:lnTo>
                  <a:lnTo>
                    <a:pt x="2366010" y="1612264"/>
                  </a:lnTo>
                  <a:lnTo>
                    <a:pt x="2387389" y="1612264"/>
                  </a:lnTo>
                  <a:lnTo>
                    <a:pt x="2368677" y="1605026"/>
                  </a:lnTo>
                  <a:close/>
                </a:path>
                <a:path w="2527300" h="2011679">
                  <a:moveTo>
                    <a:pt x="919736" y="1164716"/>
                  </a:moveTo>
                  <a:lnTo>
                    <a:pt x="603376" y="1164716"/>
                  </a:lnTo>
                  <a:lnTo>
                    <a:pt x="1383283" y="1181480"/>
                  </a:lnTo>
                  <a:lnTo>
                    <a:pt x="1383283" y="1263268"/>
                  </a:lnTo>
                  <a:lnTo>
                    <a:pt x="1393825" y="1263268"/>
                  </a:lnTo>
                  <a:lnTo>
                    <a:pt x="1391158" y="1181480"/>
                  </a:lnTo>
                  <a:lnTo>
                    <a:pt x="1683595" y="1171828"/>
                  </a:lnTo>
                  <a:lnTo>
                    <a:pt x="1385951" y="1171828"/>
                  </a:lnTo>
                  <a:lnTo>
                    <a:pt x="919736" y="1164716"/>
                  </a:lnTo>
                  <a:close/>
                </a:path>
                <a:path w="2527300" h="2011679">
                  <a:moveTo>
                    <a:pt x="1493901" y="1169415"/>
                  </a:moveTo>
                  <a:lnTo>
                    <a:pt x="1385951" y="1171828"/>
                  </a:lnTo>
                  <a:lnTo>
                    <a:pt x="1493901" y="1171828"/>
                  </a:lnTo>
                  <a:lnTo>
                    <a:pt x="1493901" y="1169415"/>
                  </a:lnTo>
                  <a:close/>
                </a:path>
                <a:path w="2527300" h="2011679">
                  <a:moveTo>
                    <a:pt x="2408174" y="1140587"/>
                  </a:moveTo>
                  <a:lnTo>
                    <a:pt x="1499234" y="1169415"/>
                  </a:lnTo>
                  <a:lnTo>
                    <a:pt x="1499234" y="1171828"/>
                  </a:lnTo>
                  <a:lnTo>
                    <a:pt x="1683595" y="1171828"/>
                  </a:lnTo>
                  <a:lnTo>
                    <a:pt x="2410841" y="1147826"/>
                  </a:lnTo>
                  <a:lnTo>
                    <a:pt x="2408174" y="1140587"/>
                  </a:lnTo>
                  <a:close/>
                </a:path>
                <a:path w="2527300" h="2011679">
                  <a:moveTo>
                    <a:pt x="442594" y="421131"/>
                  </a:moveTo>
                  <a:lnTo>
                    <a:pt x="410972" y="567943"/>
                  </a:lnTo>
                  <a:lnTo>
                    <a:pt x="658749" y="599186"/>
                  </a:lnTo>
                  <a:lnTo>
                    <a:pt x="595502" y="1159890"/>
                  </a:lnTo>
                  <a:lnTo>
                    <a:pt x="603376" y="1159890"/>
                  </a:lnTo>
                  <a:lnTo>
                    <a:pt x="669289" y="599186"/>
                  </a:lnTo>
                  <a:lnTo>
                    <a:pt x="755486" y="599186"/>
                  </a:lnTo>
                  <a:lnTo>
                    <a:pt x="669289" y="596773"/>
                  </a:lnTo>
                  <a:lnTo>
                    <a:pt x="416305" y="563117"/>
                  </a:lnTo>
                  <a:lnTo>
                    <a:pt x="451905" y="423544"/>
                  </a:lnTo>
                  <a:lnTo>
                    <a:pt x="450595" y="423544"/>
                  </a:lnTo>
                  <a:lnTo>
                    <a:pt x="442594" y="421131"/>
                  </a:lnTo>
                  <a:close/>
                </a:path>
                <a:path w="2527300" h="2011679">
                  <a:moveTo>
                    <a:pt x="755486" y="599186"/>
                  </a:moveTo>
                  <a:lnTo>
                    <a:pt x="669289" y="599186"/>
                  </a:lnTo>
                  <a:lnTo>
                    <a:pt x="1475486" y="630427"/>
                  </a:lnTo>
                  <a:lnTo>
                    <a:pt x="1486027" y="741171"/>
                  </a:lnTo>
                  <a:lnTo>
                    <a:pt x="1486027" y="743584"/>
                  </a:lnTo>
                  <a:lnTo>
                    <a:pt x="2086768" y="736345"/>
                  </a:lnTo>
                  <a:lnTo>
                    <a:pt x="1491361" y="736345"/>
                  </a:lnTo>
                  <a:lnTo>
                    <a:pt x="1483359" y="623188"/>
                  </a:lnTo>
                  <a:lnTo>
                    <a:pt x="1275207" y="618363"/>
                  </a:lnTo>
                  <a:lnTo>
                    <a:pt x="1275286" y="613663"/>
                  </a:lnTo>
                  <a:lnTo>
                    <a:pt x="1272666" y="613663"/>
                  </a:lnTo>
                  <a:lnTo>
                    <a:pt x="755486" y="599186"/>
                  </a:lnTo>
                  <a:close/>
                </a:path>
                <a:path w="2527300" h="2011679">
                  <a:moveTo>
                    <a:pt x="2273808" y="726693"/>
                  </a:moveTo>
                  <a:lnTo>
                    <a:pt x="1491361" y="736345"/>
                  </a:lnTo>
                  <a:lnTo>
                    <a:pt x="2086768" y="736345"/>
                  </a:lnTo>
                  <a:lnTo>
                    <a:pt x="2287016" y="733932"/>
                  </a:lnTo>
                  <a:lnTo>
                    <a:pt x="2273808" y="733932"/>
                  </a:lnTo>
                  <a:lnTo>
                    <a:pt x="2273808" y="726693"/>
                  </a:lnTo>
                  <a:close/>
                </a:path>
                <a:path w="2527300" h="2011679">
                  <a:moveTo>
                    <a:pt x="2252726" y="652144"/>
                  </a:moveTo>
                  <a:lnTo>
                    <a:pt x="2244852" y="652144"/>
                  </a:lnTo>
                  <a:lnTo>
                    <a:pt x="2273808" y="726693"/>
                  </a:lnTo>
                  <a:lnTo>
                    <a:pt x="2281809" y="726693"/>
                  </a:lnTo>
                  <a:lnTo>
                    <a:pt x="2252726" y="652144"/>
                  </a:lnTo>
                  <a:close/>
                </a:path>
                <a:path w="2527300" h="2011679">
                  <a:moveTo>
                    <a:pt x="1285747" y="0"/>
                  </a:moveTo>
                  <a:lnTo>
                    <a:pt x="1280540" y="0"/>
                  </a:lnTo>
                  <a:lnTo>
                    <a:pt x="1272666" y="613663"/>
                  </a:lnTo>
                  <a:lnTo>
                    <a:pt x="1275286" y="613663"/>
                  </a:lnTo>
                  <a:lnTo>
                    <a:pt x="1280540" y="303149"/>
                  </a:lnTo>
                  <a:lnTo>
                    <a:pt x="1280540" y="298323"/>
                  </a:lnTo>
                  <a:lnTo>
                    <a:pt x="1285747" y="0"/>
                  </a:lnTo>
                  <a:close/>
                </a:path>
                <a:path w="2527300" h="2011679">
                  <a:moveTo>
                    <a:pt x="453135" y="418718"/>
                  </a:moveTo>
                  <a:lnTo>
                    <a:pt x="450595" y="418718"/>
                  </a:lnTo>
                  <a:lnTo>
                    <a:pt x="450595" y="423544"/>
                  </a:lnTo>
                  <a:lnTo>
                    <a:pt x="451905" y="423544"/>
                  </a:lnTo>
                  <a:lnTo>
                    <a:pt x="453135" y="418718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64335" y="2215895"/>
              <a:ext cx="2527300" cy="2011680"/>
            </a:xfrm>
            <a:custGeom>
              <a:avLst/>
              <a:gdLst/>
              <a:ahLst/>
              <a:cxnLst/>
              <a:rect l="l" t="t" r="r" b="b"/>
              <a:pathLst>
                <a:path w="2527300" h="2011679">
                  <a:moveTo>
                    <a:pt x="1377950" y="1949068"/>
                  </a:moveTo>
                  <a:lnTo>
                    <a:pt x="1367408" y="1272920"/>
                  </a:lnTo>
                  <a:lnTo>
                    <a:pt x="1723136" y="1260855"/>
                  </a:lnTo>
                  <a:lnTo>
                    <a:pt x="1739011" y="1544827"/>
                  </a:lnTo>
                  <a:lnTo>
                    <a:pt x="2012950" y="1626615"/>
                  </a:lnTo>
                  <a:lnTo>
                    <a:pt x="2366010" y="1612264"/>
                  </a:lnTo>
                  <a:lnTo>
                    <a:pt x="2511043" y="1667636"/>
                  </a:lnTo>
                  <a:lnTo>
                    <a:pt x="2516251" y="1713356"/>
                  </a:lnTo>
                  <a:lnTo>
                    <a:pt x="2516251" y="1708530"/>
                  </a:lnTo>
                  <a:lnTo>
                    <a:pt x="2526791" y="1708530"/>
                  </a:lnTo>
                  <a:lnTo>
                    <a:pt x="2521585" y="1662810"/>
                  </a:lnTo>
                  <a:lnTo>
                    <a:pt x="2468879" y="1643506"/>
                  </a:lnTo>
                  <a:lnTo>
                    <a:pt x="2468879" y="1648333"/>
                  </a:lnTo>
                  <a:lnTo>
                    <a:pt x="2455672" y="1643506"/>
                  </a:lnTo>
                  <a:lnTo>
                    <a:pt x="2455672" y="1638680"/>
                  </a:lnTo>
                  <a:lnTo>
                    <a:pt x="2368677" y="1605026"/>
                  </a:lnTo>
                  <a:lnTo>
                    <a:pt x="2012950" y="1621916"/>
                  </a:lnTo>
                  <a:lnTo>
                    <a:pt x="1746884" y="1540002"/>
                  </a:lnTo>
                  <a:lnTo>
                    <a:pt x="1728470" y="1253743"/>
                  </a:lnTo>
                  <a:lnTo>
                    <a:pt x="1393825" y="1263268"/>
                  </a:lnTo>
                  <a:lnTo>
                    <a:pt x="1391158" y="1181480"/>
                  </a:lnTo>
                  <a:lnTo>
                    <a:pt x="2410841" y="1147826"/>
                  </a:lnTo>
                  <a:lnTo>
                    <a:pt x="2408174" y="1140587"/>
                  </a:lnTo>
                  <a:lnTo>
                    <a:pt x="1499234" y="1169415"/>
                  </a:lnTo>
                  <a:lnTo>
                    <a:pt x="1499234" y="1171828"/>
                  </a:lnTo>
                  <a:lnTo>
                    <a:pt x="1493901" y="1171828"/>
                  </a:lnTo>
                  <a:lnTo>
                    <a:pt x="1493901" y="1169415"/>
                  </a:lnTo>
                  <a:lnTo>
                    <a:pt x="1385951" y="1171828"/>
                  </a:lnTo>
                  <a:lnTo>
                    <a:pt x="603376" y="1159890"/>
                  </a:lnTo>
                  <a:lnTo>
                    <a:pt x="669289" y="599186"/>
                  </a:lnTo>
                  <a:lnTo>
                    <a:pt x="1475486" y="630427"/>
                  </a:lnTo>
                  <a:lnTo>
                    <a:pt x="1486027" y="741171"/>
                  </a:lnTo>
                  <a:lnTo>
                    <a:pt x="1486027" y="743584"/>
                  </a:lnTo>
                  <a:lnTo>
                    <a:pt x="2287016" y="733932"/>
                  </a:lnTo>
                  <a:lnTo>
                    <a:pt x="2284349" y="733932"/>
                  </a:lnTo>
                  <a:lnTo>
                    <a:pt x="2273808" y="733932"/>
                  </a:lnTo>
                  <a:lnTo>
                    <a:pt x="2273808" y="726693"/>
                  </a:lnTo>
                  <a:lnTo>
                    <a:pt x="2281809" y="726693"/>
                  </a:lnTo>
                  <a:lnTo>
                    <a:pt x="2252726" y="652144"/>
                  </a:lnTo>
                  <a:lnTo>
                    <a:pt x="2244852" y="652144"/>
                  </a:lnTo>
                  <a:lnTo>
                    <a:pt x="2273808" y="726693"/>
                  </a:lnTo>
                  <a:lnTo>
                    <a:pt x="1491361" y="736345"/>
                  </a:lnTo>
                  <a:lnTo>
                    <a:pt x="1483359" y="623188"/>
                  </a:lnTo>
                  <a:lnTo>
                    <a:pt x="1275207" y="618363"/>
                  </a:lnTo>
                  <a:lnTo>
                    <a:pt x="1280540" y="303149"/>
                  </a:lnTo>
                  <a:lnTo>
                    <a:pt x="1280540" y="298323"/>
                  </a:lnTo>
                  <a:lnTo>
                    <a:pt x="1285747" y="0"/>
                  </a:lnTo>
                  <a:lnTo>
                    <a:pt x="1283208" y="0"/>
                  </a:lnTo>
                  <a:lnTo>
                    <a:pt x="1280540" y="0"/>
                  </a:lnTo>
                  <a:lnTo>
                    <a:pt x="1272666" y="613663"/>
                  </a:lnTo>
                  <a:lnTo>
                    <a:pt x="669289" y="596773"/>
                  </a:lnTo>
                  <a:lnTo>
                    <a:pt x="416305" y="563117"/>
                  </a:lnTo>
                  <a:lnTo>
                    <a:pt x="453135" y="418718"/>
                  </a:lnTo>
                  <a:lnTo>
                    <a:pt x="450595" y="418718"/>
                  </a:lnTo>
                  <a:lnTo>
                    <a:pt x="450595" y="423544"/>
                  </a:lnTo>
                  <a:lnTo>
                    <a:pt x="442594" y="421131"/>
                  </a:lnTo>
                  <a:lnTo>
                    <a:pt x="410972" y="567943"/>
                  </a:lnTo>
                  <a:lnTo>
                    <a:pt x="658749" y="599186"/>
                  </a:lnTo>
                  <a:lnTo>
                    <a:pt x="595502" y="1159890"/>
                  </a:lnTo>
                  <a:lnTo>
                    <a:pt x="0" y="1063625"/>
                  </a:lnTo>
                  <a:lnTo>
                    <a:pt x="0" y="1068451"/>
                  </a:lnTo>
                  <a:lnTo>
                    <a:pt x="595502" y="1164716"/>
                  </a:lnTo>
                  <a:lnTo>
                    <a:pt x="540131" y="2011679"/>
                  </a:lnTo>
                  <a:lnTo>
                    <a:pt x="550671" y="2011679"/>
                  </a:lnTo>
                  <a:lnTo>
                    <a:pt x="603376" y="1164716"/>
                  </a:lnTo>
                  <a:lnTo>
                    <a:pt x="1383283" y="1181480"/>
                  </a:lnTo>
                  <a:lnTo>
                    <a:pt x="1383283" y="1263268"/>
                  </a:lnTo>
                  <a:lnTo>
                    <a:pt x="1356995" y="1263268"/>
                  </a:lnTo>
                  <a:lnTo>
                    <a:pt x="1367408" y="1937130"/>
                  </a:lnTo>
                  <a:lnTo>
                    <a:pt x="885316" y="1927478"/>
                  </a:lnTo>
                  <a:lnTo>
                    <a:pt x="882650" y="1975611"/>
                  </a:lnTo>
                  <a:lnTo>
                    <a:pt x="887983" y="1980437"/>
                  </a:lnTo>
                  <a:lnTo>
                    <a:pt x="890524" y="1982851"/>
                  </a:lnTo>
                  <a:lnTo>
                    <a:pt x="890524" y="1937130"/>
                  </a:lnTo>
                  <a:lnTo>
                    <a:pt x="1377950" y="194906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276600" y="2392679"/>
              <a:ext cx="140335" cy="472440"/>
            </a:xfrm>
            <a:custGeom>
              <a:avLst/>
              <a:gdLst/>
              <a:ahLst/>
              <a:cxnLst/>
              <a:rect l="l" t="t" r="r" b="b"/>
              <a:pathLst>
                <a:path w="140335" h="472439">
                  <a:moveTo>
                    <a:pt x="10540" y="0"/>
                  </a:moveTo>
                  <a:lnTo>
                    <a:pt x="0" y="2412"/>
                  </a:lnTo>
                  <a:lnTo>
                    <a:pt x="5334" y="167894"/>
                  </a:lnTo>
                  <a:lnTo>
                    <a:pt x="129666" y="472440"/>
                  </a:lnTo>
                  <a:lnTo>
                    <a:pt x="140208" y="472440"/>
                  </a:lnTo>
                  <a:lnTo>
                    <a:pt x="15875" y="163068"/>
                  </a:lnTo>
                  <a:lnTo>
                    <a:pt x="10540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276600" y="2392679"/>
              <a:ext cx="140335" cy="472440"/>
            </a:xfrm>
            <a:custGeom>
              <a:avLst/>
              <a:gdLst/>
              <a:ahLst/>
              <a:cxnLst/>
              <a:rect l="l" t="t" r="r" b="b"/>
              <a:pathLst>
                <a:path w="140335" h="472439">
                  <a:moveTo>
                    <a:pt x="15875" y="163068"/>
                  </a:moveTo>
                  <a:lnTo>
                    <a:pt x="10540" y="0"/>
                  </a:lnTo>
                  <a:lnTo>
                    <a:pt x="0" y="2412"/>
                  </a:lnTo>
                  <a:lnTo>
                    <a:pt x="5334" y="167894"/>
                  </a:lnTo>
                  <a:lnTo>
                    <a:pt x="129666" y="472440"/>
                  </a:lnTo>
                  <a:lnTo>
                    <a:pt x="140208" y="472440"/>
                  </a:lnTo>
                  <a:lnTo>
                    <a:pt x="15875" y="16306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157728" y="1627631"/>
              <a:ext cx="131445" cy="765175"/>
            </a:xfrm>
            <a:custGeom>
              <a:avLst/>
              <a:gdLst/>
              <a:ahLst/>
              <a:cxnLst/>
              <a:rect l="l" t="t" r="r" b="b"/>
              <a:pathLst>
                <a:path w="131445" h="765175">
                  <a:moveTo>
                    <a:pt x="0" y="0"/>
                  </a:moveTo>
                  <a:lnTo>
                    <a:pt x="98933" y="456183"/>
                  </a:lnTo>
                  <a:lnTo>
                    <a:pt x="72263" y="494791"/>
                  </a:lnTo>
                  <a:lnTo>
                    <a:pt x="112395" y="540638"/>
                  </a:lnTo>
                  <a:lnTo>
                    <a:pt x="120396" y="765047"/>
                  </a:lnTo>
                  <a:lnTo>
                    <a:pt x="120396" y="755395"/>
                  </a:lnTo>
                  <a:lnTo>
                    <a:pt x="131063" y="755395"/>
                  </a:lnTo>
                  <a:lnTo>
                    <a:pt x="123062" y="540638"/>
                  </a:lnTo>
                  <a:lnTo>
                    <a:pt x="82931" y="494791"/>
                  </a:lnTo>
                  <a:lnTo>
                    <a:pt x="106934" y="456183"/>
                  </a:lnTo>
                  <a:lnTo>
                    <a:pt x="8001" y="2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157728" y="1627631"/>
              <a:ext cx="131445" cy="765175"/>
            </a:xfrm>
            <a:custGeom>
              <a:avLst/>
              <a:gdLst/>
              <a:ahLst/>
              <a:cxnLst/>
              <a:rect l="l" t="t" r="r" b="b"/>
              <a:pathLst>
                <a:path w="131445" h="765175">
                  <a:moveTo>
                    <a:pt x="131063" y="755395"/>
                  </a:moveTo>
                  <a:lnTo>
                    <a:pt x="123062" y="540638"/>
                  </a:lnTo>
                  <a:lnTo>
                    <a:pt x="82931" y="494791"/>
                  </a:lnTo>
                  <a:lnTo>
                    <a:pt x="106934" y="456183"/>
                  </a:lnTo>
                  <a:lnTo>
                    <a:pt x="8001" y="2412"/>
                  </a:lnTo>
                  <a:lnTo>
                    <a:pt x="0" y="0"/>
                  </a:lnTo>
                  <a:lnTo>
                    <a:pt x="98933" y="456183"/>
                  </a:lnTo>
                  <a:lnTo>
                    <a:pt x="72263" y="494791"/>
                  </a:lnTo>
                  <a:lnTo>
                    <a:pt x="112395" y="540638"/>
                  </a:lnTo>
                  <a:lnTo>
                    <a:pt x="120396" y="765047"/>
                  </a:lnTo>
                  <a:lnTo>
                    <a:pt x="120396" y="755395"/>
                  </a:lnTo>
                  <a:lnTo>
                    <a:pt x="131063" y="75539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648712" y="2956559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3048" y="0"/>
                  </a:moveTo>
                  <a:lnTo>
                    <a:pt x="0" y="0"/>
                  </a:lnTo>
                  <a:lnTo>
                    <a:pt x="0" y="3048"/>
                  </a:lnTo>
                  <a:lnTo>
                    <a:pt x="3048" y="3048"/>
                  </a:lnTo>
                  <a:lnTo>
                    <a:pt x="3048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648712" y="2956559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3175" h="3175">
                  <a:moveTo>
                    <a:pt x="0" y="3048"/>
                  </a:moveTo>
                  <a:lnTo>
                    <a:pt x="3048" y="3048"/>
                  </a:lnTo>
                  <a:lnTo>
                    <a:pt x="3048" y="0"/>
                  </a:lnTo>
                  <a:lnTo>
                    <a:pt x="0" y="0"/>
                  </a:lnTo>
                  <a:lnTo>
                    <a:pt x="0" y="304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657856" y="3386327"/>
              <a:ext cx="6350" cy="3175"/>
            </a:xfrm>
            <a:custGeom>
              <a:avLst/>
              <a:gdLst/>
              <a:ahLst/>
              <a:cxnLst/>
              <a:rect l="l" t="t" r="r" b="b"/>
              <a:pathLst>
                <a:path w="6350" h="3175">
                  <a:moveTo>
                    <a:pt x="6095" y="0"/>
                  </a:moveTo>
                  <a:lnTo>
                    <a:pt x="0" y="0"/>
                  </a:lnTo>
                  <a:lnTo>
                    <a:pt x="0" y="3047"/>
                  </a:lnTo>
                  <a:lnTo>
                    <a:pt x="6095" y="3047"/>
                  </a:lnTo>
                  <a:lnTo>
                    <a:pt x="6095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657856" y="3386327"/>
              <a:ext cx="6350" cy="3175"/>
            </a:xfrm>
            <a:custGeom>
              <a:avLst/>
              <a:gdLst/>
              <a:ahLst/>
              <a:cxnLst/>
              <a:rect l="l" t="t" r="r" b="b"/>
              <a:pathLst>
                <a:path w="6350" h="3175">
                  <a:moveTo>
                    <a:pt x="0" y="3047"/>
                  </a:moveTo>
                  <a:lnTo>
                    <a:pt x="6095" y="3047"/>
                  </a:lnTo>
                  <a:lnTo>
                    <a:pt x="6095" y="0"/>
                  </a:lnTo>
                  <a:lnTo>
                    <a:pt x="0" y="0"/>
                  </a:lnTo>
                  <a:lnTo>
                    <a:pt x="0" y="304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404615" y="2865119"/>
              <a:ext cx="12700" cy="3175"/>
            </a:xfrm>
            <a:custGeom>
              <a:avLst/>
              <a:gdLst/>
              <a:ahLst/>
              <a:cxnLst/>
              <a:rect l="l" t="t" r="r" b="b"/>
              <a:pathLst>
                <a:path w="12700" h="3175">
                  <a:moveTo>
                    <a:pt x="12192" y="0"/>
                  </a:moveTo>
                  <a:lnTo>
                    <a:pt x="0" y="0"/>
                  </a:lnTo>
                  <a:lnTo>
                    <a:pt x="3048" y="3047"/>
                  </a:lnTo>
                  <a:lnTo>
                    <a:pt x="12192" y="3047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404615" y="2865119"/>
              <a:ext cx="12700" cy="3175"/>
            </a:xfrm>
            <a:custGeom>
              <a:avLst/>
              <a:gdLst/>
              <a:ahLst/>
              <a:cxnLst/>
              <a:rect l="l" t="t" r="r" b="b"/>
              <a:pathLst>
                <a:path w="12700" h="3175">
                  <a:moveTo>
                    <a:pt x="0" y="0"/>
                  </a:moveTo>
                  <a:lnTo>
                    <a:pt x="3048" y="3047"/>
                  </a:lnTo>
                  <a:lnTo>
                    <a:pt x="12192" y="3047"/>
                  </a:lnTo>
                  <a:lnTo>
                    <a:pt x="12192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606296" y="2633472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0" y="0"/>
                  </a:moveTo>
                  <a:lnTo>
                    <a:pt x="0" y="4063"/>
                  </a:lnTo>
                  <a:lnTo>
                    <a:pt x="9143" y="6095"/>
                  </a:lnTo>
                  <a:lnTo>
                    <a:pt x="9143" y="20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606296" y="2633472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0" y="4063"/>
                  </a:moveTo>
                  <a:lnTo>
                    <a:pt x="9143" y="6095"/>
                  </a:lnTo>
                  <a:lnTo>
                    <a:pt x="9143" y="2031"/>
                  </a:lnTo>
                  <a:lnTo>
                    <a:pt x="0" y="0"/>
                  </a:lnTo>
                  <a:lnTo>
                    <a:pt x="0" y="406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444496" y="2215894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>
                  <a:moveTo>
                    <a:pt x="0" y="0"/>
                  </a:moveTo>
                  <a:lnTo>
                    <a:pt x="3048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158240" y="3279647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6096" y="0"/>
                  </a:moveTo>
                  <a:lnTo>
                    <a:pt x="0" y="0"/>
                  </a:lnTo>
                  <a:lnTo>
                    <a:pt x="0" y="3048"/>
                  </a:lnTo>
                  <a:lnTo>
                    <a:pt x="6096" y="6096"/>
                  </a:lnTo>
                  <a:lnTo>
                    <a:pt x="6096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158240" y="3279647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0" y="0"/>
                  </a:moveTo>
                  <a:lnTo>
                    <a:pt x="0" y="3048"/>
                  </a:lnTo>
                  <a:lnTo>
                    <a:pt x="6096" y="6096"/>
                  </a:lnTo>
                  <a:lnTo>
                    <a:pt x="6096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444496" y="2511551"/>
              <a:ext cx="847725" cy="76200"/>
            </a:xfrm>
            <a:custGeom>
              <a:avLst/>
              <a:gdLst/>
              <a:ahLst/>
              <a:cxnLst/>
              <a:rect l="l" t="t" r="r" b="b"/>
              <a:pathLst>
                <a:path w="847725" h="76200">
                  <a:moveTo>
                    <a:pt x="623697" y="0"/>
                  </a:moveTo>
                  <a:lnTo>
                    <a:pt x="0" y="2412"/>
                  </a:lnTo>
                  <a:lnTo>
                    <a:pt x="0" y="7365"/>
                  </a:lnTo>
                  <a:lnTo>
                    <a:pt x="623697" y="4952"/>
                  </a:lnTo>
                  <a:lnTo>
                    <a:pt x="847344" y="76200"/>
                  </a:lnTo>
                  <a:lnTo>
                    <a:pt x="844677" y="66421"/>
                  </a:lnTo>
                  <a:lnTo>
                    <a:pt x="623697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444496" y="2511551"/>
              <a:ext cx="847725" cy="76200"/>
            </a:xfrm>
            <a:custGeom>
              <a:avLst/>
              <a:gdLst/>
              <a:ahLst/>
              <a:cxnLst/>
              <a:rect l="l" t="t" r="r" b="b"/>
              <a:pathLst>
                <a:path w="847725" h="76200">
                  <a:moveTo>
                    <a:pt x="847344" y="76200"/>
                  </a:moveTo>
                  <a:lnTo>
                    <a:pt x="844677" y="66421"/>
                  </a:lnTo>
                  <a:lnTo>
                    <a:pt x="623697" y="0"/>
                  </a:lnTo>
                  <a:lnTo>
                    <a:pt x="0" y="2412"/>
                  </a:lnTo>
                  <a:lnTo>
                    <a:pt x="0" y="7365"/>
                  </a:lnTo>
                  <a:lnTo>
                    <a:pt x="623697" y="4952"/>
                  </a:lnTo>
                  <a:lnTo>
                    <a:pt x="847344" y="7620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444496" y="2514600"/>
              <a:ext cx="0" cy="6350"/>
            </a:xfrm>
            <a:custGeom>
              <a:avLst/>
              <a:gdLst/>
              <a:ahLst/>
              <a:cxnLst/>
              <a:rect l="l" t="t" r="r" b="b"/>
              <a:pathLst>
                <a:path h="6350">
                  <a:moveTo>
                    <a:pt x="0" y="6096"/>
                  </a:moveTo>
                  <a:lnTo>
                    <a:pt x="0" y="0"/>
                  </a:lnTo>
                  <a:lnTo>
                    <a:pt x="0" y="609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319015" y="2563367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0" y="0"/>
                  </a:moveTo>
                  <a:lnTo>
                    <a:pt x="0" y="4064"/>
                  </a:lnTo>
                  <a:lnTo>
                    <a:pt x="3048" y="6096"/>
                  </a:lnTo>
                  <a:lnTo>
                    <a:pt x="6096" y="4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319015" y="2563367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6096" y="4064"/>
                  </a:moveTo>
                  <a:lnTo>
                    <a:pt x="0" y="0"/>
                  </a:lnTo>
                  <a:lnTo>
                    <a:pt x="0" y="4064"/>
                  </a:lnTo>
                  <a:lnTo>
                    <a:pt x="3048" y="6096"/>
                  </a:lnTo>
                  <a:lnTo>
                    <a:pt x="6096" y="40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718559" y="1865375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9143" y="0"/>
                  </a:moveTo>
                  <a:lnTo>
                    <a:pt x="0" y="4063"/>
                  </a:lnTo>
                  <a:lnTo>
                    <a:pt x="0" y="6096"/>
                  </a:lnTo>
                  <a:lnTo>
                    <a:pt x="6095" y="6096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718559" y="1865375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9143" y="0"/>
                  </a:moveTo>
                  <a:lnTo>
                    <a:pt x="0" y="4063"/>
                  </a:lnTo>
                  <a:lnTo>
                    <a:pt x="0" y="6096"/>
                  </a:lnTo>
                  <a:lnTo>
                    <a:pt x="6095" y="6096"/>
                  </a:lnTo>
                  <a:lnTo>
                    <a:pt x="9143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614927" y="1871471"/>
              <a:ext cx="759460" cy="1420495"/>
            </a:xfrm>
            <a:custGeom>
              <a:avLst/>
              <a:gdLst/>
              <a:ahLst/>
              <a:cxnLst/>
              <a:rect l="l" t="t" r="r" b="b"/>
              <a:pathLst>
                <a:path w="759460" h="1420495">
                  <a:moveTo>
                    <a:pt x="108076" y="0"/>
                  </a:moveTo>
                  <a:lnTo>
                    <a:pt x="102743" y="0"/>
                  </a:lnTo>
                  <a:lnTo>
                    <a:pt x="52705" y="105917"/>
                  </a:lnTo>
                  <a:lnTo>
                    <a:pt x="0" y="156463"/>
                  </a:lnTo>
                  <a:lnTo>
                    <a:pt x="39497" y="322579"/>
                  </a:lnTo>
                  <a:lnTo>
                    <a:pt x="221361" y="423672"/>
                  </a:lnTo>
                  <a:lnTo>
                    <a:pt x="234569" y="493522"/>
                  </a:lnTo>
                  <a:lnTo>
                    <a:pt x="255650" y="582549"/>
                  </a:lnTo>
                  <a:lnTo>
                    <a:pt x="350520" y="666876"/>
                  </a:lnTo>
                  <a:lnTo>
                    <a:pt x="361061" y="734313"/>
                  </a:lnTo>
                  <a:lnTo>
                    <a:pt x="281939" y="813688"/>
                  </a:lnTo>
                  <a:lnTo>
                    <a:pt x="308356" y="861822"/>
                  </a:lnTo>
                  <a:lnTo>
                    <a:pt x="255650" y="946150"/>
                  </a:lnTo>
                  <a:lnTo>
                    <a:pt x="255650" y="982217"/>
                  </a:lnTo>
                  <a:lnTo>
                    <a:pt x="258191" y="982217"/>
                  </a:lnTo>
                  <a:lnTo>
                    <a:pt x="258191" y="987043"/>
                  </a:lnTo>
                  <a:lnTo>
                    <a:pt x="255650" y="987043"/>
                  </a:lnTo>
                  <a:lnTo>
                    <a:pt x="255650" y="1003935"/>
                  </a:lnTo>
                  <a:lnTo>
                    <a:pt x="384810" y="1155573"/>
                  </a:lnTo>
                  <a:lnTo>
                    <a:pt x="426847" y="1155573"/>
                  </a:lnTo>
                  <a:lnTo>
                    <a:pt x="426847" y="1251839"/>
                  </a:lnTo>
                  <a:lnTo>
                    <a:pt x="532257" y="1321689"/>
                  </a:lnTo>
                  <a:lnTo>
                    <a:pt x="571881" y="1420367"/>
                  </a:lnTo>
                  <a:lnTo>
                    <a:pt x="600837" y="1367408"/>
                  </a:lnTo>
                  <a:lnTo>
                    <a:pt x="666750" y="1398651"/>
                  </a:lnTo>
                  <a:lnTo>
                    <a:pt x="722122" y="1331340"/>
                  </a:lnTo>
                  <a:lnTo>
                    <a:pt x="737870" y="1232535"/>
                  </a:lnTo>
                  <a:lnTo>
                    <a:pt x="758951" y="1133855"/>
                  </a:lnTo>
                  <a:lnTo>
                    <a:pt x="708913" y="695705"/>
                  </a:lnTo>
                  <a:lnTo>
                    <a:pt x="706247" y="698118"/>
                  </a:lnTo>
                  <a:lnTo>
                    <a:pt x="703580" y="695705"/>
                  </a:lnTo>
                  <a:lnTo>
                    <a:pt x="756285" y="1133855"/>
                  </a:lnTo>
                  <a:lnTo>
                    <a:pt x="729996" y="1232535"/>
                  </a:lnTo>
                  <a:lnTo>
                    <a:pt x="719455" y="1331340"/>
                  </a:lnTo>
                  <a:lnTo>
                    <a:pt x="666750" y="1393825"/>
                  </a:lnTo>
                  <a:lnTo>
                    <a:pt x="600837" y="1360169"/>
                  </a:lnTo>
                  <a:lnTo>
                    <a:pt x="571881" y="1410715"/>
                  </a:lnTo>
                  <a:lnTo>
                    <a:pt x="534924" y="1316863"/>
                  </a:lnTo>
                  <a:lnTo>
                    <a:pt x="432181" y="1251839"/>
                  </a:lnTo>
                  <a:lnTo>
                    <a:pt x="432181" y="1150747"/>
                  </a:lnTo>
                  <a:lnTo>
                    <a:pt x="387350" y="1150747"/>
                  </a:lnTo>
                  <a:lnTo>
                    <a:pt x="260858" y="1003935"/>
                  </a:lnTo>
                  <a:lnTo>
                    <a:pt x="260858" y="946150"/>
                  </a:lnTo>
                  <a:lnTo>
                    <a:pt x="316230" y="861822"/>
                  </a:lnTo>
                  <a:lnTo>
                    <a:pt x="289941" y="813688"/>
                  </a:lnTo>
                  <a:lnTo>
                    <a:pt x="363600" y="734313"/>
                  </a:lnTo>
                  <a:lnTo>
                    <a:pt x="353060" y="662051"/>
                  </a:lnTo>
                  <a:lnTo>
                    <a:pt x="260858" y="582549"/>
                  </a:lnTo>
                  <a:lnTo>
                    <a:pt x="224027" y="421258"/>
                  </a:lnTo>
                  <a:lnTo>
                    <a:pt x="42163" y="322579"/>
                  </a:lnTo>
                  <a:lnTo>
                    <a:pt x="5207" y="161289"/>
                  </a:lnTo>
                  <a:lnTo>
                    <a:pt x="52705" y="110743"/>
                  </a:lnTo>
                  <a:lnTo>
                    <a:pt x="108076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614927" y="1871471"/>
              <a:ext cx="759460" cy="1420495"/>
            </a:xfrm>
            <a:custGeom>
              <a:avLst/>
              <a:gdLst/>
              <a:ahLst/>
              <a:cxnLst/>
              <a:rect l="l" t="t" r="r" b="b"/>
              <a:pathLst>
                <a:path w="759460" h="1420495">
                  <a:moveTo>
                    <a:pt x="0" y="156463"/>
                  </a:moveTo>
                  <a:lnTo>
                    <a:pt x="39497" y="322579"/>
                  </a:lnTo>
                  <a:lnTo>
                    <a:pt x="221361" y="423672"/>
                  </a:lnTo>
                  <a:lnTo>
                    <a:pt x="234569" y="493522"/>
                  </a:lnTo>
                  <a:lnTo>
                    <a:pt x="255650" y="582549"/>
                  </a:lnTo>
                  <a:lnTo>
                    <a:pt x="350520" y="666876"/>
                  </a:lnTo>
                  <a:lnTo>
                    <a:pt x="361061" y="734313"/>
                  </a:lnTo>
                  <a:lnTo>
                    <a:pt x="281939" y="813688"/>
                  </a:lnTo>
                  <a:lnTo>
                    <a:pt x="308356" y="861822"/>
                  </a:lnTo>
                  <a:lnTo>
                    <a:pt x="255650" y="946150"/>
                  </a:lnTo>
                  <a:lnTo>
                    <a:pt x="255650" y="982217"/>
                  </a:lnTo>
                  <a:lnTo>
                    <a:pt x="258191" y="982217"/>
                  </a:lnTo>
                  <a:lnTo>
                    <a:pt x="258191" y="987043"/>
                  </a:lnTo>
                  <a:lnTo>
                    <a:pt x="255650" y="987043"/>
                  </a:lnTo>
                  <a:lnTo>
                    <a:pt x="255650" y="1003935"/>
                  </a:lnTo>
                  <a:lnTo>
                    <a:pt x="384810" y="1155573"/>
                  </a:lnTo>
                  <a:lnTo>
                    <a:pt x="426847" y="1155573"/>
                  </a:lnTo>
                  <a:lnTo>
                    <a:pt x="426847" y="1251839"/>
                  </a:lnTo>
                  <a:lnTo>
                    <a:pt x="532257" y="1321689"/>
                  </a:lnTo>
                  <a:lnTo>
                    <a:pt x="571881" y="1420367"/>
                  </a:lnTo>
                  <a:lnTo>
                    <a:pt x="600837" y="1367408"/>
                  </a:lnTo>
                  <a:lnTo>
                    <a:pt x="666750" y="1398651"/>
                  </a:lnTo>
                  <a:lnTo>
                    <a:pt x="722122" y="1331340"/>
                  </a:lnTo>
                  <a:lnTo>
                    <a:pt x="737870" y="1232535"/>
                  </a:lnTo>
                  <a:lnTo>
                    <a:pt x="758951" y="1133855"/>
                  </a:lnTo>
                  <a:lnTo>
                    <a:pt x="708913" y="695705"/>
                  </a:lnTo>
                  <a:lnTo>
                    <a:pt x="706247" y="698118"/>
                  </a:lnTo>
                  <a:lnTo>
                    <a:pt x="703580" y="695705"/>
                  </a:lnTo>
                  <a:lnTo>
                    <a:pt x="756285" y="1133855"/>
                  </a:lnTo>
                  <a:lnTo>
                    <a:pt x="729996" y="1232535"/>
                  </a:lnTo>
                  <a:lnTo>
                    <a:pt x="719455" y="1331340"/>
                  </a:lnTo>
                  <a:lnTo>
                    <a:pt x="666750" y="1393825"/>
                  </a:lnTo>
                  <a:lnTo>
                    <a:pt x="600837" y="1360169"/>
                  </a:lnTo>
                  <a:lnTo>
                    <a:pt x="571881" y="1410715"/>
                  </a:lnTo>
                  <a:lnTo>
                    <a:pt x="534924" y="1316863"/>
                  </a:lnTo>
                  <a:lnTo>
                    <a:pt x="432181" y="1251839"/>
                  </a:lnTo>
                  <a:lnTo>
                    <a:pt x="432181" y="1150747"/>
                  </a:lnTo>
                  <a:lnTo>
                    <a:pt x="387350" y="1150747"/>
                  </a:lnTo>
                  <a:lnTo>
                    <a:pt x="260858" y="1003935"/>
                  </a:lnTo>
                  <a:lnTo>
                    <a:pt x="260858" y="946150"/>
                  </a:lnTo>
                  <a:lnTo>
                    <a:pt x="316230" y="861822"/>
                  </a:lnTo>
                  <a:lnTo>
                    <a:pt x="289941" y="813688"/>
                  </a:lnTo>
                  <a:lnTo>
                    <a:pt x="363600" y="734313"/>
                  </a:lnTo>
                  <a:lnTo>
                    <a:pt x="353060" y="662051"/>
                  </a:lnTo>
                  <a:lnTo>
                    <a:pt x="260858" y="582549"/>
                  </a:lnTo>
                  <a:lnTo>
                    <a:pt x="224027" y="421258"/>
                  </a:lnTo>
                  <a:lnTo>
                    <a:pt x="42163" y="322579"/>
                  </a:lnTo>
                  <a:lnTo>
                    <a:pt x="5207" y="161289"/>
                  </a:lnTo>
                  <a:lnTo>
                    <a:pt x="52705" y="110743"/>
                  </a:lnTo>
                  <a:lnTo>
                    <a:pt x="108076" y="0"/>
                  </a:lnTo>
                  <a:lnTo>
                    <a:pt x="102743" y="0"/>
                  </a:lnTo>
                  <a:lnTo>
                    <a:pt x="52705" y="105917"/>
                  </a:lnTo>
                  <a:lnTo>
                    <a:pt x="0" y="15646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870959" y="2852927"/>
              <a:ext cx="3175" cy="6350"/>
            </a:xfrm>
            <a:custGeom>
              <a:avLst/>
              <a:gdLst/>
              <a:ahLst/>
              <a:cxnLst/>
              <a:rect l="l" t="t" r="r" b="b"/>
              <a:pathLst>
                <a:path w="3175" h="6350">
                  <a:moveTo>
                    <a:pt x="3047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3047" y="6096"/>
                  </a:lnTo>
                  <a:lnTo>
                    <a:pt x="3047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870959" y="2852927"/>
              <a:ext cx="3175" cy="6350"/>
            </a:xfrm>
            <a:custGeom>
              <a:avLst/>
              <a:gdLst/>
              <a:ahLst/>
              <a:cxnLst/>
              <a:rect l="l" t="t" r="r" b="b"/>
              <a:pathLst>
                <a:path w="3175" h="6350">
                  <a:moveTo>
                    <a:pt x="0" y="6096"/>
                  </a:moveTo>
                  <a:lnTo>
                    <a:pt x="3047" y="6096"/>
                  </a:lnTo>
                  <a:lnTo>
                    <a:pt x="3047" y="0"/>
                  </a:lnTo>
                  <a:lnTo>
                    <a:pt x="0" y="0"/>
                  </a:lnTo>
                  <a:lnTo>
                    <a:pt x="0" y="609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288791" y="2362200"/>
              <a:ext cx="561340" cy="30480"/>
            </a:xfrm>
            <a:custGeom>
              <a:avLst/>
              <a:gdLst/>
              <a:ahLst/>
              <a:cxnLst/>
              <a:rect l="l" t="t" r="r" b="b"/>
              <a:pathLst>
                <a:path w="561339" h="30480">
                  <a:moveTo>
                    <a:pt x="558165" y="0"/>
                  </a:moveTo>
                  <a:lnTo>
                    <a:pt x="0" y="20320"/>
                  </a:lnTo>
                  <a:lnTo>
                    <a:pt x="0" y="30479"/>
                  </a:lnTo>
                  <a:lnTo>
                    <a:pt x="560832" y="7620"/>
                  </a:lnTo>
                  <a:lnTo>
                    <a:pt x="558165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276600" y="2362200"/>
              <a:ext cx="573405" cy="33655"/>
            </a:xfrm>
            <a:custGeom>
              <a:avLst/>
              <a:gdLst/>
              <a:ahLst/>
              <a:cxnLst/>
              <a:rect l="l" t="t" r="r" b="b"/>
              <a:pathLst>
                <a:path w="573404" h="33655">
                  <a:moveTo>
                    <a:pt x="573024" y="7620"/>
                  </a:moveTo>
                  <a:lnTo>
                    <a:pt x="570357" y="0"/>
                  </a:lnTo>
                  <a:lnTo>
                    <a:pt x="12191" y="20320"/>
                  </a:lnTo>
                  <a:lnTo>
                    <a:pt x="12191" y="30479"/>
                  </a:lnTo>
                  <a:lnTo>
                    <a:pt x="573024" y="7620"/>
                  </a:lnTo>
                  <a:close/>
                </a:path>
                <a:path w="573404" h="33655">
                  <a:moveTo>
                    <a:pt x="0" y="33527"/>
                  </a:moveTo>
                  <a:lnTo>
                    <a:pt x="0" y="30479"/>
                  </a:lnTo>
                  <a:lnTo>
                    <a:pt x="0" y="3352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276600" y="2380487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191" y="0"/>
                  </a:moveTo>
                  <a:lnTo>
                    <a:pt x="0" y="0"/>
                  </a:lnTo>
                  <a:lnTo>
                    <a:pt x="0" y="12191"/>
                  </a:lnTo>
                  <a:lnTo>
                    <a:pt x="12191" y="9778"/>
                  </a:lnTo>
                  <a:lnTo>
                    <a:pt x="12191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447544" y="2087879"/>
              <a:ext cx="841375" cy="304800"/>
            </a:xfrm>
            <a:custGeom>
              <a:avLst/>
              <a:gdLst/>
              <a:ahLst/>
              <a:cxnLst/>
              <a:rect l="l" t="t" r="r" b="b"/>
              <a:pathLst>
                <a:path w="841375" h="304800">
                  <a:moveTo>
                    <a:pt x="841247" y="292608"/>
                  </a:moveTo>
                  <a:lnTo>
                    <a:pt x="829056" y="292608"/>
                  </a:lnTo>
                  <a:lnTo>
                    <a:pt x="829056" y="302387"/>
                  </a:lnTo>
                  <a:lnTo>
                    <a:pt x="829056" y="304800"/>
                  </a:lnTo>
                  <a:lnTo>
                    <a:pt x="841247" y="302387"/>
                  </a:lnTo>
                  <a:lnTo>
                    <a:pt x="841247" y="292608"/>
                  </a:lnTo>
                  <a:close/>
                </a:path>
                <a:path w="841375" h="304800">
                  <a:moveTo>
                    <a:pt x="804671" y="0"/>
                  </a:moveTo>
                  <a:lnTo>
                    <a:pt x="0" y="3048"/>
                  </a:lnTo>
                  <a:lnTo>
                    <a:pt x="0" y="9144"/>
                  </a:lnTo>
                  <a:lnTo>
                    <a:pt x="802005" y="6096"/>
                  </a:lnTo>
                  <a:lnTo>
                    <a:pt x="804671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444496" y="2090927"/>
              <a:ext cx="3175" cy="6350"/>
            </a:xfrm>
            <a:custGeom>
              <a:avLst/>
              <a:gdLst/>
              <a:ahLst/>
              <a:cxnLst/>
              <a:rect l="l" t="t" r="r" b="b"/>
              <a:pathLst>
                <a:path w="3175" h="6350">
                  <a:moveTo>
                    <a:pt x="0" y="6096"/>
                  </a:moveTo>
                  <a:lnTo>
                    <a:pt x="3048" y="6096"/>
                  </a:lnTo>
                  <a:lnTo>
                    <a:pt x="3048" y="0"/>
                  </a:lnTo>
                  <a:lnTo>
                    <a:pt x="0" y="0"/>
                  </a:lnTo>
                  <a:lnTo>
                    <a:pt x="0" y="609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203191" y="2029967"/>
              <a:ext cx="18415" cy="6350"/>
            </a:xfrm>
            <a:custGeom>
              <a:avLst/>
              <a:gdLst/>
              <a:ahLst/>
              <a:cxnLst/>
              <a:rect l="l" t="t" r="r" b="b"/>
              <a:pathLst>
                <a:path w="18414" h="6350">
                  <a:moveTo>
                    <a:pt x="5207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5207" y="6096"/>
                  </a:lnTo>
                  <a:lnTo>
                    <a:pt x="18287" y="6096"/>
                  </a:lnTo>
                  <a:lnTo>
                    <a:pt x="5207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203191" y="2029967"/>
              <a:ext cx="18415" cy="6350"/>
            </a:xfrm>
            <a:custGeom>
              <a:avLst/>
              <a:gdLst/>
              <a:ahLst/>
              <a:cxnLst/>
              <a:rect l="l" t="t" r="r" b="b"/>
              <a:pathLst>
                <a:path w="18414" h="6350">
                  <a:moveTo>
                    <a:pt x="5207" y="6096"/>
                  </a:moveTo>
                  <a:lnTo>
                    <a:pt x="18287" y="6096"/>
                  </a:lnTo>
                  <a:lnTo>
                    <a:pt x="5207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5207" y="609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849624" y="1889759"/>
              <a:ext cx="354330" cy="146685"/>
            </a:xfrm>
            <a:custGeom>
              <a:avLst/>
              <a:gdLst/>
              <a:ahLst/>
              <a:cxnLst/>
              <a:rect l="l" t="t" r="r" b="b"/>
              <a:pathLst>
                <a:path w="354329" h="146685">
                  <a:moveTo>
                    <a:pt x="7874" y="0"/>
                  </a:moveTo>
                  <a:lnTo>
                    <a:pt x="0" y="0"/>
                  </a:lnTo>
                  <a:lnTo>
                    <a:pt x="29083" y="69595"/>
                  </a:lnTo>
                  <a:lnTo>
                    <a:pt x="304164" y="100711"/>
                  </a:lnTo>
                  <a:lnTo>
                    <a:pt x="317373" y="146303"/>
                  </a:lnTo>
                  <a:lnTo>
                    <a:pt x="354329" y="146303"/>
                  </a:lnTo>
                  <a:lnTo>
                    <a:pt x="354329" y="141477"/>
                  </a:lnTo>
                  <a:lnTo>
                    <a:pt x="320039" y="141477"/>
                  </a:lnTo>
                  <a:lnTo>
                    <a:pt x="312038" y="95885"/>
                  </a:lnTo>
                  <a:lnTo>
                    <a:pt x="31750" y="62356"/>
                  </a:lnTo>
                  <a:lnTo>
                    <a:pt x="7874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849624" y="1889759"/>
              <a:ext cx="360045" cy="146685"/>
            </a:xfrm>
            <a:custGeom>
              <a:avLst/>
              <a:gdLst/>
              <a:ahLst/>
              <a:cxnLst/>
              <a:rect l="l" t="t" r="r" b="b"/>
              <a:pathLst>
                <a:path w="360045" h="146685">
                  <a:moveTo>
                    <a:pt x="304164" y="100711"/>
                  </a:moveTo>
                  <a:lnTo>
                    <a:pt x="317373" y="146303"/>
                  </a:lnTo>
                  <a:lnTo>
                    <a:pt x="359663" y="146303"/>
                  </a:lnTo>
                  <a:lnTo>
                    <a:pt x="354329" y="146303"/>
                  </a:lnTo>
                  <a:lnTo>
                    <a:pt x="354329" y="141477"/>
                  </a:lnTo>
                  <a:lnTo>
                    <a:pt x="320039" y="141477"/>
                  </a:lnTo>
                  <a:lnTo>
                    <a:pt x="312038" y="95885"/>
                  </a:lnTo>
                  <a:lnTo>
                    <a:pt x="31750" y="62356"/>
                  </a:lnTo>
                  <a:lnTo>
                    <a:pt x="7874" y="0"/>
                  </a:lnTo>
                  <a:lnTo>
                    <a:pt x="0" y="0"/>
                  </a:lnTo>
                  <a:lnTo>
                    <a:pt x="29083" y="69595"/>
                  </a:lnTo>
                  <a:lnTo>
                    <a:pt x="304164" y="10071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444239" y="2944367"/>
              <a:ext cx="189230" cy="914400"/>
            </a:xfrm>
            <a:custGeom>
              <a:avLst/>
              <a:gdLst/>
              <a:ahLst/>
              <a:cxnLst/>
              <a:rect l="l" t="t" r="r" b="b"/>
              <a:pathLst>
                <a:path w="189229" h="914400">
                  <a:moveTo>
                    <a:pt x="61213" y="0"/>
                  </a:moveTo>
                  <a:lnTo>
                    <a:pt x="0" y="0"/>
                  </a:lnTo>
                  <a:lnTo>
                    <a:pt x="2667" y="7239"/>
                  </a:lnTo>
                  <a:lnTo>
                    <a:pt x="50546" y="7239"/>
                  </a:lnTo>
                  <a:lnTo>
                    <a:pt x="29337" y="81661"/>
                  </a:lnTo>
                  <a:lnTo>
                    <a:pt x="101092" y="115189"/>
                  </a:lnTo>
                  <a:lnTo>
                    <a:pt x="127762" y="412750"/>
                  </a:lnTo>
                  <a:lnTo>
                    <a:pt x="135762" y="412750"/>
                  </a:lnTo>
                  <a:lnTo>
                    <a:pt x="133096" y="419989"/>
                  </a:lnTo>
                  <a:lnTo>
                    <a:pt x="130429" y="419989"/>
                  </a:lnTo>
                  <a:lnTo>
                    <a:pt x="175640" y="909574"/>
                  </a:lnTo>
                  <a:lnTo>
                    <a:pt x="188975" y="914400"/>
                  </a:lnTo>
                  <a:lnTo>
                    <a:pt x="146431" y="484759"/>
                  </a:lnTo>
                  <a:lnTo>
                    <a:pt x="141097" y="484759"/>
                  </a:lnTo>
                  <a:lnTo>
                    <a:pt x="141097" y="480060"/>
                  </a:lnTo>
                  <a:lnTo>
                    <a:pt x="146431" y="480060"/>
                  </a:lnTo>
                  <a:lnTo>
                    <a:pt x="109093" y="107950"/>
                  </a:lnTo>
                  <a:lnTo>
                    <a:pt x="37211" y="79248"/>
                  </a:lnTo>
                  <a:lnTo>
                    <a:pt x="61213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444239" y="2944367"/>
              <a:ext cx="189230" cy="914400"/>
            </a:xfrm>
            <a:custGeom>
              <a:avLst/>
              <a:gdLst/>
              <a:ahLst/>
              <a:cxnLst/>
              <a:rect l="l" t="t" r="r" b="b"/>
              <a:pathLst>
                <a:path w="189229" h="914400">
                  <a:moveTo>
                    <a:pt x="37211" y="79248"/>
                  </a:moveTo>
                  <a:lnTo>
                    <a:pt x="61213" y="0"/>
                  </a:lnTo>
                  <a:lnTo>
                    <a:pt x="0" y="0"/>
                  </a:lnTo>
                  <a:lnTo>
                    <a:pt x="2667" y="7239"/>
                  </a:lnTo>
                  <a:lnTo>
                    <a:pt x="50546" y="7239"/>
                  </a:lnTo>
                  <a:lnTo>
                    <a:pt x="29337" y="81661"/>
                  </a:lnTo>
                  <a:lnTo>
                    <a:pt x="101092" y="115189"/>
                  </a:lnTo>
                  <a:lnTo>
                    <a:pt x="127762" y="412750"/>
                  </a:lnTo>
                  <a:lnTo>
                    <a:pt x="135762" y="412750"/>
                  </a:lnTo>
                  <a:lnTo>
                    <a:pt x="133096" y="419989"/>
                  </a:lnTo>
                  <a:lnTo>
                    <a:pt x="130429" y="419989"/>
                  </a:lnTo>
                  <a:lnTo>
                    <a:pt x="175640" y="909574"/>
                  </a:lnTo>
                  <a:lnTo>
                    <a:pt x="188975" y="914400"/>
                  </a:lnTo>
                  <a:lnTo>
                    <a:pt x="146431" y="484759"/>
                  </a:lnTo>
                  <a:lnTo>
                    <a:pt x="141097" y="484759"/>
                  </a:lnTo>
                  <a:lnTo>
                    <a:pt x="141097" y="480060"/>
                  </a:lnTo>
                  <a:lnTo>
                    <a:pt x="146431" y="480060"/>
                  </a:lnTo>
                  <a:lnTo>
                    <a:pt x="109093" y="107950"/>
                  </a:lnTo>
                  <a:lnTo>
                    <a:pt x="37211" y="7924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617976" y="3852672"/>
              <a:ext cx="15240" cy="12700"/>
            </a:xfrm>
            <a:custGeom>
              <a:avLst/>
              <a:gdLst/>
              <a:ahLst/>
              <a:cxnLst/>
              <a:rect l="l" t="t" r="r" b="b"/>
              <a:pathLst>
                <a:path w="15239" h="12700">
                  <a:moveTo>
                    <a:pt x="0" y="0"/>
                  </a:moveTo>
                  <a:lnTo>
                    <a:pt x="0" y="6095"/>
                  </a:lnTo>
                  <a:lnTo>
                    <a:pt x="15239" y="12191"/>
                  </a:lnTo>
                  <a:lnTo>
                    <a:pt x="15239" y="60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617976" y="3852672"/>
              <a:ext cx="15240" cy="12700"/>
            </a:xfrm>
            <a:custGeom>
              <a:avLst/>
              <a:gdLst/>
              <a:ahLst/>
              <a:cxnLst/>
              <a:rect l="l" t="t" r="r" b="b"/>
              <a:pathLst>
                <a:path w="15239" h="12700">
                  <a:moveTo>
                    <a:pt x="0" y="6095"/>
                  </a:moveTo>
                  <a:lnTo>
                    <a:pt x="15239" y="12191"/>
                  </a:lnTo>
                  <a:lnTo>
                    <a:pt x="15239" y="6095"/>
                  </a:lnTo>
                  <a:lnTo>
                    <a:pt x="0" y="0"/>
                  </a:lnTo>
                  <a:lnTo>
                    <a:pt x="0" y="6095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572256" y="335584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3048" y="9143"/>
                  </a:lnTo>
                  <a:lnTo>
                    <a:pt x="6096" y="9143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3572256" y="335584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3048" y="9143"/>
                  </a:lnTo>
                  <a:lnTo>
                    <a:pt x="6096" y="9143"/>
                  </a:lnTo>
                  <a:lnTo>
                    <a:pt x="9144" y="0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438144" y="2944367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6857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9143" y="6096"/>
                  </a:lnTo>
                  <a:lnTo>
                    <a:pt x="6857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438144" y="2944367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0" y="0"/>
                  </a:moveTo>
                  <a:lnTo>
                    <a:pt x="0" y="6096"/>
                  </a:lnTo>
                  <a:lnTo>
                    <a:pt x="9143" y="6096"/>
                  </a:lnTo>
                  <a:lnTo>
                    <a:pt x="6857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873495" y="2980944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3048" y="0"/>
                  </a:moveTo>
                  <a:lnTo>
                    <a:pt x="0" y="0"/>
                  </a:lnTo>
                  <a:lnTo>
                    <a:pt x="3048" y="6095"/>
                  </a:lnTo>
                  <a:lnTo>
                    <a:pt x="6095" y="6095"/>
                  </a:lnTo>
                  <a:lnTo>
                    <a:pt x="3048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873495" y="2980944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6095" y="6095"/>
                  </a:moveTo>
                  <a:lnTo>
                    <a:pt x="3048" y="0"/>
                  </a:lnTo>
                  <a:lnTo>
                    <a:pt x="0" y="0"/>
                  </a:lnTo>
                  <a:lnTo>
                    <a:pt x="3048" y="6095"/>
                  </a:lnTo>
                  <a:lnTo>
                    <a:pt x="6095" y="609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590544" y="2980944"/>
              <a:ext cx="2286000" cy="497205"/>
            </a:xfrm>
            <a:custGeom>
              <a:avLst/>
              <a:gdLst/>
              <a:ahLst/>
              <a:cxnLst/>
              <a:rect l="l" t="t" r="r" b="b"/>
              <a:pathLst>
                <a:path w="2286000" h="497204">
                  <a:moveTo>
                    <a:pt x="511831" y="438911"/>
                  </a:moveTo>
                  <a:lnTo>
                    <a:pt x="505713" y="438911"/>
                  </a:lnTo>
                  <a:lnTo>
                    <a:pt x="481964" y="496823"/>
                  </a:lnTo>
                  <a:lnTo>
                    <a:pt x="555709" y="491997"/>
                  </a:lnTo>
                  <a:lnTo>
                    <a:pt x="492505" y="491997"/>
                  </a:lnTo>
                  <a:lnTo>
                    <a:pt x="511831" y="438911"/>
                  </a:lnTo>
                  <a:close/>
                </a:path>
                <a:path w="2286000" h="497204">
                  <a:moveTo>
                    <a:pt x="1340484" y="245998"/>
                  </a:moveTo>
                  <a:lnTo>
                    <a:pt x="995552" y="311150"/>
                  </a:lnTo>
                  <a:lnTo>
                    <a:pt x="626744" y="366648"/>
                  </a:lnTo>
                  <a:lnTo>
                    <a:pt x="597788" y="371475"/>
                  </a:lnTo>
                  <a:lnTo>
                    <a:pt x="597788" y="484758"/>
                  </a:lnTo>
                  <a:lnTo>
                    <a:pt x="492505" y="491997"/>
                  </a:lnTo>
                  <a:lnTo>
                    <a:pt x="555709" y="491997"/>
                  </a:lnTo>
                  <a:lnTo>
                    <a:pt x="592581" y="489584"/>
                  </a:lnTo>
                  <a:lnTo>
                    <a:pt x="592581" y="487171"/>
                  </a:lnTo>
                  <a:lnTo>
                    <a:pt x="600455" y="487171"/>
                  </a:lnTo>
                  <a:lnTo>
                    <a:pt x="600455" y="373760"/>
                  </a:lnTo>
                  <a:lnTo>
                    <a:pt x="629411" y="373760"/>
                  </a:lnTo>
                  <a:lnTo>
                    <a:pt x="995552" y="318388"/>
                  </a:lnTo>
                  <a:lnTo>
                    <a:pt x="1342973" y="253237"/>
                  </a:lnTo>
                  <a:lnTo>
                    <a:pt x="1335277" y="253237"/>
                  </a:lnTo>
                  <a:lnTo>
                    <a:pt x="1340484" y="245998"/>
                  </a:lnTo>
                  <a:close/>
                </a:path>
                <a:path w="2286000" h="497204">
                  <a:moveTo>
                    <a:pt x="600455" y="487171"/>
                  </a:moveTo>
                  <a:lnTo>
                    <a:pt x="597788" y="487171"/>
                  </a:lnTo>
                  <a:lnTo>
                    <a:pt x="597788" y="489584"/>
                  </a:lnTo>
                  <a:lnTo>
                    <a:pt x="600455" y="489584"/>
                  </a:lnTo>
                  <a:lnTo>
                    <a:pt x="600455" y="487171"/>
                  </a:lnTo>
                  <a:close/>
                </a:path>
                <a:path w="2286000" h="497204">
                  <a:moveTo>
                    <a:pt x="513588" y="434085"/>
                  </a:moveTo>
                  <a:lnTo>
                    <a:pt x="0" y="443738"/>
                  </a:lnTo>
                  <a:lnTo>
                    <a:pt x="0" y="448563"/>
                  </a:lnTo>
                  <a:lnTo>
                    <a:pt x="505713" y="438911"/>
                  </a:lnTo>
                  <a:lnTo>
                    <a:pt x="511831" y="438911"/>
                  </a:lnTo>
                  <a:lnTo>
                    <a:pt x="513588" y="434085"/>
                  </a:lnTo>
                  <a:close/>
                </a:path>
                <a:path w="2286000" h="497204">
                  <a:moveTo>
                    <a:pt x="2283332" y="0"/>
                  </a:moveTo>
                  <a:lnTo>
                    <a:pt x="1564385" y="207390"/>
                  </a:lnTo>
                  <a:lnTo>
                    <a:pt x="1348485" y="243585"/>
                  </a:lnTo>
                  <a:lnTo>
                    <a:pt x="1345818" y="248411"/>
                  </a:lnTo>
                  <a:lnTo>
                    <a:pt x="1335277" y="253237"/>
                  </a:lnTo>
                  <a:lnTo>
                    <a:pt x="1342973" y="253237"/>
                  </a:lnTo>
                  <a:lnTo>
                    <a:pt x="1561718" y="212216"/>
                  </a:lnTo>
                  <a:lnTo>
                    <a:pt x="1564385" y="209803"/>
                  </a:lnTo>
                  <a:lnTo>
                    <a:pt x="1569592" y="207390"/>
                  </a:lnTo>
                  <a:lnTo>
                    <a:pt x="1575516" y="207390"/>
                  </a:lnTo>
                  <a:lnTo>
                    <a:pt x="2286000" y="4825"/>
                  </a:lnTo>
                  <a:lnTo>
                    <a:pt x="2283332" y="0"/>
                  </a:lnTo>
                  <a:close/>
                </a:path>
                <a:path w="2286000" h="497204">
                  <a:moveTo>
                    <a:pt x="1575516" y="207390"/>
                  </a:moveTo>
                  <a:lnTo>
                    <a:pt x="1569592" y="207390"/>
                  </a:lnTo>
                  <a:lnTo>
                    <a:pt x="1567052" y="209803"/>
                  </a:lnTo>
                  <a:lnTo>
                    <a:pt x="1575516" y="20739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3590544" y="2980944"/>
              <a:ext cx="2286000" cy="497205"/>
            </a:xfrm>
            <a:custGeom>
              <a:avLst/>
              <a:gdLst/>
              <a:ahLst/>
              <a:cxnLst/>
              <a:rect l="l" t="t" r="r" b="b"/>
              <a:pathLst>
                <a:path w="2286000" h="497204">
                  <a:moveTo>
                    <a:pt x="1348485" y="243585"/>
                  </a:moveTo>
                  <a:lnTo>
                    <a:pt x="1345818" y="248411"/>
                  </a:lnTo>
                  <a:lnTo>
                    <a:pt x="1335277" y="253237"/>
                  </a:lnTo>
                  <a:lnTo>
                    <a:pt x="1340484" y="245998"/>
                  </a:lnTo>
                  <a:lnTo>
                    <a:pt x="995552" y="311150"/>
                  </a:lnTo>
                  <a:lnTo>
                    <a:pt x="626744" y="366648"/>
                  </a:lnTo>
                  <a:lnTo>
                    <a:pt x="597788" y="371475"/>
                  </a:lnTo>
                  <a:lnTo>
                    <a:pt x="597788" y="484758"/>
                  </a:lnTo>
                  <a:lnTo>
                    <a:pt x="492505" y="491997"/>
                  </a:lnTo>
                  <a:lnTo>
                    <a:pt x="513588" y="434085"/>
                  </a:lnTo>
                  <a:lnTo>
                    <a:pt x="0" y="443738"/>
                  </a:lnTo>
                  <a:lnTo>
                    <a:pt x="0" y="448563"/>
                  </a:lnTo>
                  <a:lnTo>
                    <a:pt x="505713" y="438911"/>
                  </a:lnTo>
                  <a:lnTo>
                    <a:pt x="481964" y="496823"/>
                  </a:lnTo>
                  <a:lnTo>
                    <a:pt x="592581" y="489584"/>
                  </a:lnTo>
                  <a:lnTo>
                    <a:pt x="592581" y="487171"/>
                  </a:lnTo>
                  <a:lnTo>
                    <a:pt x="597788" y="487171"/>
                  </a:lnTo>
                  <a:lnTo>
                    <a:pt x="597788" y="489584"/>
                  </a:lnTo>
                  <a:lnTo>
                    <a:pt x="600455" y="489584"/>
                  </a:lnTo>
                  <a:lnTo>
                    <a:pt x="600455" y="373760"/>
                  </a:lnTo>
                  <a:lnTo>
                    <a:pt x="629411" y="373760"/>
                  </a:lnTo>
                  <a:lnTo>
                    <a:pt x="995552" y="318388"/>
                  </a:lnTo>
                  <a:lnTo>
                    <a:pt x="1561718" y="212216"/>
                  </a:lnTo>
                  <a:lnTo>
                    <a:pt x="1564385" y="209803"/>
                  </a:lnTo>
                  <a:lnTo>
                    <a:pt x="1569592" y="207390"/>
                  </a:lnTo>
                  <a:lnTo>
                    <a:pt x="1567052" y="209803"/>
                  </a:lnTo>
                  <a:lnTo>
                    <a:pt x="2286000" y="4825"/>
                  </a:lnTo>
                  <a:lnTo>
                    <a:pt x="2283332" y="0"/>
                  </a:lnTo>
                  <a:lnTo>
                    <a:pt x="1564385" y="207390"/>
                  </a:lnTo>
                  <a:lnTo>
                    <a:pt x="1348485" y="24358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5151120" y="3188207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9143" y="0"/>
                  </a:moveTo>
                  <a:lnTo>
                    <a:pt x="3047" y="3047"/>
                  </a:lnTo>
                  <a:lnTo>
                    <a:pt x="0" y="6095"/>
                  </a:lnTo>
                  <a:lnTo>
                    <a:pt x="6095" y="3047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5151120" y="3188207"/>
              <a:ext cx="9525" cy="6350"/>
            </a:xfrm>
            <a:custGeom>
              <a:avLst/>
              <a:gdLst/>
              <a:ahLst/>
              <a:cxnLst/>
              <a:rect l="l" t="t" r="r" b="b"/>
              <a:pathLst>
                <a:path w="9525" h="6350">
                  <a:moveTo>
                    <a:pt x="9143" y="0"/>
                  </a:moveTo>
                  <a:lnTo>
                    <a:pt x="3047" y="3047"/>
                  </a:lnTo>
                  <a:lnTo>
                    <a:pt x="0" y="6095"/>
                  </a:lnTo>
                  <a:lnTo>
                    <a:pt x="6095" y="3047"/>
                  </a:lnTo>
                  <a:lnTo>
                    <a:pt x="9143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925568" y="3224783"/>
              <a:ext cx="12700" cy="9525"/>
            </a:xfrm>
            <a:custGeom>
              <a:avLst/>
              <a:gdLst/>
              <a:ahLst/>
              <a:cxnLst/>
              <a:rect l="l" t="t" r="r" b="b"/>
              <a:pathLst>
                <a:path w="12700" h="9525">
                  <a:moveTo>
                    <a:pt x="12192" y="0"/>
                  </a:moveTo>
                  <a:lnTo>
                    <a:pt x="4826" y="2286"/>
                  </a:lnTo>
                  <a:lnTo>
                    <a:pt x="0" y="9143"/>
                  </a:lnTo>
                  <a:lnTo>
                    <a:pt x="9779" y="4571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925568" y="3224783"/>
              <a:ext cx="12700" cy="9525"/>
            </a:xfrm>
            <a:custGeom>
              <a:avLst/>
              <a:gdLst/>
              <a:ahLst/>
              <a:cxnLst/>
              <a:rect l="l" t="t" r="r" b="b"/>
              <a:pathLst>
                <a:path w="12700" h="9525">
                  <a:moveTo>
                    <a:pt x="4826" y="2286"/>
                  </a:moveTo>
                  <a:lnTo>
                    <a:pt x="0" y="9143"/>
                  </a:lnTo>
                  <a:lnTo>
                    <a:pt x="9779" y="4571"/>
                  </a:lnTo>
                  <a:lnTo>
                    <a:pt x="12192" y="0"/>
                  </a:lnTo>
                  <a:lnTo>
                    <a:pt x="4826" y="228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584447" y="3425952"/>
              <a:ext cx="6350" cy="3175"/>
            </a:xfrm>
            <a:custGeom>
              <a:avLst/>
              <a:gdLst/>
              <a:ahLst/>
              <a:cxnLst/>
              <a:rect l="l" t="t" r="r" b="b"/>
              <a:pathLst>
                <a:path w="6350" h="3175">
                  <a:moveTo>
                    <a:pt x="6096" y="0"/>
                  </a:moveTo>
                  <a:lnTo>
                    <a:pt x="0" y="0"/>
                  </a:lnTo>
                  <a:lnTo>
                    <a:pt x="0" y="3047"/>
                  </a:lnTo>
                  <a:lnTo>
                    <a:pt x="6096" y="3047"/>
                  </a:lnTo>
                  <a:lnTo>
                    <a:pt x="6096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584447" y="3425952"/>
              <a:ext cx="6350" cy="3175"/>
            </a:xfrm>
            <a:custGeom>
              <a:avLst/>
              <a:gdLst/>
              <a:ahLst/>
              <a:cxnLst/>
              <a:rect l="l" t="t" r="r" b="b"/>
              <a:pathLst>
                <a:path w="6350" h="3175">
                  <a:moveTo>
                    <a:pt x="0" y="3047"/>
                  </a:moveTo>
                  <a:lnTo>
                    <a:pt x="6096" y="3047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304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5617464" y="3483863"/>
              <a:ext cx="3175" cy="6350"/>
            </a:xfrm>
            <a:custGeom>
              <a:avLst/>
              <a:gdLst/>
              <a:ahLst/>
              <a:cxnLst/>
              <a:rect l="l" t="t" r="r" b="b"/>
              <a:pathLst>
                <a:path w="3175" h="6350">
                  <a:moveTo>
                    <a:pt x="3048" y="0"/>
                  </a:moveTo>
                  <a:lnTo>
                    <a:pt x="1524" y="0"/>
                  </a:lnTo>
                  <a:lnTo>
                    <a:pt x="0" y="6096"/>
                  </a:lnTo>
                  <a:lnTo>
                    <a:pt x="1524" y="6096"/>
                  </a:lnTo>
                  <a:lnTo>
                    <a:pt x="3048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617464" y="3483863"/>
              <a:ext cx="3175" cy="6350"/>
            </a:xfrm>
            <a:custGeom>
              <a:avLst/>
              <a:gdLst/>
              <a:ahLst/>
              <a:cxnLst/>
              <a:rect l="l" t="t" r="r" b="b"/>
              <a:pathLst>
                <a:path w="3175" h="6350">
                  <a:moveTo>
                    <a:pt x="1524" y="6096"/>
                  </a:moveTo>
                  <a:lnTo>
                    <a:pt x="3048" y="0"/>
                  </a:lnTo>
                  <a:lnTo>
                    <a:pt x="1524" y="0"/>
                  </a:lnTo>
                  <a:lnTo>
                    <a:pt x="0" y="6096"/>
                  </a:lnTo>
                  <a:lnTo>
                    <a:pt x="1524" y="609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331208" y="4267200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4063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095" y="3048"/>
                  </a:lnTo>
                  <a:lnTo>
                    <a:pt x="4063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331208" y="4267200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0" y="6095"/>
                  </a:moveTo>
                  <a:lnTo>
                    <a:pt x="6095" y="3048"/>
                  </a:lnTo>
                  <a:lnTo>
                    <a:pt x="4063" y="0"/>
                  </a:lnTo>
                  <a:lnTo>
                    <a:pt x="0" y="0"/>
                  </a:lnTo>
                  <a:lnTo>
                    <a:pt x="0" y="609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691127" y="3358895"/>
              <a:ext cx="1926589" cy="908685"/>
            </a:xfrm>
            <a:custGeom>
              <a:avLst/>
              <a:gdLst/>
              <a:ahLst/>
              <a:cxnLst/>
              <a:rect l="l" t="t" r="r" b="b"/>
              <a:pathLst>
                <a:path w="1926589" h="908685">
                  <a:moveTo>
                    <a:pt x="598605" y="821816"/>
                  </a:moveTo>
                  <a:lnTo>
                    <a:pt x="589534" y="821816"/>
                  </a:lnTo>
                  <a:lnTo>
                    <a:pt x="639445" y="908303"/>
                  </a:lnTo>
                  <a:lnTo>
                    <a:pt x="644779" y="908303"/>
                  </a:lnTo>
                  <a:lnTo>
                    <a:pt x="598605" y="821816"/>
                  </a:lnTo>
                  <a:close/>
                </a:path>
                <a:path w="1926589" h="908685">
                  <a:moveTo>
                    <a:pt x="377232" y="545464"/>
                  </a:moveTo>
                  <a:lnTo>
                    <a:pt x="368426" y="545464"/>
                  </a:lnTo>
                  <a:lnTo>
                    <a:pt x="407924" y="653541"/>
                  </a:lnTo>
                  <a:lnTo>
                    <a:pt x="363220" y="833754"/>
                  </a:lnTo>
                  <a:lnTo>
                    <a:pt x="406556" y="831468"/>
                  </a:lnTo>
                  <a:lnTo>
                    <a:pt x="368426" y="831468"/>
                  </a:lnTo>
                  <a:lnTo>
                    <a:pt x="410591" y="651128"/>
                  </a:lnTo>
                  <a:lnTo>
                    <a:pt x="377232" y="545464"/>
                  </a:lnTo>
                  <a:close/>
                </a:path>
                <a:path w="1926589" h="908685">
                  <a:moveTo>
                    <a:pt x="594741" y="814577"/>
                  </a:moveTo>
                  <a:lnTo>
                    <a:pt x="368426" y="831468"/>
                  </a:lnTo>
                  <a:lnTo>
                    <a:pt x="406556" y="831468"/>
                  </a:lnTo>
                  <a:lnTo>
                    <a:pt x="589534" y="821816"/>
                  </a:lnTo>
                  <a:lnTo>
                    <a:pt x="598605" y="821816"/>
                  </a:lnTo>
                  <a:lnTo>
                    <a:pt x="594741" y="814577"/>
                  </a:lnTo>
                  <a:close/>
                </a:path>
                <a:path w="1926589" h="908685">
                  <a:moveTo>
                    <a:pt x="497332" y="110489"/>
                  </a:moveTo>
                  <a:lnTo>
                    <a:pt x="492125" y="110489"/>
                  </a:lnTo>
                  <a:lnTo>
                    <a:pt x="355219" y="492632"/>
                  </a:lnTo>
                  <a:lnTo>
                    <a:pt x="368426" y="540638"/>
                  </a:lnTo>
                  <a:lnTo>
                    <a:pt x="0" y="564641"/>
                  </a:lnTo>
                  <a:lnTo>
                    <a:pt x="0" y="569467"/>
                  </a:lnTo>
                  <a:lnTo>
                    <a:pt x="368426" y="545464"/>
                  </a:lnTo>
                  <a:lnTo>
                    <a:pt x="377232" y="545464"/>
                  </a:lnTo>
                  <a:lnTo>
                    <a:pt x="360552" y="492632"/>
                  </a:lnTo>
                  <a:lnTo>
                    <a:pt x="457962" y="230631"/>
                  </a:lnTo>
                  <a:lnTo>
                    <a:pt x="530210" y="223519"/>
                  </a:lnTo>
                  <a:lnTo>
                    <a:pt x="457962" y="223519"/>
                  </a:lnTo>
                  <a:lnTo>
                    <a:pt x="497332" y="110489"/>
                  </a:lnTo>
                  <a:close/>
                </a:path>
                <a:path w="1926589" h="908685">
                  <a:moveTo>
                    <a:pt x="1186814" y="129793"/>
                  </a:moveTo>
                  <a:lnTo>
                    <a:pt x="728980" y="199389"/>
                  </a:lnTo>
                  <a:lnTo>
                    <a:pt x="457962" y="223519"/>
                  </a:lnTo>
                  <a:lnTo>
                    <a:pt x="530210" y="223519"/>
                  </a:lnTo>
                  <a:lnTo>
                    <a:pt x="726313" y="204215"/>
                  </a:lnTo>
                  <a:lnTo>
                    <a:pt x="1026287" y="161036"/>
                  </a:lnTo>
                  <a:lnTo>
                    <a:pt x="1026287" y="158623"/>
                  </a:lnTo>
                  <a:lnTo>
                    <a:pt x="1034161" y="156209"/>
                  </a:lnTo>
                  <a:lnTo>
                    <a:pt x="1050185" y="156209"/>
                  </a:lnTo>
                  <a:lnTo>
                    <a:pt x="1193561" y="134619"/>
                  </a:lnTo>
                  <a:lnTo>
                    <a:pt x="1184275" y="134619"/>
                  </a:lnTo>
                  <a:lnTo>
                    <a:pt x="1186814" y="129793"/>
                  </a:lnTo>
                  <a:close/>
                </a:path>
                <a:path w="1926589" h="908685">
                  <a:moveTo>
                    <a:pt x="1050185" y="156209"/>
                  </a:moveTo>
                  <a:lnTo>
                    <a:pt x="1034161" y="156209"/>
                  </a:lnTo>
                  <a:lnTo>
                    <a:pt x="1034161" y="158623"/>
                  </a:lnTo>
                  <a:lnTo>
                    <a:pt x="1050185" y="156209"/>
                  </a:lnTo>
                  <a:close/>
                </a:path>
                <a:path w="1926589" h="908685">
                  <a:moveTo>
                    <a:pt x="1602613" y="0"/>
                  </a:moveTo>
                  <a:lnTo>
                    <a:pt x="1273683" y="117728"/>
                  </a:lnTo>
                  <a:lnTo>
                    <a:pt x="1192149" y="129793"/>
                  </a:lnTo>
                  <a:lnTo>
                    <a:pt x="1184275" y="134619"/>
                  </a:lnTo>
                  <a:lnTo>
                    <a:pt x="1193561" y="134619"/>
                  </a:lnTo>
                  <a:lnTo>
                    <a:pt x="1273683" y="122554"/>
                  </a:lnTo>
                  <a:lnTo>
                    <a:pt x="1602613" y="7238"/>
                  </a:lnTo>
                  <a:lnTo>
                    <a:pt x="1610076" y="7238"/>
                  </a:lnTo>
                  <a:lnTo>
                    <a:pt x="1602613" y="0"/>
                  </a:lnTo>
                  <a:close/>
                </a:path>
                <a:path w="1926589" h="908685">
                  <a:moveTo>
                    <a:pt x="1762122" y="26415"/>
                  </a:moveTo>
                  <a:lnTo>
                    <a:pt x="1750060" y="26415"/>
                  </a:lnTo>
                  <a:lnTo>
                    <a:pt x="1923669" y="132206"/>
                  </a:lnTo>
                  <a:lnTo>
                    <a:pt x="1926336" y="124967"/>
                  </a:lnTo>
                  <a:lnTo>
                    <a:pt x="1762122" y="26415"/>
                  </a:lnTo>
                  <a:close/>
                </a:path>
                <a:path w="1926589" h="908685">
                  <a:moveTo>
                    <a:pt x="1610076" y="7238"/>
                  </a:moveTo>
                  <a:lnTo>
                    <a:pt x="1602613" y="7238"/>
                  </a:lnTo>
                  <a:lnTo>
                    <a:pt x="1642110" y="45592"/>
                  </a:lnTo>
                  <a:lnTo>
                    <a:pt x="1668561" y="40893"/>
                  </a:lnTo>
                  <a:lnTo>
                    <a:pt x="1644777" y="40893"/>
                  </a:lnTo>
                  <a:lnTo>
                    <a:pt x="1610076" y="7238"/>
                  </a:lnTo>
                  <a:close/>
                </a:path>
                <a:path w="1926589" h="908685">
                  <a:moveTo>
                    <a:pt x="1750060" y="19176"/>
                  </a:moveTo>
                  <a:lnTo>
                    <a:pt x="1644777" y="40893"/>
                  </a:lnTo>
                  <a:lnTo>
                    <a:pt x="1668561" y="40893"/>
                  </a:lnTo>
                  <a:lnTo>
                    <a:pt x="1750060" y="26415"/>
                  </a:lnTo>
                  <a:lnTo>
                    <a:pt x="1762122" y="26415"/>
                  </a:lnTo>
                  <a:lnTo>
                    <a:pt x="1750060" y="19176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2626" y="1319529"/>
              <a:ext cx="5968492" cy="3527044"/>
            </a:xfrm>
            <a:prstGeom prst="rect">
              <a:avLst/>
            </a:prstGeom>
          </p:spPr>
        </p:pic>
      </p:grpSp>
      <p:sp>
        <p:nvSpPr>
          <p:cNvPr id="77" name="object 77"/>
          <p:cNvSpPr txBox="1"/>
          <p:nvPr/>
        </p:nvSpPr>
        <p:spPr>
          <a:xfrm>
            <a:off x="557741" y="3658653"/>
            <a:ext cx="1720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0" dirty="0">
                <a:solidFill>
                  <a:srgbClr val="404040"/>
                </a:solidFill>
                <a:latin typeface="Arial"/>
                <a:cs typeface="Arial"/>
              </a:rPr>
              <a:t>CA</a:t>
            </a:r>
            <a:endParaRPr sz="8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689205" y="3040924"/>
            <a:ext cx="1250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0" dirty="0">
                <a:solidFill>
                  <a:srgbClr val="404040"/>
                </a:solidFill>
                <a:latin typeface="Arial"/>
                <a:cs typeface="Arial"/>
              </a:rPr>
              <a:t>IA</a:t>
            </a:r>
            <a:endParaRPr sz="80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4964540" y="3120427"/>
            <a:ext cx="17272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30" dirty="0">
                <a:solidFill>
                  <a:srgbClr val="404040"/>
                </a:solidFill>
                <a:latin typeface="Arial"/>
                <a:cs typeface="Arial"/>
              </a:rPr>
              <a:t>OH</a:t>
            </a:r>
            <a:endParaRPr sz="80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475715" y="2859568"/>
            <a:ext cx="15938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35" dirty="0">
                <a:solidFill>
                  <a:srgbClr val="404040"/>
                </a:solidFill>
                <a:latin typeface="Arial"/>
                <a:cs typeface="Arial"/>
              </a:rPr>
              <a:t>PA</a:t>
            </a:r>
            <a:endParaRPr sz="80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5640561" y="2487332"/>
            <a:ext cx="16065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30" dirty="0">
                <a:solidFill>
                  <a:srgbClr val="404040"/>
                </a:solidFill>
                <a:latin typeface="Arial"/>
                <a:cs typeface="Arial"/>
              </a:rPr>
              <a:t>NY</a:t>
            </a:r>
            <a:endParaRPr sz="800"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6143227" y="1988425"/>
            <a:ext cx="186055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spc="25" dirty="0">
                <a:solidFill>
                  <a:srgbClr val="404040"/>
                </a:solidFill>
                <a:latin typeface="Arial"/>
                <a:cs typeface="Arial"/>
              </a:rPr>
              <a:t>ME</a:t>
            </a:r>
            <a:endParaRPr sz="8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877669" y="2210598"/>
            <a:ext cx="15430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0" dirty="0">
                <a:solidFill>
                  <a:srgbClr val="404040"/>
                </a:solidFill>
                <a:latin typeface="Arial"/>
                <a:cs typeface="Arial"/>
              </a:rPr>
              <a:t>VT</a:t>
            </a:r>
            <a:endParaRPr sz="80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6029816" y="2615093"/>
            <a:ext cx="16065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0" dirty="0">
                <a:solidFill>
                  <a:srgbClr val="404040"/>
                </a:solidFill>
                <a:latin typeface="Arial"/>
                <a:cs typeface="Arial"/>
              </a:rPr>
              <a:t>CT</a:t>
            </a:r>
            <a:endParaRPr sz="80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242542" y="3327945"/>
            <a:ext cx="1866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5" dirty="0">
                <a:solidFill>
                  <a:srgbClr val="404040"/>
                </a:solidFill>
                <a:latin typeface="Arial"/>
                <a:cs typeface="Arial"/>
              </a:rPr>
              <a:t>WV</a:t>
            </a:r>
            <a:endParaRPr sz="8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2581003" y="2439834"/>
            <a:ext cx="110744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844550" algn="l"/>
              </a:tabLst>
            </a:pPr>
            <a:r>
              <a:rPr sz="800" b="1" u="sng" spc="-5" dirty="0">
                <a:solidFill>
                  <a:srgbClr val="404040"/>
                </a:solidFill>
                <a:uFill>
                  <a:solidFill>
                    <a:srgbClr val="A6A6A6"/>
                  </a:solidFill>
                </a:uFill>
                <a:latin typeface="Arial"/>
                <a:cs typeface="Arial"/>
              </a:rPr>
              <a:t> 	</a:t>
            </a:r>
            <a:r>
              <a:rPr sz="800" b="1" spc="-5" dirty="0">
                <a:solidFill>
                  <a:srgbClr val="404040"/>
                </a:solidFill>
                <a:latin typeface="Arial"/>
                <a:cs typeface="Arial"/>
              </a:rPr>
              <a:t>  </a:t>
            </a:r>
            <a:r>
              <a:rPr sz="800" b="1" spc="-1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800" b="1" spc="25" dirty="0">
                <a:solidFill>
                  <a:srgbClr val="404040"/>
                </a:solidFill>
                <a:latin typeface="Arial"/>
                <a:cs typeface="Arial"/>
              </a:rPr>
              <a:t>MN</a:t>
            </a:r>
            <a:endParaRPr sz="8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4061061" y="2638589"/>
            <a:ext cx="14859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0" dirty="0">
                <a:solidFill>
                  <a:srgbClr val="404040"/>
                </a:solidFill>
                <a:latin typeface="Arial"/>
                <a:cs typeface="Arial"/>
              </a:rPr>
              <a:t>WI</a:t>
            </a:r>
            <a:endParaRPr sz="80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2109453" y="2955530"/>
            <a:ext cx="186690" cy="146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spc="-15" dirty="0">
                <a:solidFill>
                  <a:srgbClr val="404040"/>
                </a:solidFill>
                <a:latin typeface="Arial"/>
                <a:cs typeface="Arial"/>
              </a:rPr>
              <a:t>WY</a:t>
            </a:r>
            <a:endParaRPr sz="80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5900275" y="2841280"/>
            <a:ext cx="14922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30" dirty="0">
                <a:solidFill>
                  <a:srgbClr val="404040"/>
                </a:solidFill>
                <a:latin typeface="Arial"/>
                <a:cs typeface="Arial"/>
              </a:rPr>
              <a:t>NJ</a:t>
            </a:r>
            <a:endParaRPr sz="80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097020" y="5462701"/>
            <a:ext cx="215011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900" i="1" spc="15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900" i="1" spc="-35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cr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of</a:t>
            </a:r>
            <a:r>
              <a:rPr sz="900" i="1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Lea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se</a:t>
            </a:r>
            <a:r>
              <a:rPr sz="900" i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10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900" i="1" spc="1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900" i="1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p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oduct</a:t>
            </a:r>
            <a:r>
              <a:rPr sz="900" i="1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not</a:t>
            </a:r>
            <a:r>
              <a:rPr sz="900" i="1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v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900" i="1" spc="-35" dirty="0">
                <a:solidFill>
                  <a:srgbClr val="585858"/>
                </a:solidFill>
                <a:latin typeface="Arial"/>
                <a:cs typeface="Arial"/>
              </a:rPr>
              <a:t>il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ab</a:t>
            </a:r>
            <a:r>
              <a:rPr sz="900" i="1" spc="-35" dirty="0">
                <a:solidFill>
                  <a:srgbClr val="585858"/>
                </a:solidFill>
                <a:latin typeface="Arial"/>
                <a:cs typeface="Arial"/>
              </a:rPr>
              <a:t>l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e  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sz="900" i="1" spc="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these</a:t>
            </a:r>
            <a:r>
              <a:rPr sz="900" i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states</a:t>
            </a:r>
            <a:endParaRPr sz="90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097020" y="5874511"/>
            <a:ext cx="2127250" cy="4387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i="1" spc="-10" dirty="0">
                <a:solidFill>
                  <a:srgbClr val="585858"/>
                </a:solidFill>
                <a:latin typeface="Arial"/>
                <a:cs typeface="Arial"/>
              </a:rPr>
              <a:t>Capitalized</a:t>
            </a:r>
            <a:r>
              <a:rPr sz="900" i="1" spc="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Cost</a:t>
            </a:r>
            <a:r>
              <a:rPr sz="900" i="1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-5" dirty="0">
                <a:solidFill>
                  <a:srgbClr val="585858"/>
                </a:solidFill>
                <a:latin typeface="Arial"/>
                <a:cs typeface="Arial"/>
              </a:rPr>
              <a:t>Reductions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(down</a:t>
            </a:r>
            <a:r>
              <a:rPr sz="900" i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payments)</a:t>
            </a:r>
            <a:r>
              <a:rPr sz="900" i="1" spc="-6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are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not</a:t>
            </a:r>
            <a:r>
              <a:rPr sz="900" i="1" spc="-3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accepted</a:t>
            </a:r>
            <a:r>
              <a:rPr sz="900" i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in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 CA, </a:t>
            </a:r>
            <a:r>
              <a:rPr sz="900" i="1" spc="-2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-5" dirty="0">
                <a:solidFill>
                  <a:srgbClr val="585858"/>
                </a:solidFill>
                <a:latin typeface="Arial"/>
                <a:cs typeface="Arial"/>
              </a:rPr>
              <a:t>IN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and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20" dirty="0">
                <a:solidFill>
                  <a:srgbClr val="585858"/>
                </a:solidFill>
                <a:latin typeface="Arial"/>
                <a:cs typeface="Arial"/>
              </a:rPr>
              <a:t>WV</a:t>
            </a:r>
            <a:endParaRPr sz="900">
              <a:latin typeface="Arial"/>
              <a:cs typeface="Arial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3740658" y="5474512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182879" y="0"/>
                </a:moveTo>
                <a:lnTo>
                  <a:pt x="0" y="0"/>
                </a:lnTo>
                <a:lnTo>
                  <a:pt x="0" y="182879"/>
                </a:lnTo>
                <a:lnTo>
                  <a:pt x="182879" y="182879"/>
                </a:lnTo>
                <a:lnTo>
                  <a:pt x="182879" y="0"/>
                </a:lnTo>
                <a:close/>
              </a:path>
            </a:pathLst>
          </a:custGeom>
          <a:solidFill>
            <a:srgbClr val="C55A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961898" y="5473115"/>
            <a:ext cx="2371725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36,</a:t>
            </a:r>
            <a:r>
              <a:rPr sz="900" i="1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48,</a:t>
            </a:r>
            <a:r>
              <a:rPr sz="900" i="1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60,</a:t>
            </a:r>
            <a:r>
              <a:rPr sz="900" i="1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900" i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72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900" i="1" spc="-10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on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h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900" i="1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900" i="1" spc="1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900" i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ff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900" i="1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-35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n 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he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se</a:t>
            </a:r>
            <a:r>
              <a:rPr sz="900" i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st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es.</a:t>
            </a:r>
            <a:r>
              <a:rPr sz="900" i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$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ost</a:t>
            </a:r>
            <a:r>
              <a:rPr sz="900" i="1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c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on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tr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a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ct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.</a:t>
            </a:r>
            <a:r>
              <a:rPr sz="900" i="1" spc="-1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15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900" i="1" spc="-35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n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$2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,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50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936599" y="5952540"/>
            <a:ext cx="2131060" cy="4387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6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an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900" i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72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-</a:t>
            </a:r>
            <a:r>
              <a:rPr sz="900" i="1" spc="-10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on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h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s</a:t>
            </a:r>
            <a:r>
              <a:rPr sz="900" i="1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sz="900" i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900" i="1" spc="15" dirty="0">
                <a:solidFill>
                  <a:srgbClr val="585858"/>
                </a:solidFill>
                <a:latin typeface="Arial"/>
                <a:cs typeface="Arial"/>
              </a:rPr>
              <a:t>w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n</a:t>
            </a:r>
            <a:r>
              <a:rPr sz="900" i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not</a:t>
            </a:r>
            <a:r>
              <a:rPr sz="900" i="1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o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ff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r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e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d</a:t>
            </a:r>
            <a:r>
              <a:rPr sz="900" i="1" spc="-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-35" dirty="0">
                <a:solidFill>
                  <a:srgbClr val="585858"/>
                </a:solidFill>
                <a:latin typeface="Arial"/>
                <a:cs typeface="Arial"/>
              </a:rPr>
              <a:t>i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n  these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states </a:t>
            </a:r>
            <a:r>
              <a:rPr sz="900" i="1" spc="-5" dirty="0">
                <a:solidFill>
                  <a:srgbClr val="585858"/>
                </a:solidFill>
                <a:latin typeface="Arial"/>
                <a:cs typeface="Arial"/>
              </a:rPr>
              <a:t>(only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36 and 48 months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to </a:t>
            </a:r>
            <a:r>
              <a:rPr sz="900" i="1" spc="1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own).</a:t>
            </a:r>
            <a:r>
              <a:rPr sz="900" i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5" dirty="0">
                <a:solidFill>
                  <a:srgbClr val="585858"/>
                </a:solidFill>
                <a:latin typeface="Arial"/>
                <a:cs typeface="Arial"/>
              </a:rPr>
              <a:t>5%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 contractor</a:t>
            </a:r>
            <a:r>
              <a:rPr sz="900" i="1" spc="-7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-5" dirty="0">
                <a:solidFill>
                  <a:srgbClr val="585858"/>
                </a:solidFill>
                <a:latin typeface="Arial"/>
                <a:cs typeface="Arial"/>
              </a:rPr>
              <a:t>discount.</a:t>
            </a:r>
            <a:r>
              <a:rPr sz="900" i="1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spc="-5" dirty="0">
                <a:solidFill>
                  <a:srgbClr val="585858"/>
                </a:solidFill>
                <a:latin typeface="Arial"/>
                <a:cs typeface="Arial"/>
              </a:rPr>
              <a:t>Min</a:t>
            </a:r>
            <a:r>
              <a:rPr sz="900" i="1" spc="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900" i="1" dirty="0">
                <a:solidFill>
                  <a:srgbClr val="585858"/>
                </a:solidFill>
                <a:latin typeface="Arial"/>
                <a:cs typeface="Arial"/>
              </a:rPr>
              <a:t>$3,000</a:t>
            </a:r>
            <a:endParaRPr sz="900">
              <a:latin typeface="Arial"/>
              <a:cs typeface="Arial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646938" y="551413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182880" y="0"/>
                </a:moveTo>
                <a:lnTo>
                  <a:pt x="0" y="0"/>
                </a:lnTo>
                <a:lnTo>
                  <a:pt x="0" y="182880"/>
                </a:lnTo>
                <a:lnTo>
                  <a:pt x="182880" y="182880"/>
                </a:lnTo>
                <a:lnTo>
                  <a:pt x="182880" y="0"/>
                </a:lnTo>
                <a:close/>
              </a:path>
            </a:pathLst>
          </a:custGeom>
          <a:solidFill>
            <a:srgbClr val="279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46938" y="5956096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182880" y="0"/>
                </a:moveTo>
                <a:lnTo>
                  <a:pt x="0" y="0"/>
                </a:lnTo>
                <a:lnTo>
                  <a:pt x="0" y="182880"/>
                </a:lnTo>
                <a:lnTo>
                  <a:pt x="182880" y="182880"/>
                </a:lnTo>
                <a:lnTo>
                  <a:pt x="182880" y="0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10145394" y="5609640"/>
            <a:ext cx="1714500" cy="878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spc="-15" dirty="0">
                <a:latin typeface="Arial"/>
                <a:cs typeface="Arial"/>
              </a:rPr>
              <a:t>Contractor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Support: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spc="-15" dirty="0">
                <a:latin typeface="Arial"/>
                <a:cs typeface="Arial"/>
              </a:rPr>
              <a:t>855-498-8200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15" dirty="0">
                <a:latin typeface="Arial"/>
                <a:cs typeface="Arial"/>
              </a:rPr>
              <a:t>Customer</a:t>
            </a:r>
            <a:r>
              <a:rPr sz="1400" b="1" spc="3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Support: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spc="-15" dirty="0">
                <a:latin typeface="Arial"/>
                <a:cs typeface="Arial"/>
              </a:rPr>
              <a:t>855-642-7631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D78A032F-92EE-41AF-A039-AA78B0A2DF7D}"/>
              </a:ext>
            </a:extLst>
          </p:cNvPr>
          <p:cNvSpPr txBox="1"/>
          <p:nvPr/>
        </p:nvSpPr>
        <p:spPr>
          <a:xfrm>
            <a:off x="6851507" y="4523448"/>
            <a:ext cx="4558915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rgbClr val="279142"/>
              </a:buClr>
              <a:buSzPct val="140000"/>
              <a:buFontTx/>
              <a:buBlip>
                <a:blip r:embed="rId6"/>
              </a:buBlip>
              <a:tabLst/>
              <a:defRPr/>
            </a:pPr>
            <a:r>
              <a:rPr lang="en-US" sz="15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Calibri" panose="020F0502020204030204"/>
              </a:rPr>
              <a:t>Equipment permitted: Package System, Complete Split System, Mini Split, Boiler, Gas Furnace Only,  and/or Condenser Only . No used Equipment.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ACF41BB-AA71-4192-A3CB-10E62BD79B31}"/>
              </a:ext>
            </a:extLst>
          </p:cNvPr>
          <p:cNvSpPr txBox="1"/>
          <p:nvPr/>
        </p:nvSpPr>
        <p:spPr>
          <a:xfrm>
            <a:off x="10541391" y="6573077"/>
            <a:ext cx="1650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www.Microf.com</a:t>
            </a:r>
          </a:p>
        </p:txBody>
      </p:sp>
      <p:sp>
        <p:nvSpPr>
          <p:cNvPr id="100" name="Title 1">
            <a:extLst>
              <a:ext uri="{FF2B5EF4-FFF2-40B4-BE49-F238E27FC236}">
                <a16:creationId xmlns:a16="http://schemas.microsoft.com/office/drawing/2014/main" id="{B905C050-2B37-4F70-8CF0-01C53B9ADDB7}"/>
              </a:ext>
            </a:extLst>
          </p:cNvPr>
          <p:cNvSpPr txBox="1">
            <a:spLocks/>
          </p:cNvSpPr>
          <p:nvPr/>
        </p:nvSpPr>
        <p:spPr>
          <a:xfrm>
            <a:off x="401159" y="843062"/>
            <a:ext cx="10800114" cy="1069154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2000" b="1" kern="0" dirty="0">
                <a:solidFill>
                  <a:schemeClr val="tx1"/>
                </a:solidFill>
                <a:latin typeface="+mn-lt"/>
              </a:rPr>
              <a:t>Microf believes that all consumers should have options when it comes to replacing their heating and cooling system. Our unique lease-purchase product (LTO+) has always been a great option for homeowners with damaged credit or for consumers looking for alternatives to traditional financing. </a:t>
            </a:r>
            <a:endParaRPr lang="en-US" sz="1200" b="1" kern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D9BA88-98D9-4CB1-A2C0-C4A6D6DDB9A5}"/>
              </a:ext>
            </a:extLst>
          </p:cNvPr>
          <p:cNvSpPr txBox="1"/>
          <p:nvPr/>
        </p:nvSpPr>
        <p:spPr>
          <a:xfrm>
            <a:off x="6933105" y="5657392"/>
            <a:ext cx="2581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 CREDIT NEEDED!</a:t>
            </a:r>
          </a:p>
          <a:p>
            <a:r>
              <a:rPr lang="en-US" b="1" dirty="0"/>
              <a:t>NEXT DAY FUNDING!</a:t>
            </a:r>
          </a:p>
        </p:txBody>
      </p:sp>
    </p:spTree>
    <p:extLst>
      <p:ext uri="{BB962C8B-B14F-4D97-AF65-F5344CB8AC3E}">
        <p14:creationId xmlns:p14="http://schemas.microsoft.com/office/powerpoint/2010/main" val="114334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Program Terms $2,500($3,000) - $10,000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Terms $2,500($3,000) - $10,000</dc:title>
  <dc:creator>Jeremy Chandler</dc:creator>
  <cp:lastModifiedBy>Jeremy Chandler</cp:lastModifiedBy>
  <cp:revision>1</cp:revision>
  <dcterms:created xsi:type="dcterms:W3CDTF">2021-07-26T20:32:36Z</dcterms:created>
  <dcterms:modified xsi:type="dcterms:W3CDTF">2021-07-26T20:33:03Z</dcterms:modified>
</cp:coreProperties>
</file>