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52" r:id="rId3"/>
    <p:sldMasterId id="2147483855" r:id="rId4"/>
    <p:sldMasterId id="2147483859" r:id="rId5"/>
    <p:sldMasterId id="2147483861" r:id="rId6"/>
  </p:sldMasterIdLst>
  <p:notesMasterIdLst>
    <p:notesMasterId r:id="rId20"/>
  </p:notesMasterIdLst>
  <p:handoutMasterIdLst>
    <p:handoutMasterId r:id="rId21"/>
  </p:handoutMasterIdLst>
  <p:sldIdLst>
    <p:sldId id="261" r:id="rId7"/>
    <p:sldId id="263" r:id="rId8"/>
    <p:sldId id="260" r:id="rId9"/>
    <p:sldId id="269" r:id="rId10"/>
    <p:sldId id="267" r:id="rId11"/>
    <p:sldId id="270" r:id="rId12"/>
    <p:sldId id="266" r:id="rId13"/>
    <p:sldId id="271" r:id="rId14"/>
    <p:sldId id="275" r:id="rId15"/>
    <p:sldId id="272" r:id="rId16"/>
    <p:sldId id="273" r:id="rId17"/>
    <p:sldId id="274" r:id="rId18"/>
    <p:sldId id="276" r:id="rId19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92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giaitteam.atlassian.net/servicedesk/customer/portals" TargetMode="External"/><Relationship Id="rId2" Type="http://schemas.openxmlformats.org/officeDocument/2006/relationships/hyperlink" Target="mailto:egiasupport@egia.org" TargetMode="External"/><Relationship Id="rId1" Type="http://schemas.openxmlformats.org/officeDocument/2006/relationships/hyperlink" Target="mailto:support@egiaitteam.atlassian.net" TargetMode="External"/><Relationship Id="rId5" Type="http://schemas.openxmlformats.org/officeDocument/2006/relationships/hyperlink" Target="mailto:egiadevteam2@egia.org" TargetMode="External"/><Relationship Id="rId4" Type="http://schemas.openxmlformats.org/officeDocument/2006/relationships/hyperlink" Target="https://egiaitteam.atlassian.net/jira/core/projects/CPP/board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egiaitteam.atlassian.net/servicedesk/customer/portals" TargetMode="External"/><Relationship Id="rId2" Type="http://schemas.openxmlformats.org/officeDocument/2006/relationships/hyperlink" Target="mailto:egiasupport@egia.org" TargetMode="External"/><Relationship Id="rId1" Type="http://schemas.openxmlformats.org/officeDocument/2006/relationships/hyperlink" Target="mailto:support@egiaitteam.atlassian.net" TargetMode="External"/><Relationship Id="rId5" Type="http://schemas.openxmlformats.org/officeDocument/2006/relationships/hyperlink" Target="mailto:egiadevteam2@egia.org" TargetMode="External"/><Relationship Id="rId4" Type="http://schemas.openxmlformats.org/officeDocument/2006/relationships/hyperlink" Target="https://egiaitteam.atlassian.net/jira/core/projects/CPP/boar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B2181-E5A6-44A1-8756-379E11E86230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85215F-F7D3-426D-869F-A205F1C4BF2E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100" b="0" dirty="0">
              <a:solidFill>
                <a:schemeClr val="accent6">
                  <a:lumMod val="40000"/>
                  <a:lumOff val="60000"/>
                </a:schemeClr>
              </a:solidFill>
            </a:rPr>
            <a:t>EGIA IT </a:t>
          </a:r>
        </a:p>
        <a:p>
          <a:r>
            <a:rPr lang="en-US" sz="700" b="0" i="1" dirty="0">
              <a:solidFill>
                <a:schemeClr val="accent6">
                  <a:lumMod val="40000"/>
                  <a:lumOff val="60000"/>
                </a:schemeClr>
              </a:solidFill>
            </a:rPr>
            <a:t>Help Desk</a:t>
          </a:r>
        </a:p>
        <a:p>
          <a:r>
            <a:rPr lang="en-US" sz="700" b="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en-US" sz="700" b="0" i="1" dirty="0">
              <a:solidFill>
                <a:schemeClr val="accent6">
                  <a:lumMod val="40000"/>
                  <a:lumOff val="60000"/>
                </a:schemeClr>
              </a:solidFill>
            </a:rPr>
            <a:t>JIRA Projects and Trouble Tracking</a:t>
          </a:r>
        </a:p>
        <a:p>
          <a:r>
            <a:rPr lang="en-US" sz="700" b="0" i="1" dirty="0">
              <a:solidFill>
                <a:schemeClr val="accent6">
                  <a:lumMod val="40000"/>
                  <a:lumOff val="60000"/>
                </a:schemeClr>
              </a:solidFill>
            </a:rPr>
            <a:t>Dev Communication</a:t>
          </a:r>
        </a:p>
        <a:p>
          <a:r>
            <a:rPr lang="en-US" sz="700" b="0" i="1" dirty="0">
              <a:solidFill>
                <a:schemeClr val="accent6">
                  <a:lumMod val="40000"/>
                  <a:lumOff val="60000"/>
                </a:schemeClr>
              </a:solidFill>
            </a:rPr>
            <a:t>Process Tracking</a:t>
          </a:r>
        </a:p>
      </dgm:t>
    </dgm:pt>
    <dgm:pt modelId="{C88ED351-B087-4B5B-B036-8A79F85B9430}" type="parTrans" cxnId="{712F59E6-9F77-49BE-896E-6AB661489231}">
      <dgm:prSet/>
      <dgm:spPr/>
      <dgm:t>
        <a:bodyPr/>
        <a:lstStyle/>
        <a:p>
          <a:endParaRPr lang="en-US"/>
        </a:p>
      </dgm:t>
    </dgm:pt>
    <dgm:pt modelId="{8F134DCA-F37E-4B6B-8D99-CDA93A04CBF7}" type="sibTrans" cxnId="{712F59E6-9F77-49BE-896E-6AB661489231}">
      <dgm:prSet/>
      <dgm:spPr/>
      <dgm:t>
        <a:bodyPr/>
        <a:lstStyle/>
        <a:p>
          <a:endParaRPr lang="en-US"/>
        </a:p>
      </dgm:t>
    </dgm:pt>
    <dgm:pt modelId="{2D019032-8DF9-427F-9EED-A44F575B279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900" b="0" baseline="0" dirty="0">
              <a:solidFill>
                <a:schemeClr val="accent6">
                  <a:lumMod val="40000"/>
                  <a:lumOff val="60000"/>
                </a:schemeClr>
              </a:solidFill>
            </a:rPr>
            <a:t>Help Desk Call-in </a:t>
          </a:r>
        </a:p>
        <a:p>
          <a:r>
            <a:rPr lang="en-US" sz="600" b="0" baseline="0" dirty="0">
              <a:solidFill>
                <a:schemeClr val="accent6">
                  <a:lumMod val="40000"/>
                  <a:lumOff val="60000"/>
                </a:schemeClr>
              </a:solidFill>
            </a:rPr>
            <a:t>1-(877) 260-6877</a:t>
          </a:r>
          <a:endParaRPr lang="en-US" sz="1200" b="0" baseline="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8AA4E754-3065-44F5-9AA8-EF9AEDF6D0CC}" type="parTrans" cxnId="{D9DDA6FC-B3AF-42F0-885F-BC9324E7B391}">
      <dgm:prSet/>
      <dgm:spPr/>
      <dgm:t>
        <a:bodyPr/>
        <a:lstStyle/>
        <a:p>
          <a:endParaRPr lang="en-US"/>
        </a:p>
      </dgm:t>
    </dgm:pt>
    <dgm:pt modelId="{30EE830B-DF74-41F0-84DB-53F31DAABAD3}" type="sibTrans" cxnId="{D9DDA6FC-B3AF-42F0-885F-BC9324E7B391}">
      <dgm:prSet/>
      <dgm:spPr/>
      <dgm:t>
        <a:bodyPr/>
        <a:lstStyle/>
        <a:p>
          <a:endParaRPr lang="en-US"/>
        </a:p>
      </dgm:t>
    </dgm:pt>
    <dgm:pt modelId="{13BDC813-0B90-48F6-A0DA-2BF83E4323AC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700" b="0" u="sng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1"/>
            </a:rPr>
            <a:t>Help Desk Email Request</a:t>
          </a:r>
        </a:p>
        <a:p>
          <a:r>
            <a:rPr lang="en-US" sz="600" b="0" u="none" dirty="0" smtClean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2"/>
            </a:rPr>
            <a:t>egiasupport@egia.org</a:t>
          </a:r>
          <a:r>
            <a:rPr lang="en-US" sz="600" b="0" u="none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 (support@egiaitteam.atlassian.net)</a:t>
          </a:r>
          <a:endParaRPr lang="en-US" sz="600" b="0" u="none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E8090202-8229-492D-BC32-089543CCF403}" type="parTrans" cxnId="{4E45A5E4-3491-4C53-85D5-EB0A6F589374}">
      <dgm:prSet/>
      <dgm:spPr/>
      <dgm:t>
        <a:bodyPr/>
        <a:lstStyle/>
        <a:p>
          <a:endParaRPr lang="en-US"/>
        </a:p>
      </dgm:t>
    </dgm:pt>
    <dgm:pt modelId="{430D8C41-AA6A-488F-A2C6-FE86BBA67565}" type="sibTrans" cxnId="{4E45A5E4-3491-4C53-85D5-EB0A6F589374}">
      <dgm:prSet/>
      <dgm:spPr/>
      <dgm:t>
        <a:bodyPr/>
        <a:lstStyle/>
        <a:p>
          <a:endParaRPr lang="en-US"/>
        </a:p>
      </dgm:t>
    </dgm:pt>
    <dgm:pt modelId="{B69C2618-690B-42BD-8094-89775B7AB89D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700" b="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3"/>
            </a:rPr>
            <a:t>EGIA Portal Requests</a:t>
          </a:r>
        </a:p>
        <a:p>
          <a:r>
            <a:rPr lang="en-US" sz="600" b="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3"/>
            </a:rPr>
            <a:t>https://egiaitteam.atlassian.net/servicedesk/customer/portals</a:t>
          </a:r>
          <a:endParaRPr lang="en-US" sz="600" b="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42D28648-708A-480E-87B5-ED6BB14FCE43}" type="parTrans" cxnId="{A63ACAD1-AF14-454B-8F2D-1BB2DA64D7F5}">
      <dgm:prSet/>
      <dgm:spPr/>
      <dgm:t>
        <a:bodyPr/>
        <a:lstStyle/>
        <a:p>
          <a:endParaRPr lang="en-US"/>
        </a:p>
      </dgm:t>
    </dgm:pt>
    <dgm:pt modelId="{D590987A-3E82-41C4-96C2-43795618FC36}" type="sibTrans" cxnId="{A63ACAD1-AF14-454B-8F2D-1BB2DA64D7F5}">
      <dgm:prSet/>
      <dgm:spPr/>
      <dgm:t>
        <a:bodyPr/>
        <a:lstStyle/>
        <a:p>
          <a:endParaRPr lang="en-US"/>
        </a:p>
      </dgm:t>
    </dgm:pt>
    <dgm:pt modelId="{01ABCA04-BD82-4076-B9BE-56A01E6D25B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700" b="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4"/>
            </a:rPr>
            <a:t>Check Printing Process</a:t>
          </a:r>
        </a:p>
        <a:p>
          <a:r>
            <a:rPr lang="en-US" sz="600" b="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4"/>
            </a:rPr>
            <a:t>https://egiaitteam.atlassian.net/jira/core/projects/CPP/board</a:t>
          </a:r>
          <a:endParaRPr lang="en-US" sz="600" b="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CC34B6BB-23B2-49FD-A406-648B3086DF41}" type="parTrans" cxnId="{03F4B17E-2D55-43A0-9BF1-80251250F7BC}">
      <dgm:prSet/>
      <dgm:spPr/>
      <dgm:t>
        <a:bodyPr/>
        <a:lstStyle/>
        <a:p>
          <a:endParaRPr lang="en-US"/>
        </a:p>
      </dgm:t>
    </dgm:pt>
    <dgm:pt modelId="{D16D7ECD-6375-4618-9E03-47DC25F83BF1}" type="sibTrans" cxnId="{03F4B17E-2D55-43A0-9BF1-80251250F7BC}">
      <dgm:prSet/>
      <dgm:spPr/>
      <dgm:t>
        <a:bodyPr/>
        <a:lstStyle/>
        <a:p>
          <a:endParaRPr lang="en-US"/>
        </a:p>
      </dgm:t>
    </dgm:pt>
    <dgm:pt modelId="{D68FB0A1-64AF-4719-89C0-1735534AEBB3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800" b="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Project Requests</a:t>
          </a:r>
        </a:p>
        <a:p>
          <a:r>
            <a:rPr lang="en-US" sz="600" b="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tech@egia.org</a:t>
          </a:r>
          <a:endParaRPr lang="en-US" sz="600" b="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97BDDB0E-7BB4-40F0-B54F-BD037FA1B902}" type="parTrans" cxnId="{5D2E581C-9A3C-4C7B-8DB9-0B388BCA1B6F}">
      <dgm:prSet/>
      <dgm:spPr/>
      <dgm:t>
        <a:bodyPr/>
        <a:lstStyle/>
        <a:p>
          <a:endParaRPr lang="en-US"/>
        </a:p>
      </dgm:t>
    </dgm:pt>
    <dgm:pt modelId="{CA0EB4F4-2857-4F3B-B099-390373A5912F}" type="sibTrans" cxnId="{5D2E581C-9A3C-4C7B-8DB9-0B388BCA1B6F}">
      <dgm:prSet/>
      <dgm:spPr/>
      <dgm:t>
        <a:bodyPr/>
        <a:lstStyle/>
        <a:p>
          <a:endParaRPr lang="en-US"/>
        </a:p>
      </dgm:t>
    </dgm:pt>
    <dgm:pt modelId="{C3490C4B-C444-404A-B7CF-C9FC6F58AA3D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900" b="1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Dev Team</a:t>
          </a:r>
        </a:p>
        <a:p>
          <a:r>
            <a:rPr lang="en-US" sz="600" b="1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egiadevteam2@egia.org</a:t>
          </a:r>
          <a:endParaRPr lang="en-US" sz="10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78A302D9-8345-4BD1-8083-1E6F3C4BE390}" type="parTrans" cxnId="{88C44427-1F5E-4934-9861-5B003D6504B8}">
      <dgm:prSet/>
      <dgm:spPr/>
      <dgm:t>
        <a:bodyPr/>
        <a:lstStyle/>
        <a:p>
          <a:endParaRPr lang="en-US"/>
        </a:p>
      </dgm:t>
    </dgm:pt>
    <dgm:pt modelId="{B827F783-0AA5-4B28-8057-718225010452}" type="sibTrans" cxnId="{88C44427-1F5E-4934-9861-5B003D6504B8}">
      <dgm:prSet/>
      <dgm:spPr/>
      <dgm:t>
        <a:bodyPr/>
        <a:lstStyle/>
        <a:p>
          <a:endParaRPr lang="en-US"/>
        </a:p>
      </dgm:t>
    </dgm:pt>
    <dgm:pt modelId="{F067143E-CE23-4664-8591-774C1A0483C6}" type="pres">
      <dgm:prSet presAssocID="{A50B2181-E5A6-44A1-8756-379E11E862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D9BEE-EA6F-42DE-A6BF-9EB01CF70569}" type="pres">
      <dgm:prSet presAssocID="{E285215F-F7D3-426D-869F-A205F1C4BF2E}" presName="centerShape" presStyleLbl="node0" presStyleIdx="0" presStyleCnt="1"/>
      <dgm:spPr/>
      <dgm:t>
        <a:bodyPr/>
        <a:lstStyle/>
        <a:p>
          <a:endParaRPr lang="en-US"/>
        </a:p>
      </dgm:t>
    </dgm:pt>
    <dgm:pt modelId="{4D9E5695-9E27-42E3-9D68-7BB60443029D}" type="pres">
      <dgm:prSet presAssocID="{2D019032-8DF9-427F-9EED-A44F575B27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8E4B2-1EB8-401C-B89C-045EC96810B0}" type="pres">
      <dgm:prSet presAssocID="{2D019032-8DF9-427F-9EED-A44F575B2797}" presName="dummy" presStyleCnt="0"/>
      <dgm:spPr/>
    </dgm:pt>
    <dgm:pt modelId="{F985C547-0A41-4585-9938-9896EB456112}" type="pres">
      <dgm:prSet presAssocID="{30EE830B-DF74-41F0-84DB-53F31DAABAD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F831C2F-6465-408E-B8AD-8F0B3E6D7CFE}" type="pres">
      <dgm:prSet presAssocID="{13BDC813-0B90-48F6-A0DA-2BF83E4323AC}" presName="node" presStyleLbl="node1" presStyleIdx="1" presStyleCnt="6" custScaleX="110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864B4-D5BE-4B35-B7A1-0D2295CD48DE}" type="pres">
      <dgm:prSet presAssocID="{13BDC813-0B90-48F6-A0DA-2BF83E4323AC}" presName="dummy" presStyleCnt="0"/>
      <dgm:spPr/>
    </dgm:pt>
    <dgm:pt modelId="{96AD38CB-03FF-45DF-BD0C-4FFC583EFED7}" type="pres">
      <dgm:prSet presAssocID="{430D8C41-AA6A-488F-A2C6-FE86BBA6756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9D42242-7C17-4B54-B38F-DFFBA16E4707}" type="pres">
      <dgm:prSet presAssocID="{B69C2618-690B-42BD-8094-89775B7AB89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D6EE6-58A3-4445-9192-14517948CD25}" type="pres">
      <dgm:prSet presAssocID="{B69C2618-690B-42BD-8094-89775B7AB89D}" presName="dummy" presStyleCnt="0"/>
      <dgm:spPr/>
    </dgm:pt>
    <dgm:pt modelId="{65079BED-2BFA-4831-A69F-2C53702C5AFD}" type="pres">
      <dgm:prSet presAssocID="{D590987A-3E82-41C4-96C2-43795618FC3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AA03D32-507E-4CED-9270-66D3C9CDE15A}" type="pres">
      <dgm:prSet presAssocID="{01ABCA04-BD82-4076-B9BE-56A01E6D25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7CDA0-A0CE-4EC4-A9F8-344CA62FA25E}" type="pres">
      <dgm:prSet presAssocID="{01ABCA04-BD82-4076-B9BE-56A01E6D25B7}" presName="dummy" presStyleCnt="0"/>
      <dgm:spPr/>
    </dgm:pt>
    <dgm:pt modelId="{9398BDD4-3765-4A78-B6C7-7BFC0EFD3110}" type="pres">
      <dgm:prSet presAssocID="{D16D7ECD-6375-4618-9E03-47DC25F83BF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535C1E1-ED5F-4772-9893-0B1AFC7DB3C1}" type="pres">
      <dgm:prSet presAssocID="{D68FB0A1-64AF-4719-89C0-1735534AEB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D11F1-29AA-445E-9B66-681F6949D497}" type="pres">
      <dgm:prSet presAssocID="{D68FB0A1-64AF-4719-89C0-1735534AEBB3}" presName="dummy" presStyleCnt="0"/>
      <dgm:spPr/>
    </dgm:pt>
    <dgm:pt modelId="{3475E715-366E-4A2A-A3FF-28DE2F8C7E43}" type="pres">
      <dgm:prSet presAssocID="{CA0EB4F4-2857-4F3B-B099-390373A5912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DA28ADE-DFA9-4E7E-B2E8-7886B6C5D9C7}" type="pres">
      <dgm:prSet presAssocID="{C3490C4B-C444-404A-B7CF-C9FC6F58AA3D}" presName="node" presStyleLbl="node1" presStyleIdx="5" presStyleCnt="6" custRadScaleRad="99397" custRadScaleInc="-9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3166-FD3C-4DD8-9A5C-D07946AA17E7}" type="pres">
      <dgm:prSet presAssocID="{C3490C4B-C444-404A-B7CF-C9FC6F58AA3D}" presName="dummy" presStyleCnt="0"/>
      <dgm:spPr/>
    </dgm:pt>
    <dgm:pt modelId="{8E5C0EB2-C468-4FAC-AC0A-EF9E2388E28F}" type="pres">
      <dgm:prSet presAssocID="{B827F783-0AA5-4B28-8057-718225010452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43EB9C0-7792-4D25-A015-622F9F8C45CF}" type="presOf" srcId="{B827F783-0AA5-4B28-8057-718225010452}" destId="{8E5C0EB2-C468-4FAC-AC0A-EF9E2388E28F}" srcOrd="0" destOrd="0" presId="urn:microsoft.com/office/officeart/2005/8/layout/radial6"/>
    <dgm:cxn modelId="{6F1D7D2B-C9C8-4049-891C-2317182DC322}" type="presOf" srcId="{E285215F-F7D3-426D-869F-A205F1C4BF2E}" destId="{8B8D9BEE-EA6F-42DE-A6BF-9EB01CF70569}" srcOrd="0" destOrd="0" presId="urn:microsoft.com/office/officeart/2005/8/layout/radial6"/>
    <dgm:cxn modelId="{D9DDA6FC-B3AF-42F0-885F-BC9324E7B391}" srcId="{E285215F-F7D3-426D-869F-A205F1C4BF2E}" destId="{2D019032-8DF9-427F-9EED-A44F575B2797}" srcOrd="0" destOrd="0" parTransId="{8AA4E754-3065-44F5-9AA8-EF9AEDF6D0CC}" sibTransId="{30EE830B-DF74-41F0-84DB-53F31DAABAD3}"/>
    <dgm:cxn modelId="{D2D8CEA9-3AB4-4875-9DC3-257A06568BA3}" type="presOf" srcId="{D16D7ECD-6375-4618-9E03-47DC25F83BF1}" destId="{9398BDD4-3765-4A78-B6C7-7BFC0EFD3110}" srcOrd="0" destOrd="0" presId="urn:microsoft.com/office/officeart/2005/8/layout/radial6"/>
    <dgm:cxn modelId="{9EBE2884-F8A3-40B9-A71A-ECE8A9500452}" type="presOf" srcId="{C3490C4B-C444-404A-B7CF-C9FC6F58AA3D}" destId="{5DA28ADE-DFA9-4E7E-B2E8-7886B6C5D9C7}" srcOrd="0" destOrd="0" presId="urn:microsoft.com/office/officeart/2005/8/layout/radial6"/>
    <dgm:cxn modelId="{F748D573-E32E-4EF8-A183-9DE78C9350F6}" type="presOf" srcId="{CA0EB4F4-2857-4F3B-B099-390373A5912F}" destId="{3475E715-366E-4A2A-A3FF-28DE2F8C7E43}" srcOrd="0" destOrd="0" presId="urn:microsoft.com/office/officeart/2005/8/layout/radial6"/>
    <dgm:cxn modelId="{9837A86B-49EA-44F0-9AEB-DDC787DB08C5}" type="presOf" srcId="{D68FB0A1-64AF-4719-89C0-1735534AEBB3}" destId="{6535C1E1-ED5F-4772-9893-0B1AFC7DB3C1}" srcOrd="0" destOrd="0" presId="urn:microsoft.com/office/officeart/2005/8/layout/radial6"/>
    <dgm:cxn modelId="{5D2E581C-9A3C-4C7B-8DB9-0B388BCA1B6F}" srcId="{E285215F-F7D3-426D-869F-A205F1C4BF2E}" destId="{D68FB0A1-64AF-4719-89C0-1735534AEBB3}" srcOrd="4" destOrd="0" parTransId="{97BDDB0E-7BB4-40F0-B54F-BD037FA1B902}" sibTransId="{CA0EB4F4-2857-4F3B-B099-390373A5912F}"/>
    <dgm:cxn modelId="{4E45A5E4-3491-4C53-85D5-EB0A6F589374}" srcId="{E285215F-F7D3-426D-869F-A205F1C4BF2E}" destId="{13BDC813-0B90-48F6-A0DA-2BF83E4323AC}" srcOrd="1" destOrd="0" parTransId="{E8090202-8229-492D-BC32-089543CCF403}" sibTransId="{430D8C41-AA6A-488F-A2C6-FE86BBA67565}"/>
    <dgm:cxn modelId="{712F59E6-9F77-49BE-896E-6AB661489231}" srcId="{A50B2181-E5A6-44A1-8756-379E11E86230}" destId="{E285215F-F7D3-426D-869F-A205F1C4BF2E}" srcOrd="0" destOrd="0" parTransId="{C88ED351-B087-4B5B-B036-8A79F85B9430}" sibTransId="{8F134DCA-F37E-4B6B-8D99-CDA93A04CBF7}"/>
    <dgm:cxn modelId="{88C44427-1F5E-4934-9861-5B003D6504B8}" srcId="{E285215F-F7D3-426D-869F-A205F1C4BF2E}" destId="{C3490C4B-C444-404A-B7CF-C9FC6F58AA3D}" srcOrd="5" destOrd="0" parTransId="{78A302D9-8345-4BD1-8083-1E6F3C4BE390}" sibTransId="{B827F783-0AA5-4B28-8057-718225010452}"/>
    <dgm:cxn modelId="{1D688C80-9297-4FD8-B6B6-9B45FC5EC672}" type="presOf" srcId="{A50B2181-E5A6-44A1-8756-379E11E86230}" destId="{F067143E-CE23-4664-8591-774C1A0483C6}" srcOrd="0" destOrd="0" presId="urn:microsoft.com/office/officeart/2005/8/layout/radial6"/>
    <dgm:cxn modelId="{A3EE23C5-14E8-4EE0-BC66-BAA263CF87D0}" type="presOf" srcId="{30EE830B-DF74-41F0-84DB-53F31DAABAD3}" destId="{F985C547-0A41-4585-9938-9896EB456112}" srcOrd="0" destOrd="0" presId="urn:microsoft.com/office/officeart/2005/8/layout/radial6"/>
    <dgm:cxn modelId="{8EDFCC53-AC96-4AF2-A645-EC5A2D276433}" type="presOf" srcId="{D590987A-3E82-41C4-96C2-43795618FC36}" destId="{65079BED-2BFA-4831-A69F-2C53702C5AFD}" srcOrd="0" destOrd="0" presId="urn:microsoft.com/office/officeart/2005/8/layout/radial6"/>
    <dgm:cxn modelId="{91C61C48-F813-40F6-8AC4-2AD94CC2A324}" type="presOf" srcId="{430D8C41-AA6A-488F-A2C6-FE86BBA67565}" destId="{96AD38CB-03FF-45DF-BD0C-4FFC583EFED7}" srcOrd="0" destOrd="0" presId="urn:microsoft.com/office/officeart/2005/8/layout/radial6"/>
    <dgm:cxn modelId="{5E3CD318-379C-432F-B179-9D5B1F324F37}" type="presOf" srcId="{B69C2618-690B-42BD-8094-89775B7AB89D}" destId="{09D42242-7C17-4B54-B38F-DFFBA16E4707}" srcOrd="0" destOrd="0" presId="urn:microsoft.com/office/officeart/2005/8/layout/radial6"/>
    <dgm:cxn modelId="{03F4B17E-2D55-43A0-9BF1-80251250F7BC}" srcId="{E285215F-F7D3-426D-869F-A205F1C4BF2E}" destId="{01ABCA04-BD82-4076-B9BE-56A01E6D25B7}" srcOrd="3" destOrd="0" parTransId="{CC34B6BB-23B2-49FD-A406-648B3086DF41}" sibTransId="{D16D7ECD-6375-4618-9E03-47DC25F83BF1}"/>
    <dgm:cxn modelId="{38491061-3ACD-4DCE-BD42-59062628560D}" type="presOf" srcId="{13BDC813-0B90-48F6-A0DA-2BF83E4323AC}" destId="{3F831C2F-6465-408E-B8AD-8F0B3E6D7CFE}" srcOrd="0" destOrd="0" presId="urn:microsoft.com/office/officeart/2005/8/layout/radial6"/>
    <dgm:cxn modelId="{18D39AD2-F1D5-43F0-B475-AB06FE1CF240}" type="presOf" srcId="{2D019032-8DF9-427F-9EED-A44F575B2797}" destId="{4D9E5695-9E27-42E3-9D68-7BB60443029D}" srcOrd="0" destOrd="0" presId="urn:microsoft.com/office/officeart/2005/8/layout/radial6"/>
    <dgm:cxn modelId="{BAFD595B-7BF6-449A-AF2A-4C520ECD210C}" type="presOf" srcId="{01ABCA04-BD82-4076-B9BE-56A01E6D25B7}" destId="{2AA03D32-507E-4CED-9270-66D3C9CDE15A}" srcOrd="0" destOrd="0" presId="urn:microsoft.com/office/officeart/2005/8/layout/radial6"/>
    <dgm:cxn modelId="{A63ACAD1-AF14-454B-8F2D-1BB2DA64D7F5}" srcId="{E285215F-F7D3-426D-869F-A205F1C4BF2E}" destId="{B69C2618-690B-42BD-8094-89775B7AB89D}" srcOrd="2" destOrd="0" parTransId="{42D28648-708A-480E-87B5-ED6BB14FCE43}" sibTransId="{D590987A-3E82-41C4-96C2-43795618FC36}"/>
    <dgm:cxn modelId="{59996742-19B4-4237-B716-DCB5039A8945}" type="presParOf" srcId="{F067143E-CE23-4664-8591-774C1A0483C6}" destId="{8B8D9BEE-EA6F-42DE-A6BF-9EB01CF70569}" srcOrd="0" destOrd="0" presId="urn:microsoft.com/office/officeart/2005/8/layout/radial6"/>
    <dgm:cxn modelId="{27A31EC6-FA92-4E48-B56B-F88F5E71399E}" type="presParOf" srcId="{F067143E-CE23-4664-8591-774C1A0483C6}" destId="{4D9E5695-9E27-42E3-9D68-7BB60443029D}" srcOrd="1" destOrd="0" presId="urn:microsoft.com/office/officeart/2005/8/layout/radial6"/>
    <dgm:cxn modelId="{7702BC47-FA61-4F2E-9078-8BBA23769F3E}" type="presParOf" srcId="{F067143E-CE23-4664-8591-774C1A0483C6}" destId="{8ED8E4B2-1EB8-401C-B89C-045EC96810B0}" srcOrd="2" destOrd="0" presId="urn:microsoft.com/office/officeart/2005/8/layout/radial6"/>
    <dgm:cxn modelId="{4C9AA292-8FC5-440E-946B-4E81FA774E3F}" type="presParOf" srcId="{F067143E-CE23-4664-8591-774C1A0483C6}" destId="{F985C547-0A41-4585-9938-9896EB456112}" srcOrd="3" destOrd="0" presId="urn:microsoft.com/office/officeart/2005/8/layout/radial6"/>
    <dgm:cxn modelId="{9A7FCD93-CCE9-41D3-9550-8D973AB10321}" type="presParOf" srcId="{F067143E-CE23-4664-8591-774C1A0483C6}" destId="{3F831C2F-6465-408E-B8AD-8F0B3E6D7CFE}" srcOrd="4" destOrd="0" presId="urn:microsoft.com/office/officeart/2005/8/layout/radial6"/>
    <dgm:cxn modelId="{12AD2BA8-F7AC-4F6F-A468-355209D4054E}" type="presParOf" srcId="{F067143E-CE23-4664-8591-774C1A0483C6}" destId="{83E864B4-D5BE-4B35-B7A1-0D2295CD48DE}" srcOrd="5" destOrd="0" presId="urn:microsoft.com/office/officeart/2005/8/layout/radial6"/>
    <dgm:cxn modelId="{2D1DD2BE-0971-4B2F-8EB8-F79721FEF1F1}" type="presParOf" srcId="{F067143E-CE23-4664-8591-774C1A0483C6}" destId="{96AD38CB-03FF-45DF-BD0C-4FFC583EFED7}" srcOrd="6" destOrd="0" presId="urn:microsoft.com/office/officeart/2005/8/layout/radial6"/>
    <dgm:cxn modelId="{D40294F1-4EC1-4A8A-9384-246A9A1DE82D}" type="presParOf" srcId="{F067143E-CE23-4664-8591-774C1A0483C6}" destId="{09D42242-7C17-4B54-B38F-DFFBA16E4707}" srcOrd="7" destOrd="0" presId="urn:microsoft.com/office/officeart/2005/8/layout/radial6"/>
    <dgm:cxn modelId="{7AA18EA5-DBE1-4EA5-960A-A0007C80979C}" type="presParOf" srcId="{F067143E-CE23-4664-8591-774C1A0483C6}" destId="{2F0D6EE6-58A3-4445-9192-14517948CD25}" srcOrd="8" destOrd="0" presId="urn:microsoft.com/office/officeart/2005/8/layout/radial6"/>
    <dgm:cxn modelId="{206914FF-0C7D-4515-9578-584B7F962872}" type="presParOf" srcId="{F067143E-CE23-4664-8591-774C1A0483C6}" destId="{65079BED-2BFA-4831-A69F-2C53702C5AFD}" srcOrd="9" destOrd="0" presId="urn:microsoft.com/office/officeart/2005/8/layout/radial6"/>
    <dgm:cxn modelId="{FC5F1464-3DFF-4854-AF4B-729BE3B2602B}" type="presParOf" srcId="{F067143E-CE23-4664-8591-774C1A0483C6}" destId="{2AA03D32-507E-4CED-9270-66D3C9CDE15A}" srcOrd="10" destOrd="0" presId="urn:microsoft.com/office/officeart/2005/8/layout/radial6"/>
    <dgm:cxn modelId="{EACB7F32-547E-4803-BD79-6BD3B32602F0}" type="presParOf" srcId="{F067143E-CE23-4664-8591-774C1A0483C6}" destId="{DD37CDA0-A0CE-4EC4-A9F8-344CA62FA25E}" srcOrd="11" destOrd="0" presId="urn:microsoft.com/office/officeart/2005/8/layout/radial6"/>
    <dgm:cxn modelId="{32BD645B-DE8B-4ACA-99F5-D4B6413422B0}" type="presParOf" srcId="{F067143E-CE23-4664-8591-774C1A0483C6}" destId="{9398BDD4-3765-4A78-B6C7-7BFC0EFD3110}" srcOrd="12" destOrd="0" presId="urn:microsoft.com/office/officeart/2005/8/layout/radial6"/>
    <dgm:cxn modelId="{EEEAA8A3-5DA2-4650-B0F9-911B9D64683D}" type="presParOf" srcId="{F067143E-CE23-4664-8591-774C1A0483C6}" destId="{6535C1E1-ED5F-4772-9893-0B1AFC7DB3C1}" srcOrd="13" destOrd="0" presId="urn:microsoft.com/office/officeart/2005/8/layout/radial6"/>
    <dgm:cxn modelId="{A9608E15-8987-4D44-9CBA-297F6A295575}" type="presParOf" srcId="{F067143E-CE23-4664-8591-774C1A0483C6}" destId="{8B8D11F1-29AA-445E-9B66-681F6949D497}" srcOrd="14" destOrd="0" presId="urn:microsoft.com/office/officeart/2005/8/layout/radial6"/>
    <dgm:cxn modelId="{F630E0DD-F501-405E-8E1D-5124BF4696D2}" type="presParOf" srcId="{F067143E-CE23-4664-8591-774C1A0483C6}" destId="{3475E715-366E-4A2A-A3FF-28DE2F8C7E43}" srcOrd="15" destOrd="0" presId="urn:microsoft.com/office/officeart/2005/8/layout/radial6"/>
    <dgm:cxn modelId="{184773A5-7435-45D0-9EC9-EF645B0C13AE}" type="presParOf" srcId="{F067143E-CE23-4664-8591-774C1A0483C6}" destId="{5DA28ADE-DFA9-4E7E-B2E8-7886B6C5D9C7}" srcOrd="16" destOrd="0" presId="urn:microsoft.com/office/officeart/2005/8/layout/radial6"/>
    <dgm:cxn modelId="{7AF4500A-812D-4F3C-8276-FDDA6BE5987F}" type="presParOf" srcId="{F067143E-CE23-4664-8591-774C1A0483C6}" destId="{680B3166-FD3C-4DD8-9A5C-D07946AA17E7}" srcOrd="17" destOrd="0" presId="urn:microsoft.com/office/officeart/2005/8/layout/radial6"/>
    <dgm:cxn modelId="{999AD6E3-1475-4F2A-AC6D-91A594136518}" type="presParOf" srcId="{F067143E-CE23-4664-8591-774C1A0483C6}" destId="{8E5C0EB2-C468-4FAC-AC0A-EF9E2388E28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82ADA-7627-D541-9E89-DBCB8A7B7E8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06BC3-D5F9-234B-B8CA-686B59AC24CC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Cloned to Jira project IT DEV</a:t>
          </a:r>
        </a:p>
      </dgm:t>
    </dgm:pt>
    <dgm:pt modelId="{A6870F02-DFA2-1742-8AC1-5C50F1E3619A}" type="parTrans" cxnId="{FCD82A2B-3E3A-B140-827F-EF788D00886C}">
      <dgm:prSet/>
      <dgm:spPr/>
      <dgm:t>
        <a:bodyPr/>
        <a:lstStyle/>
        <a:p>
          <a:endParaRPr lang="en-US"/>
        </a:p>
      </dgm:t>
    </dgm:pt>
    <dgm:pt modelId="{F66C8E76-6830-C746-8FE6-5231B6154A99}" type="sibTrans" cxnId="{FCD82A2B-3E3A-B140-827F-EF788D00886C}">
      <dgm:prSet/>
      <dgm:spPr/>
      <dgm:t>
        <a:bodyPr/>
        <a:lstStyle/>
        <a:p>
          <a:endParaRPr lang="en-US"/>
        </a:p>
      </dgm:t>
    </dgm:pt>
    <dgm:pt modelId="{844FB443-F6DD-3D4D-A17A-47161FDEF3A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Dev team works assign</a:t>
          </a:r>
        </a:p>
      </dgm:t>
    </dgm:pt>
    <dgm:pt modelId="{B386BA6A-E498-1146-A9E7-EB11DB0267CE}" type="parTrans" cxnId="{F9CCDB6A-C48F-EF47-A7CB-91EE2C5D68D3}">
      <dgm:prSet/>
      <dgm:spPr/>
      <dgm:t>
        <a:bodyPr/>
        <a:lstStyle/>
        <a:p>
          <a:endParaRPr lang="en-US"/>
        </a:p>
      </dgm:t>
    </dgm:pt>
    <dgm:pt modelId="{7D66E4E1-7DC0-D145-9AAD-FF3DB89150E9}" type="sibTrans" cxnId="{F9CCDB6A-C48F-EF47-A7CB-91EE2C5D68D3}">
      <dgm:prSet/>
      <dgm:spPr/>
      <dgm:t>
        <a:bodyPr/>
        <a:lstStyle/>
        <a:p>
          <a:endParaRPr lang="en-US"/>
        </a:p>
      </dgm:t>
    </dgm:pt>
    <dgm:pt modelId="{18610CC8-1D67-8540-89EB-8D6A7C1EB3B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Dev team emails to Jira</a:t>
          </a:r>
        </a:p>
      </dgm:t>
    </dgm:pt>
    <dgm:pt modelId="{2BD0E123-2570-334D-932D-4A6835C7B039}" type="parTrans" cxnId="{C2625C5B-C81D-C449-B583-F296CEF135E4}">
      <dgm:prSet/>
      <dgm:spPr/>
      <dgm:t>
        <a:bodyPr/>
        <a:lstStyle/>
        <a:p>
          <a:endParaRPr lang="en-US"/>
        </a:p>
      </dgm:t>
    </dgm:pt>
    <dgm:pt modelId="{3B618637-6214-DA4B-93E7-AFA873FA6253}" type="sibTrans" cxnId="{C2625C5B-C81D-C449-B583-F296CEF135E4}">
      <dgm:prSet/>
      <dgm:spPr/>
      <dgm:t>
        <a:bodyPr/>
        <a:lstStyle/>
        <a:p>
          <a:endParaRPr lang="en-US"/>
        </a:p>
      </dgm:t>
    </dgm:pt>
    <dgm:pt modelId="{5BA3FF97-70CD-9E44-A4FB-AF47B72D74B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Tech Team replies to customer</a:t>
          </a:r>
        </a:p>
      </dgm:t>
    </dgm:pt>
    <dgm:pt modelId="{BD908AEC-CDC8-EB41-B934-94CE2B6CCA47}" type="parTrans" cxnId="{C690AB99-E010-314D-83F4-0ACFD8EEAC38}">
      <dgm:prSet/>
      <dgm:spPr/>
      <dgm:t>
        <a:bodyPr/>
        <a:lstStyle/>
        <a:p>
          <a:endParaRPr lang="en-US"/>
        </a:p>
      </dgm:t>
    </dgm:pt>
    <dgm:pt modelId="{DC95D79B-FE28-A24F-BFB6-A94C2E2DE3BA}" type="sibTrans" cxnId="{C690AB99-E010-314D-83F4-0ACFD8EEAC38}">
      <dgm:prSet/>
      <dgm:spPr/>
      <dgm:t>
        <a:bodyPr/>
        <a:lstStyle/>
        <a:p>
          <a:endParaRPr lang="en-US"/>
        </a:p>
      </dgm:t>
    </dgm:pt>
    <dgm:pt modelId="{A53D8DAE-7417-E34F-99FD-BF5416B37044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Customer in Jira project A</a:t>
          </a:r>
        </a:p>
      </dgm:t>
    </dgm:pt>
    <dgm:pt modelId="{9E3DCFD9-6B49-4246-A625-9CC3DBD4F221}" type="parTrans" cxnId="{555D26E1-B437-A342-8600-8A066A2C7299}">
      <dgm:prSet/>
      <dgm:spPr/>
      <dgm:t>
        <a:bodyPr/>
        <a:lstStyle/>
        <a:p>
          <a:endParaRPr lang="en-US"/>
        </a:p>
      </dgm:t>
    </dgm:pt>
    <dgm:pt modelId="{B6DE4106-AA8D-8846-8B23-52C02973645C}" type="sibTrans" cxnId="{555D26E1-B437-A342-8600-8A066A2C7299}">
      <dgm:prSet/>
      <dgm:spPr/>
      <dgm:t>
        <a:bodyPr/>
        <a:lstStyle/>
        <a:p>
          <a:endParaRPr lang="en-US"/>
        </a:p>
      </dgm:t>
    </dgm:pt>
    <dgm:pt modelId="{CBF0DED9-A431-084E-A632-CA6847918221}" type="pres">
      <dgm:prSet presAssocID="{EED82ADA-7627-D541-9E89-DBCB8A7B7E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7EC78-2480-A449-BDEC-06486C8299A4}" type="pres">
      <dgm:prSet presAssocID="{EED82ADA-7627-D541-9E89-DBCB8A7B7E8A}" presName="arrow" presStyleLbl="bgShp" presStyleIdx="0" presStyleCnt="1"/>
      <dgm:spPr/>
    </dgm:pt>
    <dgm:pt modelId="{5ED50FF3-DBF3-1146-A0D3-A85C33ED430B}" type="pres">
      <dgm:prSet presAssocID="{EED82ADA-7627-D541-9E89-DBCB8A7B7E8A}" presName="points" presStyleCnt="0"/>
      <dgm:spPr/>
    </dgm:pt>
    <dgm:pt modelId="{1E6640D7-D73D-C747-9848-825FE69A6E1F}" type="pres">
      <dgm:prSet presAssocID="{A53D8DAE-7417-E34F-99FD-BF5416B37044}" presName="compositeA" presStyleCnt="0"/>
      <dgm:spPr/>
    </dgm:pt>
    <dgm:pt modelId="{0F4341FF-4E25-5E4F-A568-7FD30783C6AD}" type="pres">
      <dgm:prSet presAssocID="{A53D8DAE-7417-E34F-99FD-BF5416B3704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EC9CE-0B18-6241-BAEC-1E8523BDCB94}" type="pres">
      <dgm:prSet presAssocID="{A53D8DAE-7417-E34F-99FD-BF5416B37044}" presName="circleA" presStyleLbl="node1" presStyleIdx="0" presStyleCnt="5"/>
      <dgm:spPr/>
    </dgm:pt>
    <dgm:pt modelId="{1BDCFCFB-5E20-9045-80C8-8FA4EE428B3F}" type="pres">
      <dgm:prSet presAssocID="{A53D8DAE-7417-E34F-99FD-BF5416B37044}" presName="spaceA" presStyleCnt="0"/>
      <dgm:spPr/>
    </dgm:pt>
    <dgm:pt modelId="{B666FD27-04AD-3F4C-B36A-95F78E3AD339}" type="pres">
      <dgm:prSet presAssocID="{B6DE4106-AA8D-8846-8B23-52C02973645C}" presName="space" presStyleCnt="0"/>
      <dgm:spPr/>
    </dgm:pt>
    <dgm:pt modelId="{79C1DB35-7275-1A47-BB2E-B046E99D3905}" type="pres">
      <dgm:prSet presAssocID="{DEF06BC3-D5F9-234B-B8CA-686B59AC24CC}" presName="compositeB" presStyleCnt="0"/>
      <dgm:spPr/>
    </dgm:pt>
    <dgm:pt modelId="{70DA144A-DC27-D347-A452-8B778C0156CC}" type="pres">
      <dgm:prSet presAssocID="{DEF06BC3-D5F9-234B-B8CA-686B59AC24CC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F731D-8605-294F-85AD-99167C73B64C}" type="pres">
      <dgm:prSet presAssocID="{DEF06BC3-D5F9-234B-B8CA-686B59AC24CC}" presName="circleB" presStyleLbl="node1" presStyleIdx="1" presStyleCnt="5"/>
      <dgm:spPr/>
    </dgm:pt>
    <dgm:pt modelId="{03EB18F6-59E0-864C-86C5-73721C3D656C}" type="pres">
      <dgm:prSet presAssocID="{DEF06BC3-D5F9-234B-B8CA-686B59AC24CC}" presName="spaceB" presStyleCnt="0"/>
      <dgm:spPr/>
    </dgm:pt>
    <dgm:pt modelId="{68AB5C5E-A2B2-B94F-869C-22490A5737B6}" type="pres">
      <dgm:prSet presAssocID="{F66C8E76-6830-C746-8FE6-5231B6154A99}" presName="space" presStyleCnt="0"/>
      <dgm:spPr/>
    </dgm:pt>
    <dgm:pt modelId="{F0BCE15C-6A88-5D45-9AB3-CD74337C0C1F}" type="pres">
      <dgm:prSet presAssocID="{844FB443-F6DD-3D4D-A17A-47161FDEF3A5}" presName="compositeA" presStyleCnt="0"/>
      <dgm:spPr/>
    </dgm:pt>
    <dgm:pt modelId="{213749B5-C637-C14F-83A9-3A80A2A7F638}" type="pres">
      <dgm:prSet presAssocID="{844FB443-F6DD-3D4D-A17A-47161FDEF3A5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CCF6C-2388-4643-B0A5-F8CAD15E5F0A}" type="pres">
      <dgm:prSet presAssocID="{844FB443-F6DD-3D4D-A17A-47161FDEF3A5}" presName="circleA" presStyleLbl="node1" presStyleIdx="2" presStyleCnt="5"/>
      <dgm:spPr/>
    </dgm:pt>
    <dgm:pt modelId="{A8A6D637-7433-C64E-9F2E-3A26B40C0D4C}" type="pres">
      <dgm:prSet presAssocID="{844FB443-F6DD-3D4D-A17A-47161FDEF3A5}" presName="spaceA" presStyleCnt="0"/>
      <dgm:spPr/>
    </dgm:pt>
    <dgm:pt modelId="{0FCF4539-92A0-164A-B196-99002E33C32C}" type="pres">
      <dgm:prSet presAssocID="{7D66E4E1-7DC0-D145-9AAD-FF3DB89150E9}" presName="space" presStyleCnt="0"/>
      <dgm:spPr/>
    </dgm:pt>
    <dgm:pt modelId="{2607E220-4273-454E-B82C-F6CE7B25B13B}" type="pres">
      <dgm:prSet presAssocID="{18610CC8-1D67-8540-89EB-8D6A7C1EB3B2}" presName="compositeB" presStyleCnt="0"/>
      <dgm:spPr/>
    </dgm:pt>
    <dgm:pt modelId="{C53907AF-873F-3C49-802C-41E1C8BED9F6}" type="pres">
      <dgm:prSet presAssocID="{18610CC8-1D67-8540-89EB-8D6A7C1EB3B2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722D8-5EF5-3146-9DC8-D6B60B120879}" type="pres">
      <dgm:prSet presAssocID="{18610CC8-1D67-8540-89EB-8D6A7C1EB3B2}" presName="circleB" presStyleLbl="node1" presStyleIdx="3" presStyleCnt="5"/>
      <dgm:spPr/>
    </dgm:pt>
    <dgm:pt modelId="{676E25A3-B3B8-1C49-8BFA-E912A47ED7B1}" type="pres">
      <dgm:prSet presAssocID="{18610CC8-1D67-8540-89EB-8D6A7C1EB3B2}" presName="spaceB" presStyleCnt="0"/>
      <dgm:spPr/>
    </dgm:pt>
    <dgm:pt modelId="{ED5D6959-7E57-1F4D-BB9F-F8D67AC863DF}" type="pres">
      <dgm:prSet presAssocID="{3B618637-6214-DA4B-93E7-AFA873FA6253}" presName="space" presStyleCnt="0"/>
      <dgm:spPr/>
    </dgm:pt>
    <dgm:pt modelId="{3CDEC97C-5CD0-1947-BA9E-788D00C12081}" type="pres">
      <dgm:prSet presAssocID="{5BA3FF97-70CD-9E44-A4FB-AF47B72D74B5}" presName="compositeA" presStyleCnt="0"/>
      <dgm:spPr/>
    </dgm:pt>
    <dgm:pt modelId="{961AE17E-0A83-3343-81F9-DB09EC998218}" type="pres">
      <dgm:prSet presAssocID="{5BA3FF97-70CD-9E44-A4FB-AF47B72D74B5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F3F54-9FD6-A84B-8A8B-2B528C446312}" type="pres">
      <dgm:prSet presAssocID="{5BA3FF97-70CD-9E44-A4FB-AF47B72D74B5}" presName="circleA" presStyleLbl="node1" presStyleIdx="4" presStyleCnt="5"/>
      <dgm:spPr/>
    </dgm:pt>
    <dgm:pt modelId="{375E06DB-3030-CA40-B0B1-CD5F7108260A}" type="pres">
      <dgm:prSet presAssocID="{5BA3FF97-70CD-9E44-A4FB-AF47B72D74B5}" presName="spaceA" presStyleCnt="0"/>
      <dgm:spPr/>
    </dgm:pt>
  </dgm:ptLst>
  <dgm:cxnLst>
    <dgm:cxn modelId="{13177802-F20A-BD4F-B968-3497969971FD}" type="presOf" srcId="{A53D8DAE-7417-E34F-99FD-BF5416B37044}" destId="{0F4341FF-4E25-5E4F-A568-7FD30783C6AD}" srcOrd="0" destOrd="0" presId="urn:microsoft.com/office/officeart/2005/8/layout/hProcess11"/>
    <dgm:cxn modelId="{C690AB99-E010-314D-83F4-0ACFD8EEAC38}" srcId="{EED82ADA-7627-D541-9E89-DBCB8A7B7E8A}" destId="{5BA3FF97-70CD-9E44-A4FB-AF47B72D74B5}" srcOrd="4" destOrd="0" parTransId="{BD908AEC-CDC8-EB41-B934-94CE2B6CCA47}" sibTransId="{DC95D79B-FE28-A24F-BFB6-A94C2E2DE3BA}"/>
    <dgm:cxn modelId="{50D4FD86-0EE0-F84A-8AC1-9B04F1FE27AA}" type="presOf" srcId="{DEF06BC3-D5F9-234B-B8CA-686B59AC24CC}" destId="{70DA144A-DC27-D347-A452-8B778C0156CC}" srcOrd="0" destOrd="0" presId="urn:microsoft.com/office/officeart/2005/8/layout/hProcess11"/>
    <dgm:cxn modelId="{FCD82A2B-3E3A-B140-827F-EF788D00886C}" srcId="{EED82ADA-7627-D541-9E89-DBCB8A7B7E8A}" destId="{DEF06BC3-D5F9-234B-B8CA-686B59AC24CC}" srcOrd="1" destOrd="0" parTransId="{A6870F02-DFA2-1742-8AC1-5C50F1E3619A}" sibTransId="{F66C8E76-6830-C746-8FE6-5231B6154A99}"/>
    <dgm:cxn modelId="{555D26E1-B437-A342-8600-8A066A2C7299}" srcId="{EED82ADA-7627-D541-9E89-DBCB8A7B7E8A}" destId="{A53D8DAE-7417-E34F-99FD-BF5416B37044}" srcOrd="0" destOrd="0" parTransId="{9E3DCFD9-6B49-4246-A625-9CC3DBD4F221}" sibTransId="{B6DE4106-AA8D-8846-8B23-52C02973645C}"/>
    <dgm:cxn modelId="{16B95BC1-C6D8-CB44-B44F-850907CD0979}" type="presOf" srcId="{EED82ADA-7627-D541-9E89-DBCB8A7B7E8A}" destId="{CBF0DED9-A431-084E-A632-CA6847918221}" srcOrd="0" destOrd="0" presId="urn:microsoft.com/office/officeart/2005/8/layout/hProcess11"/>
    <dgm:cxn modelId="{577FC887-BEF2-0048-A1CC-4183DB8974D3}" type="presOf" srcId="{5BA3FF97-70CD-9E44-A4FB-AF47B72D74B5}" destId="{961AE17E-0A83-3343-81F9-DB09EC998218}" srcOrd="0" destOrd="0" presId="urn:microsoft.com/office/officeart/2005/8/layout/hProcess11"/>
    <dgm:cxn modelId="{DF2CF5E6-BDB7-8C4B-A1AE-F7B70885A98A}" type="presOf" srcId="{844FB443-F6DD-3D4D-A17A-47161FDEF3A5}" destId="{213749B5-C637-C14F-83A9-3A80A2A7F638}" srcOrd="0" destOrd="0" presId="urn:microsoft.com/office/officeart/2005/8/layout/hProcess11"/>
    <dgm:cxn modelId="{E7278EFA-8369-FF48-B9FF-FF1DF4E6DDF5}" type="presOf" srcId="{18610CC8-1D67-8540-89EB-8D6A7C1EB3B2}" destId="{C53907AF-873F-3C49-802C-41E1C8BED9F6}" srcOrd="0" destOrd="0" presId="urn:microsoft.com/office/officeart/2005/8/layout/hProcess11"/>
    <dgm:cxn modelId="{C2625C5B-C81D-C449-B583-F296CEF135E4}" srcId="{EED82ADA-7627-D541-9E89-DBCB8A7B7E8A}" destId="{18610CC8-1D67-8540-89EB-8D6A7C1EB3B2}" srcOrd="3" destOrd="0" parTransId="{2BD0E123-2570-334D-932D-4A6835C7B039}" sibTransId="{3B618637-6214-DA4B-93E7-AFA873FA6253}"/>
    <dgm:cxn modelId="{F9CCDB6A-C48F-EF47-A7CB-91EE2C5D68D3}" srcId="{EED82ADA-7627-D541-9E89-DBCB8A7B7E8A}" destId="{844FB443-F6DD-3D4D-A17A-47161FDEF3A5}" srcOrd="2" destOrd="0" parTransId="{B386BA6A-E498-1146-A9E7-EB11DB0267CE}" sibTransId="{7D66E4E1-7DC0-D145-9AAD-FF3DB89150E9}"/>
    <dgm:cxn modelId="{50CDDF4F-A9C2-754B-99EB-65213667A5C8}" type="presParOf" srcId="{CBF0DED9-A431-084E-A632-CA6847918221}" destId="{4C87EC78-2480-A449-BDEC-06486C8299A4}" srcOrd="0" destOrd="0" presId="urn:microsoft.com/office/officeart/2005/8/layout/hProcess11"/>
    <dgm:cxn modelId="{6ACE0500-8B56-474E-B89F-855471CB824A}" type="presParOf" srcId="{CBF0DED9-A431-084E-A632-CA6847918221}" destId="{5ED50FF3-DBF3-1146-A0D3-A85C33ED430B}" srcOrd="1" destOrd="0" presId="urn:microsoft.com/office/officeart/2005/8/layout/hProcess11"/>
    <dgm:cxn modelId="{728A87B7-51F7-934A-AF92-13E372ABF166}" type="presParOf" srcId="{5ED50FF3-DBF3-1146-A0D3-A85C33ED430B}" destId="{1E6640D7-D73D-C747-9848-825FE69A6E1F}" srcOrd="0" destOrd="0" presId="urn:microsoft.com/office/officeart/2005/8/layout/hProcess11"/>
    <dgm:cxn modelId="{7023E8B9-BFE9-3942-8D22-F0CBF0106C30}" type="presParOf" srcId="{1E6640D7-D73D-C747-9848-825FE69A6E1F}" destId="{0F4341FF-4E25-5E4F-A568-7FD30783C6AD}" srcOrd="0" destOrd="0" presId="urn:microsoft.com/office/officeart/2005/8/layout/hProcess11"/>
    <dgm:cxn modelId="{9D756532-C491-174D-873B-625F985A843C}" type="presParOf" srcId="{1E6640D7-D73D-C747-9848-825FE69A6E1F}" destId="{7E0EC9CE-0B18-6241-BAEC-1E8523BDCB94}" srcOrd="1" destOrd="0" presId="urn:microsoft.com/office/officeart/2005/8/layout/hProcess11"/>
    <dgm:cxn modelId="{B0D90B14-63CC-3F4B-8DFE-122C82496012}" type="presParOf" srcId="{1E6640D7-D73D-C747-9848-825FE69A6E1F}" destId="{1BDCFCFB-5E20-9045-80C8-8FA4EE428B3F}" srcOrd="2" destOrd="0" presId="urn:microsoft.com/office/officeart/2005/8/layout/hProcess11"/>
    <dgm:cxn modelId="{60A4E4BF-D2A7-0746-975B-F2B5A6398AE1}" type="presParOf" srcId="{5ED50FF3-DBF3-1146-A0D3-A85C33ED430B}" destId="{B666FD27-04AD-3F4C-B36A-95F78E3AD339}" srcOrd="1" destOrd="0" presId="urn:microsoft.com/office/officeart/2005/8/layout/hProcess11"/>
    <dgm:cxn modelId="{98A1282F-F70A-6143-B63A-9C405B930DB6}" type="presParOf" srcId="{5ED50FF3-DBF3-1146-A0D3-A85C33ED430B}" destId="{79C1DB35-7275-1A47-BB2E-B046E99D3905}" srcOrd="2" destOrd="0" presId="urn:microsoft.com/office/officeart/2005/8/layout/hProcess11"/>
    <dgm:cxn modelId="{60088C77-6224-904E-A26F-0FC1D8220C5E}" type="presParOf" srcId="{79C1DB35-7275-1A47-BB2E-B046E99D3905}" destId="{70DA144A-DC27-D347-A452-8B778C0156CC}" srcOrd="0" destOrd="0" presId="urn:microsoft.com/office/officeart/2005/8/layout/hProcess11"/>
    <dgm:cxn modelId="{B2C930F7-5E18-F74F-9945-69DFF0991AEC}" type="presParOf" srcId="{79C1DB35-7275-1A47-BB2E-B046E99D3905}" destId="{ADEF731D-8605-294F-85AD-99167C73B64C}" srcOrd="1" destOrd="0" presId="urn:microsoft.com/office/officeart/2005/8/layout/hProcess11"/>
    <dgm:cxn modelId="{7ACED9D9-1520-BE46-9245-B76D00BE74EA}" type="presParOf" srcId="{79C1DB35-7275-1A47-BB2E-B046E99D3905}" destId="{03EB18F6-59E0-864C-86C5-73721C3D656C}" srcOrd="2" destOrd="0" presId="urn:microsoft.com/office/officeart/2005/8/layout/hProcess11"/>
    <dgm:cxn modelId="{295DF218-7A8F-CF40-8E51-883763F13B7C}" type="presParOf" srcId="{5ED50FF3-DBF3-1146-A0D3-A85C33ED430B}" destId="{68AB5C5E-A2B2-B94F-869C-22490A5737B6}" srcOrd="3" destOrd="0" presId="urn:microsoft.com/office/officeart/2005/8/layout/hProcess11"/>
    <dgm:cxn modelId="{BFCB0E9A-A517-0049-847D-0E34F5A89851}" type="presParOf" srcId="{5ED50FF3-DBF3-1146-A0D3-A85C33ED430B}" destId="{F0BCE15C-6A88-5D45-9AB3-CD74337C0C1F}" srcOrd="4" destOrd="0" presId="urn:microsoft.com/office/officeart/2005/8/layout/hProcess11"/>
    <dgm:cxn modelId="{BE73A731-021C-6040-99A3-98F6C4DA35DB}" type="presParOf" srcId="{F0BCE15C-6A88-5D45-9AB3-CD74337C0C1F}" destId="{213749B5-C637-C14F-83A9-3A80A2A7F638}" srcOrd="0" destOrd="0" presId="urn:microsoft.com/office/officeart/2005/8/layout/hProcess11"/>
    <dgm:cxn modelId="{48AF2046-364A-514C-A3A1-4421A77673C6}" type="presParOf" srcId="{F0BCE15C-6A88-5D45-9AB3-CD74337C0C1F}" destId="{6BDCCF6C-2388-4643-B0A5-F8CAD15E5F0A}" srcOrd="1" destOrd="0" presId="urn:microsoft.com/office/officeart/2005/8/layout/hProcess11"/>
    <dgm:cxn modelId="{42237B58-7D72-E64A-A957-DCAA6FB3734E}" type="presParOf" srcId="{F0BCE15C-6A88-5D45-9AB3-CD74337C0C1F}" destId="{A8A6D637-7433-C64E-9F2E-3A26B40C0D4C}" srcOrd="2" destOrd="0" presId="urn:microsoft.com/office/officeart/2005/8/layout/hProcess11"/>
    <dgm:cxn modelId="{866D331B-42B1-564C-AD47-A4445D17BF05}" type="presParOf" srcId="{5ED50FF3-DBF3-1146-A0D3-A85C33ED430B}" destId="{0FCF4539-92A0-164A-B196-99002E33C32C}" srcOrd="5" destOrd="0" presId="urn:microsoft.com/office/officeart/2005/8/layout/hProcess11"/>
    <dgm:cxn modelId="{36EC6C22-147F-4F4D-9963-3E5A19C7AB06}" type="presParOf" srcId="{5ED50FF3-DBF3-1146-A0D3-A85C33ED430B}" destId="{2607E220-4273-454E-B82C-F6CE7B25B13B}" srcOrd="6" destOrd="0" presId="urn:microsoft.com/office/officeart/2005/8/layout/hProcess11"/>
    <dgm:cxn modelId="{BC0ACD46-F3A9-6C4C-811E-B7DF535FB2C7}" type="presParOf" srcId="{2607E220-4273-454E-B82C-F6CE7B25B13B}" destId="{C53907AF-873F-3C49-802C-41E1C8BED9F6}" srcOrd="0" destOrd="0" presId="urn:microsoft.com/office/officeart/2005/8/layout/hProcess11"/>
    <dgm:cxn modelId="{AE9D2784-BAD4-A34F-B502-548D7E49D409}" type="presParOf" srcId="{2607E220-4273-454E-B82C-F6CE7B25B13B}" destId="{0AD722D8-5EF5-3146-9DC8-D6B60B120879}" srcOrd="1" destOrd="0" presId="urn:microsoft.com/office/officeart/2005/8/layout/hProcess11"/>
    <dgm:cxn modelId="{096ECC80-DE9E-8E42-904B-FD8BBC279BEC}" type="presParOf" srcId="{2607E220-4273-454E-B82C-F6CE7B25B13B}" destId="{676E25A3-B3B8-1C49-8BFA-E912A47ED7B1}" srcOrd="2" destOrd="0" presId="urn:microsoft.com/office/officeart/2005/8/layout/hProcess11"/>
    <dgm:cxn modelId="{E121572E-7930-9C4D-8061-68C20A6E5975}" type="presParOf" srcId="{5ED50FF3-DBF3-1146-A0D3-A85C33ED430B}" destId="{ED5D6959-7E57-1F4D-BB9F-F8D67AC863DF}" srcOrd="7" destOrd="0" presId="urn:microsoft.com/office/officeart/2005/8/layout/hProcess11"/>
    <dgm:cxn modelId="{F71F5E91-495F-AB4A-8FD8-AE1B36366E80}" type="presParOf" srcId="{5ED50FF3-DBF3-1146-A0D3-A85C33ED430B}" destId="{3CDEC97C-5CD0-1947-BA9E-788D00C12081}" srcOrd="8" destOrd="0" presId="urn:microsoft.com/office/officeart/2005/8/layout/hProcess11"/>
    <dgm:cxn modelId="{E4A5C2F4-C9E8-4B4C-97A7-7976AB506125}" type="presParOf" srcId="{3CDEC97C-5CD0-1947-BA9E-788D00C12081}" destId="{961AE17E-0A83-3343-81F9-DB09EC998218}" srcOrd="0" destOrd="0" presId="urn:microsoft.com/office/officeart/2005/8/layout/hProcess11"/>
    <dgm:cxn modelId="{BBEA11E0-9C9E-CA41-800C-1ADE7FF063DC}" type="presParOf" srcId="{3CDEC97C-5CD0-1947-BA9E-788D00C12081}" destId="{21CF3F54-9FD6-A84B-8A8B-2B528C446312}" srcOrd="1" destOrd="0" presId="urn:microsoft.com/office/officeart/2005/8/layout/hProcess11"/>
    <dgm:cxn modelId="{7D88F454-8093-C64F-9383-B5AB27432BD8}" type="presParOf" srcId="{3CDEC97C-5CD0-1947-BA9E-788D00C12081}" destId="{375E06DB-3030-CA40-B0B1-CD5F7108260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82ADA-7627-D541-9E89-DBCB8A7B7E8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06BC3-D5F9-234B-B8CA-686B59AC24CC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Tech Team assigns the ticket </a:t>
          </a:r>
        </a:p>
      </dgm:t>
    </dgm:pt>
    <dgm:pt modelId="{A6870F02-DFA2-1742-8AC1-5C50F1E3619A}" type="parTrans" cxnId="{FCD82A2B-3E3A-B140-827F-EF788D00886C}">
      <dgm:prSet/>
      <dgm:spPr/>
      <dgm:t>
        <a:bodyPr/>
        <a:lstStyle/>
        <a:p>
          <a:endParaRPr lang="en-US"/>
        </a:p>
      </dgm:t>
    </dgm:pt>
    <dgm:pt modelId="{F66C8E76-6830-C746-8FE6-5231B6154A99}" type="sibTrans" cxnId="{FCD82A2B-3E3A-B140-827F-EF788D00886C}">
      <dgm:prSet/>
      <dgm:spPr/>
      <dgm:t>
        <a:bodyPr/>
        <a:lstStyle/>
        <a:p>
          <a:endParaRPr lang="en-US"/>
        </a:p>
      </dgm:t>
    </dgm:pt>
    <dgm:pt modelId="{844FB443-F6DD-3D4D-A17A-47161FDEF3A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Dev team works assign</a:t>
          </a:r>
        </a:p>
      </dgm:t>
    </dgm:pt>
    <dgm:pt modelId="{B386BA6A-E498-1146-A9E7-EB11DB0267CE}" type="parTrans" cxnId="{F9CCDB6A-C48F-EF47-A7CB-91EE2C5D68D3}">
      <dgm:prSet/>
      <dgm:spPr/>
      <dgm:t>
        <a:bodyPr/>
        <a:lstStyle/>
        <a:p>
          <a:endParaRPr lang="en-US"/>
        </a:p>
      </dgm:t>
    </dgm:pt>
    <dgm:pt modelId="{7D66E4E1-7DC0-D145-9AAD-FF3DB89150E9}" type="sibTrans" cxnId="{F9CCDB6A-C48F-EF47-A7CB-91EE2C5D68D3}">
      <dgm:prSet/>
      <dgm:spPr/>
      <dgm:t>
        <a:bodyPr/>
        <a:lstStyle/>
        <a:p>
          <a:endParaRPr lang="en-US"/>
        </a:p>
      </dgm:t>
    </dgm:pt>
    <dgm:pt modelId="{18610CC8-1D67-8540-89EB-8D6A7C1EB3B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Dev team emails to Jira</a:t>
          </a:r>
        </a:p>
      </dgm:t>
    </dgm:pt>
    <dgm:pt modelId="{2BD0E123-2570-334D-932D-4A6835C7B039}" type="parTrans" cxnId="{C2625C5B-C81D-C449-B583-F296CEF135E4}">
      <dgm:prSet/>
      <dgm:spPr/>
      <dgm:t>
        <a:bodyPr/>
        <a:lstStyle/>
        <a:p>
          <a:endParaRPr lang="en-US"/>
        </a:p>
      </dgm:t>
    </dgm:pt>
    <dgm:pt modelId="{3B618637-6214-DA4B-93E7-AFA873FA6253}" type="sibTrans" cxnId="{C2625C5B-C81D-C449-B583-F296CEF135E4}">
      <dgm:prSet/>
      <dgm:spPr/>
      <dgm:t>
        <a:bodyPr/>
        <a:lstStyle/>
        <a:p>
          <a:endParaRPr lang="en-US"/>
        </a:p>
      </dgm:t>
    </dgm:pt>
    <dgm:pt modelId="{5BA3FF97-70CD-9E44-A4FB-AF47B72D74B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Tech Team follows up with customer and closes it. </a:t>
          </a:r>
        </a:p>
      </dgm:t>
    </dgm:pt>
    <dgm:pt modelId="{BD908AEC-CDC8-EB41-B934-94CE2B6CCA47}" type="parTrans" cxnId="{C690AB99-E010-314D-83F4-0ACFD8EEAC38}">
      <dgm:prSet/>
      <dgm:spPr/>
      <dgm:t>
        <a:bodyPr/>
        <a:lstStyle/>
        <a:p>
          <a:endParaRPr lang="en-US"/>
        </a:p>
      </dgm:t>
    </dgm:pt>
    <dgm:pt modelId="{DC95D79B-FE28-A24F-BFB6-A94C2E2DE3BA}" type="sibTrans" cxnId="{C690AB99-E010-314D-83F4-0ACFD8EEAC38}">
      <dgm:prSet/>
      <dgm:spPr/>
      <dgm:t>
        <a:bodyPr/>
        <a:lstStyle/>
        <a:p>
          <a:endParaRPr lang="en-US"/>
        </a:p>
      </dgm:t>
    </dgm:pt>
    <dgm:pt modelId="{A53D8DAE-7417-E34F-99FD-BF5416B37044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Customer in all Jira projects</a:t>
          </a:r>
        </a:p>
      </dgm:t>
    </dgm:pt>
    <dgm:pt modelId="{9E3DCFD9-6B49-4246-A625-9CC3DBD4F221}" type="parTrans" cxnId="{555D26E1-B437-A342-8600-8A066A2C7299}">
      <dgm:prSet/>
      <dgm:spPr/>
      <dgm:t>
        <a:bodyPr/>
        <a:lstStyle/>
        <a:p>
          <a:endParaRPr lang="en-US"/>
        </a:p>
      </dgm:t>
    </dgm:pt>
    <dgm:pt modelId="{B6DE4106-AA8D-8846-8B23-52C02973645C}" type="sibTrans" cxnId="{555D26E1-B437-A342-8600-8A066A2C7299}">
      <dgm:prSet/>
      <dgm:spPr/>
      <dgm:t>
        <a:bodyPr/>
        <a:lstStyle/>
        <a:p>
          <a:endParaRPr lang="en-US"/>
        </a:p>
      </dgm:t>
    </dgm:pt>
    <dgm:pt modelId="{CBF0DED9-A431-084E-A632-CA6847918221}" type="pres">
      <dgm:prSet presAssocID="{EED82ADA-7627-D541-9E89-DBCB8A7B7E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7EC78-2480-A449-BDEC-06486C8299A4}" type="pres">
      <dgm:prSet presAssocID="{EED82ADA-7627-D541-9E89-DBCB8A7B7E8A}" presName="arrow" presStyleLbl="bgShp" presStyleIdx="0" presStyleCnt="1"/>
      <dgm:spPr/>
    </dgm:pt>
    <dgm:pt modelId="{5ED50FF3-DBF3-1146-A0D3-A85C33ED430B}" type="pres">
      <dgm:prSet presAssocID="{EED82ADA-7627-D541-9E89-DBCB8A7B7E8A}" presName="points" presStyleCnt="0"/>
      <dgm:spPr/>
    </dgm:pt>
    <dgm:pt modelId="{1E6640D7-D73D-C747-9848-825FE69A6E1F}" type="pres">
      <dgm:prSet presAssocID="{A53D8DAE-7417-E34F-99FD-BF5416B37044}" presName="compositeA" presStyleCnt="0"/>
      <dgm:spPr/>
    </dgm:pt>
    <dgm:pt modelId="{0F4341FF-4E25-5E4F-A568-7FD30783C6AD}" type="pres">
      <dgm:prSet presAssocID="{A53D8DAE-7417-E34F-99FD-BF5416B3704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EC9CE-0B18-6241-BAEC-1E8523BDCB94}" type="pres">
      <dgm:prSet presAssocID="{A53D8DAE-7417-E34F-99FD-BF5416B37044}" presName="circleA" presStyleLbl="node1" presStyleIdx="0" presStyleCnt="5"/>
      <dgm:spPr/>
    </dgm:pt>
    <dgm:pt modelId="{1BDCFCFB-5E20-9045-80C8-8FA4EE428B3F}" type="pres">
      <dgm:prSet presAssocID="{A53D8DAE-7417-E34F-99FD-BF5416B37044}" presName="spaceA" presStyleCnt="0"/>
      <dgm:spPr/>
    </dgm:pt>
    <dgm:pt modelId="{B666FD27-04AD-3F4C-B36A-95F78E3AD339}" type="pres">
      <dgm:prSet presAssocID="{B6DE4106-AA8D-8846-8B23-52C02973645C}" presName="space" presStyleCnt="0"/>
      <dgm:spPr/>
    </dgm:pt>
    <dgm:pt modelId="{79C1DB35-7275-1A47-BB2E-B046E99D3905}" type="pres">
      <dgm:prSet presAssocID="{DEF06BC3-D5F9-234B-B8CA-686B59AC24CC}" presName="compositeB" presStyleCnt="0"/>
      <dgm:spPr/>
    </dgm:pt>
    <dgm:pt modelId="{70DA144A-DC27-D347-A452-8B778C0156CC}" type="pres">
      <dgm:prSet presAssocID="{DEF06BC3-D5F9-234B-B8CA-686B59AC24CC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F731D-8605-294F-85AD-99167C73B64C}" type="pres">
      <dgm:prSet presAssocID="{DEF06BC3-D5F9-234B-B8CA-686B59AC24CC}" presName="circleB" presStyleLbl="node1" presStyleIdx="1" presStyleCnt="5"/>
      <dgm:spPr/>
    </dgm:pt>
    <dgm:pt modelId="{03EB18F6-59E0-864C-86C5-73721C3D656C}" type="pres">
      <dgm:prSet presAssocID="{DEF06BC3-D5F9-234B-B8CA-686B59AC24CC}" presName="spaceB" presStyleCnt="0"/>
      <dgm:spPr/>
    </dgm:pt>
    <dgm:pt modelId="{68AB5C5E-A2B2-B94F-869C-22490A5737B6}" type="pres">
      <dgm:prSet presAssocID="{F66C8E76-6830-C746-8FE6-5231B6154A99}" presName="space" presStyleCnt="0"/>
      <dgm:spPr/>
    </dgm:pt>
    <dgm:pt modelId="{F0BCE15C-6A88-5D45-9AB3-CD74337C0C1F}" type="pres">
      <dgm:prSet presAssocID="{844FB443-F6DD-3D4D-A17A-47161FDEF3A5}" presName="compositeA" presStyleCnt="0"/>
      <dgm:spPr/>
    </dgm:pt>
    <dgm:pt modelId="{213749B5-C637-C14F-83A9-3A80A2A7F638}" type="pres">
      <dgm:prSet presAssocID="{844FB443-F6DD-3D4D-A17A-47161FDEF3A5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CCF6C-2388-4643-B0A5-F8CAD15E5F0A}" type="pres">
      <dgm:prSet presAssocID="{844FB443-F6DD-3D4D-A17A-47161FDEF3A5}" presName="circleA" presStyleLbl="node1" presStyleIdx="2" presStyleCnt="5"/>
      <dgm:spPr/>
    </dgm:pt>
    <dgm:pt modelId="{A8A6D637-7433-C64E-9F2E-3A26B40C0D4C}" type="pres">
      <dgm:prSet presAssocID="{844FB443-F6DD-3D4D-A17A-47161FDEF3A5}" presName="spaceA" presStyleCnt="0"/>
      <dgm:spPr/>
    </dgm:pt>
    <dgm:pt modelId="{0FCF4539-92A0-164A-B196-99002E33C32C}" type="pres">
      <dgm:prSet presAssocID="{7D66E4E1-7DC0-D145-9AAD-FF3DB89150E9}" presName="space" presStyleCnt="0"/>
      <dgm:spPr/>
    </dgm:pt>
    <dgm:pt modelId="{2607E220-4273-454E-B82C-F6CE7B25B13B}" type="pres">
      <dgm:prSet presAssocID="{18610CC8-1D67-8540-89EB-8D6A7C1EB3B2}" presName="compositeB" presStyleCnt="0"/>
      <dgm:spPr/>
    </dgm:pt>
    <dgm:pt modelId="{C53907AF-873F-3C49-802C-41E1C8BED9F6}" type="pres">
      <dgm:prSet presAssocID="{18610CC8-1D67-8540-89EB-8D6A7C1EB3B2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722D8-5EF5-3146-9DC8-D6B60B120879}" type="pres">
      <dgm:prSet presAssocID="{18610CC8-1D67-8540-89EB-8D6A7C1EB3B2}" presName="circleB" presStyleLbl="node1" presStyleIdx="3" presStyleCnt="5"/>
      <dgm:spPr/>
    </dgm:pt>
    <dgm:pt modelId="{676E25A3-B3B8-1C49-8BFA-E912A47ED7B1}" type="pres">
      <dgm:prSet presAssocID="{18610CC8-1D67-8540-89EB-8D6A7C1EB3B2}" presName="spaceB" presStyleCnt="0"/>
      <dgm:spPr/>
    </dgm:pt>
    <dgm:pt modelId="{ED5D6959-7E57-1F4D-BB9F-F8D67AC863DF}" type="pres">
      <dgm:prSet presAssocID="{3B618637-6214-DA4B-93E7-AFA873FA6253}" presName="space" presStyleCnt="0"/>
      <dgm:spPr/>
    </dgm:pt>
    <dgm:pt modelId="{3CDEC97C-5CD0-1947-BA9E-788D00C12081}" type="pres">
      <dgm:prSet presAssocID="{5BA3FF97-70CD-9E44-A4FB-AF47B72D74B5}" presName="compositeA" presStyleCnt="0"/>
      <dgm:spPr/>
    </dgm:pt>
    <dgm:pt modelId="{961AE17E-0A83-3343-81F9-DB09EC998218}" type="pres">
      <dgm:prSet presAssocID="{5BA3FF97-70CD-9E44-A4FB-AF47B72D74B5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F3F54-9FD6-A84B-8A8B-2B528C446312}" type="pres">
      <dgm:prSet presAssocID="{5BA3FF97-70CD-9E44-A4FB-AF47B72D74B5}" presName="circleA" presStyleLbl="node1" presStyleIdx="4" presStyleCnt="5"/>
      <dgm:spPr/>
    </dgm:pt>
    <dgm:pt modelId="{375E06DB-3030-CA40-B0B1-CD5F7108260A}" type="pres">
      <dgm:prSet presAssocID="{5BA3FF97-70CD-9E44-A4FB-AF47B72D74B5}" presName="spaceA" presStyleCnt="0"/>
      <dgm:spPr/>
    </dgm:pt>
  </dgm:ptLst>
  <dgm:cxnLst>
    <dgm:cxn modelId="{13177802-F20A-BD4F-B968-3497969971FD}" type="presOf" srcId="{A53D8DAE-7417-E34F-99FD-BF5416B37044}" destId="{0F4341FF-4E25-5E4F-A568-7FD30783C6AD}" srcOrd="0" destOrd="0" presId="urn:microsoft.com/office/officeart/2005/8/layout/hProcess11"/>
    <dgm:cxn modelId="{C690AB99-E010-314D-83F4-0ACFD8EEAC38}" srcId="{EED82ADA-7627-D541-9E89-DBCB8A7B7E8A}" destId="{5BA3FF97-70CD-9E44-A4FB-AF47B72D74B5}" srcOrd="4" destOrd="0" parTransId="{BD908AEC-CDC8-EB41-B934-94CE2B6CCA47}" sibTransId="{DC95D79B-FE28-A24F-BFB6-A94C2E2DE3BA}"/>
    <dgm:cxn modelId="{50D4FD86-0EE0-F84A-8AC1-9B04F1FE27AA}" type="presOf" srcId="{DEF06BC3-D5F9-234B-B8CA-686B59AC24CC}" destId="{70DA144A-DC27-D347-A452-8B778C0156CC}" srcOrd="0" destOrd="0" presId="urn:microsoft.com/office/officeart/2005/8/layout/hProcess11"/>
    <dgm:cxn modelId="{FCD82A2B-3E3A-B140-827F-EF788D00886C}" srcId="{EED82ADA-7627-D541-9E89-DBCB8A7B7E8A}" destId="{DEF06BC3-D5F9-234B-B8CA-686B59AC24CC}" srcOrd="1" destOrd="0" parTransId="{A6870F02-DFA2-1742-8AC1-5C50F1E3619A}" sibTransId="{F66C8E76-6830-C746-8FE6-5231B6154A99}"/>
    <dgm:cxn modelId="{555D26E1-B437-A342-8600-8A066A2C7299}" srcId="{EED82ADA-7627-D541-9E89-DBCB8A7B7E8A}" destId="{A53D8DAE-7417-E34F-99FD-BF5416B37044}" srcOrd="0" destOrd="0" parTransId="{9E3DCFD9-6B49-4246-A625-9CC3DBD4F221}" sibTransId="{B6DE4106-AA8D-8846-8B23-52C02973645C}"/>
    <dgm:cxn modelId="{16B95BC1-C6D8-CB44-B44F-850907CD0979}" type="presOf" srcId="{EED82ADA-7627-D541-9E89-DBCB8A7B7E8A}" destId="{CBF0DED9-A431-084E-A632-CA6847918221}" srcOrd="0" destOrd="0" presId="urn:microsoft.com/office/officeart/2005/8/layout/hProcess11"/>
    <dgm:cxn modelId="{577FC887-BEF2-0048-A1CC-4183DB8974D3}" type="presOf" srcId="{5BA3FF97-70CD-9E44-A4FB-AF47B72D74B5}" destId="{961AE17E-0A83-3343-81F9-DB09EC998218}" srcOrd="0" destOrd="0" presId="urn:microsoft.com/office/officeart/2005/8/layout/hProcess11"/>
    <dgm:cxn modelId="{DF2CF5E6-BDB7-8C4B-A1AE-F7B70885A98A}" type="presOf" srcId="{844FB443-F6DD-3D4D-A17A-47161FDEF3A5}" destId="{213749B5-C637-C14F-83A9-3A80A2A7F638}" srcOrd="0" destOrd="0" presId="urn:microsoft.com/office/officeart/2005/8/layout/hProcess11"/>
    <dgm:cxn modelId="{E7278EFA-8369-FF48-B9FF-FF1DF4E6DDF5}" type="presOf" srcId="{18610CC8-1D67-8540-89EB-8D6A7C1EB3B2}" destId="{C53907AF-873F-3C49-802C-41E1C8BED9F6}" srcOrd="0" destOrd="0" presId="urn:microsoft.com/office/officeart/2005/8/layout/hProcess11"/>
    <dgm:cxn modelId="{C2625C5B-C81D-C449-B583-F296CEF135E4}" srcId="{EED82ADA-7627-D541-9E89-DBCB8A7B7E8A}" destId="{18610CC8-1D67-8540-89EB-8D6A7C1EB3B2}" srcOrd="3" destOrd="0" parTransId="{2BD0E123-2570-334D-932D-4A6835C7B039}" sibTransId="{3B618637-6214-DA4B-93E7-AFA873FA6253}"/>
    <dgm:cxn modelId="{F9CCDB6A-C48F-EF47-A7CB-91EE2C5D68D3}" srcId="{EED82ADA-7627-D541-9E89-DBCB8A7B7E8A}" destId="{844FB443-F6DD-3D4D-A17A-47161FDEF3A5}" srcOrd="2" destOrd="0" parTransId="{B386BA6A-E498-1146-A9E7-EB11DB0267CE}" sibTransId="{7D66E4E1-7DC0-D145-9AAD-FF3DB89150E9}"/>
    <dgm:cxn modelId="{50CDDF4F-A9C2-754B-99EB-65213667A5C8}" type="presParOf" srcId="{CBF0DED9-A431-084E-A632-CA6847918221}" destId="{4C87EC78-2480-A449-BDEC-06486C8299A4}" srcOrd="0" destOrd="0" presId="urn:microsoft.com/office/officeart/2005/8/layout/hProcess11"/>
    <dgm:cxn modelId="{6ACE0500-8B56-474E-B89F-855471CB824A}" type="presParOf" srcId="{CBF0DED9-A431-084E-A632-CA6847918221}" destId="{5ED50FF3-DBF3-1146-A0D3-A85C33ED430B}" srcOrd="1" destOrd="0" presId="urn:microsoft.com/office/officeart/2005/8/layout/hProcess11"/>
    <dgm:cxn modelId="{728A87B7-51F7-934A-AF92-13E372ABF166}" type="presParOf" srcId="{5ED50FF3-DBF3-1146-A0D3-A85C33ED430B}" destId="{1E6640D7-D73D-C747-9848-825FE69A6E1F}" srcOrd="0" destOrd="0" presId="urn:microsoft.com/office/officeart/2005/8/layout/hProcess11"/>
    <dgm:cxn modelId="{7023E8B9-BFE9-3942-8D22-F0CBF0106C30}" type="presParOf" srcId="{1E6640D7-D73D-C747-9848-825FE69A6E1F}" destId="{0F4341FF-4E25-5E4F-A568-7FD30783C6AD}" srcOrd="0" destOrd="0" presId="urn:microsoft.com/office/officeart/2005/8/layout/hProcess11"/>
    <dgm:cxn modelId="{9D756532-C491-174D-873B-625F985A843C}" type="presParOf" srcId="{1E6640D7-D73D-C747-9848-825FE69A6E1F}" destId="{7E0EC9CE-0B18-6241-BAEC-1E8523BDCB94}" srcOrd="1" destOrd="0" presId="urn:microsoft.com/office/officeart/2005/8/layout/hProcess11"/>
    <dgm:cxn modelId="{B0D90B14-63CC-3F4B-8DFE-122C82496012}" type="presParOf" srcId="{1E6640D7-D73D-C747-9848-825FE69A6E1F}" destId="{1BDCFCFB-5E20-9045-80C8-8FA4EE428B3F}" srcOrd="2" destOrd="0" presId="urn:microsoft.com/office/officeart/2005/8/layout/hProcess11"/>
    <dgm:cxn modelId="{60A4E4BF-D2A7-0746-975B-F2B5A6398AE1}" type="presParOf" srcId="{5ED50FF3-DBF3-1146-A0D3-A85C33ED430B}" destId="{B666FD27-04AD-3F4C-B36A-95F78E3AD339}" srcOrd="1" destOrd="0" presId="urn:microsoft.com/office/officeart/2005/8/layout/hProcess11"/>
    <dgm:cxn modelId="{98A1282F-F70A-6143-B63A-9C405B930DB6}" type="presParOf" srcId="{5ED50FF3-DBF3-1146-A0D3-A85C33ED430B}" destId="{79C1DB35-7275-1A47-BB2E-B046E99D3905}" srcOrd="2" destOrd="0" presId="urn:microsoft.com/office/officeart/2005/8/layout/hProcess11"/>
    <dgm:cxn modelId="{60088C77-6224-904E-A26F-0FC1D8220C5E}" type="presParOf" srcId="{79C1DB35-7275-1A47-BB2E-B046E99D3905}" destId="{70DA144A-DC27-D347-A452-8B778C0156CC}" srcOrd="0" destOrd="0" presId="urn:microsoft.com/office/officeart/2005/8/layout/hProcess11"/>
    <dgm:cxn modelId="{B2C930F7-5E18-F74F-9945-69DFF0991AEC}" type="presParOf" srcId="{79C1DB35-7275-1A47-BB2E-B046E99D3905}" destId="{ADEF731D-8605-294F-85AD-99167C73B64C}" srcOrd="1" destOrd="0" presId="urn:microsoft.com/office/officeart/2005/8/layout/hProcess11"/>
    <dgm:cxn modelId="{7ACED9D9-1520-BE46-9245-B76D00BE74EA}" type="presParOf" srcId="{79C1DB35-7275-1A47-BB2E-B046E99D3905}" destId="{03EB18F6-59E0-864C-86C5-73721C3D656C}" srcOrd="2" destOrd="0" presId="urn:microsoft.com/office/officeart/2005/8/layout/hProcess11"/>
    <dgm:cxn modelId="{295DF218-7A8F-CF40-8E51-883763F13B7C}" type="presParOf" srcId="{5ED50FF3-DBF3-1146-A0D3-A85C33ED430B}" destId="{68AB5C5E-A2B2-B94F-869C-22490A5737B6}" srcOrd="3" destOrd="0" presId="urn:microsoft.com/office/officeart/2005/8/layout/hProcess11"/>
    <dgm:cxn modelId="{BFCB0E9A-A517-0049-847D-0E34F5A89851}" type="presParOf" srcId="{5ED50FF3-DBF3-1146-A0D3-A85C33ED430B}" destId="{F0BCE15C-6A88-5D45-9AB3-CD74337C0C1F}" srcOrd="4" destOrd="0" presId="urn:microsoft.com/office/officeart/2005/8/layout/hProcess11"/>
    <dgm:cxn modelId="{BE73A731-021C-6040-99A3-98F6C4DA35DB}" type="presParOf" srcId="{F0BCE15C-6A88-5D45-9AB3-CD74337C0C1F}" destId="{213749B5-C637-C14F-83A9-3A80A2A7F638}" srcOrd="0" destOrd="0" presId="urn:microsoft.com/office/officeart/2005/8/layout/hProcess11"/>
    <dgm:cxn modelId="{48AF2046-364A-514C-A3A1-4421A77673C6}" type="presParOf" srcId="{F0BCE15C-6A88-5D45-9AB3-CD74337C0C1F}" destId="{6BDCCF6C-2388-4643-B0A5-F8CAD15E5F0A}" srcOrd="1" destOrd="0" presId="urn:microsoft.com/office/officeart/2005/8/layout/hProcess11"/>
    <dgm:cxn modelId="{42237B58-7D72-E64A-A957-DCAA6FB3734E}" type="presParOf" srcId="{F0BCE15C-6A88-5D45-9AB3-CD74337C0C1F}" destId="{A8A6D637-7433-C64E-9F2E-3A26B40C0D4C}" srcOrd="2" destOrd="0" presId="urn:microsoft.com/office/officeart/2005/8/layout/hProcess11"/>
    <dgm:cxn modelId="{866D331B-42B1-564C-AD47-A4445D17BF05}" type="presParOf" srcId="{5ED50FF3-DBF3-1146-A0D3-A85C33ED430B}" destId="{0FCF4539-92A0-164A-B196-99002E33C32C}" srcOrd="5" destOrd="0" presId="urn:microsoft.com/office/officeart/2005/8/layout/hProcess11"/>
    <dgm:cxn modelId="{36EC6C22-147F-4F4D-9963-3E5A19C7AB06}" type="presParOf" srcId="{5ED50FF3-DBF3-1146-A0D3-A85C33ED430B}" destId="{2607E220-4273-454E-B82C-F6CE7B25B13B}" srcOrd="6" destOrd="0" presId="urn:microsoft.com/office/officeart/2005/8/layout/hProcess11"/>
    <dgm:cxn modelId="{BC0ACD46-F3A9-6C4C-811E-B7DF535FB2C7}" type="presParOf" srcId="{2607E220-4273-454E-B82C-F6CE7B25B13B}" destId="{C53907AF-873F-3C49-802C-41E1C8BED9F6}" srcOrd="0" destOrd="0" presId="urn:microsoft.com/office/officeart/2005/8/layout/hProcess11"/>
    <dgm:cxn modelId="{AE9D2784-BAD4-A34F-B502-548D7E49D409}" type="presParOf" srcId="{2607E220-4273-454E-B82C-F6CE7B25B13B}" destId="{0AD722D8-5EF5-3146-9DC8-D6B60B120879}" srcOrd="1" destOrd="0" presId="urn:microsoft.com/office/officeart/2005/8/layout/hProcess11"/>
    <dgm:cxn modelId="{096ECC80-DE9E-8E42-904B-FD8BBC279BEC}" type="presParOf" srcId="{2607E220-4273-454E-B82C-F6CE7B25B13B}" destId="{676E25A3-B3B8-1C49-8BFA-E912A47ED7B1}" srcOrd="2" destOrd="0" presId="urn:microsoft.com/office/officeart/2005/8/layout/hProcess11"/>
    <dgm:cxn modelId="{E121572E-7930-9C4D-8061-68C20A6E5975}" type="presParOf" srcId="{5ED50FF3-DBF3-1146-A0D3-A85C33ED430B}" destId="{ED5D6959-7E57-1F4D-BB9F-F8D67AC863DF}" srcOrd="7" destOrd="0" presId="urn:microsoft.com/office/officeart/2005/8/layout/hProcess11"/>
    <dgm:cxn modelId="{F71F5E91-495F-AB4A-8FD8-AE1B36366E80}" type="presParOf" srcId="{5ED50FF3-DBF3-1146-A0D3-A85C33ED430B}" destId="{3CDEC97C-5CD0-1947-BA9E-788D00C12081}" srcOrd="8" destOrd="0" presId="urn:microsoft.com/office/officeart/2005/8/layout/hProcess11"/>
    <dgm:cxn modelId="{E4A5C2F4-C9E8-4B4C-97A7-7976AB506125}" type="presParOf" srcId="{3CDEC97C-5CD0-1947-BA9E-788D00C12081}" destId="{961AE17E-0A83-3343-81F9-DB09EC998218}" srcOrd="0" destOrd="0" presId="urn:microsoft.com/office/officeart/2005/8/layout/hProcess11"/>
    <dgm:cxn modelId="{BBEA11E0-9C9E-CA41-800C-1ADE7FF063DC}" type="presParOf" srcId="{3CDEC97C-5CD0-1947-BA9E-788D00C12081}" destId="{21CF3F54-9FD6-A84B-8A8B-2B528C446312}" srcOrd="1" destOrd="0" presId="urn:microsoft.com/office/officeart/2005/8/layout/hProcess11"/>
    <dgm:cxn modelId="{7D88F454-8093-C64F-9383-B5AB27432BD8}" type="presParOf" srcId="{3CDEC97C-5CD0-1947-BA9E-788D00C12081}" destId="{375E06DB-3030-CA40-B0B1-CD5F7108260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D82ADA-7627-D541-9E89-DBCB8A7B7E8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06BC3-D5F9-234B-B8CA-686B59AC24CC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Tech Team assigns the ticket to dev users directly </a:t>
          </a:r>
        </a:p>
      </dgm:t>
    </dgm:pt>
    <dgm:pt modelId="{A6870F02-DFA2-1742-8AC1-5C50F1E3619A}" type="parTrans" cxnId="{FCD82A2B-3E3A-B140-827F-EF788D00886C}">
      <dgm:prSet/>
      <dgm:spPr/>
      <dgm:t>
        <a:bodyPr/>
        <a:lstStyle/>
        <a:p>
          <a:endParaRPr lang="en-US"/>
        </a:p>
      </dgm:t>
    </dgm:pt>
    <dgm:pt modelId="{F66C8E76-6830-C746-8FE6-5231B6154A99}" type="sibTrans" cxnId="{FCD82A2B-3E3A-B140-827F-EF788D00886C}">
      <dgm:prSet/>
      <dgm:spPr/>
      <dgm:t>
        <a:bodyPr/>
        <a:lstStyle/>
        <a:p>
          <a:endParaRPr lang="en-US"/>
        </a:p>
      </dgm:t>
    </dgm:pt>
    <dgm:pt modelId="{18610CC8-1D67-8540-89EB-8D6A7C1EB3B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Dev team comments to Jira</a:t>
          </a:r>
        </a:p>
      </dgm:t>
    </dgm:pt>
    <dgm:pt modelId="{2BD0E123-2570-334D-932D-4A6835C7B039}" type="parTrans" cxnId="{C2625C5B-C81D-C449-B583-F296CEF135E4}">
      <dgm:prSet/>
      <dgm:spPr/>
      <dgm:t>
        <a:bodyPr/>
        <a:lstStyle/>
        <a:p>
          <a:endParaRPr lang="en-US"/>
        </a:p>
      </dgm:t>
    </dgm:pt>
    <dgm:pt modelId="{3B618637-6214-DA4B-93E7-AFA873FA6253}" type="sibTrans" cxnId="{C2625C5B-C81D-C449-B583-F296CEF135E4}">
      <dgm:prSet/>
      <dgm:spPr/>
      <dgm:t>
        <a:bodyPr/>
        <a:lstStyle/>
        <a:p>
          <a:endParaRPr lang="en-US"/>
        </a:p>
      </dgm:t>
    </dgm:pt>
    <dgm:pt modelId="{5BA3FF97-70CD-9E44-A4FB-AF47B72D74B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Tech Team follows up with customer and closes it. </a:t>
          </a:r>
        </a:p>
      </dgm:t>
    </dgm:pt>
    <dgm:pt modelId="{BD908AEC-CDC8-EB41-B934-94CE2B6CCA47}" type="parTrans" cxnId="{C690AB99-E010-314D-83F4-0ACFD8EEAC38}">
      <dgm:prSet/>
      <dgm:spPr/>
      <dgm:t>
        <a:bodyPr/>
        <a:lstStyle/>
        <a:p>
          <a:endParaRPr lang="en-US"/>
        </a:p>
      </dgm:t>
    </dgm:pt>
    <dgm:pt modelId="{DC95D79B-FE28-A24F-BFB6-A94C2E2DE3BA}" type="sibTrans" cxnId="{C690AB99-E010-314D-83F4-0ACFD8EEAC38}">
      <dgm:prSet/>
      <dgm:spPr/>
      <dgm:t>
        <a:bodyPr/>
        <a:lstStyle/>
        <a:p>
          <a:endParaRPr lang="en-US"/>
        </a:p>
      </dgm:t>
    </dgm:pt>
    <dgm:pt modelId="{A53D8DAE-7417-E34F-99FD-BF5416B37044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Customer in all Jira projects</a:t>
          </a:r>
        </a:p>
      </dgm:t>
    </dgm:pt>
    <dgm:pt modelId="{9E3DCFD9-6B49-4246-A625-9CC3DBD4F221}" type="parTrans" cxnId="{555D26E1-B437-A342-8600-8A066A2C7299}">
      <dgm:prSet/>
      <dgm:spPr/>
      <dgm:t>
        <a:bodyPr/>
        <a:lstStyle/>
        <a:p>
          <a:endParaRPr lang="en-US"/>
        </a:p>
      </dgm:t>
    </dgm:pt>
    <dgm:pt modelId="{B6DE4106-AA8D-8846-8B23-52C02973645C}" type="sibTrans" cxnId="{555D26E1-B437-A342-8600-8A066A2C7299}">
      <dgm:prSet/>
      <dgm:spPr/>
      <dgm:t>
        <a:bodyPr/>
        <a:lstStyle/>
        <a:p>
          <a:endParaRPr lang="en-US"/>
        </a:p>
      </dgm:t>
    </dgm:pt>
    <dgm:pt modelId="{CBF0DED9-A431-084E-A632-CA6847918221}" type="pres">
      <dgm:prSet presAssocID="{EED82ADA-7627-D541-9E89-DBCB8A7B7E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7EC78-2480-A449-BDEC-06486C8299A4}" type="pres">
      <dgm:prSet presAssocID="{EED82ADA-7627-D541-9E89-DBCB8A7B7E8A}" presName="arrow" presStyleLbl="bgShp" presStyleIdx="0" presStyleCnt="1"/>
      <dgm:spPr/>
    </dgm:pt>
    <dgm:pt modelId="{5ED50FF3-DBF3-1146-A0D3-A85C33ED430B}" type="pres">
      <dgm:prSet presAssocID="{EED82ADA-7627-D541-9E89-DBCB8A7B7E8A}" presName="points" presStyleCnt="0"/>
      <dgm:spPr/>
    </dgm:pt>
    <dgm:pt modelId="{1E6640D7-D73D-C747-9848-825FE69A6E1F}" type="pres">
      <dgm:prSet presAssocID="{A53D8DAE-7417-E34F-99FD-BF5416B37044}" presName="compositeA" presStyleCnt="0"/>
      <dgm:spPr/>
    </dgm:pt>
    <dgm:pt modelId="{0F4341FF-4E25-5E4F-A568-7FD30783C6AD}" type="pres">
      <dgm:prSet presAssocID="{A53D8DAE-7417-E34F-99FD-BF5416B37044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EC9CE-0B18-6241-BAEC-1E8523BDCB94}" type="pres">
      <dgm:prSet presAssocID="{A53D8DAE-7417-E34F-99FD-BF5416B37044}" presName="circleA" presStyleLbl="node1" presStyleIdx="0" presStyleCnt="4"/>
      <dgm:spPr/>
    </dgm:pt>
    <dgm:pt modelId="{1BDCFCFB-5E20-9045-80C8-8FA4EE428B3F}" type="pres">
      <dgm:prSet presAssocID="{A53D8DAE-7417-E34F-99FD-BF5416B37044}" presName="spaceA" presStyleCnt="0"/>
      <dgm:spPr/>
    </dgm:pt>
    <dgm:pt modelId="{B666FD27-04AD-3F4C-B36A-95F78E3AD339}" type="pres">
      <dgm:prSet presAssocID="{B6DE4106-AA8D-8846-8B23-52C02973645C}" presName="space" presStyleCnt="0"/>
      <dgm:spPr/>
    </dgm:pt>
    <dgm:pt modelId="{79C1DB35-7275-1A47-BB2E-B046E99D3905}" type="pres">
      <dgm:prSet presAssocID="{DEF06BC3-D5F9-234B-B8CA-686B59AC24CC}" presName="compositeB" presStyleCnt="0"/>
      <dgm:spPr/>
    </dgm:pt>
    <dgm:pt modelId="{70DA144A-DC27-D347-A452-8B778C0156CC}" type="pres">
      <dgm:prSet presAssocID="{DEF06BC3-D5F9-234B-B8CA-686B59AC24CC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F731D-8605-294F-85AD-99167C73B64C}" type="pres">
      <dgm:prSet presAssocID="{DEF06BC3-D5F9-234B-B8CA-686B59AC24CC}" presName="circleB" presStyleLbl="node1" presStyleIdx="1" presStyleCnt="4"/>
      <dgm:spPr/>
    </dgm:pt>
    <dgm:pt modelId="{03EB18F6-59E0-864C-86C5-73721C3D656C}" type="pres">
      <dgm:prSet presAssocID="{DEF06BC3-D5F9-234B-B8CA-686B59AC24CC}" presName="spaceB" presStyleCnt="0"/>
      <dgm:spPr/>
    </dgm:pt>
    <dgm:pt modelId="{68AB5C5E-A2B2-B94F-869C-22490A5737B6}" type="pres">
      <dgm:prSet presAssocID="{F66C8E76-6830-C746-8FE6-5231B6154A99}" presName="space" presStyleCnt="0"/>
      <dgm:spPr/>
    </dgm:pt>
    <dgm:pt modelId="{5C44E77A-0F33-D441-9779-F8944F37F6B3}" type="pres">
      <dgm:prSet presAssocID="{18610CC8-1D67-8540-89EB-8D6A7C1EB3B2}" presName="compositeA" presStyleCnt="0"/>
      <dgm:spPr/>
    </dgm:pt>
    <dgm:pt modelId="{1A53BFDB-B930-3945-A197-4E199B40CAF2}" type="pres">
      <dgm:prSet presAssocID="{18610CC8-1D67-8540-89EB-8D6A7C1EB3B2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6DE13-AEE2-714A-A714-D1877A7193A8}" type="pres">
      <dgm:prSet presAssocID="{18610CC8-1D67-8540-89EB-8D6A7C1EB3B2}" presName="circleA" presStyleLbl="node1" presStyleIdx="2" presStyleCnt="4"/>
      <dgm:spPr/>
    </dgm:pt>
    <dgm:pt modelId="{7E7253B0-5C78-0F4D-AAEF-9527689F62C4}" type="pres">
      <dgm:prSet presAssocID="{18610CC8-1D67-8540-89EB-8D6A7C1EB3B2}" presName="spaceA" presStyleCnt="0"/>
      <dgm:spPr/>
    </dgm:pt>
    <dgm:pt modelId="{ED5D6959-7E57-1F4D-BB9F-F8D67AC863DF}" type="pres">
      <dgm:prSet presAssocID="{3B618637-6214-DA4B-93E7-AFA873FA6253}" presName="space" presStyleCnt="0"/>
      <dgm:spPr/>
    </dgm:pt>
    <dgm:pt modelId="{56C4B0A5-7F48-C741-999D-73EE417DD7BA}" type="pres">
      <dgm:prSet presAssocID="{5BA3FF97-70CD-9E44-A4FB-AF47B72D74B5}" presName="compositeB" presStyleCnt="0"/>
      <dgm:spPr/>
    </dgm:pt>
    <dgm:pt modelId="{D0DF50E6-CEA6-C346-A9B2-9832D5F5FF29}" type="pres">
      <dgm:prSet presAssocID="{5BA3FF97-70CD-9E44-A4FB-AF47B72D74B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AACCD-D38B-0E4C-A736-E1C28E0B1CD0}" type="pres">
      <dgm:prSet presAssocID="{5BA3FF97-70CD-9E44-A4FB-AF47B72D74B5}" presName="circleB" presStyleLbl="node1" presStyleIdx="3" presStyleCnt="4"/>
      <dgm:spPr/>
    </dgm:pt>
    <dgm:pt modelId="{CF91AC8A-12C4-7542-9B68-357FEAE95A72}" type="pres">
      <dgm:prSet presAssocID="{5BA3FF97-70CD-9E44-A4FB-AF47B72D74B5}" presName="spaceB" presStyleCnt="0"/>
      <dgm:spPr/>
    </dgm:pt>
  </dgm:ptLst>
  <dgm:cxnLst>
    <dgm:cxn modelId="{E46C3857-CDF1-3D49-8D64-82BF8DC5DE7A}" type="presOf" srcId="{18610CC8-1D67-8540-89EB-8D6A7C1EB3B2}" destId="{1A53BFDB-B930-3945-A197-4E199B40CAF2}" srcOrd="0" destOrd="0" presId="urn:microsoft.com/office/officeart/2005/8/layout/hProcess11"/>
    <dgm:cxn modelId="{13177802-F20A-BD4F-B968-3497969971FD}" type="presOf" srcId="{A53D8DAE-7417-E34F-99FD-BF5416B37044}" destId="{0F4341FF-4E25-5E4F-A568-7FD30783C6AD}" srcOrd="0" destOrd="0" presId="urn:microsoft.com/office/officeart/2005/8/layout/hProcess11"/>
    <dgm:cxn modelId="{C690AB99-E010-314D-83F4-0ACFD8EEAC38}" srcId="{EED82ADA-7627-D541-9E89-DBCB8A7B7E8A}" destId="{5BA3FF97-70CD-9E44-A4FB-AF47B72D74B5}" srcOrd="3" destOrd="0" parTransId="{BD908AEC-CDC8-EB41-B934-94CE2B6CCA47}" sibTransId="{DC95D79B-FE28-A24F-BFB6-A94C2E2DE3BA}"/>
    <dgm:cxn modelId="{B91FF687-705D-FC45-80A6-72E2667E8786}" type="presOf" srcId="{5BA3FF97-70CD-9E44-A4FB-AF47B72D74B5}" destId="{D0DF50E6-CEA6-C346-A9B2-9832D5F5FF29}" srcOrd="0" destOrd="0" presId="urn:microsoft.com/office/officeart/2005/8/layout/hProcess11"/>
    <dgm:cxn modelId="{50D4FD86-0EE0-F84A-8AC1-9B04F1FE27AA}" type="presOf" srcId="{DEF06BC3-D5F9-234B-B8CA-686B59AC24CC}" destId="{70DA144A-DC27-D347-A452-8B778C0156CC}" srcOrd="0" destOrd="0" presId="urn:microsoft.com/office/officeart/2005/8/layout/hProcess11"/>
    <dgm:cxn modelId="{FCD82A2B-3E3A-B140-827F-EF788D00886C}" srcId="{EED82ADA-7627-D541-9E89-DBCB8A7B7E8A}" destId="{DEF06BC3-D5F9-234B-B8CA-686B59AC24CC}" srcOrd="1" destOrd="0" parTransId="{A6870F02-DFA2-1742-8AC1-5C50F1E3619A}" sibTransId="{F66C8E76-6830-C746-8FE6-5231B6154A99}"/>
    <dgm:cxn modelId="{555D26E1-B437-A342-8600-8A066A2C7299}" srcId="{EED82ADA-7627-D541-9E89-DBCB8A7B7E8A}" destId="{A53D8DAE-7417-E34F-99FD-BF5416B37044}" srcOrd="0" destOrd="0" parTransId="{9E3DCFD9-6B49-4246-A625-9CC3DBD4F221}" sibTransId="{B6DE4106-AA8D-8846-8B23-52C02973645C}"/>
    <dgm:cxn modelId="{16B95BC1-C6D8-CB44-B44F-850907CD0979}" type="presOf" srcId="{EED82ADA-7627-D541-9E89-DBCB8A7B7E8A}" destId="{CBF0DED9-A431-084E-A632-CA6847918221}" srcOrd="0" destOrd="0" presId="urn:microsoft.com/office/officeart/2005/8/layout/hProcess11"/>
    <dgm:cxn modelId="{C2625C5B-C81D-C449-B583-F296CEF135E4}" srcId="{EED82ADA-7627-D541-9E89-DBCB8A7B7E8A}" destId="{18610CC8-1D67-8540-89EB-8D6A7C1EB3B2}" srcOrd="2" destOrd="0" parTransId="{2BD0E123-2570-334D-932D-4A6835C7B039}" sibTransId="{3B618637-6214-DA4B-93E7-AFA873FA6253}"/>
    <dgm:cxn modelId="{50CDDF4F-A9C2-754B-99EB-65213667A5C8}" type="presParOf" srcId="{CBF0DED9-A431-084E-A632-CA6847918221}" destId="{4C87EC78-2480-A449-BDEC-06486C8299A4}" srcOrd="0" destOrd="0" presId="urn:microsoft.com/office/officeart/2005/8/layout/hProcess11"/>
    <dgm:cxn modelId="{6ACE0500-8B56-474E-B89F-855471CB824A}" type="presParOf" srcId="{CBF0DED9-A431-084E-A632-CA6847918221}" destId="{5ED50FF3-DBF3-1146-A0D3-A85C33ED430B}" srcOrd="1" destOrd="0" presId="urn:microsoft.com/office/officeart/2005/8/layout/hProcess11"/>
    <dgm:cxn modelId="{728A87B7-51F7-934A-AF92-13E372ABF166}" type="presParOf" srcId="{5ED50FF3-DBF3-1146-A0D3-A85C33ED430B}" destId="{1E6640D7-D73D-C747-9848-825FE69A6E1F}" srcOrd="0" destOrd="0" presId="urn:microsoft.com/office/officeart/2005/8/layout/hProcess11"/>
    <dgm:cxn modelId="{7023E8B9-BFE9-3942-8D22-F0CBF0106C30}" type="presParOf" srcId="{1E6640D7-D73D-C747-9848-825FE69A6E1F}" destId="{0F4341FF-4E25-5E4F-A568-7FD30783C6AD}" srcOrd="0" destOrd="0" presId="urn:microsoft.com/office/officeart/2005/8/layout/hProcess11"/>
    <dgm:cxn modelId="{9D756532-C491-174D-873B-625F985A843C}" type="presParOf" srcId="{1E6640D7-D73D-C747-9848-825FE69A6E1F}" destId="{7E0EC9CE-0B18-6241-BAEC-1E8523BDCB94}" srcOrd="1" destOrd="0" presId="urn:microsoft.com/office/officeart/2005/8/layout/hProcess11"/>
    <dgm:cxn modelId="{B0D90B14-63CC-3F4B-8DFE-122C82496012}" type="presParOf" srcId="{1E6640D7-D73D-C747-9848-825FE69A6E1F}" destId="{1BDCFCFB-5E20-9045-80C8-8FA4EE428B3F}" srcOrd="2" destOrd="0" presId="urn:microsoft.com/office/officeart/2005/8/layout/hProcess11"/>
    <dgm:cxn modelId="{60A4E4BF-D2A7-0746-975B-F2B5A6398AE1}" type="presParOf" srcId="{5ED50FF3-DBF3-1146-A0D3-A85C33ED430B}" destId="{B666FD27-04AD-3F4C-B36A-95F78E3AD339}" srcOrd="1" destOrd="0" presId="urn:microsoft.com/office/officeart/2005/8/layout/hProcess11"/>
    <dgm:cxn modelId="{98A1282F-F70A-6143-B63A-9C405B930DB6}" type="presParOf" srcId="{5ED50FF3-DBF3-1146-A0D3-A85C33ED430B}" destId="{79C1DB35-7275-1A47-BB2E-B046E99D3905}" srcOrd="2" destOrd="0" presId="urn:microsoft.com/office/officeart/2005/8/layout/hProcess11"/>
    <dgm:cxn modelId="{60088C77-6224-904E-A26F-0FC1D8220C5E}" type="presParOf" srcId="{79C1DB35-7275-1A47-BB2E-B046E99D3905}" destId="{70DA144A-DC27-D347-A452-8B778C0156CC}" srcOrd="0" destOrd="0" presId="urn:microsoft.com/office/officeart/2005/8/layout/hProcess11"/>
    <dgm:cxn modelId="{B2C930F7-5E18-F74F-9945-69DFF0991AEC}" type="presParOf" srcId="{79C1DB35-7275-1A47-BB2E-B046E99D3905}" destId="{ADEF731D-8605-294F-85AD-99167C73B64C}" srcOrd="1" destOrd="0" presId="urn:microsoft.com/office/officeart/2005/8/layout/hProcess11"/>
    <dgm:cxn modelId="{7ACED9D9-1520-BE46-9245-B76D00BE74EA}" type="presParOf" srcId="{79C1DB35-7275-1A47-BB2E-B046E99D3905}" destId="{03EB18F6-59E0-864C-86C5-73721C3D656C}" srcOrd="2" destOrd="0" presId="urn:microsoft.com/office/officeart/2005/8/layout/hProcess11"/>
    <dgm:cxn modelId="{295DF218-7A8F-CF40-8E51-883763F13B7C}" type="presParOf" srcId="{5ED50FF3-DBF3-1146-A0D3-A85C33ED430B}" destId="{68AB5C5E-A2B2-B94F-869C-22490A5737B6}" srcOrd="3" destOrd="0" presId="urn:microsoft.com/office/officeart/2005/8/layout/hProcess11"/>
    <dgm:cxn modelId="{0318D4B2-F10E-4341-866B-5CA8AB80D6C3}" type="presParOf" srcId="{5ED50FF3-DBF3-1146-A0D3-A85C33ED430B}" destId="{5C44E77A-0F33-D441-9779-F8944F37F6B3}" srcOrd="4" destOrd="0" presId="urn:microsoft.com/office/officeart/2005/8/layout/hProcess11"/>
    <dgm:cxn modelId="{10B283FA-9B62-1140-93FE-DCCBEC1AFBCC}" type="presParOf" srcId="{5C44E77A-0F33-D441-9779-F8944F37F6B3}" destId="{1A53BFDB-B930-3945-A197-4E199B40CAF2}" srcOrd="0" destOrd="0" presId="urn:microsoft.com/office/officeart/2005/8/layout/hProcess11"/>
    <dgm:cxn modelId="{342E14FE-F502-6043-B887-C3170C43B1B6}" type="presParOf" srcId="{5C44E77A-0F33-D441-9779-F8944F37F6B3}" destId="{BFA6DE13-AEE2-714A-A714-D1877A7193A8}" srcOrd="1" destOrd="0" presId="urn:microsoft.com/office/officeart/2005/8/layout/hProcess11"/>
    <dgm:cxn modelId="{A4B8F4E6-B80B-7448-BDE4-E69EC3936628}" type="presParOf" srcId="{5C44E77A-0F33-D441-9779-F8944F37F6B3}" destId="{7E7253B0-5C78-0F4D-AAEF-9527689F62C4}" srcOrd="2" destOrd="0" presId="urn:microsoft.com/office/officeart/2005/8/layout/hProcess11"/>
    <dgm:cxn modelId="{E121572E-7930-9C4D-8061-68C20A6E5975}" type="presParOf" srcId="{5ED50FF3-DBF3-1146-A0D3-A85C33ED430B}" destId="{ED5D6959-7E57-1F4D-BB9F-F8D67AC863DF}" srcOrd="5" destOrd="0" presId="urn:microsoft.com/office/officeart/2005/8/layout/hProcess11"/>
    <dgm:cxn modelId="{AAAADC05-27DF-E245-93EE-965877F91E4F}" type="presParOf" srcId="{5ED50FF3-DBF3-1146-A0D3-A85C33ED430B}" destId="{56C4B0A5-7F48-C741-999D-73EE417DD7BA}" srcOrd="6" destOrd="0" presId="urn:microsoft.com/office/officeart/2005/8/layout/hProcess11"/>
    <dgm:cxn modelId="{5CD32D0E-E96D-C546-90A4-2C5DCA488810}" type="presParOf" srcId="{56C4B0A5-7F48-C741-999D-73EE417DD7BA}" destId="{D0DF50E6-CEA6-C346-A9B2-9832D5F5FF29}" srcOrd="0" destOrd="0" presId="urn:microsoft.com/office/officeart/2005/8/layout/hProcess11"/>
    <dgm:cxn modelId="{8FDCE7CF-F7CD-9E41-83C9-0288A6F035E9}" type="presParOf" srcId="{56C4B0A5-7F48-C741-999D-73EE417DD7BA}" destId="{9CDAACCD-D38B-0E4C-A736-E1C28E0B1CD0}" srcOrd="1" destOrd="0" presId="urn:microsoft.com/office/officeart/2005/8/layout/hProcess11"/>
    <dgm:cxn modelId="{17CC3B09-D7C5-1147-B097-312E723512B3}" type="presParOf" srcId="{56C4B0A5-7F48-C741-999D-73EE417DD7BA}" destId="{CF91AC8A-12C4-7542-9B68-357FEAE95A7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C0EB2-C468-4FAC-AC0A-EF9E2388E28F}">
      <dsp:nvSpPr>
        <dsp:cNvPr id="0" name=""/>
        <dsp:cNvSpPr/>
      </dsp:nvSpPr>
      <dsp:spPr>
        <a:xfrm>
          <a:off x="634691" y="398540"/>
          <a:ext cx="2744569" cy="2744569"/>
        </a:xfrm>
        <a:prstGeom prst="blockArc">
          <a:avLst>
            <a:gd name="adj1" fmla="val 12478136"/>
            <a:gd name="adj2" fmla="val 16176466"/>
            <a:gd name="adj3" fmla="val 449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5E715-366E-4A2A-A3FF-28DE2F8C7E43}">
      <dsp:nvSpPr>
        <dsp:cNvPr id="0" name=""/>
        <dsp:cNvSpPr/>
      </dsp:nvSpPr>
      <dsp:spPr>
        <a:xfrm>
          <a:off x="630244" y="406843"/>
          <a:ext cx="2744569" cy="2744569"/>
        </a:xfrm>
        <a:prstGeom prst="blockArc">
          <a:avLst>
            <a:gd name="adj1" fmla="val 9024428"/>
            <a:gd name="adj2" fmla="val 12502274"/>
            <a:gd name="adj3" fmla="val 449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98BDD4-3765-4A78-B6C7-7BFC0EFD3110}">
      <dsp:nvSpPr>
        <dsp:cNvPr id="0" name=""/>
        <dsp:cNvSpPr/>
      </dsp:nvSpPr>
      <dsp:spPr>
        <a:xfrm>
          <a:off x="625507" y="398571"/>
          <a:ext cx="2744569" cy="2744569"/>
        </a:xfrm>
        <a:prstGeom prst="blockArc">
          <a:avLst>
            <a:gd name="adj1" fmla="val 5400000"/>
            <a:gd name="adj2" fmla="val 9000000"/>
            <a:gd name="adj3" fmla="val 449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79BED-2BFA-4831-A69F-2C53702C5AFD}">
      <dsp:nvSpPr>
        <dsp:cNvPr id="0" name=""/>
        <dsp:cNvSpPr/>
      </dsp:nvSpPr>
      <dsp:spPr>
        <a:xfrm>
          <a:off x="625507" y="398571"/>
          <a:ext cx="2744569" cy="2744569"/>
        </a:xfrm>
        <a:prstGeom prst="blockArc">
          <a:avLst>
            <a:gd name="adj1" fmla="val 1800000"/>
            <a:gd name="adj2" fmla="val 5400000"/>
            <a:gd name="adj3" fmla="val 449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D38CB-03FF-45DF-BD0C-4FFC583EFED7}">
      <dsp:nvSpPr>
        <dsp:cNvPr id="0" name=""/>
        <dsp:cNvSpPr/>
      </dsp:nvSpPr>
      <dsp:spPr>
        <a:xfrm>
          <a:off x="625507" y="398571"/>
          <a:ext cx="2744569" cy="2744569"/>
        </a:xfrm>
        <a:prstGeom prst="blockArc">
          <a:avLst>
            <a:gd name="adj1" fmla="val 19800000"/>
            <a:gd name="adj2" fmla="val 1800000"/>
            <a:gd name="adj3" fmla="val 449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5C547-0A41-4585-9938-9896EB456112}">
      <dsp:nvSpPr>
        <dsp:cNvPr id="0" name=""/>
        <dsp:cNvSpPr/>
      </dsp:nvSpPr>
      <dsp:spPr>
        <a:xfrm>
          <a:off x="625507" y="398571"/>
          <a:ext cx="2744569" cy="2744569"/>
        </a:xfrm>
        <a:prstGeom prst="blockArc">
          <a:avLst>
            <a:gd name="adj1" fmla="val 16200000"/>
            <a:gd name="adj2" fmla="val 19800000"/>
            <a:gd name="adj3" fmla="val 449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D9BEE-EA6F-42DE-A6BF-9EB01CF70569}">
      <dsp:nvSpPr>
        <dsp:cNvPr id="0" name=""/>
        <dsp:cNvSpPr/>
      </dsp:nvSpPr>
      <dsp:spPr>
        <a:xfrm>
          <a:off x="1385494" y="1158558"/>
          <a:ext cx="1224595" cy="1224595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EGIA IT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Help Desk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en-US" sz="700" b="0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JIRA Projects and Trouble Tracking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Dev Communication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Process Tracking</a:t>
          </a:r>
        </a:p>
      </dsp:txBody>
      <dsp:txXfrm>
        <a:off x="1564832" y="1337896"/>
        <a:ext cx="865919" cy="865919"/>
      </dsp:txXfrm>
    </dsp:sp>
    <dsp:sp modelId="{4D9E5695-9E27-42E3-9D68-7BB60443029D}">
      <dsp:nvSpPr>
        <dsp:cNvPr id="0" name=""/>
        <dsp:cNvSpPr/>
      </dsp:nvSpPr>
      <dsp:spPr>
        <a:xfrm>
          <a:off x="1569184" y="822"/>
          <a:ext cx="857216" cy="857216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baseline="0" dirty="0">
              <a:solidFill>
                <a:schemeClr val="accent6">
                  <a:lumMod val="40000"/>
                  <a:lumOff val="60000"/>
                </a:schemeClr>
              </a:solidFill>
            </a:rPr>
            <a:t>Help Desk Call-in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kern="1200" baseline="0" dirty="0">
              <a:solidFill>
                <a:schemeClr val="accent6">
                  <a:lumMod val="40000"/>
                  <a:lumOff val="60000"/>
                </a:schemeClr>
              </a:solidFill>
            </a:rPr>
            <a:t>1-(877) 260-6877</a:t>
          </a:r>
          <a:endParaRPr lang="en-US" sz="1200" b="0" kern="1200" baseline="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694720" y="126358"/>
        <a:ext cx="606144" cy="606144"/>
      </dsp:txXfrm>
    </dsp:sp>
    <dsp:sp modelId="{3F831C2F-6465-408E-B8AD-8F0B3E6D7CFE}">
      <dsp:nvSpPr>
        <dsp:cNvPr id="0" name=""/>
        <dsp:cNvSpPr/>
      </dsp:nvSpPr>
      <dsp:spPr>
        <a:xfrm>
          <a:off x="2687876" y="671535"/>
          <a:ext cx="943246" cy="857216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u="sng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1"/>
            </a:rPr>
            <a:t>Help Desk Email Request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u="none" kern="1200" dirty="0" smtClean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2"/>
            </a:rPr>
            <a:t>egiasupport@egia.org</a:t>
          </a:r>
          <a:r>
            <a:rPr lang="en-US" sz="600" b="0" u="none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 (support@egiaitteam.atlassian.net)</a:t>
          </a:r>
          <a:endParaRPr lang="en-US" sz="600" b="0" u="none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826011" y="797071"/>
        <a:ext cx="666976" cy="606144"/>
      </dsp:txXfrm>
    </dsp:sp>
    <dsp:sp modelId="{09D42242-7C17-4B54-B38F-DFFBA16E4707}">
      <dsp:nvSpPr>
        <dsp:cNvPr id="0" name=""/>
        <dsp:cNvSpPr/>
      </dsp:nvSpPr>
      <dsp:spPr>
        <a:xfrm>
          <a:off x="2730892" y="2012960"/>
          <a:ext cx="857216" cy="857216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3"/>
            </a:rPr>
            <a:t>EGIA Portal Requests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3"/>
            </a:rPr>
            <a:t>https://egiaitteam.atlassian.net/servicedesk/customer/portals</a:t>
          </a:r>
          <a:endParaRPr lang="en-US" sz="600" b="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856428" y="2138496"/>
        <a:ext cx="606144" cy="606144"/>
      </dsp:txXfrm>
    </dsp:sp>
    <dsp:sp modelId="{2AA03D32-507E-4CED-9270-66D3C9CDE15A}">
      <dsp:nvSpPr>
        <dsp:cNvPr id="0" name=""/>
        <dsp:cNvSpPr/>
      </dsp:nvSpPr>
      <dsp:spPr>
        <a:xfrm>
          <a:off x="1569184" y="2683672"/>
          <a:ext cx="857216" cy="857216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4"/>
            </a:rPr>
            <a:t>Check Printing Process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4"/>
            </a:rPr>
            <a:t>https://egiaitteam.atlassian.net/jira/core/projects/CPP/board</a:t>
          </a:r>
          <a:endParaRPr lang="en-US" sz="600" b="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694720" y="2809208"/>
        <a:ext cx="606144" cy="606144"/>
      </dsp:txXfrm>
    </dsp:sp>
    <dsp:sp modelId="{6535C1E1-ED5F-4772-9893-0B1AFC7DB3C1}">
      <dsp:nvSpPr>
        <dsp:cNvPr id="0" name=""/>
        <dsp:cNvSpPr/>
      </dsp:nvSpPr>
      <dsp:spPr>
        <a:xfrm>
          <a:off x="407476" y="2012960"/>
          <a:ext cx="857216" cy="857216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Project Requests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tech@egia.org</a:t>
          </a:r>
          <a:endParaRPr lang="en-US" sz="600" b="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533012" y="2138496"/>
        <a:ext cx="606144" cy="606144"/>
      </dsp:txXfrm>
    </dsp:sp>
    <dsp:sp modelId="{5DA28ADE-DFA9-4E7E-B2E8-7886B6C5D9C7}">
      <dsp:nvSpPr>
        <dsp:cNvPr id="0" name=""/>
        <dsp:cNvSpPr/>
      </dsp:nvSpPr>
      <dsp:spPr>
        <a:xfrm>
          <a:off x="393618" y="713097"/>
          <a:ext cx="857216" cy="857216"/>
        </a:xfrm>
        <a:prstGeom prst="ellipse">
          <a:avLst/>
        </a:prstGeom>
        <a:solidFill>
          <a:srgbClr val="0066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Dev Team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>
              <a:solidFill>
                <a:schemeClr val="accent6">
                  <a:lumMod val="40000"/>
                  <a:lumOff val="60000"/>
                </a:schemeClr>
              </a:solidFill>
              <a:hlinkClick xmlns:r="http://schemas.openxmlformats.org/officeDocument/2006/relationships" r:id="rId5"/>
            </a:rPr>
            <a:t>egiadevteam2@egia.org</a:t>
          </a:r>
          <a:endParaRPr lang="en-US" sz="10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519154" y="838633"/>
        <a:ext cx="606144" cy="606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7EC78-2480-A449-BDEC-06486C8299A4}">
      <dsp:nvSpPr>
        <dsp:cNvPr id="0" name=""/>
        <dsp:cNvSpPr/>
      </dsp:nvSpPr>
      <dsp:spPr>
        <a:xfrm>
          <a:off x="0" y="470360"/>
          <a:ext cx="3606800" cy="62714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341FF-4E25-5E4F-A568-7FD30783C6AD}">
      <dsp:nvSpPr>
        <dsp:cNvPr id="0" name=""/>
        <dsp:cNvSpPr/>
      </dsp:nvSpPr>
      <dsp:spPr>
        <a:xfrm>
          <a:off x="1426" y="0"/>
          <a:ext cx="623705" cy="6271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Customer in Jira project A</a:t>
          </a:r>
        </a:p>
      </dsp:txBody>
      <dsp:txXfrm>
        <a:off x="1426" y="0"/>
        <a:ext cx="623705" cy="627147"/>
      </dsp:txXfrm>
    </dsp:sp>
    <dsp:sp modelId="{7E0EC9CE-0B18-6241-BAEC-1E8523BDCB94}">
      <dsp:nvSpPr>
        <dsp:cNvPr id="0" name=""/>
        <dsp:cNvSpPr/>
      </dsp:nvSpPr>
      <dsp:spPr>
        <a:xfrm>
          <a:off x="234885" y="705540"/>
          <a:ext cx="156786" cy="156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A144A-DC27-D347-A452-8B778C0156CC}">
      <dsp:nvSpPr>
        <dsp:cNvPr id="0" name=""/>
        <dsp:cNvSpPr/>
      </dsp:nvSpPr>
      <dsp:spPr>
        <a:xfrm>
          <a:off x="656316" y="940720"/>
          <a:ext cx="623705" cy="6271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Cloned to Jira project IT DEV</a:t>
          </a:r>
        </a:p>
      </dsp:txBody>
      <dsp:txXfrm>
        <a:off x="656316" y="940720"/>
        <a:ext cx="623705" cy="627147"/>
      </dsp:txXfrm>
    </dsp:sp>
    <dsp:sp modelId="{ADEF731D-8605-294F-85AD-99167C73B64C}">
      <dsp:nvSpPr>
        <dsp:cNvPr id="0" name=""/>
        <dsp:cNvSpPr/>
      </dsp:nvSpPr>
      <dsp:spPr>
        <a:xfrm>
          <a:off x="889776" y="705540"/>
          <a:ext cx="156786" cy="156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749B5-C637-C14F-83A9-3A80A2A7F638}">
      <dsp:nvSpPr>
        <dsp:cNvPr id="0" name=""/>
        <dsp:cNvSpPr/>
      </dsp:nvSpPr>
      <dsp:spPr>
        <a:xfrm>
          <a:off x="1311207" y="0"/>
          <a:ext cx="623705" cy="6271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Dev team works assign</a:t>
          </a:r>
        </a:p>
      </dsp:txBody>
      <dsp:txXfrm>
        <a:off x="1311207" y="0"/>
        <a:ext cx="623705" cy="627147"/>
      </dsp:txXfrm>
    </dsp:sp>
    <dsp:sp modelId="{6BDCCF6C-2388-4643-B0A5-F8CAD15E5F0A}">
      <dsp:nvSpPr>
        <dsp:cNvPr id="0" name=""/>
        <dsp:cNvSpPr/>
      </dsp:nvSpPr>
      <dsp:spPr>
        <a:xfrm>
          <a:off x="1544666" y="705540"/>
          <a:ext cx="156786" cy="156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907AF-873F-3C49-802C-41E1C8BED9F6}">
      <dsp:nvSpPr>
        <dsp:cNvPr id="0" name=""/>
        <dsp:cNvSpPr/>
      </dsp:nvSpPr>
      <dsp:spPr>
        <a:xfrm>
          <a:off x="1966097" y="940720"/>
          <a:ext cx="623705" cy="6271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Dev team emails to Jira</a:t>
          </a:r>
        </a:p>
      </dsp:txBody>
      <dsp:txXfrm>
        <a:off x="1966097" y="940720"/>
        <a:ext cx="623705" cy="627147"/>
      </dsp:txXfrm>
    </dsp:sp>
    <dsp:sp modelId="{0AD722D8-5EF5-3146-9DC8-D6B60B120879}">
      <dsp:nvSpPr>
        <dsp:cNvPr id="0" name=""/>
        <dsp:cNvSpPr/>
      </dsp:nvSpPr>
      <dsp:spPr>
        <a:xfrm>
          <a:off x="2199557" y="705540"/>
          <a:ext cx="156786" cy="156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AE17E-0A83-3343-81F9-DB09EC998218}">
      <dsp:nvSpPr>
        <dsp:cNvPr id="0" name=""/>
        <dsp:cNvSpPr/>
      </dsp:nvSpPr>
      <dsp:spPr>
        <a:xfrm>
          <a:off x="2620988" y="0"/>
          <a:ext cx="623705" cy="6271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Tech Team replies to customer</a:t>
          </a:r>
        </a:p>
      </dsp:txBody>
      <dsp:txXfrm>
        <a:off x="2620988" y="0"/>
        <a:ext cx="623705" cy="627147"/>
      </dsp:txXfrm>
    </dsp:sp>
    <dsp:sp modelId="{21CF3F54-9FD6-A84B-8A8B-2B528C446312}">
      <dsp:nvSpPr>
        <dsp:cNvPr id="0" name=""/>
        <dsp:cNvSpPr/>
      </dsp:nvSpPr>
      <dsp:spPr>
        <a:xfrm>
          <a:off x="2854447" y="705540"/>
          <a:ext cx="156786" cy="156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7EC78-2480-A449-BDEC-06486C8299A4}">
      <dsp:nvSpPr>
        <dsp:cNvPr id="0" name=""/>
        <dsp:cNvSpPr/>
      </dsp:nvSpPr>
      <dsp:spPr>
        <a:xfrm>
          <a:off x="0" y="584660"/>
          <a:ext cx="3810001" cy="77954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341FF-4E25-5E4F-A568-7FD30783C6AD}">
      <dsp:nvSpPr>
        <dsp:cNvPr id="0" name=""/>
        <dsp:cNvSpPr/>
      </dsp:nvSpPr>
      <dsp:spPr>
        <a:xfrm>
          <a:off x="1506" y="0"/>
          <a:ext cx="658843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Customer in all Jira projects</a:t>
          </a:r>
        </a:p>
      </dsp:txBody>
      <dsp:txXfrm>
        <a:off x="1506" y="0"/>
        <a:ext cx="658843" cy="779547"/>
      </dsp:txXfrm>
    </dsp:sp>
    <dsp:sp modelId="{7E0EC9CE-0B18-6241-BAEC-1E8523BDCB94}">
      <dsp:nvSpPr>
        <dsp:cNvPr id="0" name=""/>
        <dsp:cNvSpPr/>
      </dsp:nvSpPr>
      <dsp:spPr>
        <a:xfrm>
          <a:off x="233485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A144A-DC27-D347-A452-8B778C0156CC}">
      <dsp:nvSpPr>
        <dsp:cNvPr id="0" name=""/>
        <dsp:cNvSpPr/>
      </dsp:nvSpPr>
      <dsp:spPr>
        <a:xfrm>
          <a:off x="693292" y="1169320"/>
          <a:ext cx="658843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Tech Team assigns the ticket </a:t>
          </a:r>
        </a:p>
      </dsp:txBody>
      <dsp:txXfrm>
        <a:off x="693292" y="1169320"/>
        <a:ext cx="658843" cy="779547"/>
      </dsp:txXfrm>
    </dsp:sp>
    <dsp:sp modelId="{ADEF731D-8605-294F-85AD-99167C73B64C}">
      <dsp:nvSpPr>
        <dsp:cNvPr id="0" name=""/>
        <dsp:cNvSpPr/>
      </dsp:nvSpPr>
      <dsp:spPr>
        <a:xfrm>
          <a:off x="925271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749B5-C637-C14F-83A9-3A80A2A7F638}">
      <dsp:nvSpPr>
        <dsp:cNvPr id="0" name=""/>
        <dsp:cNvSpPr/>
      </dsp:nvSpPr>
      <dsp:spPr>
        <a:xfrm>
          <a:off x="1385078" y="0"/>
          <a:ext cx="658843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Dev team works assign</a:t>
          </a:r>
        </a:p>
      </dsp:txBody>
      <dsp:txXfrm>
        <a:off x="1385078" y="0"/>
        <a:ext cx="658843" cy="779547"/>
      </dsp:txXfrm>
    </dsp:sp>
    <dsp:sp modelId="{6BDCCF6C-2388-4643-B0A5-F8CAD15E5F0A}">
      <dsp:nvSpPr>
        <dsp:cNvPr id="0" name=""/>
        <dsp:cNvSpPr/>
      </dsp:nvSpPr>
      <dsp:spPr>
        <a:xfrm>
          <a:off x="1617057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907AF-873F-3C49-802C-41E1C8BED9F6}">
      <dsp:nvSpPr>
        <dsp:cNvPr id="0" name=""/>
        <dsp:cNvSpPr/>
      </dsp:nvSpPr>
      <dsp:spPr>
        <a:xfrm>
          <a:off x="2076864" y="1169320"/>
          <a:ext cx="658843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Dev team emails to Jira</a:t>
          </a:r>
        </a:p>
      </dsp:txBody>
      <dsp:txXfrm>
        <a:off x="2076864" y="1169320"/>
        <a:ext cx="658843" cy="779547"/>
      </dsp:txXfrm>
    </dsp:sp>
    <dsp:sp modelId="{0AD722D8-5EF5-3146-9DC8-D6B60B120879}">
      <dsp:nvSpPr>
        <dsp:cNvPr id="0" name=""/>
        <dsp:cNvSpPr/>
      </dsp:nvSpPr>
      <dsp:spPr>
        <a:xfrm>
          <a:off x="2308842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AE17E-0A83-3343-81F9-DB09EC998218}">
      <dsp:nvSpPr>
        <dsp:cNvPr id="0" name=""/>
        <dsp:cNvSpPr/>
      </dsp:nvSpPr>
      <dsp:spPr>
        <a:xfrm>
          <a:off x="2768650" y="0"/>
          <a:ext cx="658843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Tech Team follows up with customer and closes it. </a:t>
          </a:r>
        </a:p>
      </dsp:txBody>
      <dsp:txXfrm>
        <a:off x="2768650" y="0"/>
        <a:ext cx="658843" cy="779547"/>
      </dsp:txXfrm>
    </dsp:sp>
    <dsp:sp modelId="{21CF3F54-9FD6-A84B-8A8B-2B528C446312}">
      <dsp:nvSpPr>
        <dsp:cNvPr id="0" name=""/>
        <dsp:cNvSpPr/>
      </dsp:nvSpPr>
      <dsp:spPr>
        <a:xfrm>
          <a:off x="3000628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7EC78-2480-A449-BDEC-06486C8299A4}">
      <dsp:nvSpPr>
        <dsp:cNvPr id="0" name=""/>
        <dsp:cNvSpPr/>
      </dsp:nvSpPr>
      <dsp:spPr>
        <a:xfrm>
          <a:off x="0" y="584660"/>
          <a:ext cx="3810001" cy="77954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341FF-4E25-5E4F-A568-7FD30783C6AD}">
      <dsp:nvSpPr>
        <dsp:cNvPr id="0" name=""/>
        <dsp:cNvSpPr/>
      </dsp:nvSpPr>
      <dsp:spPr>
        <a:xfrm>
          <a:off x="1716" y="0"/>
          <a:ext cx="825438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Customer in all Jira projects</a:t>
          </a:r>
        </a:p>
      </dsp:txBody>
      <dsp:txXfrm>
        <a:off x="1716" y="0"/>
        <a:ext cx="825438" cy="779547"/>
      </dsp:txXfrm>
    </dsp:sp>
    <dsp:sp modelId="{7E0EC9CE-0B18-6241-BAEC-1E8523BDCB94}">
      <dsp:nvSpPr>
        <dsp:cNvPr id="0" name=""/>
        <dsp:cNvSpPr/>
      </dsp:nvSpPr>
      <dsp:spPr>
        <a:xfrm>
          <a:off x="316991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A144A-DC27-D347-A452-8B778C0156CC}">
      <dsp:nvSpPr>
        <dsp:cNvPr id="0" name=""/>
        <dsp:cNvSpPr/>
      </dsp:nvSpPr>
      <dsp:spPr>
        <a:xfrm>
          <a:off x="868426" y="1169320"/>
          <a:ext cx="825438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Tech Team assigns the ticket to dev users directly </a:t>
          </a:r>
        </a:p>
      </dsp:txBody>
      <dsp:txXfrm>
        <a:off x="868426" y="1169320"/>
        <a:ext cx="825438" cy="779547"/>
      </dsp:txXfrm>
    </dsp:sp>
    <dsp:sp modelId="{ADEF731D-8605-294F-85AD-99167C73B64C}">
      <dsp:nvSpPr>
        <dsp:cNvPr id="0" name=""/>
        <dsp:cNvSpPr/>
      </dsp:nvSpPr>
      <dsp:spPr>
        <a:xfrm>
          <a:off x="1183701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3BFDB-B930-3945-A197-4E199B40CAF2}">
      <dsp:nvSpPr>
        <dsp:cNvPr id="0" name=""/>
        <dsp:cNvSpPr/>
      </dsp:nvSpPr>
      <dsp:spPr>
        <a:xfrm>
          <a:off x="1735136" y="0"/>
          <a:ext cx="825438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Dev team comments to Jira</a:t>
          </a:r>
        </a:p>
      </dsp:txBody>
      <dsp:txXfrm>
        <a:off x="1735136" y="0"/>
        <a:ext cx="825438" cy="779547"/>
      </dsp:txXfrm>
    </dsp:sp>
    <dsp:sp modelId="{BFA6DE13-AEE2-714A-A714-D1877A7193A8}">
      <dsp:nvSpPr>
        <dsp:cNvPr id="0" name=""/>
        <dsp:cNvSpPr/>
      </dsp:nvSpPr>
      <dsp:spPr>
        <a:xfrm>
          <a:off x="2050412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F50E6-CEA6-C346-A9B2-9832D5F5FF29}">
      <dsp:nvSpPr>
        <dsp:cNvPr id="0" name=""/>
        <dsp:cNvSpPr/>
      </dsp:nvSpPr>
      <dsp:spPr>
        <a:xfrm>
          <a:off x="2601846" y="1169320"/>
          <a:ext cx="825438" cy="77954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Tech Team follows up with customer and closes it. </a:t>
          </a:r>
        </a:p>
      </dsp:txBody>
      <dsp:txXfrm>
        <a:off x="2601846" y="1169320"/>
        <a:ext cx="825438" cy="779547"/>
      </dsp:txXfrm>
    </dsp:sp>
    <dsp:sp modelId="{9CDAACCD-D38B-0E4C-A736-E1C28E0B1CD0}">
      <dsp:nvSpPr>
        <dsp:cNvPr id="0" name=""/>
        <dsp:cNvSpPr/>
      </dsp:nvSpPr>
      <dsp:spPr>
        <a:xfrm>
          <a:off x="2917122" y="876990"/>
          <a:ext cx="194886" cy="19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3C2AE-EF56-47BF-8FFD-7FC0EC594EBF}" type="datetimeFigureOut">
              <a:rPr lang="en-US"/>
              <a:t>7/22/2022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4DDF3-5947-418E-82AF-4800BD82200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021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0E23-F7ED-4F2A-A714-D2035184D6FA}" type="datetimeFigureOut">
              <a:rPr lang="en-US"/>
              <a:t>7/22/2022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A9B3-DD19-4190-8ACC-FE558568DD7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75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39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92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7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4179"/>
            <a:ext cx="6858000" cy="1792358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7/22/2022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7/22/2022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06169"/>
            <a:ext cx="1971675" cy="44272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6169"/>
            <a:ext cx="5800725" cy="44272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7/22/2022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699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7/22/2022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484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2" y="-45838"/>
            <a:ext cx="8229599" cy="69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2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6176"/>
            <a:ext cx="4038600" cy="3542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6176"/>
            <a:ext cx="4038600" cy="3542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7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2" y="-45838"/>
            <a:ext cx="8229599" cy="69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8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0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7/22/2022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6176"/>
            <a:ext cx="4038600" cy="3542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6176"/>
            <a:ext cx="4038600" cy="3542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28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5507"/>
            <a:ext cx="7886700" cy="214038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7637"/>
            <a:ext cx="7886700" cy="112618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7/22/2022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2870"/>
            <a:ext cx="3886200" cy="32665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2870"/>
            <a:ext cx="3886200" cy="32665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7/22/2022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262556"/>
            <a:ext cx="3867150" cy="54914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1882404"/>
            <a:ext cx="3867150" cy="279878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299" y="1262556"/>
            <a:ext cx="3868340" cy="5491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1299" y="1882404"/>
            <a:ext cx="3868340" cy="279878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7/22/2022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7/22/2022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7/22/2022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3218"/>
            <a:ext cx="2948940" cy="1201259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3638"/>
            <a:ext cx="4529613" cy="366098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4478"/>
            <a:ext cx="2948940" cy="28601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7/22/2022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3218"/>
            <a:ext cx="2948940" cy="1201261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3638"/>
            <a:ext cx="4530852" cy="366098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4479"/>
            <a:ext cx="2948940" cy="28601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7/22/2022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574"/>
            <a:ext cx="7886700" cy="99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2870"/>
            <a:ext cx="7886700" cy="3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7/22/2022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3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461" y="8472"/>
            <a:ext cx="8229599" cy="581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59" y="1201262"/>
            <a:ext cx="8229600" cy="338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36" y="4740716"/>
            <a:ext cx="446532" cy="228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1753" y="4730796"/>
            <a:ext cx="1134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www.egia.org  |  </a:t>
            </a:r>
            <a:fld id="{8AF4049B-CEB6-A341-B387-300BA5C0F3E3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pPr/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8757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914378" rtl="0" eaLnBrk="1" latinLnBrk="0" hangingPunct="1">
        <a:lnSpc>
          <a:spcPct val="110000"/>
        </a:lnSpc>
        <a:spcBef>
          <a:spcPct val="0"/>
        </a:spcBef>
        <a:buNone/>
        <a:defRPr sz="2000" b="1" i="0" kern="1200" spc="70" baseline="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89" indent="-182876" algn="l" defTabSz="914378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02" indent="-182876" algn="l" defTabSz="914378" rtl="0" eaLnBrk="1" latinLnBrk="0" hangingPunct="1">
        <a:spcBef>
          <a:spcPct val="20000"/>
        </a:spcBef>
        <a:buClr>
          <a:srgbClr val="1057A8"/>
        </a:buClr>
        <a:buSzPct val="9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15" indent="-182876" algn="l" defTabSz="914378" rtl="0" eaLnBrk="1" latinLnBrk="0" hangingPunct="1">
        <a:spcBef>
          <a:spcPct val="20000"/>
        </a:spcBef>
        <a:buClr>
          <a:srgbClr val="1057A8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88690" indent="-137156" algn="l" defTabSz="914378" rtl="0" eaLnBrk="1" latinLnBrk="0" hangingPunct="1">
        <a:spcBef>
          <a:spcPct val="20000"/>
        </a:spcBef>
        <a:buClr>
          <a:srgbClr val="1057A8"/>
        </a:buClr>
        <a:buSzPct val="100000"/>
        <a:buFont typeface="Arial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566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5"/>
            <a:ext cx="9144000" cy="51554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3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461" y="8472"/>
            <a:ext cx="8229599" cy="581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59" y="1201262"/>
            <a:ext cx="8229600" cy="338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36" y="4740716"/>
            <a:ext cx="446532" cy="2284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941753" y="4730796"/>
            <a:ext cx="1134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www.egia.org  |  </a:t>
            </a:r>
            <a:fld id="{8AF4049B-CEB6-A341-B387-300BA5C0F3E3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pPr/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61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914378" rtl="0" eaLnBrk="1" latinLnBrk="0" hangingPunct="1">
        <a:lnSpc>
          <a:spcPct val="110000"/>
        </a:lnSpc>
        <a:spcBef>
          <a:spcPct val="0"/>
        </a:spcBef>
        <a:buNone/>
        <a:defRPr sz="2000" b="1" i="0" kern="1200" spc="70" baseline="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89" indent="-182876" algn="l" defTabSz="914378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02" indent="-182876" algn="l" defTabSz="914378" rtl="0" eaLnBrk="1" latinLnBrk="0" hangingPunct="1">
        <a:spcBef>
          <a:spcPct val="20000"/>
        </a:spcBef>
        <a:buClr>
          <a:srgbClr val="1057A8"/>
        </a:buClr>
        <a:buSzPct val="9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15" indent="-182876" algn="l" defTabSz="914378" rtl="0" eaLnBrk="1" latinLnBrk="0" hangingPunct="1">
        <a:spcBef>
          <a:spcPct val="20000"/>
        </a:spcBef>
        <a:buClr>
          <a:srgbClr val="1057A8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88690" indent="-137156" algn="l" defTabSz="914378" rtl="0" eaLnBrk="1" latinLnBrk="0" hangingPunct="1">
        <a:spcBef>
          <a:spcPct val="20000"/>
        </a:spcBef>
        <a:buClr>
          <a:srgbClr val="1057A8"/>
        </a:buClr>
        <a:buSzPct val="100000"/>
        <a:buFont typeface="Arial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566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mailto:egiadevteam2@egia.org" TargetMode="Externa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atlassian.com/software/jira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ech@egia.org" TargetMode="External"/><Relationship Id="rId2" Type="http://schemas.openxmlformats.org/officeDocument/2006/relationships/hyperlink" Target="https://egiaitteam.atlassian.net/servicedesk/customer/portals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giaitteam.atlassian.net/jira/servicedesk/projects/IS/queues/custom/4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giadevteam2@egia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giadevteam2@egia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5064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2243135"/>
            <a:ext cx="7950201" cy="1580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385888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JM" b="1" spc="80" dirty="0">
                <a:solidFill>
                  <a:schemeClr val="bg1"/>
                </a:solidFill>
                <a:latin typeface="Helvetica"/>
                <a:ea typeface="Open Sans Semibold" pitchFamily="34" charset="0"/>
                <a:cs typeface="Helvetica"/>
              </a:rPr>
              <a:t>Information Technology </a:t>
            </a:r>
          </a:p>
          <a:p>
            <a:pPr algn="ctr">
              <a:lnSpc>
                <a:spcPct val="130000"/>
              </a:lnSpc>
            </a:pPr>
            <a:endParaRPr lang="en-JM" sz="1100" b="1" spc="80" dirty="0">
              <a:solidFill>
                <a:schemeClr val="bg1"/>
              </a:solidFill>
              <a:latin typeface="Helvetica"/>
              <a:ea typeface="Open Sans Semibold" pitchFamily="34" charset="0"/>
              <a:cs typeface="Helvetica"/>
            </a:endParaRPr>
          </a:p>
          <a:p>
            <a:pPr algn="ctr">
              <a:lnSpc>
                <a:spcPct val="130000"/>
              </a:lnSpc>
            </a:pPr>
            <a:r>
              <a:rPr lang="en-JM" sz="2000" b="1" spc="80" dirty="0">
                <a:solidFill>
                  <a:schemeClr val="bg1"/>
                </a:solidFill>
                <a:latin typeface="Helvetica"/>
                <a:ea typeface="Open Sans Semibold" pitchFamily="34" charset="0"/>
                <a:cs typeface="Helvetica"/>
              </a:rPr>
              <a:t>JIRA Project Tracking, Trouble Ticketing, IT Dev Team Communication and Process Tracking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6900" y="3499110"/>
            <a:ext cx="7950201" cy="397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385888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endParaRPr lang="en-JM" sz="1200" b="1" spc="80" dirty="0">
              <a:solidFill>
                <a:schemeClr val="bg1"/>
              </a:solidFill>
              <a:latin typeface="Helvetica"/>
              <a:ea typeface="Open Sans Semibold" pitchFamily="34" charset="0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508" y="943586"/>
            <a:ext cx="1548984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BCB6-7C25-624A-9F23-3FC81810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Options for IT Dev team and Customer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F7C9-1FA2-5B44-BE27-61E0F796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59" y="1201262"/>
            <a:ext cx="5029208" cy="33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Option </a:t>
            </a:r>
            <a:r>
              <a:rPr lang="en-US" sz="2000" b="1" dirty="0" smtClean="0"/>
              <a:t>1(Separate dev project for IT/Dev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lvl="1"/>
            <a:r>
              <a:rPr lang="en-US" sz="1200" i="1" dirty="0"/>
              <a:t>Customer</a:t>
            </a:r>
            <a:r>
              <a:rPr lang="en-US" sz="1200" dirty="0"/>
              <a:t> creates in project A </a:t>
            </a:r>
          </a:p>
          <a:p>
            <a:pPr lvl="1"/>
            <a:r>
              <a:rPr lang="en-US" sz="1200" i="1" dirty="0"/>
              <a:t>Tech Team </a:t>
            </a:r>
            <a:r>
              <a:rPr lang="en-US" sz="1200" dirty="0"/>
              <a:t>creates in project IT dev and assigns the ticket to service account </a:t>
            </a:r>
          </a:p>
          <a:p>
            <a:pPr lvl="1"/>
            <a:r>
              <a:rPr lang="en-US" sz="1200" i="1" dirty="0"/>
              <a:t>Dev team </a:t>
            </a:r>
            <a:r>
              <a:rPr lang="en-US" sz="1200" dirty="0"/>
              <a:t>receives the notification and works on it. </a:t>
            </a:r>
          </a:p>
          <a:p>
            <a:pPr lvl="1"/>
            <a:r>
              <a:rPr lang="en-US" sz="1200" i="1" dirty="0"/>
              <a:t>Dev team </a:t>
            </a:r>
            <a:r>
              <a:rPr lang="en-US" sz="1200" dirty="0"/>
              <a:t>after completing their work emails to </a:t>
            </a:r>
            <a:r>
              <a:rPr lang="en-US" sz="1200" dirty="0">
                <a:hlinkClick r:id="rId2"/>
              </a:rPr>
              <a:t>egiadevteam2@egia.org</a:t>
            </a:r>
            <a:r>
              <a:rPr lang="en-US" sz="1200" dirty="0"/>
              <a:t> with ticket ID in subject. </a:t>
            </a:r>
          </a:p>
          <a:p>
            <a:pPr lvl="1"/>
            <a:r>
              <a:rPr lang="en-US" sz="1200" i="1" dirty="0"/>
              <a:t>Tech Team</a:t>
            </a:r>
            <a:r>
              <a:rPr lang="en-US" sz="1200" dirty="0"/>
              <a:t> checks the comment and replies to the customer in Project A. 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4A0F9A-874E-A341-8CA7-FEB43DEDD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932248"/>
              </p:ext>
            </p:extLst>
          </p:nvPr>
        </p:nvGraphicFramePr>
        <p:xfrm>
          <a:off x="5113868" y="1871133"/>
          <a:ext cx="3606800" cy="156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5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BCB6-7C25-624A-9F23-3FC81810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Options for IT Dev team and Customer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F7C9-1FA2-5B44-BE27-61E0F796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59" y="1201262"/>
            <a:ext cx="5029208" cy="33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Option </a:t>
            </a:r>
            <a:r>
              <a:rPr lang="en-US" sz="2000" b="1" dirty="0" smtClean="0"/>
              <a:t>2 (Dev assigned and responds to email that updates any project)</a:t>
            </a:r>
            <a:endParaRPr lang="en-US" sz="2000" b="1" dirty="0"/>
          </a:p>
          <a:p>
            <a:pPr lvl="1"/>
            <a:r>
              <a:rPr lang="en-US" sz="1200" dirty="0"/>
              <a:t>Customer creates in project A-Z</a:t>
            </a:r>
          </a:p>
          <a:p>
            <a:pPr lvl="1"/>
            <a:r>
              <a:rPr lang="en-US" sz="1200" dirty="0"/>
              <a:t>Tech Team assigns the ticket to service account after checking the information from the customer. </a:t>
            </a:r>
          </a:p>
          <a:p>
            <a:pPr lvl="1"/>
            <a:r>
              <a:rPr lang="en-US" sz="1200" dirty="0"/>
              <a:t>The IT Dev team receives the notification and works on it. </a:t>
            </a:r>
          </a:p>
          <a:p>
            <a:pPr lvl="1"/>
            <a:r>
              <a:rPr lang="en-US" sz="1200" dirty="0"/>
              <a:t>IT Dev team after completing their work emails to </a:t>
            </a:r>
            <a:r>
              <a:rPr lang="en-US" sz="1200" u="sng" dirty="0">
                <a:solidFill>
                  <a:srgbClr val="FF0000"/>
                </a:solidFill>
              </a:rPr>
              <a:t>egiadevteam2@egia.org</a:t>
            </a:r>
            <a:r>
              <a:rPr lang="en-US" sz="1200" dirty="0"/>
              <a:t> with ticket ID in subject. (Dev team are trained with the templates for responses for different requests ) </a:t>
            </a:r>
          </a:p>
          <a:p>
            <a:pPr lvl="1"/>
            <a:r>
              <a:rPr lang="en-US" sz="1200" dirty="0"/>
              <a:t>Tech Team follows up with customer and IT dev team. They also monitor the replies from the dev team.    </a:t>
            </a:r>
          </a:p>
          <a:p>
            <a:pPr marL="274313" lvl="1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4A0F9A-874E-A341-8CA7-FEB43DEDD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576376"/>
              </p:ext>
            </p:extLst>
          </p:nvPr>
        </p:nvGraphicFramePr>
        <p:xfrm>
          <a:off x="5291667" y="1083733"/>
          <a:ext cx="3810001" cy="194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4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BCB6-7C25-624A-9F23-3FC81810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Options for IT Dev team and Customer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F7C9-1FA2-5B44-BE27-61E0F796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59" y="1201262"/>
            <a:ext cx="5029208" cy="3383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Option 3 Direct customer Interaction with IT team </a:t>
            </a:r>
            <a:r>
              <a:rPr lang="en-US" sz="1900" b="1" i="1" dirty="0">
                <a:solidFill>
                  <a:srgbClr val="FF0000"/>
                </a:solidFill>
              </a:rPr>
              <a:t>in </a:t>
            </a:r>
            <a:r>
              <a:rPr lang="en-US" sz="1900" b="1" i="1" dirty="0" smtClean="0">
                <a:solidFill>
                  <a:srgbClr val="FF0000"/>
                </a:solidFill>
              </a:rPr>
              <a:t>Jira (Dev only communicate)</a:t>
            </a:r>
            <a:endParaRPr lang="en-US" sz="1900" b="1" i="1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Customer creates in project A-Z</a:t>
            </a:r>
          </a:p>
          <a:p>
            <a:pPr lvl="1"/>
            <a:r>
              <a:rPr lang="en-US" sz="1200" dirty="0"/>
              <a:t>Tech Team assigns the ticket to the dev team user after checking the information from the customer. </a:t>
            </a:r>
          </a:p>
          <a:p>
            <a:pPr lvl="1"/>
            <a:r>
              <a:rPr lang="en-US" sz="1200" dirty="0"/>
              <a:t>The IT Dev team members log's in to Jira and check the tickets assigned and work on it. </a:t>
            </a:r>
          </a:p>
          <a:p>
            <a:pPr lvl="1"/>
            <a:r>
              <a:rPr lang="en-US" sz="1200" dirty="0"/>
              <a:t>After completing work, the IT dev team changes the status and adds a comment in Jira. (Dev team are trained with the templates for responses for different requests ) </a:t>
            </a:r>
          </a:p>
          <a:p>
            <a:pPr lvl="1"/>
            <a:r>
              <a:rPr lang="en-US" sz="1200" dirty="0"/>
              <a:t>Tech Team follows up with customer and IT dev team. They also monitor the replies from the dev team.  </a:t>
            </a:r>
          </a:p>
          <a:p>
            <a:pPr marL="274313" lvl="1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lvl="1"/>
            <a:endParaRPr lang="en-US" sz="1200" dirty="0"/>
          </a:p>
          <a:p>
            <a:pPr marL="274313" lvl="1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4A0F9A-874E-A341-8CA7-FEB43DEDD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972065"/>
              </p:ext>
            </p:extLst>
          </p:nvPr>
        </p:nvGraphicFramePr>
        <p:xfrm>
          <a:off x="5291667" y="1083733"/>
          <a:ext cx="3810001" cy="194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5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process tracking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IT </a:t>
            </a:r>
            <a:r>
              <a:rPr lang="en-US" dirty="0"/>
              <a:t>Billing</a:t>
            </a:r>
          </a:p>
          <a:p>
            <a:pPr lvl="0"/>
            <a:r>
              <a:rPr lang="en-US" dirty="0"/>
              <a:t>QPLs</a:t>
            </a:r>
          </a:p>
          <a:p>
            <a:pPr lvl="0"/>
            <a:r>
              <a:rPr lang="en-US" dirty="0"/>
              <a:t>Asset Tracking</a:t>
            </a:r>
          </a:p>
          <a:p>
            <a:pPr lvl="0"/>
            <a:r>
              <a:rPr lang="en-US" dirty="0"/>
              <a:t>IT Quick Reference Documentation</a:t>
            </a:r>
          </a:p>
          <a:p>
            <a:pPr lvl="0"/>
            <a:r>
              <a:rPr lang="en-US" dirty="0"/>
              <a:t>Employee </a:t>
            </a:r>
            <a:r>
              <a:rPr lang="en-US" dirty="0" smtClean="0"/>
              <a:t>Directory</a:t>
            </a:r>
          </a:p>
          <a:p>
            <a:pPr lvl="0"/>
            <a:r>
              <a:rPr lang="en-US" dirty="0" smtClean="0"/>
              <a:t>EGIA Program End dates </a:t>
            </a:r>
            <a:r>
              <a:rPr lang="en-US" smtClean="0"/>
              <a:t>and cycles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551" y="6184"/>
            <a:ext cx="8229599" cy="580777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EGIA Information Technology </a:t>
            </a:r>
            <a:r>
              <a:rPr lang="en-JM" spc="80" dirty="0">
                <a:ea typeface="Open Sans Semibold" pitchFamily="34" charset="0"/>
              </a:rPr>
              <a:t>JIRA Project Tracking, Trouble Ticketing, IT Dev Team Communication and Process Tracking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865910"/>
            <a:ext cx="4038600" cy="3932272"/>
          </a:xfrm>
        </p:spPr>
        <p:txBody>
          <a:bodyPr>
            <a:noAutofit/>
          </a:bodyPr>
          <a:lstStyle/>
          <a:p>
            <a:pPr marL="274313" lvl="1" indent="0" algn="ctr">
              <a:buNone/>
            </a:pPr>
            <a:r>
              <a:rPr lang="en-US" i="1" dirty="0">
                <a:solidFill>
                  <a:srgbClr val="002060"/>
                </a:solidFill>
              </a:rPr>
              <a:t>EGIA IT JIRA</a:t>
            </a:r>
          </a:p>
          <a:p>
            <a:pPr marL="274313" lvl="1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Project Tracking </a:t>
            </a:r>
          </a:p>
          <a:p>
            <a:pPr marL="274313" lvl="1" indent="0">
              <a:buNone/>
            </a:pPr>
            <a:r>
              <a:rPr lang="en-US" sz="1100" i="1" dirty="0"/>
              <a:t>Overall management of EGIA Information Technology Business Unit Project needs by area.</a:t>
            </a:r>
          </a:p>
          <a:p>
            <a:pPr marL="274313" lvl="1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Trouble Tickets </a:t>
            </a:r>
          </a:p>
          <a:p>
            <a:pPr marL="274313" lvl="1" indent="0">
              <a:buNone/>
            </a:pPr>
            <a:r>
              <a:rPr lang="en-US" sz="1100" i="1" dirty="0"/>
              <a:t>Trouble ticketing, requests, MAC and Onboarding, Employee exit, Infrastructure and Security and Technology needs.</a:t>
            </a:r>
          </a:p>
          <a:p>
            <a:pPr marL="274313" lvl="1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Dev Team Requests and Tracking </a:t>
            </a:r>
          </a:p>
          <a:p>
            <a:pPr marL="274313" lvl="1" indent="0">
              <a:buNone/>
            </a:pPr>
            <a:r>
              <a:rPr lang="en-US" sz="1100" i="1" dirty="0"/>
              <a:t>EGIA IT Dev Team requests, task assignment and communication.</a:t>
            </a:r>
          </a:p>
          <a:p>
            <a:pPr marL="274313" lvl="1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Process </a:t>
            </a:r>
            <a:r>
              <a:rPr lang="en-US" sz="1600" dirty="0" smtClean="0">
                <a:solidFill>
                  <a:srgbClr val="002060"/>
                </a:solidFill>
              </a:rPr>
              <a:t>Communication &amp; Tracking</a:t>
            </a:r>
            <a:r>
              <a:rPr lang="en-US" sz="1100" dirty="0">
                <a:solidFill>
                  <a:srgbClr val="002060"/>
                </a:solidFill>
              </a:rPr>
              <a:t/>
            </a:r>
            <a:br>
              <a:rPr lang="en-US" sz="1100" dirty="0">
                <a:solidFill>
                  <a:srgbClr val="002060"/>
                </a:solidFill>
              </a:rPr>
            </a:br>
            <a:r>
              <a:rPr lang="en-US" sz="1100" i="1" dirty="0"/>
              <a:t>Individual Process tracking and queues for Business Unit high profile and critical processes, (</a:t>
            </a:r>
            <a:r>
              <a:rPr lang="en-US" sz="1100" i="1" dirty="0" smtClean="0"/>
              <a:t>examples: Check </a:t>
            </a:r>
            <a:r>
              <a:rPr lang="en-US" sz="1100" i="1" dirty="0"/>
              <a:t>Printing and rebate payment information updating).</a:t>
            </a:r>
          </a:p>
          <a:p>
            <a:pPr marL="274313" lvl="1" indent="0">
              <a:buNone/>
            </a:pPr>
            <a:endParaRPr lang="en-US" sz="1200" i="1" dirty="0"/>
          </a:p>
          <a:p>
            <a:pPr marL="274313" lvl="1" indent="0">
              <a:buNone/>
            </a:pPr>
            <a:endParaRPr lang="en-US" sz="1200" dirty="0"/>
          </a:p>
        </p:txBody>
      </p:sp>
      <p:graphicFrame>
        <p:nvGraphicFramePr>
          <p:cNvPr id="6" name="Content Placeholder 2" descr="Hexagon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8510337"/>
              </p:ext>
            </p:extLst>
          </p:nvPr>
        </p:nvGraphicFramePr>
        <p:xfrm>
          <a:off x="4627418" y="930132"/>
          <a:ext cx="40386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8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13" lvl="1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Project Tracking  - 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200" i="1" dirty="0"/>
              <a:t>Overall management of EGIA Information Technology Business Unit Project needs by area.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200" dirty="0">
                <a:solidFill>
                  <a:srgbClr val="002060"/>
                </a:solidFill>
                <a:hlinkClick r:id="rId3"/>
              </a:rPr>
              <a:t>Jira Software Url: https://www.atlassian.com/software/jira</a:t>
            </a:r>
            <a:r>
              <a:rPr lang="en-US" sz="1200" dirty="0">
                <a:solidFill>
                  <a:srgbClr val="002060"/>
                </a:solidFill>
              </a:rPr>
              <a:t> Click on the </a:t>
            </a:r>
            <a:r>
              <a:rPr lang="en-US" sz="1200" dirty="0">
                <a:solidFill>
                  <a:schemeClr val="tx1"/>
                </a:solidFill>
              </a:rPr>
              <a:t>boxes next to your account.</a:t>
            </a:r>
          </a:p>
          <a:p>
            <a:r>
              <a:rPr lang="en-US" sz="1200" dirty="0">
                <a:solidFill>
                  <a:schemeClr val="tx1"/>
                </a:solidFill>
              </a:rPr>
              <a:t>Choose Jira Software for </a:t>
            </a:r>
            <a:r>
              <a:rPr lang="en-US" sz="1200" dirty="0" err="1">
                <a:solidFill>
                  <a:schemeClr val="tx1"/>
                </a:solidFill>
              </a:rPr>
              <a:t>egiaitteam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sz="800" dirty="0">
                <a:solidFill>
                  <a:schemeClr val="tx1"/>
                </a:solidFill>
              </a:rPr>
              <a:t>*Ensure that the filter is clear to see all projects.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Click the Create project button in the upper right-hand corner.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Choose Project Management &amp; Use template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Title your project &amp; choose a key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Check the share settings with an existing project button and then the project you would like to mimic.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Click Create project.</a:t>
            </a:r>
          </a:p>
          <a:p>
            <a:pPr lvl="0"/>
            <a:endParaRPr lang="en-US" sz="1200" dirty="0"/>
          </a:p>
          <a:p>
            <a:pPr lvl="0"/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95800" y="1238745"/>
            <a:ext cx="988150" cy="339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95680"/>
            <a:ext cx="988150" cy="518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798" y="2132067"/>
            <a:ext cx="996154" cy="505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888" y="2655138"/>
            <a:ext cx="1935571" cy="32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4888" y="2977211"/>
            <a:ext cx="1920115" cy="39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3732" y="3519965"/>
            <a:ext cx="1836728" cy="11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13" lvl="1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Project Tracking  - 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200" i="1" dirty="0"/>
              <a:t>Overall management of EGIA Information Technology Business Unit Project needs by area.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Navigate to Project settings:</a:t>
            </a:r>
          </a:p>
          <a:p>
            <a:pPr lvl="1"/>
            <a:r>
              <a:rPr lang="en-US" sz="800" dirty="0"/>
              <a:t>On the Details screen, select Project category for the correct department and assign the lead</a:t>
            </a:r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Save details</a:t>
            </a:r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In the left-hand side menu list, select People</a:t>
            </a:r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Click the Add people button, choose role and click Add (Note: You will have to add yourself or you will not be able to see the project)</a:t>
            </a:r>
            <a:r>
              <a:rPr lang="en-US" sz="100" dirty="0"/>
              <a:t> </a:t>
            </a:r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lvl="0"/>
            <a:endParaRPr lang="en-U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78952" y="1256176"/>
            <a:ext cx="1302894" cy="780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952" y="2064990"/>
            <a:ext cx="1302894" cy="780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853350"/>
            <a:ext cx="1302894" cy="780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702141"/>
            <a:ext cx="1302894" cy="3128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4083364"/>
            <a:ext cx="695056" cy="4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kern="0" spc="0" dirty="0">
                <a:solidFill>
                  <a:srgbClr val="002060"/>
                </a:solidFill>
              </a:rPr>
              <a:t>Trouble Tickets -</a:t>
            </a:r>
            <a:br>
              <a:rPr lang="en-US" sz="1800" b="0" kern="0" spc="0" dirty="0">
                <a:solidFill>
                  <a:srgbClr val="002060"/>
                </a:solidFill>
              </a:rPr>
            </a:br>
            <a:r>
              <a:rPr lang="en-US" sz="1100" b="0" i="1" kern="0" spc="0" dirty="0">
                <a:solidFill>
                  <a:sysClr val="windowText" lastClr="000000"/>
                </a:solidFill>
              </a:rPr>
              <a:t>Trouble ticketing, requests, MAC and Onboarding, Employee exit, Infrastructure and Security and Technology needs.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sz="14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Preferred methods of submission:</a:t>
            </a:r>
          </a:p>
          <a:p>
            <a:pPr lvl="1"/>
            <a:r>
              <a:rPr lang="en-US" sz="1200" dirty="0">
                <a:hlinkClick r:id="rId2"/>
              </a:rPr>
              <a:t>Self-Help Desk portal request</a:t>
            </a:r>
          </a:p>
          <a:p>
            <a:pPr lvl="2"/>
            <a:r>
              <a:rPr lang="en-US" sz="1000" dirty="0">
                <a:hlinkClick r:id="rId2"/>
              </a:rPr>
              <a:t>https://egiaitteam.atlassian.net/servicedesk/customer/portals</a:t>
            </a:r>
            <a:endParaRPr lang="en-US" sz="1000" dirty="0"/>
          </a:p>
          <a:p>
            <a:pPr lvl="1"/>
            <a:r>
              <a:rPr lang="en-US" sz="1200" u="sng" dirty="0" smtClean="0">
                <a:solidFill>
                  <a:srgbClr val="FEA022">
                    <a:lumMod val="75000"/>
                  </a:srgbClr>
                </a:solidFill>
              </a:rPr>
              <a:t>IT Help Desk email </a:t>
            </a:r>
            <a:r>
              <a:rPr lang="en-US" sz="1200" u="sng" dirty="0">
                <a:solidFill>
                  <a:srgbClr val="FEA022">
                    <a:lumMod val="75000"/>
                  </a:srgbClr>
                </a:solidFill>
              </a:rPr>
              <a:t>requests </a:t>
            </a:r>
          </a:p>
          <a:p>
            <a:pPr lvl="2"/>
            <a:r>
              <a:rPr lang="en-US" sz="1000" i="1" dirty="0" smtClean="0"/>
              <a:t>egiasupport@egia.org</a:t>
            </a:r>
            <a:endParaRPr lang="en-US" sz="1000" i="1" dirty="0"/>
          </a:p>
          <a:p>
            <a:pPr lvl="2"/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Auto-creates service request ticket based on email received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200" u="sng" dirty="0">
                <a:solidFill>
                  <a:schemeClr val="accent6">
                    <a:lumMod val="75000"/>
                  </a:schemeClr>
                </a:solidFill>
              </a:rPr>
              <a:t>Help Desk call-in </a:t>
            </a:r>
          </a:p>
          <a:p>
            <a:pPr lvl="2"/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1-(877) 260-6877</a:t>
            </a:r>
          </a:p>
          <a:p>
            <a:pPr lvl="2"/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Ticket created by help desk specialist</a:t>
            </a:r>
          </a:p>
          <a:p>
            <a:pPr lvl="1"/>
            <a:r>
              <a:rPr lang="en-US" sz="1200" u="sng" dirty="0">
                <a:solidFill>
                  <a:schemeClr val="accent6">
                    <a:lumMod val="75000"/>
                  </a:schemeClr>
                </a:solidFill>
              </a:rPr>
              <a:t>Email sent to </a:t>
            </a:r>
            <a:r>
              <a:rPr lang="en-US" sz="1200" u="sng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tech@egia.org</a:t>
            </a:r>
            <a:endParaRPr lang="en-US" sz="1200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Monitored by specialist for service request ticket creation</a:t>
            </a:r>
            <a:endParaRPr lang="en-US" sz="1100" dirty="0"/>
          </a:p>
          <a:p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95800" y="1571860"/>
            <a:ext cx="3873404" cy="23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kern="0" spc="0" dirty="0">
                <a:solidFill>
                  <a:srgbClr val="002060"/>
                </a:solidFill>
              </a:rPr>
              <a:t>Trouble Tickets -</a:t>
            </a:r>
            <a:br>
              <a:rPr lang="en-US" sz="1800" b="0" kern="0" spc="0" dirty="0">
                <a:solidFill>
                  <a:srgbClr val="002060"/>
                </a:solidFill>
              </a:rPr>
            </a:br>
            <a:r>
              <a:rPr lang="en-US" sz="1100" b="0" i="1" kern="0" spc="0" dirty="0">
                <a:solidFill>
                  <a:sysClr val="windowText" lastClr="000000"/>
                </a:solidFill>
              </a:rPr>
              <a:t>Trouble ticketing, requests, MAC and Onboarding, Employee exit, Infrastructure and Security and Technology needs.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sz="14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IT Support Help Desk Project:</a:t>
            </a:r>
          </a:p>
          <a:p>
            <a:pPr lvl="1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egiaitteam.atlassian.net/jira/servicedesk/projects/IS/queues/custom/4</a:t>
            </a:r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17092"/>
            <a:ext cx="4038600" cy="24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13" lvl="1" indent="0">
              <a:buNone/>
            </a:pPr>
            <a:r>
              <a:rPr lang="en-US" dirty="0">
                <a:solidFill>
                  <a:srgbClr val="002060"/>
                </a:solidFill>
              </a:rPr>
              <a:t>Process Tracking </a:t>
            </a:r>
            <a:r>
              <a:rPr lang="en-US" dirty="0" smtClean="0">
                <a:solidFill>
                  <a:srgbClr val="002060"/>
                </a:solidFill>
              </a:rPr>
              <a:t>– Check Printing, </a:t>
            </a:r>
            <a:endParaRPr lang="en-US" sz="11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1344" y="977462"/>
            <a:ext cx="4038600" cy="3651293"/>
          </a:xfrm>
        </p:spPr>
        <p:txBody>
          <a:bodyPr>
            <a:noAutofit/>
          </a:bodyPr>
          <a:lstStyle/>
          <a:p>
            <a:pPr lvl="0"/>
            <a:r>
              <a:rPr lang="en-US" sz="1100" dirty="0">
                <a:solidFill>
                  <a:srgbClr val="002060"/>
                </a:solidFill>
              </a:rPr>
              <a:t>Check Printing Process:</a:t>
            </a:r>
          </a:p>
          <a:p>
            <a:pPr lvl="1"/>
            <a:r>
              <a:rPr lang="en-US" sz="1050" i="1" dirty="0">
                <a:solidFill>
                  <a:srgbClr val="002060"/>
                </a:solidFill>
              </a:rPr>
              <a:t>Upon Invoice Payment receipt, Accounting (Larisa), will enter the initial task: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Issue type = task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Assignee should default to Larisa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Summary = Batch Title, Invoice Number, Batch Number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Project Category = Accounting HR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Description = Batch Title, Invoice Number, Batch Number Program Title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Click Create</a:t>
            </a:r>
          </a:p>
          <a:p>
            <a:pPr lvl="1"/>
            <a:r>
              <a:rPr lang="en-US" sz="1050" i="1" dirty="0">
                <a:solidFill>
                  <a:srgbClr val="002060"/>
                </a:solidFill>
              </a:rPr>
              <a:t>When ready, Open task: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Attach a copy of the invoice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Date Paid = Invoice Paid Date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Amount Paid = Invoice Paid amount</a:t>
            </a:r>
          </a:p>
          <a:p>
            <a:pPr lvl="3"/>
            <a:r>
              <a:rPr lang="en-US" sz="600" i="1" dirty="0">
                <a:solidFill>
                  <a:srgbClr val="002060"/>
                </a:solidFill>
              </a:rPr>
              <a:t>If different from actual amount, add  @Jessica note with details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Date ACH sent = Date of ACH setup and completion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ACH Amount Sent = Amount Sent via ACH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Comment = Ready for check file creation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Change to Check Printing File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Change Assignee to Dev (Clinton until approved to assign to Dev User</a:t>
            </a:r>
            <a:r>
              <a:rPr lang="en-US" sz="800" i="1" dirty="0" smtClean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en-US" sz="800" i="1" dirty="0" smtClean="0">
                <a:solidFill>
                  <a:srgbClr val="002060"/>
                </a:solidFill>
              </a:rPr>
              <a:t>Change status Check Printing</a:t>
            </a:r>
            <a:endParaRPr lang="en-US" sz="800" i="1" dirty="0">
              <a:solidFill>
                <a:srgbClr val="002060"/>
              </a:solidFill>
            </a:endParaRP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Set Due Date to 2 weeks out</a:t>
            </a:r>
          </a:p>
          <a:p>
            <a:pPr lvl="2"/>
            <a:r>
              <a:rPr lang="en-US" sz="800" i="1" dirty="0">
                <a:solidFill>
                  <a:srgbClr val="002060"/>
                </a:solidFill>
              </a:rPr>
              <a:t>Set Start Date to same day</a:t>
            </a:r>
          </a:p>
          <a:p>
            <a:pPr lvl="2"/>
            <a:endParaRPr lang="en-US" sz="400" i="1" dirty="0">
              <a:solidFill>
                <a:srgbClr val="002060"/>
              </a:solidFill>
            </a:endParaRPr>
          </a:p>
          <a:p>
            <a:pPr lvl="1"/>
            <a:endParaRPr lang="en-US" sz="1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17092"/>
            <a:ext cx="4038600" cy="24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13" lvl="1" indent="0">
              <a:buNone/>
            </a:pPr>
            <a:r>
              <a:rPr lang="en-US" dirty="0">
                <a:solidFill>
                  <a:srgbClr val="002060"/>
                </a:solidFill>
              </a:rPr>
              <a:t>Process Tracking </a:t>
            </a:r>
            <a:r>
              <a:rPr lang="en-US" dirty="0" smtClean="0">
                <a:solidFill>
                  <a:srgbClr val="002060"/>
                </a:solidFill>
              </a:rPr>
              <a:t>- Check </a:t>
            </a:r>
            <a:r>
              <a:rPr lang="en-US" dirty="0">
                <a:solidFill>
                  <a:srgbClr val="002060"/>
                </a:solidFill>
              </a:rPr>
              <a:t>Printing-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1100" i="1" dirty="0"/>
              <a:t>Individual Process tracking and queues for Business Unit high profile and critical processes, (example: Check Printing and rebate payment information updating).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54956"/>
            <a:ext cx="4038600" cy="2981089"/>
          </a:xfrm>
        </p:spPr>
        <p:txBody>
          <a:bodyPr>
            <a:noAutofit/>
          </a:bodyPr>
          <a:lstStyle/>
          <a:p>
            <a:pPr lvl="0"/>
            <a:r>
              <a:rPr lang="en-US" sz="1100" dirty="0">
                <a:solidFill>
                  <a:srgbClr val="002060"/>
                </a:solidFill>
              </a:rPr>
              <a:t>Check Printing Process (</a:t>
            </a:r>
            <a:r>
              <a:rPr lang="en-US" sz="1100" dirty="0" err="1">
                <a:solidFill>
                  <a:srgbClr val="002060"/>
                </a:solidFill>
              </a:rPr>
              <a:t>Cont</a:t>
            </a:r>
            <a:r>
              <a:rPr lang="en-US" sz="1100" dirty="0">
                <a:solidFill>
                  <a:srgbClr val="002060"/>
                </a:solidFill>
              </a:rPr>
              <a:t>):</a:t>
            </a:r>
            <a:endParaRPr lang="en-US" sz="700" dirty="0">
              <a:solidFill>
                <a:srgbClr val="002060"/>
              </a:solidFill>
            </a:endParaRPr>
          </a:p>
          <a:p>
            <a:pPr lvl="1"/>
            <a:r>
              <a:rPr lang="en-US" sz="1050" i="1" dirty="0">
                <a:solidFill>
                  <a:srgbClr val="002060"/>
                </a:solidFill>
              </a:rPr>
              <a:t>Email notification received by </a:t>
            </a:r>
            <a:r>
              <a:rPr lang="en-US" sz="1050" i="1" dirty="0" smtClean="0">
                <a:solidFill>
                  <a:srgbClr val="002060"/>
                </a:solidFill>
              </a:rPr>
              <a:t>Dev team from Jira</a:t>
            </a:r>
            <a:endParaRPr lang="en-US" sz="1050" i="1" dirty="0">
              <a:solidFill>
                <a:srgbClr val="002060"/>
              </a:solidFill>
            </a:endParaRPr>
          </a:p>
          <a:p>
            <a:pPr lvl="2"/>
            <a:r>
              <a:rPr lang="en-US" sz="700" dirty="0" smtClean="0">
                <a:solidFill>
                  <a:srgbClr val="002060"/>
                </a:solidFill>
              </a:rPr>
              <a:t>Dev team creates </a:t>
            </a:r>
            <a:r>
              <a:rPr lang="en-US" sz="700" dirty="0">
                <a:solidFill>
                  <a:srgbClr val="002060"/>
                </a:solidFill>
              </a:rPr>
              <a:t>Check </a:t>
            </a:r>
            <a:r>
              <a:rPr lang="en-US" sz="700" dirty="0" smtClean="0">
                <a:solidFill>
                  <a:srgbClr val="002060"/>
                </a:solidFill>
              </a:rPr>
              <a:t>File</a:t>
            </a:r>
          </a:p>
          <a:p>
            <a:pPr marL="274313" lvl="1" indent="0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*Note – An email must </a:t>
            </a:r>
            <a:r>
              <a:rPr lang="en-US" sz="800" dirty="0">
                <a:solidFill>
                  <a:srgbClr val="FF0000"/>
                </a:solidFill>
              </a:rPr>
              <a:t>come from the dev user ID email </a:t>
            </a:r>
            <a:r>
              <a:rPr lang="en-US" sz="800" dirty="0" smtClean="0">
                <a:solidFill>
                  <a:srgbClr val="FF0000"/>
                </a:solidFill>
              </a:rPr>
              <a:t> and the role </a:t>
            </a:r>
            <a:r>
              <a:rPr lang="en-US" sz="800" dirty="0">
                <a:solidFill>
                  <a:srgbClr val="FF0000"/>
                </a:solidFill>
              </a:rPr>
              <a:t>must </a:t>
            </a:r>
            <a:r>
              <a:rPr lang="en-US" sz="800" dirty="0" smtClean="0">
                <a:solidFill>
                  <a:srgbClr val="FF0000"/>
                </a:solidFill>
              </a:rPr>
              <a:t>be set to </a:t>
            </a:r>
            <a:r>
              <a:rPr lang="en-US" sz="800" dirty="0">
                <a:solidFill>
                  <a:srgbClr val="FF0000"/>
                </a:solidFill>
              </a:rPr>
              <a:t>‘development’ in </a:t>
            </a:r>
            <a:r>
              <a:rPr lang="en-US" sz="800" dirty="0" smtClean="0">
                <a:solidFill>
                  <a:srgbClr val="FF0000"/>
                </a:solidFill>
              </a:rPr>
              <a:t>permissions </a:t>
            </a:r>
            <a:r>
              <a:rPr lang="en-US" sz="800" dirty="0">
                <a:solidFill>
                  <a:srgbClr val="FF0000"/>
                </a:solidFill>
              </a:rPr>
              <a:t>at the Project Settings level for any project to be updated in this </a:t>
            </a:r>
            <a:r>
              <a:rPr lang="en-US" sz="800" dirty="0" smtClean="0">
                <a:solidFill>
                  <a:srgbClr val="FF0000"/>
                </a:solidFill>
              </a:rPr>
              <a:t>manner</a:t>
            </a:r>
          </a:p>
          <a:p>
            <a:pPr lvl="1"/>
            <a:r>
              <a:rPr lang="en-US" sz="1050" i="1" dirty="0"/>
              <a:t>Dev </a:t>
            </a:r>
            <a:r>
              <a:rPr lang="en-US" sz="1050" i="1" dirty="0" smtClean="0"/>
              <a:t>team, </a:t>
            </a:r>
            <a:r>
              <a:rPr lang="en-US" sz="1050" dirty="0"/>
              <a:t>after completing their </a:t>
            </a:r>
            <a:r>
              <a:rPr lang="en-US" sz="1050" dirty="0" smtClean="0"/>
              <a:t>work, </a:t>
            </a:r>
            <a:r>
              <a:rPr lang="en-US" sz="1050" dirty="0"/>
              <a:t>emails to </a:t>
            </a:r>
            <a:r>
              <a:rPr lang="en-US" sz="1050" dirty="0" smtClean="0">
                <a:solidFill>
                  <a:srgbClr val="FF0000"/>
                </a:solidFill>
                <a:hlinkClick r:id="rId3"/>
              </a:rPr>
              <a:t>egiadevteam2@egia.org</a:t>
            </a:r>
            <a:r>
              <a:rPr lang="en-US" sz="1050" dirty="0" smtClean="0"/>
              <a:t> </a:t>
            </a:r>
            <a:r>
              <a:rPr lang="en-US" sz="1050" dirty="0"/>
              <a:t>with ticket ID in subject</a:t>
            </a:r>
            <a:r>
              <a:rPr lang="en-US" sz="1050" dirty="0" smtClean="0"/>
              <a:t> :</a:t>
            </a:r>
            <a:endParaRPr lang="en-US" sz="1050" dirty="0" smtClean="0">
              <a:solidFill>
                <a:srgbClr val="002060"/>
              </a:solidFill>
            </a:endParaRPr>
          </a:p>
          <a:p>
            <a:pPr lvl="2"/>
            <a:r>
              <a:rPr lang="en-US" sz="700" dirty="0" smtClean="0">
                <a:solidFill>
                  <a:srgbClr val="002060"/>
                </a:solidFill>
              </a:rPr>
              <a:t>Comments</a:t>
            </a:r>
            <a:r>
              <a:rPr lang="en-US" sz="700" dirty="0">
                <a:solidFill>
                  <a:srgbClr val="002060"/>
                </a:solidFill>
              </a:rPr>
              <a:t>:</a:t>
            </a:r>
          </a:p>
          <a:p>
            <a:pPr lvl="3"/>
            <a:r>
              <a:rPr lang="en-US" sz="500" dirty="0">
                <a:solidFill>
                  <a:srgbClr val="002060"/>
                </a:solidFill>
              </a:rPr>
              <a:t>Check File </a:t>
            </a:r>
            <a:r>
              <a:rPr lang="en-US" sz="500" dirty="0" smtClean="0">
                <a:solidFill>
                  <a:srgbClr val="002060"/>
                </a:solidFill>
              </a:rPr>
              <a:t>Created</a:t>
            </a:r>
            <a:endParaRPr lang="en-US" sz="500" dirty="0">
              <a:solidFill>
                <a:srgbClr val="002060"/>
              </a:solidFill>
            </a:endParaRPr>
          </a:p>
          <a:p>
            <a:pPr lvl="2"/>
            <a:r>
              <a:rPr lang="en-US" sz="700" dirty="0">
                <a:solidFill>
                  <a:srgbClr val="002060"/>
                </a:solidFill>
              </a:rPr>
              <a:t>Attach Check File Copy</a:t>
            </a:r>
          </a:p>
          <a:p>
            <a:pPr lvl="2"/>
            <a:r>
              <a:rPr lang="en-US" sz="700" dirty="0">
                <a:solidFill>
                  <a:srgbClr val="002060"/>
                </a:solidFill>
              </a:rPr>
              <a:t>Change </a:t>
            </a:r>
            <a:r>
              <a:rPr lang="en-US" sz="700" dirty="0" smtClean="0">
                <a:solidFill>
                  <a:srgbClr val="002060"/>
                </a:solidFill>
              </a:rPr>
              <a:t>status to </a:t>
            </a:r>
            <a:r>
              <a:rPr lang="en-US" sz="700" i="1" dirty="0">
                <a:solidFill>
                  <a:srgbClr val="002060"/>
                </a:solidFill>
              </a:rPr>
              <a:t>Checks Printing</a:t>
            </a:r>
          </a:p>
          <a:p>
            <a:pPr lvl="2"/>
            <a:r>
              <a:rPr lang="en-US" sz="700" dirty="0">
                <a:solidFill>
                  <a:srgbClr val="002060"/>
                </a:solidFill>
              </a:rPr>
              <a:t>Change Assignee to Justine</a:t>
            </a:r>
          </a:p>
          <a:p>
            <a:pPr lvl="1"/>
            <a:r>
              <a:rPr lang="en-US" sz="1050" i="1" dirty="0">
                <a:solidFill>
                  <a:srgbClr val="002060"/>
                </a:solidFill>
              </a:rPr>
              <a:t>Email notification received by Assignee (Justine):</a:t>
            </a:r>
          </a:p>
          <a:p>
            <a:pPr lvl="2"/>
            <a:endParaRPr lang="en-US" sz="700" dirty="0" smtClean="0">
              <a:solidFill>
                <a:srgbClr val="002060"/>
              </a:solidFill>
            </a:endParaRPr>
          </a:p>
          <a:p>
            <a:pPr lvl="2"/>
            <a:r>
              <a:rPr lang="en-US" sz="700" dirty="0" smtClean="0">
                <a:solidFill>
                  <a:srgbClr val="002060"/>
                </a:solidFill>
              </a:rPr>
              <a:t>Justine prints </a:t>
            </a:r>
            <a:r>
              <a:rPr lang="en-US" sz="700" dirty="0">
                <a:solidFill>
                  <a:srgbClr val="002060"/>
                </a:solidFill>
              </a:rPr>
              <a:t>c</a:t>
            </a:r>
            <a:r>
              <a:rPr lang="en-US" sz="700" dirty="0" smtClean="0">
                <a:solidFill>
                  <a:srgbClr val="002060"/>
                </a:solidFill>
              </a:rPr>
              <a:t>hecks </a:t>
            </a:r>
            <a:r>
              <a:rPr lang="en-US" sz="700" dirty="0">
                <a:solidFill>
                  <a:srgbClr val="002060"/>
                </a:solidFill>
              </a:rPr>
              <a:t>from </a:t>
            </a:r>
            <a:r>
              <a:rPr lang="en-US" sz="700" dirty="0" smtClean="0">
                <a:solidFill>
                  <a:srgbClr val="002060"/>
                </a:solidFill>
              </a:rPr>
              <a:t>attached file</a:t>
            </a:r>
            <a:endParaRPr lang="en-US" sz="700" dirty="0">
              <a:solidFill>
                <a:srgbClr val="002060"/>
              </a:solidFill>
            </a:endParaRPr>
          </a:p>
          <a:p>
            <a:pPr lvl="2"/>
            <a:r>
              <a:rPr lang="en-US" sz="700" dirty="0" smtClean="0">
                <a:solidFill>
                  <a:srgbClr val="002060"/>
                </a:solidFill>
              </a:rPr>
              <a:t>Adds comment with: </a:t>
            </a:r>
          </a:p>
          <a:p>
            <a:pPr lvl="3"/>
            <a:r>
              <a:rPr lang="en-US" sz="500" dirty="0" smtClean="0">
                <a:solidFill>
                  <a:srgbClr val="002060"/>
                </a:solidFill>
              </a:rPr>
              <a:t>Checks </a:t>
            </a:r>
            <a:r>
              <a:rPr lang="en-US" sz="500" dirty="0">
                <a:solidFill>
                  <a:srgbClr val="002060"/>
                </a:solidFill>
              </a:rPr>
              <a:t>Printed</a:t>
            </a:r>
          </a:p>
          <a:p>
            <a:pPr lvl="3"/>
            <a:r>
              <a:rPr lang="en-US" sz="500" dirty="0">
                <a:solidFill>
                  <a:srgbClr val="002060"/>
                </a:solidFill>
              </a:rPr>
              <a:t>Date checks printed = check print date</a:t>
            </a:r>
          </a:p>
          <a:p>
            <a:pPr lvl="3"/>
            <a:r>
              <a:rPr lang="en-US" sz="500" dirty="0">
                <a:solidFill>
                  <a:srgbClr val="002060"/>
                </a:solidFill>
              </a:rPr>
              <a:t>Check #s = Range of Check numbers printed</a:t>
            </a:r>
          </a:p>
          <a:p>
            <a:pPr lvl="3"/>
            <a:r>
              <a:rPr lang="en-US" sz="500" dirty="0">
                <a:solidFill>
                  <a:srgbClr val="002060"/>
                </a:solidFill>
              </a:rPr>
              <a:t>Total Amount Printed = Monetary mount of check print</a:t>
            </a:r>
          </a:p>
          <a:p>
            <a:pPr lvl="3"/>
            <a:r>
              <a:rPr lang="en-US" sz="500" dirty="0">
                <a:solidFill>
                  <a:srgbClr val="002060"/>
                </a:solidFill>
              </a:rPr>
              <a:t>Date checks mailed = Same day as Date Checks Printed</a:t>
            </a:r>
          </a:p>
          <a:p>
            <a:pPr lvl="2"/>
            <a:r>
              <a:rPr lang="en-US" sz="700" dirty="0" smtClean="0">
                <a:solidFill>
                  <a:srgbClr val="002060"/>
                </a:solidFill>
              </a:rPr>
              <a:t>Changes status to </a:t>
            </a:r>
            <a:r>
              <a:rPr lang="en-US" sz="700" i="1" dirty="0">
                <a:solidFill>
                  <a:srgbClr val="002060"/>
                </a:solidFill>
              </a:rPr>
              <a:t>Database Updating</a:t>
            </a:r>
          </a:p>
          <a:p>
            <a:pPr lvl="2"/>
            <a:r>
              <a:rPr lang="en-US" sz="700" dirty="0" smtClean="0">
                <a:solidFill>
                  <a:srgbClr val="002060"/>
                </a:solidFill>
              </a:rPr>
              <a:t>Changes </a:t>
            </a:r>
            <a:r>
              <a:rPr lang="en-US" sz="700" dirty="0">
                <a:solidFill>
                  <a:srgbClr val="002060"/>
                </a:solidFill>
              </a:rPr>
              <a:t>Assignee to </a:t>
            </a:r>
            <a:r>
              <a:rPr lang="en-US" sz="700" i="1" dirty="0" smtClean="0">
                <a:solidFill>
                  <a:srgbClr val="002060"/>
                </a:solidFill>
              </a:rPr>
              <a:t>Dev</a:t>
            </a:r>
          </a:p>
          <a:p>
            <a:pPr lvl="1"/>
            <a:r>
              <a:rPr lang="en-US" sz="1100" i="1" dirty="0">
                <a:solidFill>
                  <a:srgbClr val="002060"/>
                </a:solidFill>
              </a:rPr>
              <a:t>Email notification received by Dev team from </a:t>
            </a:r>
            <a:r>
              <a:rPr lang="en-US" sz="1100" i="1" dirty="0" smtClean="0">
                <a:solidFill>
                  <a:srgbClr val="002060"/>
                </a:solidFill>
              </a:rPr>
              <a:t>Jira</a:t>
            </a:r>
            <a:endParaRPr lang="en-US" sz="600" i="1" dirty="0" smtClean="0">
              <a:solidFill>
                <a:srgbClr val="002060"/>
              </a:solidFill>
            </a:endParaRPr>
          </a:p>
          <a:p>
            <a:pPr lvl="2"/>
            <a:endParaRPr lang="en-US" sz="800" dirty="0"/>
          </a:p>
          <a:p>
            <a:pPr lvl="2"/>
            <a:endParaRPr lang="en-US" sz="800" dirty="0"/>
          </a:p>
          <a:p>
            <a:pPr lvl="2"/>
            <a:endParaRPr lang="en-US" sz="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817092"/>
            <a:ext cx="4038600" cy="24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13" lvl="1" indent="0">
              <a:buNone/>
            </a:pPr>
            <a:r>
              <a:rPr lang="en-US" dirty="0">
                <a:solidFill>
                  <a:srgbClr val="002060"/>
                </a:solidFill>
              </a:rPr>
              <a:t>Process Tracking Check Printing-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1100" i="1" dirty="0"/>
              <a:t>Individual Process tracking and queues for Business Unit high profile and critical processes, (example: Check Printing and rebate payment information updating).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17092"/>
            <a:ext cx="4038600" cy="2981089"/>
          </a:xfrm>
        </p:spPr>
        <p:txBody>
          <a:bodyPr>
            <a:noAutofit/>
          </a:bodyPr>
          <a:lstStyle/>
          <a:p>
            <a:pPr lvl="1"/>
            <a:r>
              <a:rPr lang="en-US" sz="1050" dirty="0">
                <a:solidFill>
                  <a:srgbClr val="002060"/>
                </a:solidFill>
              </a:rPr>
              <a:t>Check Printing Process (</a:t>
            </a:r>
            <a:r>
              <a:rPr lang="en-US" sz="1050" dirty="0" err="1">
                <a:solidFill>
                  <a:srgbClr val="002060"/>
                </a:solidFill>
              </a:rPr>
              <a:t>Cont</a:t>
            </a:r>
            <a:r>
              <a:rPr lang="en-US" sz="1050" dirty="0" smtClean="0">
                <a:solidFill>
                  <a:srgbClr val="002060"/>
                </a:solidFill>
              </a:rPr>
              <a:t>):</a:t>
            </a:r>
            <a:endParaRPr lang="en-US" sz="1050" i="1" dirty="0" smtClean="0"/>
          </a:p>
          <a:p>
            <a:pPr lvl="1"/>
            <a:r>
              <a:rPr lang="en-US" sz="1050" i="1" dirty="0" smtClean="0"/>
              <a:t>Dev </a:t>
            </a:r>
            <a:r>
              <a:rPr lang="en-US" sz="1050" i="1" dirty="0"/>
              <a:t>team, </a:t>
            </a:r>
            <a:r>
              <a:rPr lang="en-US" sz="1050" dirty="0"/>
              <a:t>after completing their work, emails to </a:t>
            </a:r>
            <a:r>
              <a:rPr lang="en-US" sz="1050" dirty="0">
                <a:hlinkClick r:id="rId3"/>
              </a:rPr>
              <a:t>egiadevteam2@egia.org </a:t>
            </a:r>
            <a:r>
              <a:rPr lang="en-US" sz="1050" dirty="0"/>
              <a:t>with ticket ID in subject with verbiage</a:t>
            </a:r>
            <a:r>
              <a:rPr lang="en-US" sz="1050" i="1" dirty="0">
                <a:solidFill>
                  <a:srgbClr val="002060"/>
                </a:solidFill>
              </a:rPr>
              <a:t>:</a:t>
            </a:r>
          </a:p>
          <a:p>
            <a:pPr lvl="2"/>
            <a:r>
              <a:rPr lang="en-US" sz="700" dirty="0">
                <a:solidFill>
                  <a:srgbClr val="002060"/>
                </a:solidFill>
              </a:rPr>
              <a:t>Rebates updated with Paid Status, Invoice #, Paid Date, Check #s</a:t>
            </a:r>
          </a:p>
          <a:p>
            <a:pPr lvl="1"/>
            <a:r>
              <a:rPr lang="en-US" sz="1050" dirty="0">
                <a:solidFill>
                  <a:srgbClr val="002060"/>
                </a:solidFill>
              </a:rPr>
              <a:t>Received email will:</a:t>
            </a:r>
          </a:p>
          <a:p>
            <a:pPr lvl="2"/>
            <a:r>
              <a:rPr lang="en-US" sz="700" dirty="0">
                <a:solidFill>
                  <a:srgbClr val="002060"/>
                </a:solidFill>
              </a:rPr>
              <a:t>Change Assignee to </a:t>
            </a:r>
            <a:r>
              <a:rPr lang="en-US" sz="700" i="1" dirty="0">
                <a:solidFill>
                  <a:srgbClr val="002060"/>
                </a:solidFill>
              </a:rPr>
              <a:t>Justine</a:t>
            </a:r>
          </a:p>
          <a:p>
            <a:pPr lvl="2"/>
            <a:r>
              <a:rPr lang="en-US" sz="700" dirty="0" smtClean="0">
                <a:solidFill>
                  <a:srgbClr val="002060"/>
                </a:solidFill>
              </a:rPr>
              <a:t>Add comment:</a:t>
            </a:r>
          </a:p>
          <a:p>
            <a:pPr lvl="3"/>
            <a:r>
              <a:rPr lang="en-US" sz="600" dirty="0" smtClean="0">
                <a:solidFill>
                  <a:srgbClr val="002060"/>
                </a:solidFill>
              </a:rPr>
              <a:t>Database </a:t>
            </a:r>
            <a:r>
              <a:rPr lang="en-US" sz="600" dirty="0">
                <a:solidFill>
                  <a:srgbClr val="002060"/>
                </a:solidFill>
              </a:rPr>
              <a:t>Updated</a:t>
            </a:r>
          </a:p>
          <a:p>
            <a:pPr lvl="2"/>
            <a:r>
              <a:rPr lang="en-US" sz="700" dirty="0">
                <a:solidFill>
                  <a:srgbClr val="002060"/>
                </a:solidFill>
              </a:rPr>
              <a:t>Change status to Closed </a:t>
            </a:r>
            <a:r>
              <a:rPr lang="en-US" sz="700" dirty="0" smtClean="0">
                <a:solidFill>
                  <a:srgbClr val="002060"/>
                </a:solidFill>
              </a:rPr>
              <a:t>with</a:t>
            </a:r>
          </a:p>
          <a:p>
            <a:pPr lvl="3"/>
            <a:r>
              <a:rPr lang="en-US" sz="600" dirty="0" smtClean="0">
                <a:solidFill>
                  <a:srgbClr val="002060"/>
                </a:solidFill>
              </a:rPr>
              <a:t>Comment</a:t>
            </a:r>
            <a:r>
              <a:rPr lang="en-US" sz="500" dirty="0" smtClean="0">
                <a:solidFill>
                  <a:srgbClr val="002060"/>
                </a:solidFill>
              </a:rPr>
              <a:t> </a:t>
            </a:r>
            <a:r>
              <a:rPr lang="en-US" sz="600" dirty="0" smtClean="0">
                <a:solidFill>
                  <a:srgbClr val="002060"/>
                </a:solidFill>
              </a:rPr>
              <a:t>Done</a:t>
            </a:r>
            <a:endParaRPr lang="en-US" sz="400" dirty="0">
              <a:solidFill>
                <a:srgbClr val="002060"/>
              </a:solidFill>
            </a:endParaRPr>
          </a:p>
          <a:p>
            <a:pPr lvl="2"/>
            <a:r>
              <a:rPr lang="en-US" sz="700" dirty="0">
                <a:solidFill>
                  <a:srgbClr val="002060"/>
                </a:solidFill>
              </a:rPr>
              <a:t>Justine will review to ensure completion and change status to Reopened if incomplete</a:t>
            </a:r>
            <a:endParaRPr lang="en-US" sz="1100" dirty="0">
              <a:solidFill>
                <a:srgbClr val="002060"/>
              </a:solidFill>
            </a:endParaRPr>
          </a:p>
          <a:p>
            <a:pPr lvl="2"/>
            <a:endParaRPr lang="en-US" sz="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817092"/>
            <a:ext cx="4038600" cy="24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 15 16x9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82EF93-0C2C-4D32-840C-268BF9E96F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process chart with hexagon radial SmartArt (multicolor on black, widescreen)</Template>
  <TotalTime>0</TotalTime>
  <Words>1346</Words>
  <Application>Microsoft Office PowerPoint</Application>
  <PresentationFormat>Custom</PresentationFormat>
  <Paragraphs>188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Helvetica</vt:lpstr>
      <vt:lpstr>Open Sans Semibold</vt:lpstr>
      <vt:lpstr>Process 15 16x9</vt:lpstr>
      <vt:lpstr>Custom Design</vt:lpstr>
      <vt:lpstr>Clarity</vt:lpstr>
      <vt:lpstr>1_Custom Design</vt:lpstr>
      <vt:lpstr>1_Clarity</vt:lpstr>
      <vt:lpstr>PowerPoint Presentation</vt:lpstr>
      <vt:lpstr>EGIA Information Technology JIRA Project Tracking, Trouble Ticketing, IT Dev Team Communication and Process Tracking</vt:lpstr>
      <vt:lpstr>Project Tracking  -  Overall management of EGIA Information Technology Business Unit Project needs by area.</vt:lpstr>
      <vt:lpstr>Project Tracking  -  Overall management of EGIA Information Technology Business Unit Project needs by area.</vt:lpstr>
      <vt:lpstr>Trouble Tickets - Trouble ticketing, requests, MAC and Onboarding, Employee exit, Infrastructure and Security and Technology needs.</vt:lpstr>
      <vt:lpstr>Trouble Tickets - Trouble ticketing, requests, MAC and Onboarding, Employee exit, Infrastructure and Security and Technology needs.</vt:lpstr>
      <vt:lpstr>Process Tracking – Check Printing, </vt:lpstr>
      <vt:lpstr>Process Tracking - Check Printing- Individual Process tracking and queues for Business Unit high profile and critical processes, (example: Check Printing and rebate payment information updating).</vt:lpstr>
      <vt:lpstr>Process Tracking Check Printing- Individual Process tracking and queues for Business Unit high profile and critical processes, (example: Check Printing and rebate payment information updating).</vt:lpstr>
      <vt:lpstr>Different Options for IT Dev team and Customer </vt:lpstr>
      <vt:lpstr>Different Options for IT Dev team and Customer </vt:lpstr>
      <vt:lpstr>Different Options for IT Dev team and Customer </vt:lpstr>
      <vt:lpstr>Future process tracking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2020-06-15T18:17:31Z</dcterms:created>
  <dcterms:modified xsi:type="dcterms:W3CDTF">2022-07-22T16:28:05Z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TC028883319991</vt:lpwstr>
  </property>
</Properties>
</file>