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92" r:id="rId4"/>
    <p:sldMasterId id="2147483893" r:id="rId5"/>
    <p:sldMasterId id="2147483894" r:id="rId6"/>
    <p:sldMasterId id="214748389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</p:sldIdLst>
  <p:sldSz cy="5143500" cx="9144000"/>
  <p:notesSz cx="6858000" cy="9144000"/>
  <p:embeddedFontLst>
    <p:embeddedFont>
      <p:font typeface="IBM Plex Mono Medium"/>
      <p:regular r:id="rId18"/>
      <p:bold r:id="rId19"/>
      <p:italic r:id="rId20"/>
      <p:boldItalic r:id="rId21"/>
    </p:embeddedFont>
    <p:embeddedFont>
      <p:font typeface="Proxima Nova"/>
      <p:regular r:id="rId22"/>
      <p:bold r:id="rId23"/>
      <p:italic r:id="rId24"/>
      <p:boldItalic r:id="rId25"/>
    </p:embeddedFont>
    <p:embeddedFont>
      <p:font typeface="Helvetica Neue"/>
      <p:regular r:id="rId26"/>
      <p:bold r:id="rId27"/>
      <p:italic r:id="rId28"/>
      <p:boldItalic r:id="rId29"/>
    </p:embeddedFont>
    <p:embeddedFont>
      <p:font typeface="Helvetica Neue Light"/>
      <p:regular r:id="rId30"/>
      <p:bold r:id="rId31"/>
      <p:italic r:id="rId32"/>
      <p:boldItalic r:id="rId33"/>
    </p:embeddedFont>
    <p:embeddedFont>
      <p:font typeface="IBM Plex Mono"/>
      <p:regular r:id="rId34"/>
      <p:bold r:id="rId35"/>
      <p:italic r:id="rId36"/>
      <p:boldItalic r:id="rId37"/>
    </p:embeddedFont>
    <p:embeddedFont>
      <p:font typeface="Questrial"/>
      <p:regular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8BB603-3EC1-40E0-9581-4B9084BF0CA4}">
  <a:tblStyle styleId="{D18BB603-3EC1-40E0-9581-4B9084BF0C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HelveticaNeueLight-bold.fntdata"/><Relationship Id="rId30" Type="http://schemas.openxmlformats.org/officeDocument/2006/relationships/font" Target="fonts/HelveticaNeueLight-regular.fntdata"/><Relationship Id="rId33" Type="http://schemas.openxmlformats.org/officeDocument/2006/relationships/font" Target="fonts/HelveticaNeueLight-boldItalic.fntdata"/><Relationship Id="rId32" Type="http://schemas.openxmlformats.org/officeDocument/2006/relationships/font" Target="fonts/HelveticaNeueLight-italic.fntdata"/><Relationship Id="rId35" Type="http://schemas.openxmlformats.org/officeDocument/2006/relationships/font" Target="fonts/IBMPlexMono-bold.fntdata"/><Relationship Id="rId34" Type="http://schemas.openxmlformats.org/officeDocument/2006/relationships/font" Target="fonts/IBMPlexMono-regular.fntdata"/><Relationship Id="rId37" Type="http://schemas.openxmlformats.org/officeDocument/2006/relationships/font" Target="fonts/IBMPlexMono-boldItalic.fntdata"/><Relationship Id="rId36" Type="http://schemas.openxmlformats.org/officeDocument/2006/relationships/font" Target="fonts/IBMPlexMono-italic.fntdata"/><Relationship Id="rId38" Type="http://schemas.openxmlformats.org/officeDocument/2006/relationships/font" Target="fonts/Questrial-regular.fntdata"/><Relationship Id="rId20" Type="http://schemas.openxmlformats.org/officeDocument/2006/relationships/font" Target="fonts/IBMPlexMonoMedium-italic.fntdata"/><Relationship Id="rId22" Type="http://schemas.openxmlformats.org/officeDocument/2006/relationships/font" Target="fonts/ProximaNova-regular.fntdata"/><Relationship Id="rId21" Type="http://schemas.openxmlformats.org/officeDocument/2006/relationships/font" Target="fonts/IBMPlexMonoMedium-boldItalic.fntdata"/><Relationship Id="rId24" Type="http://schemas.openxmlformats.org/officeDocument/2006/relationships/font" Target="fonts/ProximaNova-italic.fntdata"/><Relationship Id="rId23" Type="http://schemas.openxmlformats.org/officeDocument/2006/relationships/font" Target="fonts/ProximaNova-bold.fntdata"/><Relationship Id="rId26" Type="http://schemas.openxmlformats.org/officeDocument/2006/relationships/font" Target="fonts/HelveticaNeue-regular.fntdata"/><Relationship Id="rId25" Type="http://schemas.openxmlformats.org/officeDocument/2006/relationships/font" Target="fonts/ProximaNova-boldItalic.fntdata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29" Type="http://schemas.openxmlformats.org/officeDocument/2006/relationships/font" Target="fonts/HelveticaNeue-bold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font" Target="fonts/IBMPlexMonoMedium-bold.fntdata"/><Relationship Id="rId18" Type="http://schemas.openxmlformats.org/officeDocument/2006/relationships/font" Target="fonts/IBMPlexMono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cb96e1534_0_1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cb96e1534_0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12a580afe04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12a580afe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12a580afe04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12a580afe0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12a580afe04_0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12a580afe0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12a580afe04_0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12a580afe0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2a7c9673c9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2a7c9673c9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12a7c9673c9_0_1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12a7c9673c9_0_1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12c2143f70b_1_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12c2143f70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12a580afe04_0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12a580afe0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Relationship Id="rId3" Type="http://schemas.openxmlformats.org/officeDocument/2006/relationships/image" Target="../media/image12.png"/><Relationship Id="rId4" Type="http://schemas.openxmlformats.org/officeDocument/2006/relationships/image" Target="../media/image10.jpg"/><Relationship Id="rId10" Type="http://schemas.openxmlformats.org/officeDocument/2006/relationships/image" Target="../media/image9.png"/><Relationship Id="rId9" Type="http://schemas.openxmlformats.org/officeDocument/2006/relationships/image" Target="../media/image13.jpg"/><Relationship Id="rId5" Type="http://schemas.openxmlformats.org/officeDocument/2006/relationships/image" Target="../media/image5.jpg"/><Relationship Id="rId6" Type="http://schemas.openxmlformats.org/officeDocument/2006/relationships/image" Target="../media/image8.jpg"/><Relationship Id="rId7" Type="http://schemas.openxmlformats.org/officeDocument/2006/relationships/image" Target="../media/image6.jpg"/><Relationship Id="rId8" Type="http://schemas.openxmlformats.org/officeDocument/2006/relationships/image" Target="../media/image20.jp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2.jpg"/><Relationship Id="rId3" Type="http://schemas.openxmlformats.org/officeDocument/2006/relationships/image" Target="../media/image16.png"/><Relationship Id="rId4" Type="http://schemas.openxmlformats.org/officeDocument/2006/relationships/image" Target="../media/image25.jpg"/><Relationship Id="rId10" Type="http://schemas.openxmlformats.org/officeDocument/2006/relationships/image" Target="../media/image21.png"/><Relationship Id="rId9" Type="http://schemas.openxmlformats.org/officeDocument/2006/relationships/image" Target="../media/image38.jpg"/><Relationship Id="rId5" Type="http://schemas.openxmlformats.org/officeDocument/2006/relationships/image" Target="../media/image17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34.jpg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/Relationships>
</file>

<file path=ppt/slideLayouts/_rels/slideLayout2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jpg"/><Relationship Id="rId3" Type="http://schemas.openxmlformats.org/officeDocument/2006/relationships/image" Target="../media/image23.png"/><Relationship Id="rId4" Type="http://schemas.openxmlformats.org/officeDocument/2006/relationships/image" Target="../media/image28.jpg"/><Relationship Id="rId10" Type="http://schemas.openxmlformats.org/officeDocument/2006/relationships/image" Target="../media/image29.png"/><Relationship Id="rId9" Type="http://schemas.openxmlformats.org/officeDocument/2006/relationships/image" Target="../media/image43.jpg"/><Relationship Id="rId5" Type="http://schemas.openxmlformats.org/officeDocument/2006/relationships/image" Target="../media/image30.jpg"/><Relationship Id="rId6" Type="http://schemas.openxmlformats.org/officeDocument/2006/relationships/image" Target="../media/image26.jpg"/><Relationship Id="rId7" Type="http://schemas.openxmlformats.org/officeDocument/2006/relationships/image" Target="../media/image24.jpg"/><Relationship Id="rId8" Type="http://schemas.openxmlformats.org/officeDocument/2006/relationships/image" Target="../media/image44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Custom Layout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Agenda">
  <p:cSld name="CUSTOM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1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68" name="Google Shape;68;p11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69" name="Google Shape;69;p11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1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11"/>
          <p:cNvSpPr txBox="1"/>
          <p:nvPr>
            <p:ph idx="2" type="body"/>
          </p:nvPr>
        </p:nvSpPr>
        <p:spPr>
          <a:xfrm>
            <a:off x="76338" y="9347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3" type="body"/>
          </p:nvPr>
        </p:nvSpPr>
        <p:spPr>
          <a:xfrm>
            <a:off x="76338" y="16283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4" type="body"/>
          </p:nvPr>
        </p:nvSpPr>
        <p:spPr>
          <a:xfrm>
            <a:off x="76338" y="23219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5" type="body"/>
          </p:nvPr>
        </p:nvSpPr>
        <p:spPr>
          <a:xfrm>
            <a:off x="76338" y="30155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6" type="body"/>
          </p:nvPr>
        </p:nvSpPr>
        <p:spPr>
          <a:xfrm>
            <a:off x="76338" y="37091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list" showMasterSp="0">
  <p:cSld name="Header and list_2">
    <p:bg>
      <p:bgPr>
        <a:solidFill>
          <a:srgbClr val="FFFFFF"/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2"/>
          <p:cNvSpPr txBox="1"/>
          <p:nvPr>
            <p:ph type="title"/>
          </p:nvPr>
        </p:nvSpPr>
        <p:spPr>
          <a:xfrm>
            <a:off x="571500" y="9028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869" name="Google Shape;869;p102"/>
          <p:cNvSpPr/>
          <p:nvPr/>
        </p:nvSpPr>
        <p:spPr>
          <a:xfrm>
            <a:off x="4724400" y="933613"/>
            <a:ext cx="280200" cy="280200"/>
          </a:xfrm>
          <a:prstGeom prst="ellipse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70" name="Google Shape;870;p102"/>
          <p:cNvSpPr txBox="1"/>
          <p:nvPr>
            <p:ph idx="1" type="subTitle"/>
          </p:nvPr>
        </p:nvSpPr>
        <p:spPr>
          <a:xfrm>
            <a:off x="5261988" y="9336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71" name="Google Shape;871;p102"/>
          <p:cNvSpPr txBox="1"/>
          <p:nvPr>
            <p:ph idx="2" type="subTitle"/>
          </p:nvPr>
        </p:nvSpPr>
        <p:spPr>
          <a:xfrm>
            <a:off x="5261988" y="18848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72" name="Google Shape;872;p102"/>
          <p:cNvSpPr txBox="1"/>
          <p:nvPr>
            <p:ph idx="3" type="subTitle"/>
          </p:nvPr>
        </p:nvSpPr>
        <p:spPr>
          <a:xfrm>
            <a:off x="5261988" y="28360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73" name="Google Shape;873;p102"/>
          <p:cNvSpPr/>
          <p:nvPr/>
        </p:nvSpPr>
        <p:spPr>
          <a:xfrm>
            <a:off x="4724400" y="1884813"/>
            <a:ext cx="280200" cy="28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74" name="Google Shape;874;p102"/>
          <p:cNvSpPr/>
          <p:nvPr/>
        </p:nvSpPr>
        <p:spPr>
          <a:xfrm>
            <a:off x="4724400" y="2836013"/>
            <a:ext cx="280200" cy="280200"/>
          </a:xfrm>
          <a:prstGeom prst="ellipse">
            <a:avLst/>
          </a:prstGeom>
          <a:solidFill>
            <a:srgbClr val="7D3D5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3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2 columns" showMasterSp="0">
  <p:cSld name="2 columns + headers_2">
    <p:bg>
      <p:bgPr>
        <a:solidFill>
          <a:srgbClr val="FFFFFF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03"/>
          <p:cNvSpPr txBox="1"/>
          <p:nvPr>
            <p:ph idx="1" type="subTitle"/>
          </p:nvPr>
        </p:nvSpPr>
        <p:spPr>
          <a:xfrm>
            <a:off x="572563" y="1625038"/>
            <a:ext cx="3857100" cy="4764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77" name="Google Shape;877;p103"/>
          <p:cNvSpPr txBox="1"/>
          <p:nvPr>
            <p:ph idx="2" type="subTitle"/>
          </p:nvPr>
        </p:nvSpPr>
        <p:spPr>
          <a:xfrm>
            <a:off x="4721850" y="1625038"/>
            <a:ext cx="3857100" cy="4764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78" name="Google Shape;878;p103"/>
          <p:cNvSpPr txBox="1"/>
          <p:nvPr>
            <p:ph idx="3" type="subTitle"/>
          </p:nvPr>
        </p:nvSpPr>
        <p:spPr>
          <a:xfrm>
            <a:off x="572563" y="571500"/>
            <a:ext cx="7996500" cy="208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79" name="Google Shape;879;p103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880" name="Google Shape;880;p103"/>
          <p:cNvSpPr txBox="1"/>
          <p:nvPr>
            <p:ph idx="4" type="subTitle"/>
          </p:nvPr>
        </p:nvSpPr>
        <p:spPr>
          <a:xfrm>
            <a:off x="568675" y="2381113"/>
            <a:ext cx="38421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81" name="Google Shape;881;p103"/>
          <p:cNvSpPr txBox="1"/>
          <p:nvPr>
            <p:ph idx="5" type="subTitle"/>
          </p:nvPr>
        </p:nvSpPr>
        <p:spPr>
          <a:xfrm>
            <a:off x="4728000" y="2381113"/>
            <a:ext cx="38448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882" name="Google Shape;882;p103"/>
          <p:cNvCxnSpPr/>
          <p:nvPr/>
        </p:nvCxnSpPr>
        <p:spPr>
          <a:xfrm>
            <a:off x="4572038" y="2381116"/>
            <a:ext cx="0" cy="2084700"/>
          </a:xfrm>
          <a:prstGeom prst="straightConnector1">
            <a:avLst/>
          </a:prstGeom>
          <a:noFill/>
          <a:ln cap="flat" cmpd="sng" w="2540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columns" showMasterSp="0">
  <p:cSld name="3 columns + headers_2">
    <p:bg>
      <p:bgPr>
        <a:solidFill>
          <a:srgbClr val="FFFFFF"/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04"/>
          <p:cNvSpPr txBox="1"/>
          <p:nvPr>
            <p:ph idx="1" type="body"/>
          </p:nvPr>
        </p:nvSpPr>
        <p:spPr>
          <a:xfrm>
            <a:off x="576488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85" name="Google Shape;885;p104"/>
          <p:cNvSpPr txBox="1"/>
          <p:nvPr>
            <p:ph idx="2" type="subTitle"/>
          </p:nvPr>
        </p:nvSpPr>
        <p:spPr>
          <a:xfrm>
            <a:off x="572563" y="1625038"/>
            <a:ext cx="2522100" cy="4764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86" name="Google Shape;886;p104"/>
          <p:cNvSpPr txBox="1"/>
          <p:nvPr>
            <p:ph idx="3" type="subTitle"/>
          </p:nvPr>
        </p:nvSpPr>
        <p:spPr>
          <a:xfrm>
            <a:off x="3310975" y="1625038"/>
            <a:ext cx="2522100" cy="4764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87" name="Google Shape;887;p104"/>
          <p:cNvSpPr txBox="1"/>
          <p:nvPr>
            <p:ph idx="4" type="subTitle"/>
          </p:nvPr>
        </p:nvSpPr>
        <p:spPr>
          <a:xfrm>
            <a:off x="6049388" y="1625038"/>
            <a:ext cx="2522100" cy="4764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88" name="Google Shape;888;p104"/>
          <p:cNvSpPr txBox="1"/>
          <p:nvPr>
            <p:ph idx="5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89" name="Google Shape;889;p104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cxnSp>
        <p:nvCxnSpPr>
          <p:cNvPr id="890" name="Google Shape;890;p104"/>
          <p:cNvCxnSpPr/>
          <p:nvPr/>
        </p:nvCxnSpPr>
        <p:spPr>
          <a:xfrm>
            <a:off x="3204175" y="2380004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891" name="Google Shape;891;p104"/>
          <p:cNvCxnSpPr/>
          <p:nvPr/>
        </p:nvCxnSpPr>
        <p:spPr>
          <a:xfrm>
            <a:off x="5941125" y="2380004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92" name="Google Shape;892;p104"/>
          <p:cNvSpPr txBox="1"/>
          <p:nvPr>
            <p:ph idx="6" type="body"/>
          </p:nvPr>
        </p:nvSpPr>
        <p:spPr>
          <a:xfrm>
            <a:off x="3311594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93" name="Google Shape;893;p104"/>
          <p:cNvSpPr txBox="1"/>
          <p:nvPr>
            <p:ph idx="7" type="body"/>
          </p:nvPr>
        </p:nvSpPr>
        <p:spPr>
          <a:xfrm>
            <a:off x="6048544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3 columns with boxes" showMasterSp="0">
  <p:cSld name="3 columns + icons V1 copy_2">
    <p:bg>
      <p:bgPr>
        <a:solidFill>
          <a:srgbClr val="FFFFFF"/>
        </a:solid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5"/>
          <p:cNvSpPr txBox="1"/>
          <p:nvPr>
            <p:ph idx="1" type="subTitle"/>
          </p:nvPr>
        </p:nvSpPr>
        <p:spPr>
          <a:xfrm>
            <a:off x="572563" y="1625038"/>
            <a:ext cx="2522100" cy="476400"/>
          </a:xfrm>
          <a:prstGeom prst="rect">
            <a:avLst/>
          </a:prstGeom>
          <a:solidFill>
            <a:srgbClr val="F7983C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96" name="Google Shape;896;p105"/>
          <p:cNvSpPr txBox="1"/>
          <p:nvPr>
            <p:ph idx="2" type="subTitle"/>
          </p:nvPr>
        </p:nvSpPr>
        <p:spPr>
          <a:xfrm>
            <a:off x="3310975" y="1625038"/>
            <a:ext cx="2522100" cy="476400"/>
          </a:xfrm>
          <a:prstGeom prst="rect">
            <a:avLst/>
          </a:prstGeom>
          <a:solidFill>
            <a:srgbClr val="FE6122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97" name="Google Shape;897;p105"/>
          <p:cNvSpPr txBox="1"/>
          <p:nvPr>
            <p:ph idx="3" type="subTitle"/>
          </p:nvPr>
        </p:nvSpPr>
        <p:spPr>
          <a:xfrm>
            <a:off x="6049388" y="1625038"/>
            <a:ext cx="2522100" cy="47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98" name="Google Shape;898;p105"/>
          <p:cNvSpPr txBox="1"/>
          <p:nvPr>
            <p:ph idx="4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99" name="Google Shape;899;p105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900" name="Google Shape;900;p105"/>
          <p:cNvSpPr txBox="1"/>
          <p:nvPr>
            <p:ph idx="5" type="subTitle"/>
          </p:nvPr>
        </p:nvSpPr>
        <p:spPr>
          <a:xfrm>
            <a:off x="573788" y="2101288"/>
            <a:ext cx="2522100" cy="1557600"/>
          </a:xfrm>
          <a:prstGeom prst="rect">
            <a:avLst/>
          </a:prstGeom>
          <a:solidFill>
            <a:srgbClr val="FED5A6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01" name="Google Shape;901;p105"/>
          <p:cNvSpPr txBox="1"/>
          <p:nvPr>
            <p:ph idx="6" type="subTitle"/>
          </p:nvPr>
        </p:nvSpPr>
        <p:spPr>
          <a:xfrm>
            <a:off x="3310975" y="2101288"/>
            <a:ext cx="2522100" cy="1557600"/>
          </a:xfrm>
          <a:prstGeom prst="rect">
            <a:avLst/>
          </a:prstGeom>
          <a:solidFill>
            <a:srgbClr val="F6C6BB">
              <a:alpha val="4902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02" name="Google Shape;902;p105"/>
          <p:cNvSpPr txBox="1"/>
          <p:nvPr>
            <p:ph idx="7" type="subTitle"/>
          </p:nvPr>
        </p:nvSpPr>
        <p:spPr>
          <a:xfrm>
            <a:off x="6052938" y="2101288"/>
            <a:ext cx="2522100" cy="1557600"/>
          </a:xfrm>
          <a:prstGeom prst="rect">
            <a:avLst/>
          </a:prstGeom>
          <a:solidFill>
            <a:srgbClr val="D4EDF0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2 columns" showMasterSp="0">
  <p:cSld name="2 columns + headers copy_2">
    <p:bg>
      <p:bgPr>
        <a:solidFill>
          <a:srgbClr val="FFFFFF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06"/>
          <p:cNvSpPr txBox="1"/>
          <p:nvPr>
            <p:ph idx="1" type="subTitle"/>
          </p:nvPr>
        </p:nvSpPr>
        <p:spPr>
          <a:xfrm>
            <a:off x="568675" y="1619113"/>
            <a:ext cx="38421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05" name="Google Shape;905;p106"/>
          <p:cNvSpPr txBox="1"/>
          <p:nvPr>
            <p:ph idx="2" type="subTitle"/>
          </p:nvPr>
        </p:nvSpPr>
        <p:spPr>
          <a:xfrm>
            <a:off x="4728000" y="1619113"/>
            <a:ext cx="38448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906" name="Google Shape;906;p106"/>
          <p:cNvCxnSpPr/>
          <p:nvPr/>
        </p:nvCxnSpPr>
        <p:spPr>
          <a:xfrm>
            <a:off x="4572038" y="1612891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07" name="Google Shape;907;p106"/>
          <p:cNvSpPr txBox="1"/>
          <p:nvPr>
            <p:ph idx="3" type="subTitle"/>
          </p:nvPr>
        </p:nvSpPr>
        <p:spPr>
          <a:xfrm>
            <a:off x="572563" y="568213"/>
            <a:ext cx="4343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08" name="Google Shape;908;p106"/>
          <p:cNvSpPr txBox="1"/>
          <p:nvPr>
            <p:ph type="title"/>
          </p:nvPr>
        </p:nvSpPr>
        <p:spPr>
          <a:xfrm>
            <a:off x="573788" y="914400"/>
            <a:ext cx="4343400" cy="42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long title, 2 columns" showMasterSp="0">
  <p:cSld name="2 columns + headers copy_2_1">
    <p:bg>
      <p:bgPr>
        <a:solidFill>
          <a:srgbClr val="FFFFFF"/>
        </a:solidFill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7"/>
          <p:cNvSpPr txBox="1"/>
          <p:nvPr>
            <p:ph idx="1" type="subTitle"/>
          </p:nvPr>
        </p:nvSpPr>
        <p:spPr>
          <a:xfrm>
            <a:off x="572563" y="568213"/>
            <a:ext cx="4343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11" name="Google Shape;911;p107"/>
          <p:cNvSpPr txBox="1"/>
          <p:nvPr>
            <p:ph type="title"/>
          </p:nvPr>
        </p:nvSpPr>
        <p:spPr>
          <a:xfrm>
            <a:off x="573788" y="914400"/>
            <a:ext cx="4343400" cy="42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912" name="Google Shape;912;p107"/>
          <p:cNvSpPr txBox="1"/>
          <p:nvPr>
            <p:ph idx="2" type="subTitle"/>
          </p:nvPr>
        </p:nvSpPr>
        <p:spPr>
          <a:xfrm>
            <a:off x="568675" y="1985076"/>
            <a:ext cx="3842100" cy="17073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13" name="Google Shape;913;p107"/>
          <p:cNvSpPr txBox="1"/>
          <p:nvPr>
            <p:ph idx="3" type="subTitle"/>
          </p:nvPr>
        </p:nvSpPr>
        <p:spPr>
          <a:xfrm>
            <a:off x="4728000" y="1985076"/>
            <a:ext cx="3844800" cy="17073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914" name="Google Shape;914;p107"/>
          <p:cNvCxnSpPr/>
          <p:nvPr/>
        </p:nvCxnSpPr>
        <p:spPr>
          <a:xfrm>
            <a:off x="4572038" y="1979950"/>
            <a:ext cx="0" cy="17175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 showMasterSp="0">
  <p:cSld name="Blank White">
    <p:bg>
      <p:bgPr>
        <a:solidFill>
          <a:srgbClr val="FFFFFF"/>
        </a:solid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lides Colors" showMasterSp="0">
  <p:cSld name="Blank White_1">
    <p:bg>
      <p:bgPr>
        <a:solidFill>
          <a:srgbClr val="FFFFFF"/>
        </a:solidFill>
      </p:bgPr>
    </p:bg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/>
          <p:nvPr/>
        </p:nvSpPr>
        <p:spPr>
          <a:xfrm>
            <a:off x="572200" y="305717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Colors</a:t>
            </a: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18" name="Google Shape;918;p109"/>
          <p:cNvSpPr/>
          <p:nvPr/>
        </p:nvSpPr>
        <p:spPr>
          <a:xfrm>
            <a:off x="6796084" y="1955888"/>
            <a:ext cx="1781100" cy="43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Popeye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#308DAE</a:t>
            </a:r>
            <a:endParaRPr sz="500"/>
          </a:p>
        </p:txBody>
      </p:sp>
      <p:sp>
        <p:nvSpPr>
          <p:cNvPr id="919" name="Google Shape;919;p109"/>
          <p:cNvSpPr/>
          <p:nvPr/>
        </p:nvSpPr>
        <p:spPr>
          <a:xfrm>
            <a:off x="2978466" y="1955888"/>
            <a:ext cx="1781100" cy="436500"/>
          </a:xfrm>
          <a:prstGeom prst="rect">
            <a:avLst/>
          </a:prstGeom>
          <a:solidFill>
            <a:srgbClr val="D4EDF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Dorothy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#D6EEF1</a:t>
            </a:r>
            <a:endParaRPr sz="500"/>
          </a:p>
        </p:txBody>
      </p:sp>
      <p:sp>
        <p:nvSpPr>
          <p:cNvPr id="920" name="Google Shape;920;p109"/>
          <p:cNvSpPr/>
          <p:nvPr/>
        </p:nvSpPr>
        <p:spPr>
          <a:xfrm>
            <a:off x="2978466" y="3047315"/>
            <a:ext cx="1781100" cy="436500"/>
          </a:xfrm>
          <a:prstGeom prst="rect">
            <a:avLst/>
          </a:prstGeom>
          <a:solidFill>
            <a:srgbClr val="F6C6B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Olive Oyl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#F6C8BE</a:t>
            </a:r>
            <a:endParaRPr sz="500"/>
          </a:p>
        </p:txBody>
      </p:sp>
      <p:sp>
        <p:nvSpPr>
          <p:cNvPr id="921" name="Google Shape;921;p109"/>
          <p:cNvSpPr/>
          <p:nvPr/>
        </p:nvSpPr>
        <p:spPr>
          <a:xfrm>
            <a:off x="2978466" y="1410175"/>
            <a:ext cx="1781100" cy="436500"/>
          </a:xfrm>
          <a:prstGeom prst="rect">
            <a:avLst/>
          </a:prstGeom>
          <a:solidFill>
            <a:srgbClr val="E2EFD1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3363D"/>
                </a:solidFill>
                <a:latin typeface="IBM Plex Mono"/>
                <a:ea typeface="IBM Plex Mono"/>
                <a:cs typeface="IBM Plex Mono"/>
                <a:sym typeface="IBM Plex Mono"/>
              </a:rPr>
              <a:t>Baby Yoda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3363D"/>
                </a:solidFill>
                <a:latin typeface="IBM Plex Mono"/>
                <a:ea typeface="IBM Plex Mono"/>
                <a:cs typeface="IBM Plex Mono"/>
                <a:sym typeface="IBM Plex Mono"/>
              </a:rPr>
              <a:t>#E2F0D2</a:t>
            </a:r>
            <a:endParaRPr sz="500"/>
          </a:p>
        </p:txBody>
      </p:sp>
      <p:sp>
        <p:nvSpPr>
          <p:cNvPr id="922" name="Google Shape;922;p109"/>
          <p:cNvSpPr/>
          <p:nvPr/>
        </p:nvSpPr>
        <p:spPr>
          <a:xfrm>
            <a:off x="4886242" y="3047315"/>
            <a:ext cx="1781100" cy="436500"/>
          </a:xfrm>
          <a:prstGeom prst="rect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Wilma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#FF6224</a:t>
            </a:r>
            <a:endParaRPr sz="500"/>
          </a:p>
        </p:txBody>
      </p:sp>
      <p:sp>
        <p:nvSpPr>
          <p:cNvPr id="923" name="Google Shape;923;p109"/>
          <p:cNvSpPr/>
          <p:nvPr/>
        </p:nvSpPr>
        <p:spPr>
          <a:xfrm>
            <a:off x="4886242" y="4136913"/>
            <a:ext cx="1781100" cy="436500"/>
          </a:xfrm>
          <a:prstGeom prst="rect">
            <a:avLst/>
          </a:prstGeom>
          <a:solidFill>
            <a:srgbClr val="EFC83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Charlie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#EFC93D</a:t>
            </a:r>
            <a:endParaRPr sz="500"/>
          </a:p>
        </p:txBody>
      </p:sp>
      <p:sp>
        <p:nvSpPr>
          <p:cNvPr id="924" name="Google Shape;924;p109"/>
          <p:cNvSpPr/>
          <p:nvPr/>
        </p:nvSpPr>
        <p:spPr>
          <a:xfrm>
            <a:off x="4887276" y="1955888"/>
            <a:ext cx="1781100" cy="436500"/>
          </a:xfrm>
          <a:prstGeom prst="rect">
            <a:avLst/>
          </a:prstGeom>
          <a:solidFill>
            <a:srgbClr val="2EA8B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Bubbles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#30AABC</a:t>
            </a:r>
            <a:endParaRPr sz="500"/>
          </a:p>
        </p:txBody>
      </p:sp>
      <p:sp>
        <p:nvSpPr>
          <p:cNvPr id="925" name="Google Shape;925;p109"/>
          <p:cNvSpPr/>
          <p:nvPr/>
        </p:nvSpPr>
        <p:spPr>
          <a:xfrm>
            <a:off x="6796084" y="1410175"/>
            <a:ext cx="1781100" cy="436500"/>
          </a:xfrm>
          <a:prstGeom prst="rect">
            <a:avLst/>
          </a:prstGeom>
          <a:solidFill>
            <a:srgbClr val="58705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Yoda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#587052</a:t>
            </a:r>
            <a:endParaRPr sz="500"/>
          </a:p>
        </p:txBody>
      </p:sp>
      <p:sp>
        <p:nvSpPr>
          <p:cNvPr id="926" name="Google Shape;926;p109"/>
          <p:cNvSpPr/>
          <p:nvPr/>
        </p:nvSpPr>
        <p:spPr>
          <a:xfrm>
            <a:off x="6796084" y="4136913"/>
            <a:ext cx="1781100" cy="4365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Luke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#C38F00</a:t>
            </a:r>
            <a:endParaRPr sz="500"/>
          </a:p>
        </p:txBody>
      </p:sp>
      <p:sp>
        <p:nvSpPr>
          <p:cNvPr id="927" name="Google Shape;927;p109"/>
          <p:cNvSpPr/>
          <p:nvPr/>
        </p:nvSpPr>
        <p:spPr>
          <a:xfrm>
            <a:off x="6796084" y="3047315"/>
            <a:ext cx="1781100" cy="436500"/>
          </a:xfrm>
          <a:prstGeom prst="rect">
            <a:avLst/>
          </a:prstGeom>
          <a:solidFill>
            <a:srgbClr val="AF2C2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Clifford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#AF2C2C</a:t>
            </a:r>
            <a:endParaRPr sz="500"/>
          </a:p>
        </p:txBody>
      </p:sp>
      <p:sp>
        <p:nvSpPr>
          <p:cNvPr id="928" name="Google Shape;928;p109"/>
          <p:cNvSpPr/>
          <p:nvPr/>
        </p:nvSpPr>
        <p:spPr>
          <a:xfrm>
            <a:off x="4886242" y="3591200"/>
            <a:ext cx="1781100" cy="436500"/>
          </a:xfrm>
          <a:prstGeom prst="rect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Hobbes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#F79A3E</a:t>
            </a:r>
            <a:endParaRPr sz="500"/>
          </a:p>
        </p:txBody>
      </p:sp>
      <p:sp>
        <p:nvSpPr>
          <p:cNvPr id="929" name="Google Shape;929;p109"/>
          <p:cNvSpPr/>
          <p:nvPr/>
        </p:nvSpPr>
        <p:spPr>
          <a:xfrm>
            <a:off x="572563" y="1410175"/>
            <a:ext cx="1781100" cy="4365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Nessie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#BDD9D7</a:t>
            </a:r>
            <a:endParaRPr sz="500"/>
          </a:p>
        </p:txBody>
      </p:sp>
      <p:sp>
        <p:nvSpPr>
          <p:cNvPr id="930" name="Google Shape;930;p109"/>
          <p:cNvSpPr/>
          <p:nvPr/>
        </p:nvSpPr>
        <p:spPr>
          <a:xfrm>
            <a:off x="572563" y="3047315"/>
            <a:ext cx="1781100" cy="43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Tofu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8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500"/>
          </a:p>
        </p:txBody>
      </p:sp>
      <p:sp>
        <p:nvSpPr>
          <p:cNvPr id="931" name="Google Shape;931;p109"/>
          <p:cNvSpPr/>
          <p:nvPr/>
        </p:nvSpPr>
        <p:spPr>
          <a:xfrm>
            <a:off x="572563" y="1955888"/>
            <a:ext cx="1781100" cy="436500"/>
          </a:xfrm>
          <a:prstGeom prst="rect">
            <a:avLst/>
          </a:prstGeom>
          <a:solidFill>
            <a:srgbClr val="16474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Pale Kale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#17494D</a:t>
            </a:r>
            <a:endParaRPr sz="500"/>
          </a:p>
        </p:txBody>
      </p:sp>
      <p:sp>
        <p:nvSpPr>
          <p:cNvPr id="932" name="Google Shape;932;p109"/>
          <p:cNvSpPr/>
          <p:nvPr/>
        </p:nvSpPr>
        <p:spPr>
          <a:xfrm>
            <a:off x="572563" y="3591200"/>
            <a:ext cx="1781100" cy="43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Karl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3F0EE</a:t>
            </a:r>
            <a:endParaRPr sz="500"/>
          </a:p>
        </p:txBody>
      </p:sp>
      <p:sp>
        <p:nvSpPr>
          <p:cNvPr id="933" name="Google Shape;933;p109"/>
          <p:cNvSpPr/>
          <p:nvPr/>
        </p:nvSpPr>
        <p:spPr>
          <a:xfrm>
            <a:off x="572563" y="2501602"/>
            <a:ext cx="1781100" cy="4365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Kale</a:t>
            </a:r>
            <a:endParaRPr sz="500"/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#03363D</a:t>
            </a:r>
            <a:endParaRPr sz="500"/>
          </a:p>
        </p:txBody>
      </p:sp>
      <p:sp>
        <p:nvSpPr>
          <p:cNvPr id="934" name="Google Shape;934;p109"/>
          <p:cNvSpPr/>
          <p:nvPr/>
        </p:nvSpPr>
        <p:spPr>
          <a:xfrm>
            <a:off x="572563" y="4136913"/>
            <a:ext cx="1781100" cy="43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Oat Milk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0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endParaRPr sz="500"/>
          </a:p>
        </p:txBody>
      </p:sp>
      <p:sp>
        <p:nvSpPr>
          <p:cNvPr id="935" name="Google Shape;935;p109"/>
          <p:cNvSpPr/>
          <p:nvPr/>
        </p:nvSpPr>
        <p:spPr>
          <a:xfrm>
            <a:off x="6796084" y="3591200"/>
            <a:ext cx="1781100" cy="436500"/>
          </a:xfrm>
          <a:prstGeom prst="rect">
            <a:avLst/>
          </a:prstGeom>
          <a:solidFill>
            <a:srgbClr val="BF500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Scully</a:t>
            </a:r>
            <a:endParaRPr sz="500"/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#BF5000</a:t>
            </a:r>
            <a:endParaRPr sz="500"/>
          </a:p>
        </p:txBody>
      </p:sp>
      <p:sp>
        <p:nvSpPr>
          <p:cNvPr id="936" name="Google Shape;936;p109"/>
          <p:cNvSpPr/>
          <p:nvPr/>
        </p:nvSpPr>
        <p:spPr>
          <a:xfrm>
            <a:off x="2978466" y="3591200"/>
            <a:ext cx="1781100" cy="436500"/>
          </a:xfrm>
          <a:prstGeom prst="rect">
            <a:avLst/>
          </a:prstGeom>
          <a:solidFill>
            <a:srgbClr val="FED5A6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Ernie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#FED6A8</a:t>
            </a:r>
            <a:endParaRPr sz="500"/>
          </a:p>
        </p:txBody>
      </p:sp>
      <p:sp>
        <p:nvSpPr>
          <p:cNvPr id="937" name="Google Shape;937;p109"/>
          <p:cNvSpPr/>
          <p:nvPr/>
        </p:nvSpPr>
        <p:spPr>
          <a:xfrm>
            <a:off x="4886242" y="1410175"/>
            <a:ext cx="1781100" cy="436500"/>
          </a:xfrm>
          <a:prstGeom prst="rect">
            <a:avLst/>
          </a:prstGeom>
          <a:solidFill>
            <a:srgbClr val="00B063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Peppermint Patty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#00B169</a:t>
            </a:r>
            <a:endParaRPr sz="500"/>
          </a:p>
        </p:txBody>
      </p:sp>
      <p:sp>
        <p:nvSpPr>
          <p:cNvPr id="938" name="Google Shape;938;p109"/>
          <p:cNvSpPr/>
          <p:nvPr/>
        </p:nvSpPr>
        <p:spPr>
          <a:xfrm>
            <a:off x="2978466" y="2501602"/>
            <a:ext cx="1781100" cy="436500"/>
          </a:xfrm>
          <a:prstGeom prst="rect">
            <a:avLst/>
          </a:prstGeom>
          <a:solidFill>
            <a:srgbClr val="E9D5E8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Ditto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#EAD7E9</a:t>
            </a:r>
            <a:endParaRPr sz="500"/>
          </a:p>
        </p:txBody>
      </p:sp>
      <p:sp>
        <p:nvSpPr>
          <p:cNvPr id="939" name="Google Shape;939;p109"/>
          <p:cNvSpPr/>
          <p:nvPr/>
        </p:nvSpPr>
        <p:spPr>
          <a:xfrm>
            <a:off x="4886242" y="2501602"/>
            <a:ext cx="1781100" cy="436500"/>
          </a:xfrm>
          <a:prstGeom prst="rect">
            <a:avLst/>
          </a:prstGeom>
          <a:solidFill>
            <a:srgbClr val="CD9DB5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Daphne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#CE9FB7</a:t>
            </a:r>
            <a:endParaRPr sz="500"/>
          </a:p>
        </p:txBody>
      </p:sp>
      <p:sp>
        <p:nvSpPr>
          <p:cNvPr id="940" name="Google Shape;940;p109"/>
          <p:cNvSpPr/>
          <p:nvPr/>
        </p:nvSpPr>
        <p:spPr>
          <a:xfrm>
            <a:off x="6796084" y="2501602"/>
            <a:ext cx="1781100" cy="436500"/>
          </a:xfrm>
          <a:prstGeom prst="rect">
            <a:avLst/>
          </a:prstGeom>
          <a:solidFill>
            <a:srgbClr val="7D3D54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Jane Jetson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#7D3D54</a:t>
            </a:r>
            <a:endParaRPr sz="500"/>
          </a:p>
        </p:txBody>
      </p:sp>
      <p:sp>
        <p:nvSpPr>
          <p:cNvPr id="941" name="Google Shape;941;p109"/>
          <p:cNvSpPr/>
          <p:nvPr/>
        </p:nvSpPr>
        <p:spPr>
          <a:xfrm>
            <a:off x="2978466" y="4136913"/>
            <a:ext cx="1781100" cy="436500"/>
          </a:xfrm>
          <a:prstGeom prst="rect">
            <a:avLst/>
          </a:prstGeom>
          <a:solidFill>
            <a:srgbClr val="F9E8AF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Bert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#F9E9B1</a:t>
            </a:r>
            <a:endParaRPr sz="500"/>
          </a:p>
        </p:txBody>
      </p:sp>
      <p:sp>
        <p:nvSpPr>
          <p:cNvPr id="942" name="Google Shape;942;p109"/>
          <p:cNvSpPr/>
          <p:nvPr/>
        </p:nvSpPr>
        <p:spPr>
          <a:xfrm>
            <a:off x="2705188" y="347188"/>
            <a:ext cx="2423100" cy="657000"/>
          </a:xfrm>
          <a:prstGeom prst="roundRect">
            <a:avLst>
              <a:gd fmla="val 9585" name="adj"/>
            </a:avLst>
          </a:prstGeom>
          <a:solidFill>
            <a:schemeClr val="lt2"/>
          </a:solidFill>
          <a:ln>
            <a:noFill/>
          </a:ln>
          <a:effectLst>
            <a:outerShdw blurRad="203200" rotWithShape="0" dir="5400000" dist="26802">
              <a:srgbClr val="03363D">
                <a:alpha val="18040"/>
              </a:srgbClr>
            </a:outerShdw>
          </a:effectLst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est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access these colors swatches go to View &gt; Master and copy the colors. </a:t>
            </a:r>
            <a:endParaRPr sz="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43" name="Google Shape;943;p109"/>
          <p:cNvSpPr/>
          <p:nvPr/>
        </p:nvSpPr>
        <p:spPr>
          <a:xfrm>
            <a:off x="5247613" y="347188"/>
            <a:ext cx="2313300" cy="657000"/>
          </a:xfrm>
          <a:prstGeom prst="roundRect">
            <a:avLst>
              <a:gd fmla="val 9585" name="adj"/>
            </a:avLst>
          </a:prstGeom>
          <a:solidFill>
            <a:schemeClr val="lt2"/>
          </a:solidFill>
          <a:ln>
            <a:noFill/>
          </a:ln>
          <a:effectLst>
            <a:outerShdw blurRad="203200" rotWithShape="0" dir="5400000" dist="26802">
              <a:srgbClr val="03363D">
                <a:alpha val="18040"/>
              </a:srgbClr>
            </a:outerShdw>
          </a:effectLst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est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Hit X in the top right corner and paste the colors onto a blank slide.</a:t>
            </a:r>
            <a:endParaRPr sz="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Image" id="944" name="Google Shape;944;p109"/>
          <p:cNvPicPr preferRelativeResize="0"/>
          <p:nvPr/>
        </p:nvPicPr>
        <p:blipFill rotWithShape="1">
          <a:blip r:embed="rId2">
            <a:alphaModFix/>
          </a:blip>
          <a:srcRect b="13359" l="13178" r="8" t="0"/>
          <a:stretch/>
        </p:blipFill>
        <p:spPr>
          <a:xfrm>
            <a:off x="2363269" y="789878"/>
            <a:ext cx="562346" cy="562346"/>
          </a:xfrm>
          <a:custGeom>
            <a:rect b="b" l="l" r="r" t="t"/>
            <a:pathLst>
              <a:path extrusionOk="0" h="20595" w="20595">
                <a:moveTo>
                  <a:pt x="10297" y="0"/>
                </a:moveTo>
                <a:cubicBezTo>
                  <a:pt x="7662" y="0"/>
                  <a:pt x="5028" y="1006"/>
                  <a:pt x="3017" y="3017"/>
                </a:cubicBezTo>
                <a:cubicBezTo>
                  <a:pt x="-1005" y="7039"/>
                  <a:pt x="-1005" y="13556"/>
                  <a:pt x="3017" y="17578"/>
                </a:cubicBezTo>
                <a:cubicBezTo>
                  <a:pt x="7039" y="21600"/>
                  <a:pt x="13556" y="21600"/>
                  <a:pt x="17578" y="17578"/>
                </a:cubicBezTo>
                <a:cubicBezTo>
                  <a:pt x="19589" y="15567"/>
                  <a:pt x="20595" y="12933"/>
                  <a:pt x="20595" y="10298"/>
                </a:cubicBezTo>
                <a:cubicBezTo>
                  <a:pt x="20595" y="7662"/>
                  <a:pt x="19589" y="5028"/>
                  <a:pt x="17578" y="3017"/>
                </a:cubicBezTo>
                <a:cubicBezTo>
                  <a:pt x="15567" y="1006"/>
                  <a:pt x="12933" y="0"/>
                  <a:pt x="10297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39502">
              <a:srgbClr val="03363D">
                <a:alpha val="14900"/>
              </a:srgbClr>
            </a:outerShdw>
          </a:effectLst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lides relationframes" showMasterSp="0">
  <p:cSld name="Blank White_1_1">
    <p:bg>
      <p:bgPr>
        <a:solidFill>
          <a:srgbClr val="FFFFFF"/>
        </a:solidFill>
      </p:bgPr>
    </p:bg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10"/>
          <p:cNvSpPr/>
          <p:nvPr/>
        </p:nvSpPr>
        <p:spPr>
          <a:xfrm>
            <a:off x="2551492" y="586100"/>
            <a:ext cx="2184600" cy="729300"/>
          </a:xfrm>
          <a:prstGeom prst="roundRect">
            <a:avLst>
              <a:gd fmla="val 142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access the relationframes, go to View &gt; Master and copy the shapes.</a:t>
            </a:r>
            <a:endParaRPr sz="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7" name="Google Shape;947;p110"/>
          <p:cNvSpPr txBox="1"/>
          <p:nvPr/>
        </p:nvSpPr>
        <p:spPr>
          <a:xfrm>
            <a:off x="580563" y="307512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Relationframes</a:t>
            </a: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retail - msg 4.jpg" id="948" name="Google Shape;948;p110"/>
          <p:cNvPicPr preferRelativeResize="0"/>
          <p:nvPr/>
        </p:nvPicPr>
        <p:blipFill rotWithShape="1">
          <a:blip r:embed="rId2">
            <a:alphaModFix/>
          </a:blip>
          <a:srcRect b="20834" l="0" r="1758" t="13669"/>
          <a:stretch/>
        </p:blipFill>
        <p:spPr>
          <a:xfrm>
            <a:off x="1263894" y="3331552"/>
            <a:ext cx="949536" cy="94953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949" name="Google Shape;949;p110"/>
          <p:cNvPicPr preferRelativeResize="0"/>
          <p:nvPr/>
        </p:nvPicPr>
        <p:blipFill rotWithShape="1">
          <a:blip r:embed="rId3">
            <a:alphaModFix/>
          </a:blip>
          <a:srcRect b="1267" l="41028" r="4464" t="1267"/>
          <a:stretch/>
        </p:blipFill>
        <p:spPr>
          <a:xfrm>
            <a:off x="3110278" y="3331552"/>
            <a:ext cx="949536" cy="943434"/>
          </a:xfrm>
          <a:custGeom>
            <a:rect b="b" l="l" r="r" t="t"/>
            <a:pathLst>
              <a:path extrusionOk="0" h="21600" w="21600">
                <a:moveTo>
                  <a:pt x="21488" y="0"/>
                </a:moveTo>
                <a:cubicBezTo>
                  <a:pt x="9629" y="0"/>
                  <a:pt x="15" y="9720"/>
                  <a:pt x="0" y="21600"/>
                </a:cubicBezTo>
                <a:lnTo>
                  <a:pt x="21600" y="21600"/>
                </a:lnTo>
                <a:cubicBezTo>
                  <a:pt x="21600" y="21600"/>
                  <a:pt x="21600" y="3"/>
                  <a:pt x="21600" y="3"/>
                </a:cubicBezTo>
                <a:cubicBezTo>
                  <a:pt x="21563" y="3"/>
                  <a:pt x="21526" y="0"/>
                  <a:pt x="2148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dustry_pages-443.jpg" id="950" name="Google Shape;950;p110"/>
          <p:cNvPicPr preferRelativeResize="0"/>
          <p:nvPr/>
        </p:nvPicPr>
        <p:blipFill rotWithShape="1">
          <a:blip r:embed="rId4">
            <a:alphaModFix/>
          </a:blip>
          <a:srcRect b="2610" l="16000" r="13137" t="2124"/>
          <a:stretch/>
        </p:blipFill>
        <p:spPr>
          <a:xfrm>
            <a:off x="4956664" y="3331552"/>
            <a:ext cx="963036" cy="949536"/>
          </a:xfrm>
          <a:custGeom>
            <a:rect b="b" l="l" r="r" t="t"/>
            <a:pathLst>
              <a:path extrusionOk="0" h="21600" w="21600">
                <a:moveTo>
                  <a:pt x="10798" y="0"/>
                </a:moveTo>
                <a:cubicBezTo>
                  <a:pt x="4834" y="0"/>
                  <a:pt x="0" y="4903"/>
                  <a:pt x="0" y="10952"/>
                </a:cubicBezTo>
                <a:lnTo>
                  <a:pt x="0" y="21600"/>
                </a:lnTo>
                <a:lnTo>
                  <a:pt x="21597" y="21600"/>
                </a:lnTo>
                <a:cubicBezTo>
                  <a:pt x="21597" y="21600"/>
                  <a:pt x="21600" y="10952"/>
                  <a:pt x="21600" y="10952"/>
                </a:cubicBezTo>
                <a:cubicBezTo>
                  <a:pt x="21600" y="4903"/>
                  <a:pt x="16763" y="0"/>
                  <a:pt x="1079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1056.jpg" id="951" name="Google Shape;951;p110"/>
          <p:cNvPicPr preferRelativeResize="0"/>
          <p:nvPr/>
        </p:nvPicPr>
        <p:blipFill rotWithShape="1">
          <a:blip r:embed="rId5">
            <a:alphaModFix/>
          </a:blip>
          <a:srcRect b="10197" l="3851" r="3116" t="17328"/>
          <a:stretch/>
        </p:blipFill>
        <p:spPr>
          <a:xfrm>
            <a:off x="6726115" y="1979734"/>
            <a:ext cx="1156572" cy="5782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753.jpg" id="952" name="Google Shape;952;p110"/>
          <p:cNvPicPr preferRelativeResize="0"/>
          <p:nvPr/>
        </p:nvPicPr>
        <p:blipFill rotWithShape="1">
          <a:blip r:embed="rId6">
            <a:alphaModFix/>
          </a:blip>
          <a:srcRect b="5181" l="14140" r="17412" t="2447"/>
          <a:stretch/>
        </p:blipFill>
        <p:spPr>
          <a:xfrm>
            <a:off x="4890721" y="1792898"/>
            <a:ext cx="1096416" cy="949536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10801" y="0"/>
                  <a:pt x="0" y="21600"/>
                  <a:pt x="0" y="21600"/>
                </a:cubicBezTo>
                <a:lnTo>
                  <a:pt x="21600" y="21600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430.jpg" id="953" name="Google Shape;953;p110"/>
          <p:cNvPicPr preferRelativeResize="0"/>
          <p:nvPr/>
        </p:nvPicPr>
        <p:blipFill rotWithShape="1">
          <a:blip r:embed="rId7">
            <a:alphaModFix/>
          </a:blip>
          <a:srcRect b="19141" l="28576" r="19850" t="498"/>
          <a:stretch/>
        </p:blipFill>
        <p:spPr>
          <a:xfrm>
            <a:off x="6825029" y="3331552"/>
            <a:ext cx="949536" cy="94953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0"/>
                  <a:pt x="0" y="21600"/>
                  <a:pt x="0" y="21600"/>
                </a:cubicBez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Homepage-1347-Edit.jpg" id="954" name="Google Shape;954;p110"/>
          <p:cNvPicPr preferRelativeResize="0"/>
          <p:nvPr/>
        </p:nvPicPr>
        <p:blipFill rotWithShape="1">
          <a:blip r:embed="rId8">
            <a:alphaModFix/>
          </a:blip>
          <a:srcRect b="22637" l="13964" r="3157" t="2702"/>
          <a:stretch/>
        </p:blipFill>
        <p:spPr>
          <a:xfrm>
            <a:off x="1263894" y="1792898"/>
            <a:ext cx="949536" cy="94953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dustriesTelecom-230.jpg" id="955" name="Google Shape;955;p110"/>
          <p:cNvPicPr preferRelativeResize="0"/>
          <p:nvPr/>
        </p:nvPicPr>
        <p:blipFill rotWithShape="1">
          <a:blip r:embed="rId9">
            <a:alphaModFix/>
          </a:blip>
          <a:srcRect b="19263" l="0" r="773" t="14586"/>
          <a:stretch/>
        </p:blipFill>
        <p:spPr>
          <a:xfrm>
            <a:off x="3110278" y="1792898"/>
            <a:ext cx="961436" cy="961436"/>
          </a:xfrm>
          <a:custGeom>
            <a:rect b="b" l="l" r="r" t="t"/>
            <a:pathLst>
              <a:path extrusionOk="0" h="20430" w="20430">
                <a:moveTo>
                  <a:pt x="16931" y="0"/>
                </a:moveTo>
                <a:lnTo>
                  <a:pt x="0" y="16931"/>
                </a:lnTo>
                <a:cubicBezTo>
                  <a:pt x="4680" y="21600"/>
                  <a:pt x="12250" y="21594"/>
                  <a:pt x="16922" y="16922"/>
                </a:cubicBezTo>
                <a:cubicBezTo>
                  <a:pt x="21594" y="12250"/>
                  <a:pt x="21600" y="4680"/>
                  <a:pt x="1693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56" name="Google Shape;956;p110"/>
          <p:cNvSpPr/>
          <p:nvPr/>
        </p:nvSpPr>
        <p:spPr>
          <a:xfrm>
            <a:off x="6892367" y="586100"/>
            <a:ext cx="1759800" cy="729300"/>
          </a:xfrm>
          <a:prstGeom prst="roundRect">
            <a:avLst>
              <a:gd fmla="val 142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change the photos, right click and choose Replace Image.</a:t>
            </a:r>
            <a:endParaRPr sz="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Image" id="957" name="Google Shape;957;p110"/>
          <p:cNvPicPr preferRelativeResize="0"/>
          <p:nvPr/>
        </p:nvPicPr>
        <p:blipFill rotWithShape="1">
          <a:blip r:embed="rId10">
            <a:alphaModFix/>
          </a:blip>
          <a:srcRect b="11633" l="1398" r="15854" t="5626"/>
          <a:stretch/>
        </p:blipFill>
        <p:spPr>
          <a:xfrm>
            <a:off x="2194725" y="279915"/>
            <a:ext cx="560261" cy="560235"/>
          </a:xfrm>
          <a:custGeom>
            <a:rect b="b" l="l" r="r" t="t"/>
            <a:pathLst>
              <a:path extrusionOk="0" h="20595" w="19679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39502">
              <a:srgbClr val="000000">
                <a:alpha val="14900"/>
              </a:srgbClr>
            </a:outerShdw>
          </a:effectLst>
        </p:spPr>
      </p:pic>
      <p:sp>
        <p:nvSpPr>
          <p:cNvPr id="958" name="Google Shape;958;p110"/>
          <p:cNvSpPr/>
          <p:nvPr/>
        </p:nvSpPr>
        <p:spPr>
          <a:xfrm>
            <a:off x="4811554" y="586100"/>
            <a:ext cx="2005200" cy="729300"/>
          </a:xfrm>
          <a:prstGeom prst="roundRect">
            <a:avLst>
              <a:gd fmla="val 958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Hit X in the top right corner and paste the shapes onto a blank slide.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White" showMasterSp="0" type="tx">
  <p:cSld name="TITLE_AND_BODY">
    <p:bg>
      <p:bgPr>
        <a:solidFill>
          <a:srgbClr val="FFFFFF"/>
        </a:solidFill>
      </p:bgPr>
    </p:bg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Agenda Time">
  <p:cSld name="CUSTOM_9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82" name="Google Shape;82;p12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83" name="Google Shape;83;p12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2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2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2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12"/>
          <p:cNvSpPr txBox="1"/>
          <p:nvPr>
            <p:ph idx="2" type="body"/>
          </p:nvPr>
        </p:nvSpPr>
        <p:spPr>
          <a:xfrm>
            <a:off x="76338" y="9347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3" type="body"/>
          </p:nvPr>
        </p:nvSpPr>
        <p:spPr>
          <a:xfrm flipH="1">
            <a:off x="7524888" y="934775"/>
            <a:ext cx="13716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 algn="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42900" lvl="2" marL="1371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3pPr>
            <a:lvl4pPr indent="-3429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indent="-3429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6pPr>
            <a:lvl7pPr indent="-3429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7pPr>
            <a:lvl8pPr indent="-3429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8pPr>
            <a:lvl9pPr indent="-3429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4" type="body"/>
          </p:nvPr>
        </p:nvSpPr>
        <p:spPr>
          <a:xfrm>
            <a:off x="76338" y="16283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5" type="body"/>
          </p:nvPr>
        </p:nvSpPr>
        <p:spPr>
          <a:xfrm flipH="1">
            <a:off x="7524888" y="1628375"/>
            <a:ext cx="13716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 algn="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42900" lvl="2" marL="1371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3pPr>
            <a:lvl4pPr indent="-3429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indent="-3429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6pPr>
            <a:lvl7pPr indent="-3429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7pPr>
            <a:lvl8pPr indent="-3429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8pPr>
            <a:lvl9pPr indent="-3429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6" type="body"/>
          </p:nvPr>
        </p:nvSpPr>
        <p:spPr>
          <a:xfrm>
            <a:off x="76338" y="23219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7" type="body"/>
          </p:nvPr>
        </p:nvSpPr>
        <p:spPr>
          <a:xfrm flipH="1">
            <a:off x="7524888" y="2321975"/>
            <a:ext cx="13716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 algn="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42900" lvl="2" marL="1371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3pPr>
            <a:lvl4pPr indent="-3429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indent="-3429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6pPr>
            <a:lvl7pPr indent="-3429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7pPr>
            <a:lvl8pPr indent="-3429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8pPr>
            <a:lvl9pPr indent="-3429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3" name="Google Shape;93;p12"/>
          <p:cNvSpPr txBox="1"/>
          <p:nvPr>
            <p:ph idx="8" type="body"/>
          </p:nvPr>
        </p:nvSpPr>
        <p:spPr>
          <a:xfrm>
            <a:off x="76338" y="30155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9" type="body"/>
          </p:nvPr>
        </p:nvSpPr>
        <p:spPr>
          <a:xfrm flipH="1">
            <a:off x="7524888" y="3015575"/>
            <a:ext cx="13716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 algn="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42900" lvl="2" marL="1371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3pPr>
            <a:lvl4pPr indent="-3429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indent="-3429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6pPr>
            <a:lvl7pPr indent="-3429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7pPr>
            <a:lvl8pPr indent="-3429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8pPr>
            <a:lvl9pPr indent="-3429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3" type="body"/>
          </p:nvPr>
        </p:nvSpPr>
        <p:spPr>
          <a:xfrm>
            <a:off x="76338" y="3709175"/>
            <a:ext cx="72198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4" type="body"/>
          </p:nvPr>
        </p:nvSpPr>
        <p:spPr>
          <a:xfrm flipH="1">
            <a:off x="7524888" y="3709175"/>
            <a:ext cx="1371600" cy="527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 algn="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42900" lvl="2" marL="1371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3pPr>
            <a:lvl4pPr indent="-342900" lvl="3" marL="1828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indent="-342900" lvl="4" marL="22860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6pPr>
            <a:lvl7pPr indent="-3429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7pPr>
            <a:lvl8pPr indent="-3429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8pPr>
            <a:lvl9pPr indent="-3429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ofu" showMasterSp="0">
  <p:cSld name="TITLE_AND_BODY_3">
    <p:bg>
      <p:bgPr>
        <a:solidFill>
          <a:schemeClr val="lt1"/>
        </a:solid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White" showMasterSp="0">
  <p:cSld name="White Subtitle without logo">
    <p:bg>
      <p:bgPr>
        <a:solidFill>
          <a:srgbClr val="FFFFFF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14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Tofu" showMasterSp="0">
  <p:cSld name="White Subtitle without logo_1">
    <p:bg>
      <p:bgPr>
        <a:solidFill>
          <a:schemeClr val="lt1"/>
        </a:solidFill>
      </p:bgPr>
    </p:bg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15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 - White" showMasterSp="0">
  <p:cSld name="Blank Z White">
    <p:bg>
      <p:bgPr>
        <a:solidFill>
          <a:srgbClr val="FFFFFF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16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 - Night mode" showMasterSp="0">
  <p:cSld name="Night mode - blank Z_1">
    <p:bg>
      <p:bgPr>
        <a:solidFill>
          <a:srgbClr val="03363D"/>
        </a:solidFill>
      </p:bgPr>
    </p:bg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17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17"/>
          <p:cNvSpPr txBox="1"/>
          <p:nvPr>
            <p:ph idx="12" type="sldNum"/>
          </p:nvPr>
        </p:nvSpPr>
        <p:spPr>
          <a:xfrm>
            <a:off x="4484637" y="4905375"/>
            <a:ext cx="169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TITLE_AND_BODY_2_3">
    <p:bg>
      <p:bgPr>
        <a:solidFill>
          <a:schemeClr val="lt1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8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975" name="Google Shape;975;p118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76" name="Google Shape;976;p118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77" name="Google Shape;977;p118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78" name="Google Shape;978;p118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79" name="Google Shape;979;p118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80" name="Google Shape;980;p118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Night mode" showMasterSp="0">
  <p:cSld name="TITLE_AND_BODY_2_2_1">
    <p:bg>
      <p:bgPr>
        <a:solidFill>
          <a:srgbClr val="03363D"/>
        </a:solidFill>
      </p:bgPr>
    </p:bg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9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983" name="Google Shape;983;p119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84" name="Google Shape;984;p119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85" name="Google Shape;985;p119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86" name="Google Shape;986;p119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87" name="Google Shape;987;p119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88" name="Google Shape;988;p119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detailed" showMasterSp="0">
  <p:cSld name="TITLE_AND_BODY_2_1_1">
    <p:bg>
      <p:bgPr>
        <a:solidFill>
          <a:schemeClr val="lt1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20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991" name="Google Shape;991;p120"/>
          <p:cNvSpPr txBox="1"/>
          <p:nvPr>
            <p:ph idx="1" type="subTitle"/>
          </p:nvPr>
        </p:nvSpPr>
        <p:spPr>
          <a:xfrm>
            <a:off x="4949218" y="913075"/>
            <a:ext cx="36249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2" name="Google Shape;992;p120"/>
          <p:cNvSpPr txBox="1"/>
          <p:nvPr>
            <p:ph idx="2" type="subTitle"/>
          </p:nvPr>
        </p:nvSpPr>
        <p:spPr>
          <a:xfrm>
            <a:off x="4949220" y="1469180"/>
            <a:ext cx="36249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3" name="Google Shape;993;p120"/>
          <p:cNvSpPr txBox="1"/>
          <p:nvPr>
            <p:ph idx="3" type="subTitle"/>
          </p:nvPr>
        </p:nvSpPr>
        <p:spPr>
          <a:xfrm>
            <a:off x="4949222" y="2028134"/>
            <a:ext cx="36249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4" name="Google Shape;994;p120"/>
          <p:cNvSpPr txBox="1"/>
          <p:nvPr>
            <p:ph idx="4" type="subTitle"/>
          </p:nvPr>
        </p:nvSpPr>
        <p:spPr>
          <a:xfrm>
            <a:off x="4949213" y="2587077"/>
            <a:ext cx="36249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5" name="Google Shape;995;p120"/>
          <p:cNvSpPr txBox="1"/>
          <p:nvPr>
            <p:ph idx="5" type="subTitle"/>
          </p:nvPr>
        </p:nvSpPr>
        <p:spPr>
          <a:xfrm>
            <a:off x="4949215" y="3146025"/>
            <a:ext cx="36249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6" name="Google Shape;996;p120"/>
          <p:cNvSpPr txBox="1"/>
          <p:nvPr>
            <p:ph idx="6" type="subTitle"/>
          </p:nvPr>
        </p:nvSpPr>
        <p:spPr>
          <a:xfrm>
            <a:off x="3787764" y="3146025"/>
            <a:ext cx="10449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7" name="Google Shape;997;p120"/>
          <p:cNvSpPr txBox="1"/>
          <p:nvPr>
            <p:ph idx="7" type="subTitle"/>
          </p:nvPr>
        </p:nvSpPr>
        <p:spPr>
          <a:xfrm>
            <a:off x="3787764" y="2588119"/>
            <a:ext cx="10449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8" name="Google Shape;998;p120"/>
          <p:cNvSpPr txBox="1"/>
          <p:nvPr>
            <p:ph idx="8" type="subTitle"/>
          </p:nvPr>
        </p:nvSpPr>
        <p:spPr>
          <a:xfrm>
            <a:off x="3787764" y="2030213"/>
            <a:ext cx="10449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999" name="Google Shape;999;p120"/>
          <p:cNvSpPr txBox="1"/>
          <p:nvPr>
            <p:ph idx="9" type="subTitle"/>
          </p:nvPr>
        </p:nvSpPr>
        <p:spPr>
          <a:xfrm>
            <a:off x="3787764" y="1472306"/>
            <a:ext cx="10449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00" name="Google Shape;1000;p120"/>
          <p:cNvSpPr txBox="1"/>
          <p:nvPr>
            <p:ph idx="13" type="subTitle"/>
          </p:nvPr>
        </p:nvSpPr>
        <p:spPr>
          <a:xfrm>
            <a:off x="3787764" y="914400"/>
            <a:ext cx="10449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01" name="Google Shape;1001;p120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arge - 1 speaker + photo">
  <p:cSld name="Big title - 1 speaker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21"/>
          <p:cNvSpPr txBox="1"/>
          <p:nvPr>
            <p:ph idx="1" type="subTitle"/>
          </p:nvPr>
        </p:nvSpPr>
        <p:spPr>
          <a:xfrm>
            <a:off x="6680850" y="571500"/>
            <a:ext cx="18930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04" name="Google Shape;1004;p121"/>
          <p:cNvSpPr txBox="1"/>
          <p:nvPr>
            <p:ph type="title"/>
          </p:nvPr>
        </p:nvSpPr>
        <p:spPr>
          <a:xfrm>
            <a:off x="572563" y="571500"/>
            <a:ext cx="5332200" cy="21168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005" name="Google Shape;1005;p121"/>
          <p:cNvSpPr txBox="1"/>
          <p:nvPr>
            <p:ph idx="2" type="subTitle"/>
          </p:nvPr>
        </p:nvSpPr>
        <p:spPr>
          <a:xfrm>
            <a:off x="1658725" y="3817050"/>
            <a:ext cx="22770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06" name="Google Shape;1006;p121"/>
          <p:cNvSpPr txBox="1"/>
          <p:nvPr>
            <p:ph idx="3" type="subTitle"/>
          </p:nvPr>
        </p:nvSpPr>
        <p:spPr>
          <a:xfrm>
            <a:off x="1658725" y="4154400"/>
            <a:ext cx="22770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1 speaker + photo">
  <p:cSld name="Big title - 1 speaker_1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22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09" name="Google Shape;1009;p122"/>
          <p:cNvSpPr txBox="1"/>
          <p:nvPr>
            <p:ph type="title"/>
          </p:nvPr>
        </p:nvSpPr>
        <p:spPr>
          <a:xfrm>
            <a:off x="572563" y="1527050"/>
            <a:ext cx="53322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010" name="Google Shape;1010;p122"/>
          <p:cNvSpPr txBox="1"/>
          <p:nvPr>
            <p:ph idx="1" type="subTitle"/>
          </p:nvPr>
        </p:nvSpPr>
        <p:spPr>
          <a:xfrm>
            <a:off x="1658725" y="3817050"/>
            <a:ext cx="22770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11" name="Google Shape;1011;p122"/>
          <p:cNvSpPr txBox="1"/>
          <p:nvPr>
            <p:ph idx="2" type="subTitle"/>
          </p:nvPr>
        </p:nvSpPr>
        <p:spPr>
          <a:xfrm>
            <a:off x="1658725" y="4154400"/>
            <a:ext cx="22770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ubtitle">
  <p:cSld name="CUSTOM_8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" name="Google Shape;99;p13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01" name="Google Shape;101;p13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02" name="Google Shape;102;p13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2 speakers">
  <p:cSld name="Big title - 1 speaker_1_1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23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14" name="Google Shape;1014;p123"/>
          <p:cNvSpPr txBox="1"/>
          <p:nvPr>
            <p:ph type="title"/>
          </p:nvPr>
        </p:nvSpPr>
        <p:spPr>
          <a:xfrm>
            <a:off x="572563" y="1527050"/>
            <a:ext cx="38577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015" name="Google Shape;1015;p123"/>
          <p:cNvSpPr txBox="1"/>
          <p:nvPr>
            <p:ph idx="1" type="subTitle"/>
          </p:nvPr>
        </p:nvSpPr>
        <p:spPr>
          <a:xfrm>
            <a:off x="6812538" y="1424838"/>
            <a:ext cx="17589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16" name="Google Shape;1016;p123"/>
          <p:cNvSpPr txBox="1"/>
          <p:nvPr>
            <p:ph idx="2" type="subTitle"/>
          </p:nvPr>
        </p:nvSpPr>
        <p:spPr>
          <a:xfrm>
            <a:off x="6812538" y="1762188"/>
            <a:ext cx="17589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17" name="Google Shape;1017;p123"/>
          <p:cNvSpPr txBox="1"/>
          <p:nvPr>
            <p:ph idx="3" type="subTitle"/>
          </p:nvPr>
        </p:nvSpPr>
        <p:spPr>
          <a:xfrm>
            <a:off x="4108800" y="3529550"/>
            <a:ext cx="1939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18" name="Google Shape;1018;p123"/>
          <p:cNvSpPr txBox="1"/>
          <p:nvPr>
            <p:ph idx="4" type="subTitle"/>
          </p:nvPr>
        </p:nvSpPr>
        <p:spPr>
          <a:xfrm>
            <a:off x="4108800" y="3866900"/>
            <a:ext cx="1939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no photo" showMasterSp="0">
  <p:cSld name="Long title - no photo">
    <p:bg>
      <p:bgPr>
        <a:solidFill>
          <a:srgbClr val="E2EFD1"/>
        </a:solid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4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21" name="Google Shape;1021;p124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22" name="Google Shape;1022;p124"/>
          <p:cNvSpPr txBox="1"/>
          <p:nvPr>
            <p:ph idx="1" type="subTitle"/>
          </p:nvPr>
        </p:nvSpPr>
        <p:spPr>
          <a:xfrm>
            <a:off x="5909025" y="571500"/>
            <a:ext cx="26649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23" name="Google Shape;1023;p124"/>
          <p:cNvSpPr txBox="1"/>
          <p:nvPr>
            <p:ph idx="2" type="subTitle"/>
          </p:nvPr>
        </p:nvSpPr>
        <p:spPr>
          <a:xfrm>
            <a:off x="572588" y="4268838"/>
            <a:ext cx="1758900" cy="30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24" name="Google Shape;1024;p124"/>
          <p:cNvSpPr txBox="1"/>
          <p:nvPr>
            <p:ph type="title"/>
          </p:nvPr>
        </p:nvSpPr>
        <p:spPr>
          <a:xfrm>
            <a:off x="572563" y="1527050"/>
            <a:ext cx="53364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025" name="Google Shape;1025;p124"/>
          <p:cNvSpPr txBox="1"/>
          <p:nvPr>
            <p:ph idx="3" type="subTitle"/>
          </p:nvPr>
        </p:nvSpPr>
        <p:spPr>
          <a:xfrm>
            <a:off x="3692550" y="4268878"/>
            <a:ext cx="1758900" cy="30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2 speakers" showMasterSp="0">
  <p:cSld name="2 speakers">
    <p:bg>
      <p:bgPr>
        <a:solidFill>
          <a:srgbClr val="EFC83B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25"/>
          <p:cNvSpPr/>
          <p:nvPr/>
        </p:nvSpPr>
        <p:spPr>
          <a:xfrm>
            <a:off x="572592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28" name="Google Shape;1028;p125"/>
          <p:cNvSpPr/>
          <p:nvPr/>
        </p:nvSpPr>
        <p:spPr>
          <a:xfrm>
            <a:off x="8170560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29" name="Google Shape;1029;p125"/>
          <p:cNvSpPr txBox="1"/>
          <p:nvPr>
            <p:ph type="title"/>
          </p:nvPr>
        </p:nvSpPr>
        <p:spPr>
          <a:xfrm>
            <a:off x="572563" y="1527050"/>
            <a:ext cx="4457700" cy="19989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030" name="Google Shape;1030;p125"/>
          <p:cNvSpPr txBox="1"/>
          <p:nvPr>
            <p:ph idx="1" type="subTitle"/>
          </p:nvPr>
        </p:nvSpPr>
        <p:spPr>
          <a:xfrm>
            <a:off x="6535075" y="1767238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31" name="Google Shape;1031;p125"/>
          <p:cNvSpPr txBox="1"/>
          <p:nvPr>
            <p:ph idx="2" type="subTitle"/>
          </p:nvPr>
        </p:nvSpPr>
        <p:spPr>
          <a:xfrm>
            <a:off x="6535075" y="2889500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32" name="Google Shape;1032;p125"/>
          <p:cNvSpPr txBox="1"/>
          <p:nvPr>
            <p:ph idx="3" type="subTitle"/>
          </p:nvPr>
        </p:nvSpPr>
        <p:spPr>
          <a:xfrm>
            <a:off x="6535075" y="3226850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33" name="Google Shape;1033;p125"/>
          <p:cNvSpPr txBox="1"/>
          <p:nvPr>
            <p:ph idx="4" type="subTitle"/>
          </p:nvPr>
        </p:nvSpPr>
        <p:spPr>
          <a:xfrm>
            <a:off x="6535075" y="2104588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34" name="Google Shape;1034;p125"/>
          <p:cNvSpPr txBox="1"/>
          <p:nvPr>
            <p:ph idx="5" type="subTitle"/>
          </p:nvPr>
        </p:nvSpPr>
        <p:spPr>
          <a:xfrm>
            <a:off x="572588" y="571500"/>
            <a:ext cx="19236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3 speakers" showMasterSp="0">
  <p:cSld name="3 speakers">
    <p:bg>
      <p:bgPr>
        <a:solidFill>
          <a:srgbClr val="EFC83B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6"/>
          <p:cNvSpPr/>
          <p:nvPr/>
        </p:nvSpPr>
        <p:spPr>
          <a:xfrm>
            <a:off x="572567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37" name="Google Shape;1037;p126"/>
          <p:cNvSpPr/>
          <p:nvPr/>
        </p:nvSpPr>
        <p:spPr>
          <a:xfrm>
            <a:off x="8170560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38" name="Google Shape;1038;p126"/>
          <p:cNvSpPr txBox="1"/>
          <p:nvPr>
            <p:ph idx="1" type="subTitle"/>
          </p:nvPr>
        </p:nvSpPr>
        <p:spPr>
          <a:xfrm>
            <a:off x="572588" y="571500"/>
            <a:ext cx="19236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39" name="Google Shape;1039;p126"/>
          <p:cNvSpPr txBox="1"/>
          <p:nvPr>
            <p:ph type="title"/>
          </p:nvPr>
        </p:nvSpPr>
        <p:spPr>
          <a:xfrm>
            <a:off x="572563" y="1298450"/>
            <a:ext cx="4457700" cy="19989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040" name="Google Shape;1040;p126"/>
          <p:cNvSpPr txBox="1"/>
          <p:nvPr>
            <p:ph idx="2" type="subTitle"/>
          </p:nvPr>
        </p:nvSpPr>
        <p:spPr>
          <a:xfrm>
            <a:off x="6535075" y="1500538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41" name="Google Shape;1041;p126"/>
          <p:cNvSpPr txBox="1"/>
          <p:nvPr>
            <p:ph idx="3" type="subTitle"/>
          </p:nvPr>
        </p:nvSpPr>
        <p:spPr>
          <a:xfrm>
            <a:off x="6535075" y="2660900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42" name="Google Shape;1042;p126"/>
          <p:cNvSpPr txBox="1"/>
          <p:nvPr>
            <p:ph idx="4" type="subTitle"/>
          </p:nvPr>
        </p:nvSpPr>
        <p:spPr>
          <a:xfrm>
            <a:off x="6535075" y="2998250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43" name="Google Shape;1043;p126"/>
          <p:cNvSpPr txBox="1"/>
          <p:nvPr>
            <p:ph idx="5" type="subTitle"/>
          </p:nvPr>
        </p:nvSpPr>
        <p:spPr>
          <a:xfrm>
            <a:off x="6535075" y="1837888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44" name="Google Shape;1044;p126"/>
          <p:cNvSpPr txBox="1"/>
          <p:nvPr>
            <p:ph idx="6" type="subTitle"/>
          </p:nvPr>
        </p:nvSpPr>
        <p:spPr>
          <a:xfrm>
            <a:off x="6535075" y="38130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45" name="Google Shape;1045;p126"/>
          <p:cNvSpPr txBox="1"/>
          <p:nvPr>
            <p:ph idx="7" type="subTitle"/>
          </p:nvPr>
        </p:nvSpPr>
        <p:spPr>
          <a:xfrm>
            <a:off x="6535075" y="41503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Centered" showMasterSp="0">
  <p:cSld name="Big simple title">
    <p:bg>
      <p:bgPr>
        <a:solidFill>
          <a:srgbClr val="D4EDF0"/>
        </a:solid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27"/>
          <p:cNvSpPr/>
          <p:nvPr/>
        </p:nvSpPr>
        <p:spPr>
          <a:xfrm>
            <a:off x="4332126" y="569256"/>
            <a:ext cx="479736" cy="342871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27"/>
          <p:cNvSpPr txBox="1"/>
          <p:nvPr>
            <p:ph idx="1" type="subTitle"/>
          </p:nvPr>
        </p:nvSpPr>
        <p:spPr>
          <a:xfrm>
            <a:off x="3623044" y="1206313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49" name="Google Shape;1049;p127"/>
          <p:cNvSpPr txBox="1"/>
          <p:nvPr>
            <p:ph type="title"/>
          </p:nvPr>
        </p:nvSpPr>
        <p:spPr>
          <a:xfrm>
            <a:off x="1379038" y="1572225"/>
            <a:ext cx="6385800" cy="1998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800"/>
            </a:lvl9pPr>
          </a:lstStyle>
          <a:p/>
        </p:txBody>
      </p:sp>
      <p:sp>
        <p:nvSpPr>
          <p:cNvPr id="1050" name="Google Shape;1050;p127"/>
          <p:cNvSpPr txBox="1"/>
          <p:nvPr>
            <p:ph idx="2" type="subTitle"/>
          </p:nvPr>
        </p:nvSpPr>
        <p:spPr>
          <a:xfrm>
            <a:off x="3552525" y="38880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51" name="Google Shape;1051;p127"/>
          <p:cNvSpPr txBox="1"/>
          <p:nvPr>
            <p:ph idx="3" type="subTitle"/>
          </p:nvPr>
        </p:nvSpPr>
        <p:spPr>
          <a:xfrm>
            <a:off x="3552525" y="35507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Centered" showMasterSp="0">
  <p:cSld name="Small simple title ">
    <p:bg>
      <p:bgPr>
        <a:solidFill>
          <a:srgbClr val="F3EDEB"/>
        </a:solidFill>
      </p:bgPr>
    </p:bg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28"/>
          <p:cNvSpPr/>
          <p:nvPr/>
        </p:nvSpPr>
        <p:spPr>
          <a:xfrm>
            <a:off x="4332126" y="569256"/>
            <a:ext cx="479736" cy="342871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128"/>
          <p:cNvSpPr txBox="1"/>
          <p:nvPr>
            <p:ph idx="1" type="subTitle"/>
          </p:nvPr>
        </p:nvSpPr>
        <p:spPr>
          <a:xfrm>
            <a:off x="3623044" y="1206313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55" name="Google Shape;1055;p128"/>
          <p:cNvSpPr txBox="1"/>
          <p:nvPr>
            <p:ph type="title"/>
          </p:nvPr>
        </p:nvSpPr>
        <p:spPr>
          <a:xfrm>
            <a:off x="1350313" y="1572225"/>
            <a:ext cx="6443400" cy="1998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056" name="Google Shape;1056;p128"/>
          <p:cNvSpPr txBox="1"/>
          <p:nvPr>
            <p:ph idx="2" type="subTitle"/>
          </p:nvPr>
        </p:nvSpPr>
        <p:spPr>
          <a:xfrm>
            <a:off x="3552525" y="38880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57" name="Google Shape;1057;p128"/>
          <p:cNvSpPr txBox="1"/>
          <p:nvPr>
            <p:ph idx="3" type="subTitle"/>
          </p:nvPr>
        </p:nvSpPr>
        <p:spPr>
          <a:xfrm>
            <a:off x="3552525" y="35507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Subhead" showMasterSp="0">
  <p:cSld name="Intro V2 copy">
    <p:bg>
      <p:bgPr>
        <a:solidFill>
          <a:srgbClr val="FFFFFF"/>
        </a:solidFill>
      </p:bgPr>
    </p:bg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29"/>
          <p:cNvSpPr txBox="1"/>
          <p:nvPr>
            <p:ph type="title"/>
          </p:nvPr>
        </p:nvSpPr>
        <p:spPr>
          <a:xfrm>
            <a:off x="572563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060" name="Google Shape;1060;p129"/>
          <p:cNvSpPr txBox="1"/>
          <p:nvPr>
            <p:ph idx="1" type="subTitle"/>
          </p:nvPr>
        </p:nvSpPr>
        <p:spPr>
          <a:xfrm>
            <a:off x="572563" y="568213"/>
            <a:ext cx="30906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subhead - Night mode" showMasterSp="0">
  <p:cSld name="Intro V2 copy_1">
    <p:bg>
      <p:bgPr>
        <a:solidFill>
          <a:srgbClr val="03363D"/>
        </a:solidFill>
      </p:bgPr>
    </p:bg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30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3" name="Google Shape;1063;p130"/>
          <p:cNvSpPr txBox="1"/>
          <p:nvPr>
            <p:ph idx="1" type="subTitle"/>
          </p:nvPr>
        </p:nvSpPr>
        <p:spPr>
          <a:xfrm>
            <a:off x="572563" y="568213"/>
            <a:ext cx="3305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" showMasterSp="0">
  <p:cSld name="Intro V2 copy 1">
    <p:bg>
      <p:bgPr>
        <a:solidFill>
          <a:srgbClr val="FFFFFF"/>
        </a:solid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31"/>
          <p:cNvSpPr txBox="1"/>
          <p:nvPr>
            <p:ph type="title"/>
          </p:nvPr>
        </p:nvSpPr>
        <p:spPr>
          <a:xfrm>
            <a:off x="572588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Night mode" showMasterSp="0">
  <p:cSld name="Intro V2 copy 1_3">
    <p:bg>
      <p:bgPr>
        <a:solidFill>
          <a:srgbClr val="03363D"/>
        </a:solidFill>
      </p:bgPr>
    </p:bg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32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ubtitle Content">
  <p:cSld name="CUSTOM_7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14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2" type="body"/>
          </p:nvPr>
        </p:nvSpPr>
        <p:spPr>
          <a:xfrm>
            <a:off x="209550" y="850775"/>
            <a:ext cx="86067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grpSp>
        <p:nvGrpSpPr>
          <p:cNvPr id="111" name="Google Shape;111;p14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12" name="Google Shape;112;p14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Extra small" showMasterSp="0">
  <p:cSld name="Intro V2 copy 1_2">
    <p:bg>
      <p:bgPr>
        <a:solidFill>
          <a:srgbClr val="FFFFFF"/>
        </a:solidFill>
      </p:bgPr>
    </p:bg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33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Extra small - Night mode" showMasterSp="0">
  <p:cSld name="Intro V2 copy 1_2_1">
    <p:bg>
      <p:bgPr>
        <a:solidFill>
          <a:srgbClr val="03363D"/>
        </a:solid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34"/>
          <p:cNvSpPr txBox="1"/>
          <p:nvPr/>
        </p:nvSpPr>
        <p:spPr>
          <a:xfrm>
            <a:off x="2922114" y="568233"/>
            <a:ext cx="153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2F2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72" name="Google Shape;1072;p134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Color block" showMasterSp="0">
  <p:cSld name="Intro color block">
    <p:bg>
      <p:bgPr>
        <a:solidFill>
          <a:schemeClr val="dk2"/>
        </a:solid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35"/>
          <p:cNvSpPr/>
          <p:nvPr/>
        </p:nvSpPr>
        <p:spPr>
          <a:xfrm>
            <a:off x="5312038" y="0"/>
            <a:ext cx="3831900" cy="51435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135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076" name="Google Shape;1076;p135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Logos" showMasterSp="0">
  <p:cSld name="Intro logos">
    <p:bg>
      <p:bgPr>
        <a:solidFill>
          <a:schemeClr val="dk2"/>
        </a:solidFill>
      </p:bgPr>
    </p:bg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36"/>
          <p:cNvSpPr txBox="1"/>
          <p:nvPr/>
        </p:nvSpPr>
        <p:spPr>
          <a:xfrm>
            <a:off x="2922114" y="568233"/>
            <a:ext cx="153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2F2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79" name="Google Shape;1079;p136"/>
          <p:cNvSpPr/>
          <p:nvPr/>
        </p:nvSpPr>
        <p:spPr>
          <a:xfrm>
            <a:off x="37741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80" name="Google Shape;1080;p136"/>
          <p:cNvSpPr/>
          <p:nvPr/>
        </p:nvSpPr>
        <p:spPr>
          <a:xfrm>
            <a:off x="54144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81" name="Google Shape;1081;p136"/>
          <p:cNvSpPr/>
          <p:nvPr/>
        </p:nvSpPr>
        <p:spPr>
          <a:xfrm>
            <a:off x="70547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82" name="Google Shape;1082;p136"/>
          <p:cNvSpPr/>
          <p:nvPr/>
        </p:nvSpPr>
        <p:spPr>
          <a:xfrm>
            <a:off x="37741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83" name="Google Shape;1083;p136"/>
          <p:cNvSpPr/>
          <p:nvPr/>
        </p:nvSpPr>
        <p:spPr>
          <a:xfrm>
            <a:off x="54144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84" name="Google Shape;1084;p136"/>
          <p:cNvSpPr/>
          <p:nvPr/>
        </p:nvSpPr>
        <p:spPr>
          <a:xfrm>
            <a:off x="70547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85" name="Google Shape;1085;p136"/>
          <p:cNvSpPr/>
          <p:nvPr/>
        </p:nvSpPr>
        <p:spPr>
          <a:xfrm>
            <a:off x="37741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86" name="Google Shape;1086;p136"/>
          <p:cNvSpPr/>
          <p:nvPr/>
        </p:nvSpPr>
        <p:spPr>
          <a:xfrm>
            <a:off x="54144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87" name="Google Shape;1087;p136"/>
          <p:cNvSpPr/>
          <p:nvPr/>
        </p:nvSpPr>
        <p:spPr>
          <a:xfrm>
            <a:off x="70547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88" name="Google Shape;1088;p136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089" name="Google Shape;1089;p136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Night mode" showMasterSp="0">
  <p:cSld name="Subtitle - Kale">
    <p:bg>
      <p:bgPr>
        <a:solidFill>
          <a:srgbClr val="03363D"/>
        </a:solidFill>
      </p:bgPr>
    </p:bg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37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3" showMasterSp="0">
  <p:cSld name="TITLE_AND_BODY_1">
    <p:bg>
      <p:bgPr>
        <a:solidFill>
          <a:schemeClr val="lt2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38"/>
          <p:cNvSpPr txBox="1"/>
          <p:nvPr>
            <p:ph type="title"/>
          </p:nvPr>
        </p:nvSpPr>
        <p:spPr>
          <a:xfrm>
            <a:off x="1630113" y="1196638"/>
            <a:ext cx="5926500" cy="170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094" name="Google Shape;1094;p138"/>
          <p:cNvSpPr txBox="1"/>
          <p:nvPr>
            <p:ph idx="1" type="subTitle"/>
          </p:nvPr>
        </p:nvSpPr>
        <p:spPr>
          <a:xfrm>
            <a:off x="1630113" y="3664638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4" showMasterSp="0">
  <p:cSld name="Quote V4">
    <p:bg>
      <p:bgPr>
        <a:solidFill>
          <a:schemeClr val="dk2"/>
        </a:solid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39"/>
          <p:cNvSpPr/>
          <p:nvPr/>
        </p:nvSpPr>
        <p:spPr>
          <a:xfrm>
            <a:off x="2555375" y="1453975"/>
            <a:ext cx="4200900" cy="2126700"/>
          </a:xfrm>
          <a:prstGeom prst="rect">
            <a:avLst/>
          </a:prstGeom>
          <a:solidFill>
            <a:srgbClr val="E9D5E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097" name="Google Shape;1097;p139"/>
          <p:cNvSpPr txBox="1"/>
          <p:nvPr>
            <p:ph idx="1" type="subTitle"/>
          </p:nvPr>
        </p:nvSpPr>
        <p:spPr>
          <a:xfrm>
            <a:off x="2555375" y="1069375"/>
            <a:ext cx="4200900" cy="384600"/>
          </a:xfrm>
          <a:prstGeom prst="rect">
            <a:avLst/>
          </a:prstGeom>
          <a:solidFill>
            <a:srgbClr val="CE9FB7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098" name="Google Shape;1098;p139"/>
          <p:cNvSpPr/>
          <p:nvPr/>
        </p:nvSpPr>
        <p:spPr>
          <a:xfrm>
            <a:off x="1578500" y="1780163"/>
            <a:ext cx="2797200" cy="15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099" name="Google Shape;1099;p139"/>
          <p:cNvSpPr/>
          <p:nvPr/>
        </p:nvSpPr>
        <p:spPr>
          <a:xfrm>
            <a:off x="4898838" y="2155688"/>
            <a:ext cx="2666700" cy="15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100" name="Google Shape;1100;p139"/>
          <p:cNvSpPr txBox="1"/>
          <p:nvPr>
            <p:ph idx="2" type="subTitle"/>
          </p:nvPr>
        </p:nvSpPr>
        <p:spPr>
          <a:xfrm>
            <a:off x="3200750" y="2831650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01" name="Google Shape;1101;p139"/>
          <p:cNvSpPr txBox="1"/>
          <p:nvPr>
            <p:ph idx="3" type="subTitle"/>
          </p:nvPr>
        </p:nvSpPr>
        <p:spPr>
          <a:xfrm>
            <a:off x="6093588" y="3203788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02" name="Google Shape;1102;p139"/>
          <p:cNvSpPr txBox="1"/>
          <p:nvPr>
            <p:ph idx="4" type="subTitle"/>
          </p:nvPr>
        </p:nvSpPr>
        <p:spPr>
          <a:xfrm>
            <a:off x="1735100" y="1938463"/>
            <a:ext cx="2484000" cy="7878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03" name="Google Shape;1103;p139"/>
          <p:cNvSpPr txBox="1"/>
          <p:nvPr>
            <p:ph idx="5" type="subTitle"/>
          </p:nvPr>
        </p:nvSpPr>
        <p:spPr>
          <a:xfrm>
            <a:off x="5055838" y="2323388"/>
            <a:ext cx="2355600" cy="7878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+ body copy" showMasterSp="0">
  <p:cSld name="White Subtitle without logo copy">
    <p:bg>
      <p:bgPr>
        <a:solidFill>
          <a:srgbClr val="FFFFFF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40"/>
          <p:cNvSpPr txBox="1"/>
          <p:nvPr>
            <p:ph idx="1" type="body"/>
          </p:nvPr>
        </p:nvSpPr>
        <p:spPr>
          <a:xfrm>
            <a:off x="572563" y="905478"/>
            <a:ext cx="80046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i="0"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06" name="Google Shape;1106;p140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" showMasterSp="0">
  <p:cSld name="3 icons">
    <p:bg>
      <p:bgPr>
        <a:solidFill>
          <a:srgbClr val="FFFFFF"/>
        </a:solidFill>
      </p:bgPr>
    </p:bg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41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09" name="Google Shape;1109;p141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icons with circles" showMasterSp="0">
  <p:cSld name="3 icons_1">
    <p:bg>
      <p:bgPr>
        <a:solidFill>
          <a:srgbClr val="FFFFFF"/>
        </a:solidFill>
      </p:bgPr>
    </p:bg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42"/>
          <p:cNvSpPr txBox="1"/>
          <p:nvPr>
            <p:ph idx="1" type="subTitle"/>
          </p:nvPr>
        </p:nvSpPr>
        <p:spPr>
          <a:xfrm>
            <a:off x="76986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12" name="Google Shape;1112;p142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13" name="Google Shape;1113;p142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4" name="Google Shape;1114;p142"/>
          <p:cNvSpPr/>
          <p:nvPr/>
        </p:nvSpPr>
        <p:spPr>
          <a:xfrm>
            <a:off x="1310538" y="1682975"/>
            <a:ext cx="1188600" cy="11886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142"/>
          <p:cNvSpPr/>
          <p:nvPr/>
        </p:nvSpPr>
        <p:spPr>
          <a:xfrm>
            <a:off x="3977613" y="1682975"/>
            <a:ext cx="1188600" cy="11886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142"/>
          <p:cNvSpPr/>
          <p:nvPr/>
        </p:nvSpPr>
        <p:spPr>
          <a:xfrm>
            <a:off x="6644688" y="1682975"/>
            <a:ext cx="1188600" cy="118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142"/>
          <p:cNvSpPr txBox="1"/>
          <p:nvPr>
            <p:ph idx="3" type="subTitle"/>
          </p:nvPr>
        </p:nvSpPr>
        <p:spPr>
          <a:xfrm>
            <a:off x="3436988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18" name="Google Shape;1118;p142"/>
          <p:cNvSpPr txBox="1"/>
          <p:nvPr>
            <p:ph idx="4" type="subTitle"/>
          </p:nvPr>
        </p:nvSpPr>
        <p:spPr>
          <a:xfrm>
            <a:off x="610411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ubtitle 2">
  <p:cSld name="CUSTOM_3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15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2" type="body"/>
          </p:nvPr>
        </p:nvSpPr>
        <p:spPr>
          <a:xfrm>
            <a:off x="209550" y="850775"/>
            <a:ext cx="41148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grpSp>
        <p:nvGrpSpPr>
          <p:cNvPr id="121" name="Google Shape;121;p15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22" name="Google Shape;122;p15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15"/>
          <p:cNvSpPr txBox="1"/>
          <p:nvPr>
            <p:ph idx="3" type="body"/>
          </p:nvPr>
        </p:nvSpPr>
        <p:spPr>
          <a:xfrm>
            <a:off x="4796700" y="850775"/>
            <a:ext cx="41148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icons" showMasterSp="0">
  <p:cSld name="3 icons_1_3">
    <p:bg>
      <p:bgPr>
        <a:solidFill>
          <a:srgbClr val="FFFFFF"/>
        </a:solidFill>
      </p:bgPr>
    </p:bg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43"/>
          <p:cNvSpPr txBox="1"/>
          <p:nvPr>
            <p:ph idx="1" type="subTitle"/>
          </p:nvPr>
        </p:nvSpPr>
        <p:spPr>
          <a:xfrm>
            <a:off x="76986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21" name="Google Shape;1121;p143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22" name="Google Shape;1122;p143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3" name="Google Shape;1123;p143"/>
          <p:cNvSpPr txBox="1"/>
          <p:nvPr>
            <p:ph idx="3" type="subTitle"/>
          </p:nvPr>
        </p:nvSpPr>
        <p:spPr>
          <a:xfrm>
            <a:off x="3436988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24" name="Google Shape;1124;p143"/>
          <p:cNvSpPr txBox="1"/>
          <p:nvPr>
            <p:ph idx="4" type="subTitle"/>
          </p:nvPr>
        </p:nvSpPr>
        <p:spPr>
          <a:xfrm>
            <a:off x="610411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stats - V1" showMasterSp="0">
  <p:cSld name="3 icons_1_2">
    <p:bg>
      <p:bgPr>
        <a:solidFill>
          <a:srgbClr val="FFFFFF"/>
        </a:solidFill>
      </p:bgPr>
    </p:bg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44"/>
          <p:cNvSpPr txBox="1"/>
          <p:nvPr>
            <p:ph idx="1" type="subTitle"/>
          </p:nvPr>
        </p:nvSpPr>
        <p:spPr>
          <a:xfrm>
            <a:off x="769863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27" name="Google Shape;1127;p144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28" name="Google Shape;1128;p144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9" name="Google Shape;1129;p144"/>
          <p:cNvSpPr txBox="1"/>
          <p:nvPr>
            <p:ph idx="3" type="subTitle"/>
          </p:nvPr>
        </p:nvSpPr>
        <p:spPr>
          <a:xfrm>
            <a:off x="3436988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30" name="Google Shape;1130;p144"/>
          <p:cNvSpPr txBox="1"/>
          <p:nvPr>
            <p:ph idx="4" type="subTitle"/>
          </p:nvPr>
        </p:nvSpPr>
        <p:spPr>
          <a:xfrm>
            <a:off x="6104113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31" name="Google Shape;1131;p144"/>
          <p:cNvSpPr txBox="1"/>
          <p:nvPr>
            <p:ph idx="5" type="title"/>
          </p:nvPr>
        </p:nvSpPr>
        <p:spPr>
          <a:xfrm>
            <a:off x="771319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Questrial"/>
              <a:buNone/>
              <a:defRPr b="1" sz="4800">
                <a:solidFill>
                  <a:srgbClr val="F7983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132" name="Google Shape;1132;p144"/>
          <p:cNvSpPr txBox="1"/>
          <p:nvPr>
            <p:ph idx="6" type="title"/>
          </p:nvPr>
        </p:nvSpPr>
        <p:spPr>
          <a:xfrm>
            <a:off x="3440156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E6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133" name="Google Shape;1133;p144"/>
          <p:cNvSpPr txBox="1"/>
          <p:nvPr>
            <p:ph idx="7" type="title"/>
          </p:nvPr>
        </p:nvSpPr>
        <p:spPr>
          <a:xfrm>
            <a:off x="6107538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stats - V2" showMasterSp="0">
  <p:cSld name="3 icons_1_1">
    <p:bg>
      <p:bgPr>
        <a:solidFill>
          <a:srgbClr val="FFFFFF"/>
        </a:solidFill>
      </p:bgPr>
    </p:bg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45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36" name="Google Shape;1136;p145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7" name="Google Shape;1137;p145"/>
          <p:cNvSpPr txBox="1"/>
          <p:nvPr>
            <p:ph idx="2" type="subTitle"/>
          </p:nvPr>
        </p:nvSpPr>
        <p:spPr>
          <a:xfrm>
            <a:off x="769863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38" name="Google Shape;1138;p145"/>
          <p:cNvSpPr txBox="1"/>
          <p:nvPr>
            <p:ph idx="3" type="subTitle"/>
          </p:nvPr>
        </p:nvSpPr>
        <p:spPr>
          <a:xfrm>
            <a:off x="3436988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39" name="Google Shape;1139;p145"/>
          <p:cNvSpPr txBox="1"/>
          <p:nvPr>
            <p:ph idx="4" type="subTitle"/>
          </p:nvPr>
        </p:nvSpPr>
        <p:spPr>
          <a:xfrm>
            <a:off x="6104113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40" name="Google Shape;1140;p145"/>
          <p:cNvSpPr txBox="1"/>
          <p:nvPr>
            <p:ph idx="5" type="title"/>
          </p:nvPr>
        </p:nvSpPr>
        <p:spPr>
          <a:xfrm>
            <a:off x="769863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Questrial"/>
              <a:buNone/>
              <a:defRPr b="1" sz="6000">
                <a:solidFill>
                  <a:srgbClr val="F7983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141" name="Google Shape;1141;p145"/>
          <p:cNvSpPr txBox="1"/>
          <p:nvPr>
            <p:ph idx="6" type="title"/>
          </p:nvPr>
        </p:nvSpPr>
        <p:spPr>
          <a:xfrm>
            <a:off x="3436981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E6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142" name="Google Shape;1142;p145"/>
          <p:cNvSpPr txBox="1"/>
          <p:nvPr>
            <p:ph idx="7" type="title"/>
          </p:nvPr>
        </p:nvSpPr>
        <p:spPr>
          <a:xfrm>
            <a:off x="6104113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4 icons" showMasterSp="0">
  <p:cSld name="4 icons">
    <p:bg>
      <p:bgPr>
        <a:solidFill>
          <a:srgbClr val="FFFFFF"/>
        </a:solidFill>
      </p:bgPr>
    </p:bg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46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45" name="Google Shape;1145;p146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146" name="Google Shape;1146;p146"/>
          <p:cNvSpPr/>
          <p:nvPr/>
        </p:nvSpPr>
        <p:spPr>
          <a:xfrm>
            <a:off x="1059731" y="1834450"/>
            <a:ext cx="1024800" cy="10242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46"/>
          <p:cNvSpPr/>
          <p:nvPr/>
        </p:nvSpPr>
        <p:spPr>
          <a:xfrm>
            <a:off x="3055614" y="1843500"/>
            <a:ext cx="1024800" cy="10242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46"/>
          <p:cNvSpPr/>
          <p:nvPr/>
        </p:nvSpPr>
        <p:spPr>
          <a:xfrm>
            <a:off x="7047380" y="1834450"/>
            <a:ext cx="1024800" cy="102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146"/>
          <p:cNvSpPr/>
          <p:nvPr/>
        </p:nvSpPr>
        <p:spPr>
          <a:xfrm>
            <a:off x="5051497" y="1834450"/>
            <a:ext cx="1024800" cy="1024200"/>
          </a:xfrm>
          <a:prstGeom prst="ellipse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146"/>
          <p:cNvSpPr txBox="1"/>
          <p:nvPr>
            <p:ph idx="2" type="subTitle"/>
          </p:nvPr>
        </p:nvSpPr>
        <p:spPr>
          <a:xfrm>
            <a:off x="684888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51" name="Google Shape;1151;p146"/>
          <p:cNvSpPr txBox="1"/>
          <p:nvPr>
            <p:ph idx="3" type="subTitle"/>
          </p:nvPr>
        </p:nvSpPr>
        <p:spPr>
          <a:xfrm>
            <a:off x="2680763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52" name="Google Shape;1152;p146"/>
          <p:cNvSpPr txBox="1"/>
          <p:nvPr>
            <p:ph idx="4" type="subTitle"/>
          </p:nvPr>
        </p:nvSpPr>
        <p:spPr>
          <a:xfrm>
            <a:off x="4676638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53" name="Google Shape;1153;p146"/>
          <p:cNvSpPr txBox="1"/>
          <p:nvPr>
            <p:ph idx="5" type="subTitle"/>
          </p:nvPr>
        </p:nvSpPr>
        <p:spPr>
          <a:xfrm>
            <a:off x="6672513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- 3 with boxes" showMasterSp="0">
  <p:cSld name="3 columns + icons V1">
    <p:bg>
      <p:bgPr>
        <a:solidFill>
          <a:srgbClr val="FFFFFF"/>
        </a:solidFill>
      </p:bgPr>
    </p:bg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47"/>
          <p:cNvSpPr/>
          <p:nvPr/>
        </p:nvSpPr>
        <p:spPr>
          <a:xfrm>
            <a:off x="567775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363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6" name="Google Shape;1156;p147"/>
          <p:cNvSpPr/>
          <p:nvPr/>
        </p:nvSpPr>
        <p:spPr>
          <a:xfrm>
            <a:off x="3310950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157" name="Google Shape;1157;p147"/>
          <p:cNvSpPr/>
          <p:nvPr/>
        </p:nvSpPr>
        <p:spPr>
          <a:xfrm>
            <a:off x="6054125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158" name="Google Shape;1158;p147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59" name="Google Shape;1159;p147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160" name="Google Shape;1160;p147"/>
          <p:cNvSpPr/>
          <p:nvPr/>
        </p:nvSpPr>
        <p:spPr>
          <a:xfrm>
            <a:off x="6974179" y="1593338"/>
            <a:ext cx="681900" cy="68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47"/>
          <p:cNvSpPr/>
          <p:nvPr/>
        </p:nvSpPr>
        <p:spPr>
          <a:xfrm>
            <a:off x="1522046" y="1593338"/>
            <a:ext cx="681900" cy="6813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147"/>
          <p:cNvSpPr/>
          <p:nvPr/>
        </p:nvSpPr>
        <p:spPr>
          <a:xfrm>
            <a:off x="4231009" y="1583882"/>
            <a:ext cx="681900" cy="6813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147"/>
          <p:cNvSpPr txBox="1"/>
          <p:nvPr>
            <p:ph idx="2" type="subTitle"/>
          </p:nvPr>
        </p:nvSpPr>
        <p:spPr>
          <a:xfrm>
            <a:off x="701425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64" name="Google Shape;1164;p147"/>
          <p:cNvSpPr txBox="1"/>
          <p:nvPr>
            <p:ph idx="3" type="subTitle"/>
          </p:nvPr>
        </p:nvSpPr>
        <p:spPr>
          <a:xfrm>
            <a:off x="3444638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65" name="Google Shape;1165;p147"/>
          <p:cNvSpPr txBox="1"/>
          <p:nvPr>
            <p:ph idx="4" type="subTitle"/>
          </p:nvPr>
        </p:nvSpPr>
        <p:spPr>
          <a:xfrm>
            <a:off x="6187775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3" showMasterSp="0">
  <p:cSld name="3 Photos_1">
    <p:bg>
      <p:bgPr>
        <a:solidFill>
          <a:srgbClr val="FFFFFF"/>
        </a:solidFill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48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68" name="Google Shape;1168;p148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169" name="Google Shape;1169;p148"/>
          <p:cNvSpPr txBox="1"/>
          <p:nvPr>
            <p:ph idx="2" type="subTitle"/>
          </p:nvPr>
        </p:nvSpPr>
        <p:spPr>
          <a:xfrm>
            <a:off x="570263" y="3491050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70" name="Google Shape;1170;p148"/>
          <p:cNvSpPr txBox="1"/>
          <p:nvPr>
            <p:ph idx="3" type="subTitle"/>
          </p:nvPr>
        </p:nvSpPr>
        <p:spPr>
          <a:xfrm>
            <a:off x="3285825" y="3491050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71" name="Google Shape;1171;p148"/>
          <p:cNvSpPr txBox="1"/>
          <p:nvPr>
            <p:ph idx="4" type="subTitle"/>
          </p:nvPr>
        </p:nvSpPr>
        <p:spPr>
          <a:xfrm>
            <a:off x="6001388" y="3491050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72" name="Google Shape;1172;p148"/>
          <p:cNvSpPr/>
          <p:nvPr/>
        </p:nvSpPr>
        <p:spPr>
          <a:xfrm>
            <a:off x="570338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148"/>
          <p:cNvSpPr/>
          <p:nvPr/>
        </p:nvSpPr>
        <p:spPr>
          <a:xfrm>
            <a:off x="3285863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148"/>
          <p:cNvSpPr/>
          <p:nvPr/>
        </p:nvSpPr>
        <p:spPr>
          <a:xfrm>
            <a:off x="6001388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3 with copy" showMasterSp="0">
  <p:cSld name="3 Photos with copy">
    <p:bg>
      <p:bgPr>
        <a:solidFill>
          <a:srgbClr val="FFFFFF"/>
        </a:solidFill>
      </p:bgPr>
    </p:bg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9"/>
          <p:cNvSpPr txBox="1"/>
          <p:nvPr>
            <p:ph idx="1" type="subTitle"/>
          </p:nvPr>
        </p:nvSpPr>
        <p:spPr>
          <a:xfrm>
            <a:off x="570288" y="3082363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77" name="Google Shape;1177;p149"/>
          <p:cNvSpPr txBox="1"/>
          <p:nvPr>
            <p:ph idx="2" type="subTitle"/>
          </p:nvPr>
        </p:nvSpPr>
        <p:spPr>
          <a:xfrm>
            <a:off x="3285850" y="3082363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78" name="Google Shape;1178;p149"/>
          <p:cNvSpPr txBox="1"/>
          <p:nvPr>
            <p:ph idx="3" type="subTitle"/>
          </p:nvPr>
        </p:nvSpPr>
        <p:spPr>
          <a:xfrm>
            <a:off x="6001413" y="3082363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79" name="Google Shape;1179;p149"/>
          <p:cNvSpPr txBox="1"/>
          <p:nvPr>
            <p:ph idx="4" type="subTitle"/>
          </p:nvPr>
        </p:nvSpPr>
        <p:spPr>
          <a:xfrm>
            <a:off x="570288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80" name="Google Shape;1180;p149"/>
          <p:cNvSpPr txBox="1"/>
          <p:nvPr>
            <p:ph idx="5" type="subTitle"/>
          </p:nvPr>
        </p:nvSpPr>
        <p:spPr>
          <a:xfrm>
            <a:off x="3285850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81" name="Google Shape;1181;p149"/>
          <p:cNvSpPr txBox="1"/>
          <p:nvPr>
            <p:ph idx="6" type="subTitle"/>
          </p:nvPr>
        </p:nvSpPr>
        <p:spPr>
          <a:xfrm>
            <a:off x="6001413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82" name="Google Shape;1182;p149"/>
          <p:cNvSpPr/>
          <p:nvPr/>
        </p:nvSpPr>
        <p:spPr>
          <a:xfrm>
            <a:off x="570338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149"/>
          <p:cNvSpPr/>
          <p:nvPr/>
        </p:nvSpPr>
        <p:spPr>
          <a:xfrm>
            <a:off x="3285863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149"/>
          <p:cNvSpPr/>
          <p:nvPr/>
        </p:nvSpPr>
        <p:spPr>
          <a:xfrm>
            <a:off x="6001388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149"/>
          <p:cNvSpPr txBox="1"/>
          <p:nvPr>
            <p:ph idx="7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86" name="Google Shape;1186;p149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 with labels" showMasterSp="0">
  <p:cSld name="6 Photos">
    <p:bg>
      <p:bgPr>
        <a:solidFill>
          <a:srgbClr val="FFFFFF"/>
        </a:solidFill>
      </p:bgPr>
    </p:bg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0"/>
          <p:cNvSpPr/>
          <p:nvPr/>
        </p:nvSpPr>
        <p:spPr>
          <a:xfrm>
            <a:off x="571500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150"/>
          <p:cNvSpPr txBox="1"/>
          <p:nvPr>
            <p:ph idx="1" type="subTitle"/>
          </p:nvPr>
        </p:nvSpPr>
        <p:spPr>
          <a:xfrm>
            <a:off x="6000150" y="2024650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90" name="Google Shape;1190;p150"/>
          <p:cNvSpPr txBox="1"/>
          <p:nvPr>
            <p:ph idx="2" type="subTitle"/>
          </p:nvPr>
        </p:nvSpPr>
        <p:spPr>
          <a:xfrm>
            <a:off x="3285825" y="2024650"/>
            <a:ext cx="2572500" cy="47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91" name="Google Shape;1191;p150"/>
          <p:cNvSpPr txBox="1"/>
          <p:nvPr>
            <p:ph idx="3" type="subTitle"/>
          </p:nvPr>
        </p:nvSpPr>
        <p:spPr>
          <a:xfrm>
            <a:off x="571500" y="2024650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92" name="Google Shape;1192;p150"/>
          <p:cNvSpPr txBox="1"/>
          <p:nvPr>
            <p:ph idx="4" type="subTitle"/>
          </p:nvPr>
        </p:nvSpPr>
        <p:spPr>
          <a:xfrm>
            <a:off x="6000150" y="4100800"/>
            <a:ext cx="2572500" cy="476400"/>
          </a:xfrm>
          <a:prstGeom prst="rect">
            <a:avLst/>
          </a:prstGeom>
          <a:solidFill>
            <a:srgbClr val="C38F00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93" name="Google Shape;1193;p150"/>
          <p:cNvSpPr txBox="1"/>
          <p:nvPr>
            <p:ph idx="5" type="subTitle"/>
          </p:nvPr>
        </p:nvSpPr>
        <p:spPr>
          <a:xfrm>
            <a:off x="3285825" y="4100800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94" name="Google Shape;1194;p150"/>
          <p:cNvSpPr txBox="1"/>
          <p:nvPr>
            <p:ph idx="6" type="subTitle"/>
          </p:nvPr>
        </p:nvSpPr>
        <p:spPr>
          <a:xfrm>
            <a:off x="571500" y="4100800"/>
            <a:ext cx="2572500" cy="476400"/>
          </a:xfrm>
          <a:prstGeom prst="rect">
            <a:avLst/>
          </a:prstGeom>
          <a:solidFill>
            <a:srgbClr val="EBDECD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195" name="Google Shape;1195;p150"/>
          <p:cNvSpPr/>
          <p:nvPr/>
        </p:nvSpPr>
        <p:spPr>
          <a:xfrm>
            <a:off x="3285825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150"/>
          <p:cNvSpPr/>
          <p:nvPr/>
        </p:nvSpPr>
        <p:spPr>
          <a:xfrm>
            <a:off x="6000150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150"/>
          <p:cNvSpPr/>
          <p:nvPr/>
        </p:nvSpPr>
        <p:spPr>
          <a:xfrm>
            <a:off x="571500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150"/>
          <p:cNvSpPr/>
          <p:nvPr/>
        </p:nvSpPr>
        <p:spPr>
          <a:xfrm>
            <a:off x="3285825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150"/>
          <p:cNvSpPr/>
          <p:nvPr/>
        </p:nvSpPr>
        <p:spPr>
          <a:xfrm>
            <a:off x="6000150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2" showMasterSp="0">
  <p:cSld name="2 Photos">
    <p:bg>
      <p:bgPr>
        <a:solidFill>
          <a:srgbClr val="FFFFFF"/>
        </a:solidFill>
      </p:bgPr>
    </p:bg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51"/>
          <p:cNvSpPr txBox="1"/>
          <p:nvPr>
            <p:ph idx="1" type="subTitle"/>
          </p:nvPr>
        </p:nvSpPr>
        <p:spPr>
          <a:xfrm>
            <a:off x="572444" y="2434475"/>
            <a:ext cx="38448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02" name="Google Shape;1202;p151"/>
          <p:cNvSpPr txBox="1"/>
          <p:nvPr>
            <p:ph idx="2" type="subTitle"/>
          </p:nvPr>
        </p:nvSpPr>
        <p:spPr>
          <a:xfrm>
            <a:off x="4729606" y="2434475"/>
            <a:ext cx="38421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03" name="Google Shape;1203;p151"/>
          <p:cNvSpPr/>
          <p:nvPr/>
        </p:nvSpPr>
        <p:spPr>
          <a:xfrm>
            <a:off x="572088" y="569250"/>
            <a:ext cx="3844800" cy="187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151"/>
          <p:cNvSpPr/>
          <p:nvPr/>
        </p:nvSpPr>
        <p:spPr>
          <a:xfrm>
            <a:off x="4728588" y="569250"/>
            <a:ext cx="3844800" cy="187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151"/>
          <p:cNvSpPr txBox="1"/>
          <p:nvPr>
            <p:ph idx="3" type="subTitle"/>
          </p:nvPr>
        </p:nvSpPr>
        <p:spPr>
          <a:xfrm>
            <a:off x="570288" y="3143113"/>
            <a:ext cx="3842100" cy="1322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06" name="Google Shape;1206;p151"/>
          <p:cNvSpPr txBox="1"/>
          <p:nvPr>
            <p:ph idx="4" type="subTitle"/>
          </p:nvPr>
        </p:nvSpPr>
        <p:spPr>
          <a:xfrm>
            <a:off x="4729613" y="3143113"/>
            <a:ext cx="3844800" cy="1322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4" showMasterSp="0">
  <p:cSld name="4 Photos">
    <p:bg>
      <p:bgPr>
        <a:solidFill>
          <a:srgbClr val="FFFFFF"/>
        </a:solid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2"/>
          <p:cNvSpPr/>
          <p:nvPr/>
        </p:nvSpPr>
        <p:spPr>
          <a:xfrm>
            <a:off x="3285289" y="570884"/>
            <a:ext cx="2573400" cy="19317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209" name="Google Shape;1209;p152"/>
          <p:cNvSpPr/>
          <p:nvPr/>
        </p:nvSpPr>
        <p:spPr>
          <a:xfrm>
            <a:off x="5997098" y="2640943"/>
            <a:ext cx="2573400" cy="19332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210" name="Google Shape;1210;p152"/>
          <p:cNvSpPr/>
          <p:nvPr/>
        </p:nvSpPr>
        <p:spPr>
          <a:xfrm>
            <a:off x="3285289" y="2640943"/>
            <a:ext cx="2573400" cy="1933200"/>
          </a:xfrm>
          <a:prstGeom prst="rect">
            <a:avLst/>
          </a:prstGeom>
          <a:solidFill>
            <a:srgbClr val="EFC83B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211" name="Google Shape;1211;p152"/>
          <p:cNvSpPr/>
          <p:nvPr/>
        </p:nvSpPr>
        <p:spPr>
          <a:xfrm>
            <a:off x="5997098" y="569256"/>
            <a:ext cx="2573400" cy="19350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212" name="Google Shape;1212;p152"/>
          <p:cNvSpPr txBox="1"/>
          <p:nvPr>
            <p:ph type="title"/>
          </p:nvPr>
        </p:nvSpPr>
        <p:spPr>
          <a:xfrm>
            <a:off x="554025" y="568800"/>
            <a:ext cx="2395200" cy="400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213" name="Google Shape;1213;p152"/>
          <p:cNvSpPr txBox="1"/>
          <p:nvPr>
            <p:ph idx="1" type="subTitle"/>
          </p:nvPr>
        </p:nvSpPr>
        <p:spPr>
          <a:xfrm>
            <a:off x="3520263" y="827150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14" name="Google Shape;1214;p152"/>
          <p:cNvSpPr txBox="1"/>
          <p:nvPr>
            <p:ph idx="2" type="subTitle"/>
          </p:nvPr>
        </p:nvSpPr>
        <p:spPr>
          <a:xfrm>
            <a:off x="6241025" y="827150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15" name="Google Shape;1215;p152"/>
          <p:cNvSpPr txBox="1"/>
          <p:nvPr>
            <p:ph idx="3" type="subTitle"/>
          </p:nvPr>
        </p:nvSpPr>
        <p:spPr>
          <a:xfrm>
            <a:off x="3520263" y="2889688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16" name="Google Shape;1216;p152"/>
          <p:cNvSpPr txBox="1"/>
          <p:nvPr>
            <p:ph idx="4" type="subTitle"/>
          </p:nvPr>
        </p:nvSpPr>
        <p:spPr>
          <a:xfrm>
            <a:off x="6241025" y="2889688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ubtitle 3">
  <p:cSld name="CUSTOM_3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6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0" name="Google Shape;130;p16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31" name="Google Shape;131;p16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32" name="Google Shape;132;p16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16"/>
          <p:cNvSpPr txBox="1"/>
          <p:nvPr>
            <p:ph idx="2" type="body"/>
          </p:nvPr>
        </p:nvSpPr>
        <p:spPr>
          <a:xfrm>
            <a:off x="209550" y="850775"/>
            <a:ext cx="27156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3" type="body"/>
          </p:nvPr>
        </p:nvSpPr>
        <p:spPr>
          <a:xfrm>
            <a:off x="3155306" y="850775"/>
            <a:ext cx="27156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8" name="Google Shape;138;p16"/>
          <p:cNvSpPr txBox="1"/>
          <p:nvPr>
            <p:ph idx="4" type="body"/>
          </p:nvPr>
        </p:nvSpPr>
        <p:spPr>
          <a:xfrm>
            <a:off x="6101069" y="850775"/>
            <a:ext cx="27156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, uneven" showMasterSp="0">
  <p:cSld name="6 Photos 2">
    <p:bg>
      <p:bgPr>
        <a:solidFill>
          <a:srgbClr val="FFFFFF"/>
        </a:solidFill>
      </p:bgPr>
    </p:bg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53"/>
          <p:cNvSpPr/>
          <p:nvPr/>
        </p:nvSpPr>
        <p:spPr>
          <a:xfrm>
            <a:off x="5997100" y="2263762"/>
            <a:ext cx="2573400" cy="21420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19" name="Google Shape;1219;p153"/>
          <p:cNvSpPr/>
          <p:nvPr/>
        </p:nvSpPr>
        <p:spPr>
          <a:xfrm>
            <a:off x="3286125" y="2640138"/>
            <a:ext cx="2573400" cy="1765800"/>
          </a:xfrm>
          <a:prstGeom prst="rect">
            <a:avLst/>
          </a:prstGeom>
          <a:solidFill>
            <a:srgbClr val="F0CA2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20" name="Google Shape;1220;p153"/>
          <p:cNvSpPr/>
          <p:nvPr/>
        </p:nvSpPr>
        <p:spPr>
          <a:xfrm>
            <a:off x="5995425" y="737587"/>
            <a:ext cx="2573400" cy="13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21" name="Google Shape;1221;p153"/>
          <p:cNvSpPr/>
          <p:nvPr/>
        </p:nvSpPr>
        <p:spPr>
          <a:xfrm>
            <a:off x="3285288" y="737588"/>
            <a:ext cx="2573400" cy="17658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22" name="Google Shape;1222;p153"/>
          <p:cNvSpPr/>
          <p:nvPr/>
        </p:nvSpPr>
        <p:spPr>
          <a:xfrm>
            <a:off x="575150" y="737587"/>
            <a:ext cx="2573400" cy="21420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23" name="Google Shape;1223;p153"/>
          <p:cNvSpPr/>
          <p:nvPr/>
        </p:nvSpPr>
        <p:spPr>
          <a:xfrm>
            <a:off x="575150" y="3016402"/>
            <a:ext cx="2573400" cy="13896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24" name="Google Shape;1224;p153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25" name="Google Shape;1225;p153"/>
          <p:cNvSpPr txBox="1"/>
          <p:nvPr>
            <p:ph idx="1" type="subTitle"/>
          </p:nvPr>
        </p:nvSpPr>
        <p:spPr>
          <a:xfrm>
            <a:off x="800675" y="975713"/>
            <a:ext cx="1497000" cy="16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26" name="Google Shape;1226;p153"/>
          <p:cNvSpPr txBox="1"/>
          <p:nvPr>
            <p:ph idx="2" type="subTitle"/>
          </p:nvPr>
        </p:nvSpPr>
        <p:spPr>
          <a:xfrm>
            <a:off x="3513188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27" name="Google Shape;1227;p153"/>
          <p:cNvSpPr txBox="1"/>
          <p:nvPr>
            <p:ph idx="3" type="subTitle"/>
          </p:nvPr>
        </p:nvSpPr>
        <p:spPr>
          <a:xfrm>
            <a:off x="6225700" y="975713"/>
            <a:ext cx="1497000" cy="8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28" name="Google Shape;1228;p153"/>
          <p:cNvSpPr txBox="1"/>
          <p:nvPr>
            <p:ph idx="4" type="subTitle"/>
          </p:nvPr>
        </p:nvSpPr>
        <p:spPr>
          <a:xfrm>
            <a:off x="800675" y="3236288"/>
            <a:ext cx="1497000" cy="9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29" name="Google Shape;1229;p153"/>
          <p:cNvSpPr txBox="1"/>
          <p:nvPr>
            <p:ph idx="5" type="subTitle"/>
          </p:nvPr>
        </p:nvSpPr>
        <p:spPr>
          <a:xfrm>
            <a:off x="3513188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30" name="Google Shape;1230;p153"/>
          <p:cNvSpPr txBox="1"/>
          <p:nvPr>
            <p:ph idx="6" type="subTitle"/>
          </p:nvPr>
        </p:nvSpPr>
        <p:spPr>
          <a:xfrm>
            <a:off x="6225700" y="2503388"/>
            <a:ext cx="1497000" cy="16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 with short statement" showMasterSp="0">
  <p:cSld name="6 Photos equal">
    <p:bg>
      <p:bgPr>
        <a:solidFill>
          <a:srgbClr val="FFFFFF"/>
        </a:solidFill>
      </p:bgPr>
    </p:bg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54"/>
          <p:cNvSpPr/>
          <p:nvPr/>
        </p:nvSpPr>
        <p:spPr>
          <a:xfrm>
            <a:off x="5997102" y="2640108"/>
            <a:ext cx="2573400" cy="17658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3" name="Google Shape;1233;p154"/>
          <p:cNvSpPr/>
          <p:nvPr/>
        </p:nvSpPr>
        <p:spPr>
          <a:xfrm>
            <a:off x="5997102" y="2640114"/>
            <a:ext cx="2573400" cy="17658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4" name="Google Shape;1234;p154"/>
          <p:cNvSpPr/>
          <p:nvPr/>
        </p:nvSpPr>
        <p:spPr>
          <a:xfrm>
            <a:off x="3286127" y="2640108"/>
            <a:ext cx="2573400" cy="1765800"/>
          </a:xfrm>
          <a:prstGeom prst="rect">
            <a:avLst/>
          </a:prstGeom>
          <a:solidFill>
            <a:srgbClr val="F0CA2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5" name="Google Shape;1235;p154"/>
          <p:cNvSpPr/>
          <p:nvPr/>
        </p:nvSpPr>
        <p:spPr>
          <a:xfrm>
            <a:off x="5995427" y="737589"/>
            <a:ext cx="2573400" cy="176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6" name="Google Shape;1236;p154"/>
          <p:cNvSpPr/>
          <p:nvPr/>
        </p:nvSpPr>
        <p:spPr>
          <a:xfrm>
            <a:off x="3285289" y="737583"/>
            <a:ext cx="2573400" cy="17658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7" name="Google Shape;1237;p154"/>
          <p:cNvSpPr/>
          <p:nvPr/>
        </p:nvSpPr>
        <p:spPr>
          <a:xfrm>
            <a:off x="575152" y="737591"/>
            <a:ext cx="2573400" cy="17658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8" name="Google Shape;1238;p154"/>
          <p:cNvSpPr/>
          <p:nvPr/>
        </p:nvSpPr>
        <p:spPr>
          <a:xfrm>
            <a:off x="575152" y="2640108"/>
            <a:ext cx="2573400" cy="17658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39" name="Google Shape;1239;p154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40" name="Google Shape;1240;p154"/>
          <p:cNvSpPr txBox="1"/>
          <p:nvPr>
            <p:ph idx="1" type="subTitle"/>
          </p:nvPr>
        </p:nvSpPr>
        <p:spPr>
          <a:xfrm>
            <a:off x="800675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41" name="Google Shape;1241;p154"/>
          <p:cNvSpPr txBox="1"/>
          <p:nvPr>
            <p:ph idx="2" type="subTitle"/>
          </p:nvPr>
        </p:nvSpPr>
        <p:spPr>
          <a:xfrm>
            <a:off x="3513188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42" name="Google Shape;1242;p154"/>
          <p:cNvSpPr txBox="1"/>
          <p:nvPr>
            <p:ph idx="3" type="subTitle"/>
          </p:nvPr>
        </p:nvSpPr>
        <p:spPr>
          <a:xfrm>
            <a:off x="6225700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43" name="Google Shape;1243;p154"/>
          <p:cNvSpPr txBox="1"/>
          <p:nvPr>
            <p:ph idx="4" type="subTitle"/>
          </p:nvPr>
        </p:nvSpPr>
        <p:spPr>
          <a:xfrm>
            <a:off x="800675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44" name="Google Shape;1244;p154"/>
          <p:cNvSpPr txBox="1"/>
          <p:nvPr>
            <p:ph idx="5" type="subTitle"/>
          </p:nvPr>
        </p:nvSpPr>
        <p:spPr>
          <a:xfrm>
            <a:off x="3513188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45" name="Google Shape;1245;p154"/>
          <p:cNvSpPr txBox="1"/>
          <p:nvPr>
            <p:ph idx="6" type="subTitle"/>
          </p:nvPr>
        </p:nvSpPr>
        <p:spPr>
          <a:xfrm>
            <a:off x="6225700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Kale text" showMasterSp="0">
  <p:cSld name="Thank you">
    <p:bg>
      <p:bgPr>
        <a:solidFill>
          <a:srgbClr val="D4EDF0"/>
        </a:solidFill>
      </p:bgPr>
    </p:bg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55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248" name="Google Shape;1248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Kale text with details" showMasterSp="0">
  <p:cSld name="Thank you copy">
    <p:bg>
      <p:bgPr>
        <a:solidFill>
          <a:srgbClr val="D4EDF0"/>
        </a:solidFill>
      </p:bgPr>
    </p:bg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50" name="Google Shape;1250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56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52" name="Google Shape;1252;p156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53" name="Google Shape;1253;p156"/>
          <p:cNvSpPr txBox="1"/>
          <p:nvPr>
            <p:ph idx="1" type="subTitle"/>
          </p:nvPr>
        </p:nvSpPr>
        <p:spPr>
          <a:xfrm>
            <a:off x="572563" y="4364700"/>
            <a:ext cx="1893000" cy="20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54" name="Google Shape;1254;p156"/>
          <p:cNvSpPr txBox="1"/>
          <p:nvPr>
            <p:ph idx="2" type="subTitle"/>
          </p:nvPr>
        </p:nvSpPr>
        <p:spPr>
          <a:xfrm>
            <a:off x="6680850" y="569250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Night mode" showMasterSp="0">
  <p:cSld name="Thank you copy 2">
    <p:bg>
      <p:bgPr>
        <a:solidFill>
          <a:schemeClr val="dk1"/>
        </a:solidFill>
      </p:bgPr>
    </p:bg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56" name="Google Shape;125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57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White text with details" showMasterSp="0">
  <p:cSld name="Thank you copy 1">
    <p:bg>
      <p:bgPr>
        <a:solidFill>
          <a:schemeClr val="accent3"/>
        </a:solidFill>
      </p:bgPr>
    </p:bg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8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60" name="Google Shape;1260;p158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descr="Image" id="1261" name="Google Shape;1261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58"/>
          <p:cNvSpPr txBox="1"/>
          <p:nvPr>
            <p:ph idx="1" type="subTitle"/>
          </p:nvPr>
        </p:nvSpPr>
        <p:spPr>
          <a:xfrm>
            <a:off x="572563" y="4364700"/>
            <a:ext cx="1893000" cy="20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63" name="Google Shape;1263;p158"/>
          <p:cNvSpPr txBox="1"/>
          <p:nvPr>
            <p:ph idx="2" type="subTitle"/>
          </p:nvPr>
        </p:nvSpPr>
        <p:spPr>
          <a:xfrm>
            <a:off x="6680850" y="569250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Large" showMasterSp="0">
  <p:cSld name="Short statement">
    <p:bg>
      <p:bgPr>
        <a:solidFill>
          <a:schemeClr val="lt2"/>
        </a:solidFill>
      </p:bgPr>
    </p:bg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59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59"/>
          <p:cNvSpPr txBox="1"/>
          <p:nvPr>
            <p:ph type="title"/>
          </p:nvPr>
        </p:nvSpPr>
        <p:spPr>
          <a:xfrm>
            <a:off x="1013338" y="914400"/>
            <a:ext cx="7117500" cy="331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Large - Night mode" showMasterSp="0">
  <p:cSld name="Medium statement_1">
    <p:bg>
      <p:bgPr>
        <a:solidFill>
          <a:schemeClr val="dk1"/>
        </a:solidFill>
      </p:bgPr>
    </p:bg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0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60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60"/>
          <p:cNvSpPr txBox="1"/>
          <p:nvPr>
            <p:ph type="title"/>
          </p:nvPr>
        </p:nvSpPr>
        <p:spPr>
          <a:xfrm>
            <a:off x="1188875" y="914400"/>
            <a:ext cx="6766200" cy="334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Medium" showMasterSp="0">
  <p:cSld name="Medium statement">
    <p:bg>
      <p:bgPr>
        <a:solidFill>
          <a:schemeClr val="accent3"/>
        </a:solidFill>
      </p:bgPr>
    </p:bg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61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61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61"/>
          <p:cNvSpPr txBox="1"/>
          <p:nvPr>
            <p:ph type="title"/>
          </p:nvPr>
        </p:nvSpPr>
        <p:spPr>
          <a:xfrm>
            <a:off x="1188875" y="914400"/>
            <a:ext cx="6766200" cy="334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Small" showMasterSp="0">
  <p:cSld name="Small statement">
    <p:bg>
      <p:bgPr>
        <a:solidFill>
          <a:srgbClr val="D4EDF0"/>
        </a:solidFill>
      </p:bgPr>
    </p:bg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62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62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62"/>
          <p:cNvSpPr txBox="1"/>
          <p:nvPr>
            <p:ph type="title"/>
          </p:nvPr>
        </p:nvSpPr>
        <p:spPr>
          <a:xfrm>
            <a:off x="1460163" y="914400"/>
            <a:ext cx="6223500" cy="33147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ubtitle 4">
  <p:cSld name="CUSTOM_3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2" name="Google Shape;142;p17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43" name="Google Shape;143;p17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44" name="Google Shape;144;p17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17"/>
          <p:cNvSpPr txBox="1"/>
          <p:nvPr>
            <p:ph idx="2" type="body"/>
          </p:nvPr>
        </p:nvSpPr>
        <p:spPr>
          <a:xfrm>
            <a:off x="209550" y="850775"/>
            <a:ext cx="20232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9" name="Google Shape;149;p17"/>
          <p:cNvSpPr txBox="1"/>
          <p:nvPr>
            <p:ph idx="3" type="body"/>
          </p:nvPr>
        </p:nvSpPr>
        <p:spPr>
          <a:xfrm>
            <a:off x="2404117" y="850775"/>
            <a:ext cx="20232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0" name="Google Shape;150;p17"/>
          <p:cNvSpPr txBox="1"/>
          <p:nvPr>
            <p:ph idx="4" type="body"/>
          </p:nvPr>
        </p:nvSpPr>
        <p:spPr>
          <a:xfrm>
            <a:off x="4598688" y="850775"/>
            <a:ext cx="20232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1" name="Google Shape;151;p17"/>
          <p:cNvSpPr txBox="1"/>
          <p:nvPr>
            <p:ph idx="5" type="body"/>
          </p:nvPr>
        </p:nvSpPr>
        <p:spPr>
          <a:xfrm>
            <a:off x="6793260" y="850775"/>
            <a:ext cx="20232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Font typeface="Proxima Nova"/>
              <a:buChar char="•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- Ernie + Scully" showMasterSp="0">
  <p:cSld name="Short statement copy">
    <p:bg>
      <p:bgPr>
        <a:solidFill>
          <a:srgbClr val="FED5A6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63"/>
          <p:cNvSpPr txBox="1"/>
          <p:nvPr>
            <p:ph type="title"/>
          </p:nvPr>
        </p:nvSpPr>
        <p:spPr>
          <a:xfrm>
            <a:off x="570000" y="1018800"/>
            <a:ext cx="3832800" cy="3105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BF5000"/>
                </a:solidFill>
              </a:defRPr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>
                <a:solidFill>
                  <a:srgbClr val="BF5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- Olive Oyl + Clifford" showMasterSp="0">
  <p:cSld name="Short statement copy 1">
    <p:bg>
      <p:bgPr>
        <a:solidFill>
          <a:srgbClr val="F6C6BB"/>
        </a:solidFill>
      </p:bgPr>
    </p:bg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64"/>
          <p:cNvSpPr txBox="1"/>
          <p:nvPr>
            <p:ph type="title"/>
          </p:nvPr>
        </p:nvSpPr>
        <p:spPr>
          <a:xfrm>
            <a:off x="570000" y="1018800"/>
            <a:ext cx="3832800" cy="3105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AF2C2C"/>
                </a:solidFill>
              </a:defRPr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800">
                <a:solidFill>
                  <a:srgbClr val="AF2C2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1" showMasterSp="0">
  <p:cSld name="Quote V1">
    <p:bg>
      <p:bgPr>
        <a:solidFill>
          <a:schemeClr val="dk2"/>
        </a:solidFill>
      </p:bgPr>
    </p:bg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65"/>
          <p:cNvSpPr txBox="1"/>
          <p:nvPr>
            <p:ph type="title"/>
          </p:nvPr>
        </p:nvSpPr>
        <p:spPr>
          <a:xfrm>
            <a:off x="1595175" y="1195100"/>
            <a:ext cx="5953800" cy="227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285" name="Google Shape;1285;p165"/>
          <p:cNvSpPr txBox="1"/>
          <p:nvPr>
            <p:ph idx="1" type="subTitle"/>
          </p:nvPr>
        </p:nvSpPr>
        <p:spPr>
          <a:xfrm>
            <a:off x="6688600" y="3742950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2" showMasterSp="0">
  <p:cSld name="Quote V2">
    <p:bg>
      <p:bgPr>
        <a:solidFill>
          <a:schemeClr val="accent2"/>
        </a:solidFill>
      </p:bgPr>
    </p:bg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66"/>
          <p:cNvSpPr txBox="1"/>
          <p:nvPr>
            <p:ph type="title"/>
          </p:nvPr>
        </p:nvSpPr>
        <p:spPr>
          <a:xfrm>
            <a:off x="3240788" y="1264563"/>
            <a:ext cx="5330700" cy="26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288" name="Google Shape;1288;p166"/>
          <p:cNvSpPr txBox="1"/>
          <p:nvPr>
            <p:ph idx="1" type="subTitle"/>
          </p:nvPr>
        </p:nvSpPr>
        <p:spPr>
          <a:xfrm>
            <a:off x="1322538" y="3550275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list" showMasterSp="0">
  <p:cSld name="Header and list_2">
    <p:bg>
      <p:bgPr>
        <a:solidFill>
          <a:srgbClr val="FFFFFF"/>
        </a:solidFill>
      </p:bgPr>
    </p:bg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67"/>
          <p:cNvSpPr txBox="1"/>
          <p:nvPr>
            <p:ph type="title"/>
          </p:nvPr>
        </p:nvSpPr>
        <p:spPr>
          <a:xfrm>
            <a:off x="571500" y="9028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291" name="Google Shape;1291;p167"/>
          <p:cNvSpPr/>
          <p:nvPr/>
        </p:nvSpPr>
        <p:spPr>
          <a:xfrm>
            <a:off x="4724400" y="933613"/>
            <a:ext cx="280200" cy="280200"/>
          </a:xfrm>
          <a:prstGeom prst="ellipse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92" name="Google Shape;1292;p167"/>
          <p:cNvSpPr txBox="1"/>
          <p:nvPr>
            <p:ph idx="1" type="subTitle"/>
          </p:nvPr>
        </p:nvSpPr>
        <p:spPr>
          <a:xfrm>
            <a:off x="5261988" y="9336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93" name="Google Shape;1293;p167"/>
          <p:cNvSpPr txBox="1"/>
          <p:nvPr>
            <p:ph idx="2" type="subTitle"/>
          </p:nvPr>
        </p:nvSpPr>
        <p:spPr>
          <a:xfrm>
            <a:off x="5261988" y="18848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94" name="Google Shape;1294;p167"/>
          <p:cNvSpPr txBox="1"/>
          <p:nvPr>
            <p:ph idx="3" type="subTitle"/>
          </p:nvPr>
        </p:nvSpPr>
        <p:spPr>
          <a:xfrm>
            <a:off x="5261988" y="28360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95" name="Google Shape;1295;p167"/>
          <p:cNvSpPr/>
          <p:nvPr/>
        </p:nvSpPr>
        <p:spPr>
          <a:xfrm>
            <a:off x="4724400" y="1884813"/>
            <a:ext cx="280200" cy="28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96" name="Google Shape;1296;p167"/>
          <p:cNvSpPr/>
          <p:nvPr/>
        </p:nvSpPr>
        <p:spPr>
          <a:xfrm>
            <a:off x="4724400" y="2836013"/>
            <a:ext cx="280200" cy="280200"/>
          </a:xfrm>
          <a:prstGeom prst="ellipse">
            <a:avLst/>
          </a:prstGeom>
          <a:solidFill>
            <a:srgbClr val="7D3D5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3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2 columns" showMasterSp="0">
  <p:cSld name="2 columns + headers_2">
    <p:bg>
      <p:bgPr>
        <a:solidFill>
          <a:srgbClr val="FFFFFF"/>
        </a:solidFill>
      </p:bgPr>
    </p:bg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68"/>
          <p:cNvSpPr txBox="1"/>
          <p:nvPr>
            <p:ph idx="1" type="subTitle"/>
          </p:nvPr>
        </p:nvSpPr>
        <p:spPr>
          <a:xfrm>
            <a:off x="572563" y="1625038"/>
            <a:ext cx="3857100" cy="4764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299" name="Google Shape;1299;p168"/>
          <p:cNvSpPr txBox="1"/>
          <p:nvPr>
            <p:ph idx="2" type="subTitle"/>
          </p:nvPr>
        </p:nvSpPr>
        <p:spPr>
          <a:xfrm>
            <a:off x="4721850" y="1625038"/>
            <a:ext cx="3857100" cy="4764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00" name="Google Shape;1300;p168"/>
          <p:cNvSpPr txBox="1"/>
          <p:nvPr>
            <p:ph idx="3" type="subTitle"/>
          </p:nvPr>
        </p:nvSpPr>
        <p:spPr>
          <a:xfrm>
            <a:off x="572563" y="571500"/>
            <a:ext cx="7996500" cy="208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01" name="Google Shape;1301;p168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302" name="Google Shape;1302;p168"/>
          <p:cNvSpPr txBox="1"/>
          <p:nvPr>
            <p:ph idx="4" type="subTitle"/>
          </p:nvPr>
        </p:nvSpPr>
        <p:spPr>
          <a:xfrm>
            <a:off x="568675" y="2381113"/>
            <a:ext cx="38421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03" name="Google Shape;1303;p168"/>
          <p:cNvSpPr txBox="1"/>
          <p:nvPr>
            <p:ph idx="5" type="subTitle"/>
          </p:nvPr>
        </p:nvSpPr>
        <p:spPr>
          <a:xfrm>
            <a:off x="4728000" y="2381113"/>
            <a:ext cx="38448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1304" name="Google Shape;1304;p168"/>
          <p:cNvCxnSpPr/>
          <p:nvPr/>
        </p:nvCxnSpPr>
        <p:spPr>
          <a:xfrm>
            <a:off x="4572038" y="2381116"/>
            <a:ext cx="0" cy="2084700"/>
          </a:xfrm>
          <a:prstGeom prst="straightConnector1">
            <a:avLst/>
          </a:prstGeom>
          <a:noFill/>
          <a:ln cap="flat" cmpd="sng" w="2540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columns" showMasterSp="0">
  <p:cSld name="3 columns + headers_2">
    <p:bg>
      <p:bgPr>
        <a:solidFill>
          <a:srgbClr val="FFFFFF"/>
        </a:solidFill>
      </p:bgPr>
    </p:bg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69"/>
          <p:cNvSpPr txBox="1"/>
          <p:nvPr>
            <p:ph idx="1" type="body"/>
          </p:nvPr>
        </p:nvSpPr>
        <p:spPr>
          <a:xfrm>
            <a:off x="576488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07" name="Google Shape;1307;p169"/>
          <p:cNvSpPr txBox="1"/>
          <p:nvPr>
            <p:ph idx="2" type="subTitle"/>
          </p:nvPr>
        </p:nvSpPr>
        <p:spPr>
          <a:xfrm>
            <a:off x="572563" y="1625038"/>
            <a:ext cx="2522100" cy="4764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08" name="Google Shape;1308;p169"/>
          <p:cNvSpPr txBox="1"/>
          <p:nvPr>
            <p:ph idx="3" type="subTitle"/>
          </p:nvPr>
        </p:nvSpPr>
        <p:spPr>
          <a:xfrm>
            <a:off x="3310975" y="1625038"/>
            <a:ext cx="2522100" cy="4764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09" name="Google Shape;1309;p169"/>
          <p:cNvSpPr txBox="1"/>
          <p:nvPr>
            <p:ph idx="4" type="subTitle"/>
          </p:nvPr>
        </p:nvSpPr>
        <p:spPr>
          <a:xfrm>
            <a:off x="6049388" y="1625038"/>
            <a:ext cx="2522100" cy="4764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10" name="Google Shape;1310;p169"/>
          <p:cNvSpPr txBox="1"/>
          <p:nvPr>
            <p:ph idx="5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11" name="Google Shape;1311;p169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cxnSp>
        <p:nvCxnSpPr>
          <p:cNvPr id="1312" name="Google Shape;1312;p169"/>
          <p:cNvCxnSpPr/>
          <p:nvPr/>
        </p:nvCxnSpPr>
        <p:spPr>
          <a:xfrm>
            <a:off x="3204175" y="2380004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13" name="Google Shape;1313;p169"/>
          <p:cNvCxnSpPr/>
          <p:nvPr/>
        </p:nvCxnSpPr>
        <p:spPr>
          <a:xfrm>
            <a:off x="5941125" y="2380004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14" name="Google Shape;1314;p169"/>
          <p:cNvSpPr txBox="1"/>
          <p:nvPr>
            <p:ph idx="6" type="body"/>
          </p:nvPr>
        </p:nvSpPr>
        <p:spPr>
          <a:xfrm>
            <a:off x="3311594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15" name="Google Shape;1315;p169"/>
          <p:cNvSpPr txBox="1"/>
          <p:nvPr>
            <p:ph idx="7" type="body"/>
          </p:nvPr>
        </p:nvSpPr>
        <p:spPr>
          <a:xfrm>
            <a:off x="6048544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3 columns with boxes" showMasterSp="0">
  <p:cSld name="3 columns + icons V1 copy_2">
    <p:bg>
      <p:bgPr>
        <a:solidFill>
          <a:srgbClr val="FFFFFF"/>
        </a:solidFill>
      </p:bgPr>
    </p:bg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70"/>
          <p:cNvSpPr txBox="1"/>
          <p:nvPr>
            <p:ph idx="1" type="subTitle"/>
          </p:nvPr>
        </p:nvSpPr>
        <p:spPr>
          <a:xfrm>
            <a:off x="572563" y="1625038"/>
            <a:ext cx="2522100" cy="476400"/>
          </a:xfrm>
          <a:prstGeom prst="rect">
            <a:avLst/>
          </a:prstGeom>
          <a:solidFill>
            <a:srgbClr val="F7983C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18" name="Google Shape;1318;p170"/>
          <p:cNvSpPr txBox="1"/>
          <p:nvPr>
            <p:ph idx="2" type="subTitle"/>
          </p:nvPr>
        </p:nvSpPr>
        <p:spPr>
          <a:xfrm>
            <a:off x="3310975" y="1625038"/>
            <a:ext cx="2522100" cy="476400"/>
          </a:xfrm>
          <a:prstGeom prst="rect">
            <a:avLst/>
          </a:prstGeom>
          <a:solidFill>
            <a:srgbClr val="FE6122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19" name="Google Shape;1319;p170"/>
          <p:cNvSpPr txBox="1"/>
          <p:nvPr>
            <p:ph idx="3" type="subTitle"/>
          </p:nvPr>
        </p:nvSpPr>
        <p:spPr>
          <a:xfrm>
            <a:off x="6049388" y="1625038"/>
            <a:ext cx="2522100" cy="47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20" name="Google Shape;1320;p170"/>
          <p:cNvSpPr txBox="1"/>
          <p:nvPr>
            <p:ph idx="4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21" name="Google Shape;1321;p170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322" name="Google Shape;1322;p170"/>
          <p:cNvSpPr txBox="1"/>
          <p:nvPr>
            <p:ph idx="5" type="subTitle"/>
          </p:nvPr>
        </p:nvSpPr>
        <p:spPr>
          <a:xfrm>
            <a:off x="573788" y="2101288"/>
            <a:ext cx="2522100" cy="1557600"/>
          </a:xfrm>
          <a:prstGeom prst="rect">
            <a:avLst/>
          </a:prstGeom>
          <a:solidFill>
            <a:srgbClr val="FED5A6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23" name="Google Shape;1323;p170"/>
          <p:cNvSpPr txBox="1"/>
          <p:nvPr>
            <p:ph idx="6" type="subTitle"/>
          </p:nvPr>
        </p:nvSpPr>
        <p:spPr>
          <a:xfrm>
            <a:off x="3310975" y="2101288"/>
            <a:ext cx="2522100" cy="1557600"/>
          </a:xfrm>
          <a:prstGeom prst="rect">
            <a:avLst/>
          </a:prstGeom>
          <a:solidFill>
            <a:srgbClr val="F6C6BB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24" name="Google Shape;1324;p170"/>
          <p:cNvSpPr txBox="1"/>
          <p:nvPr>
            <p:ph idx="7" type="subTitle"/>
          </p:nvPr>
        </p:nvSpPr>
        <p:spPr>
          <a:xfrm>
            <a:off x="6052938" y="2101288"/>
            <a:ext cx="2522100" cy="1557600"/>
          </a:xfrm>
          <a:prstGeom prst="rect">
            <a:avLst/>
          </a:prstGeom>
          <a:solidFill>
            <a:srgbClr val="D4EDF0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2 columns" showMasterSp="0">
  <p:cSld name="2 columns + headers copy_2">
    <p:bg>
      <p:bgPr>
        <a:solidFill>
          <a:srgbClr val="FFFFFF"/>
        </a:solidFill>
      </p:bgPr>
    </p:bg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71"/>
          <p:cNvSpPr txBox="1"/>
          <p:nvPr>
            <p:ph idx="1" type="subTitle"/>
          </p:nvPr>
        </p:nvSpPr>
        <p:spPr>
          <a:xfrm>
            <a:off x="568675" y="1619113"/>
            <a:ext cx="38421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27" name="Google Shape;1327;p171"/>
          <p:cNvSpPr txBox="1"/>
          <p:nvPr>
            <p:ph idx="2" type="subTitle"/>
          </p:nvPr>
        </p:nvSpPr>
        <p:spPr>
          <a:xfrm>
            <a:off x="4728000" y="1619113"/>
            <a:ext cx="38448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1328" name="Google Shape;1328;p171"/>
          <p:cNvCxnSpPr/>
          <p:nvPr/>
        </p:nvCxnSpPr>
        <p:spPr>
          <a:xfrm>
            <a:off x="4572038" y="1612891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29" name="Google Shape;1329;p171"/>
          <p:cNvSpPr txBox="1"/>
          <p:nvPr>
            <p:ph idx="3" type="subTitle"/>
          </p:nvPr>
        </p:nvSpPr>
        <p:spPr>
          <a:xfrm>
            <a:off x="572563" y="568213"/>
            <a:ext cx="4343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30" name="Google Shape;1330;p171"/>
          <p:cNvSpPr txBox="1"/>
          <p:nvPr>
            <p:ph type="title"/>
          </p:nvPr>
        </p:nvSpPr>
        <p:spPr>
          <a:xfrm>
            <a:off x="573788" y="914400"/>
            <a:ext cx="4343400" cy="42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long title, 2 columns" showMasterSp="0">
  <p:cSld name="2 columns + headers copy_2_1">
    <p:bg>
      <p:bgPr>
        <a:solidFill>
          <a:srgbClr val="FFFFFF"/>
        </a:solidFill>
      </p:bgPr>
    </p:bg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72"/>
          <p:cNvSpPr txBox="1"/>
          <p:nvPr>
            <p:ph idx="1" type="subTitle"/>
          </p:nvPr>
        </p:nvSpPr>
        <p:spPr>
          <a:xfrm>
            <a:off x="572563" y="568213"/>
            <a:ext cx="4343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33" name="Google Shape;1333;p172"/>
          <p:cNvSpPr txBox="1"/>
          <p:nvPr>
            <p:ph type="title"/>
          </p:nvPr>
        </p:nvSpPr>
        <p:spPr>
          <a:xfrm>
            <a:off x="573788" y="914400"/>
            <a:ext cx="4343400" cy="42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334" name="Google Shape;1334;p172"/>
          <p:cNvSpPr txBox="1"/>
          <p:nvPr>
            <p:ph idx="2" type="subTitle"/>
          </p:nvPr>
        </p:nvSpPr>
        <p:spPr>
          <a:xfrm>
            <a:off x="568675" y="1985076"/>
            <a:ext cx="3842100" cy="17073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35" name="Google Shape;1335;p172"/>
          <p:cNvSpPr txBox="1"/>
          <p:nvPr>
            <p:ph idx="3" type="subTitle"/>
          </p:nvPr>
        </p:nvSpPr>
        <p:spPr>
          <a:xfrm>
            <a:off x="4728000" y="1985076"/>
            <a:ext cx="3844800" cy="17073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1336" name="Google Shape;1336;p172"/>
          <p:cNvCxnSpPr/>
          <p:nvPr/>
        </p:nvCxnSpPr>
        <p:spPr>
          <a:xfrm>
            <a:off x="4572038" y="1979950"/>
            <a:ext cx="0" cy="17175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Image Left">
  <p:cSld name="CUSTOM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18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5" name="Google Shape;155;p18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56" name="Google Shape;156;p18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57" name="Google Shape;157;p18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18"/>
          <p:cNvSpPr txBox="1"/>
          <p:nvPr>
            <p:ph idx="2" type="body"/>
          </p:nvPr>
        </p:nvSpPr>
        <p:spPr>
          <a:xfrm>
            <a:off x="5968625" y="850775"/>
            <a:ext cx="2923800" cy="384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•"/>
              <a:defRPr sz="1800"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Font typeface="Proxima Nova"/>
              <a:buChar char="•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 showMasterSp="0">
  <p:cSld name="Blank White">
    <p:bg>
      <p:bgPr>
        <a:solidFill>
          <a:srgbClr val="FFFFFF"/>
        </a:solidFill>
      </p:bgPr>
    </p:bg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lides Colors" showMasterSp="0">
  <p:cSld name="Blank White_1">
    <p:bg>
      <p:bgPr>
        <a:solidFill>
          <a:srgbClr val="FFFFFF"/>
        </a:solidFill>
      </p:bgPr>
    </p:bg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74"/>
          <p:cNvSpPr txBox="1"/>
          <p:nvPr/>
        </p:nvSpPr>
        <p:spPr>
          <a:xfrm>
            <a:off x="572200" y="305717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Colors</a:t>
            </a: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40" name="Google Shape;1340;p174"/>
          <p:cNvSpPr/>
          <p:nvPr/>
        </p:nvSpPr>
        <p:spPr>
          <a:xfrm>
            <a:off x="6796084" y="1955888"/>
            <a:ext cx="1781100" cy="43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Popeye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#308DAE</a:t>
            </a:r>
            <a:endParaRPr sz="500"/>
          </a:p>
        </p:txBody>
      </p:sp>
      <p:sp>
        <p:nvSpPr>
          <p:cNvPr id="1341" name="Google Shape;1341;p174"/>
          <p:cNvSpPr/>
          <p:nvPr/>
        </p:nvSpPr>
        <p:spPr>
          <a:xfrm>
            <a:off x="2978466" y="1955888"/>
            <a:ext cx="1781100" cy="436500"/>
          </a:xfrm>
          <a:prstGeom prst="rect">
            <a:avLst/>
          </a:prstGeom>
          <a:solidFill>
            <a:srgbClr val="D4EDF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Dorothy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#D6EEF1</a:t>
            </a:r>
            <a:endParaRPr sz="500"/>
          </a:p>
        </p:txBody>
      </p:sp>
      <p:sp>
        <p:nvSpPr>
          <p:cNvPr id="1342" name="Google Shape;1342;p174"/>
          <p:cNvSpPr/>
          <p:nvPr/>
        </p:nvSpPr>
        <p:spPr>
          <a:xfrm>
            <a:off x="2978466" y="3047315"/>
            <a:ext cx="1781100" cy="436500"/>
          </a:xfrm>
          <a:prstGeom prst="rect">
            <a:avLst/>
          </a:prstGeom>
          <a:solidFill>
            <a:srgbClr val="F6C6B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Olive Oyl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#F6C8BE</a:t>
            </a:r>
            <a:endParaRPr sz="500"/>
          </a:p>
        </p:txBody>
      </p:sp>
      <p:sp>
        <p:nvSpPr>
          <p:cNvPr id="1343" name="Google Shape;1343;p174"/>
          <p:cNvSpPr/>
          <p:nvPr/>
        </p:nvSpPr>
        <p:spPr>
          <a:xfrm>
            <a:off x="2978466" y="1410175"/>
            <a:ext cx="1781100" cy="436500"/>
          </a:xfrm>
          <a:prstGeom prst="rect">
            <a:avLst/>
          </a:prstGeom>
          <a:solidFill>
            <a:srgbClr val="E2EFD1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3363D"/>
                </a:solidFill>
                <a:latin typeface="IBM Plex Mono"/>
                <a:ea typeface="IBM Plex Mono"/>
                <a:cs typeface="IBM Plex Mono"/>
                <a:sym typeface="IBM Plex Mono"/>
              </a:rPr>
              <a:t>Baby Yoda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3363D"/>
                </a:solidFill>
                <a:latin typeface="IBM Plex Mono"/>
                <a:ea typeface="IBM Plex Mono"/>
                <a:cs typeface="IBM Plex Mono"/>
                <a:sym typeface="IBM Plex Mono"/>
              </a:rPr>
              <a:t>#E2F0D2</a:t>
            </a:r>
            <a:endParaRPr sz="500"/>
          </a:p>
        </p:txBody>
      </p:sp>
      <p:sp>
        <p:nvSpPr>
          <p:cNvPr id="1344" name="Google Shape;1344;p174"/>
          <p:cNvSpPr/>
          <p:nvPr/>
        </p:nvSpPr>
        <p:spPr>
          <a:xfrm>
            <a:off x="4886242" y="3047315"/>
            <a:ext cx="1781100" cy="436500"/>
          </a:xfrm>
          <a:prstGeom prst="rect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Wilma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#FF6224</a:t>
            </a:r>
            <a:endParaRPr sz="500"/>
          </a:p>
        </p:txBody>
      </p:sp>
      <p:sp>
        <p:nvSpPr>
          <p:cNvPr id="1345" name="Google Shape;1345;p174"/>
          <p:cNvSpPr/>
          <p:nvPr/>
        </p:nvSpPr>
        <p:spPr>
          <a:xfrm>
            <a:off x="4886242" y="4136913"/>
            <a:ext cx="1781100" cy="436500"/>
          </a:xfrm>
          <a:prstGeom prst="rect">
            <a:avLst/>
          </a:prstGeom>
          <a:solidFill>
            <a:srgbClr val="EFC83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Charlie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#EFC93D</a:t>
            </a:r>
            <a:endParaRPr sz="500"/>
          </a:p>
        </p:txBody>
      </p:sp>
      <p:sp>
        <p:nvSpPr>
          <p:cNvPr id="1346" name="Google Shape;1346;p174"/>
          <p:cNvSpPr/>
          <p:nvPr/>
        </p:nvSpPr>
        <p:spPr>
          <a:xfrm>
            <a:off x="4887276" y="1955888"/>
            <a:ext cx="1781100" cy="436500"/>
          </a:xfrm>
          <a:prstGeom prst="rect">
            <a:avLst/>
          </a:prstGeom>
          <a:solidFill>
            <a:srgbClr val="2EA8B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Bubbles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#30AABC</a:t>
            </a:r>
            <a:endParaRPr sz="500"/>
          </a:p>
        </p:txBody>
      </p:sp>
      <p:sp>
        <p:nvSpPr>
          <p:cNvPr id="1347" name="Google Shape;1347;p174"/>
          <p:cNvSpPr/>
          <p:nvPr/>
        </p:nvSpPr>
        <p:spPr>
          <a:xfrm>
            <a:off x="6796084" y="1410175"/>
            <a:ext cx="1781100" cy="436500"/>
          </a:xfrm>
          <a:prstGeom prst="rect">
            <a:avLst/>
          </a:prstGeom>
          <a:solidFill>
            <a:srgbClr val="58705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Yoda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#587052</a:t>
            </a:r>
            <a:endParaRPr sz="500"/>
          </a:p>
        </p:txBody>
      </p:sp>
      <p:sp>
        <p:nvSpPr>
          <p:cNvPr id="1348" name="Google Shape;1348;p174"/>
          <p:cNvSpPr/>
          <p:nvPr/>
        </p:nvSpPr>
        <p:spPr>
          <a:xfrm>
            <a:off x="6796084" y="4136913"/>
            <a:ext cx="1781100" cy="4365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Luke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#C38F00</a:t>
            </a:r>
            <a:endParaRPr sz="500"/>
          </a:p>
        </p:txBody>
      </p:sp>
      <p:sp>
        <p:nvSpPr>
          <p:cNvPr id="1349" name="Google Shape;1349;p174"/>
          <p:cNvSpPr/>
          <p:nvPr/>
        </p:nvSpPr>
        <p:spPr>
          <a:xfrm>
            <a:off x="6796084" y="3047315"/>
            <a:ext cx="1781100" cy="436500"/>
          </a:xfrm>
          <a:prstGeom prst="rect">
            <a:avLst/>
          </a:prstGeom>
          <a:solidFill>
            <a:srgbClr val="AF2C2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Clifford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#AF2C2C</a:t>
            </a:r>
            <a:endParaRPr sz="500"/>
          </a:p>
        </p:txBody>
      </p:sp>
      <p:sp>
        <p:nvSpPr>
          <p:cNvPr id="1350" name="Google Shape;1350;p174"/>
          <p:cNvSpPr/>
          <p:nvPr/>
        </p:nvSpPr>
        <p:spPr>
          <a:xfrm>
            <a:off x="4886242" y="3591200"/>
            <a:ext cx="1781100" cy="436500"/>
          </a:xfrm>
          <a:prstGeom prst="rect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Hobbes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#F79A3E</a:t>
            </a:r>
            <a:endParaRPr sz="500"/>
          </a:p>
        </p:txBody>
      </p:sp>
      <p:sp>
        <p:nvSpPr>
          <p:cNvPr id="1351" name="Google Shape;1351;p174"/>
          <p:cNvSpPr/>
          <p:nvPr/>
        </p:nvSpPr>
        <p:spPr>
          <a:xfrm>
            <a:off x="572563" y="1410175"/>
            <a:ext cx="1781100" cy="4365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Nessie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#BDD9D7</a:t>
            </a:r>
            <a:endParaRPr sz="500"/>
          </a:p>
        </p:txBody>
      </p:sp>
      <p:sp>
        <p:nvSpPr>
          <p:cNvPr id="1352" name="Google Shape;1352;p174"/>
          <p:cNvSpPr/>
          <p:nvPr/>
        </p:nvSpPr>
        <p:spPr>
          <a:xfrm>
            <a:off x="572563" y="3047315"/>
            <a:ext cx="1781100" cy="43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Tofu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8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500"/>
          </a:p>
        </p:txBody>
      </p:sp>
      <p:sp>
        <p:nvSpPr>
          <p:cNvPr id="1353" name="Google Shape;1353;p174"/>
          <p:cNvSpPr/>
          <p:nvPr/>
        </p:nvSpPr>
        <p:spPr>
          <a:xfrm>
            <a:off x="572563" y="1955888"/>
            <a:ext cx="1781100" cy="436500"/>
          </a:xfrm>
          <a:prstGeom prst="rect">
            <a:avLst/>
          </a:prstGeom>
          <a:solidFill>
            <a:srgbClr val="16474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Pale Kale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#17494D</a:t>
            </a:r>
            <a:endParaRPr sz="500"/>
          </a:p>
        </p:txBody>
      </p:sp>
      <p:sp>
        <p:nvSpPr>
          <p:cNvPr id="1354" name="Google Shape;1354;p174"/>
          <p:cNvSpPr/>
          <p:nvPr/>
        </p:nvSpPr>
        <p:spPr>
          <a:xfrm>
            <a:off x="572563" y="3591200"/>
            <a:ext cx="1781100" cy="43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Karl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3F0EE</a:t>
            </a:r>
            <a:endParaRPr sz="500"/>
          </a:p>
        </p:txBody>
      </p:sp>
      <p:sp>
        <p:nvSpPr>
          <p:cNvPr id="1355" name="Google Shape;1355;p174"/>
          <p:cNvSpPr/>
          <p:nvPr/>
        </p:nvSpPr>
        <p:spPr>
          <a:xfrm>
            <a:off x="572563" y="2501602"/>
            <a:ext cx="1781100" cy="4365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Kale</a:t>
            </a:r>
            <a:endParaRPr sz="500"/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#03363D</a:t>
            </a:r>
            <a:endParaRPr sz="500"/>
          </a:p>
        </p:txBody>
      </p:sp>
      <p:sp>
        <p:nvSpPr>
          <p:cNvPr id="1356" name="Google Shape;1356;p174"/>
          <p:cNvSpPr/>
          <p:nvPr/>
        </p:nvSpPr>
        <p:spPr>
          <a:xfrm>
            <a:off x="572563" y="4136913"/>
            <a:ext cx="1781100" cy="43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Oat Milk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0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endParaRPr sz="500"/>
          </a:p>
        </p:txBody>
      </p:sp>
      <p:sp>
        <p:nvSpPr>
          <p:cNvPr id="1357" name="Google Shape;1357;p174"/>
          <p:cNvSpPr/>
          <p:nvPr/>
        </p:nvSpPr>
        <p:spPr>
          <a:xfrm>
            <a:off x="6796084" y="3591200"/>
            <a:ext cx="1781100" cy="436500"/>
          </a:xfrm>
          <a:prstGeom prst="rect">
            <a:avLst/>
          </a:prstGeom>
          <a:solidFill>
            <a:srgbClr val="BF500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Scully</a:t>
            </a:r>
            <a:endParaRPr sz="500"/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#BF5000</a:t>
            </a:r>
            <a:endParaRPr sz="500"/>
          </a:p>
        </p:txBody>
      </p:sp>
      <p:sp>
        <p:nvSpPr>
          <p:cNvPr id="1358" name="Google Shape;1358;p174"/>
          <p:cNvSpPr/>
          <p:nvPr/>
        </p:nvSpPr>
        <p:spPr>
          <a:xfrm>
            <a:off x="2978466" y="3591200"/>
            <a:ext cx="1781100" cy="436500"/>
          </a:xfrm>
          <a:prstGeom prst="rect">
            <a:avLst/>
          </a:prstGeom>
          <a:solidFill>
            <a:srgbClr val="FED5A6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Ernie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#FED6A8</a:t>
            </a:r>
            <a:endParaRPr sz="500"/>
          </a:p>
        </p:txBody>
      </p:sp>
      <p:sp>
        <p:nvSpPr>
          <p:cNvPr id="1359" name="Google Shape;1359;p174"/>
          <p:cNvSpPr/>
          <p:nvPr/>
        </p:nvSpPr>
        <p:spPr>
          <a:xfrm>
            <a:off x="4886242" y="1410175"/>
            <a:ext cx="1781100" cy="436500"/>
          </a:xfrm>
          <a:prstGeom prst="rect">
            <a:avLst/>
          </a:prstGeom>
          <a:solidFill>
            <a:srgbClr val="00B063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Peppermint Patty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#00B169</a:t>
            </a:r>
            <a:endParaRPr sz="500"/>
          </a:p>
        </p:txBody>
      </p:sp>
      <p:sp>
        <p:nvSpPr>
          <p:cNvPr id="1360" name="Google Shape;1360;p174"/>
          <p:cNvSpPr/>
          <p:nvPr/>
        </p:nvSpPr>
        <p:spPr>
          <a:xfrm>
            <a:off x="2978466" y="2501602"/>
            <a:ext cx="1781100" cy="436500"/>
          </a:xfrm>
          <a:prstGeom prst="rect">
            <a:avLst/>
          </a:prstGeom>
          <a:solidFill>
            <a:srgbClr val="E9D5E8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Ditto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#EAD7E9</a:t>
            </a:r>
            <a:endParaRPr sz="500"/>
          </a:p>
        </p:txBody>
      </p:sp>
      <p:sp>
        <p:nvSpPr>
          <p:cNvPr id="1361" name="Google Shape;1361;p174"/>
          <p:cNvSpPr/>
          <p:nvPr/>
        </p:nvSpPr>
        <p:spPr>
          <a:xfrm>
            <a:off x="4886242" y="2501602"/>
            <a:ext cx="1781100" cy="436500"/>
          </a:xfrm>
          <a:prstGeom prst="rect">
            <a:avLst/>
          </a:prstGeom>
          <a:solidFill>
            <a:srgbClr val="CD9DB5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Daphne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#CE9FB7</a:t>
            </a:r>
            <a:endParaRPr sz="500"/>
          </a:p>
        </p:txBody>
      </p:sp>
      <p:sp>
        <p:nvSpPr>
          <p:cNvPr id="1362" name="Google Shape;1362;p174"/>
          <p:cNvSpPr/>
          <p:nvPr/>
        </p:nvSpPr>
        <p:spPr>
          <a:xfrm>
            <a:off x="6796084" y="2501602"/>
            <a:ext cx="1781100" cy="436500"/>
          </a:xfrm>
          <a:prstGeom prst="rect">
            <a:avLst/>
          </a:prstGeom>
          <a:solidFill>
            <a:srgbClr val="7D3D54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Jane Jetson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#7D3D54</a:t>
            </a:r>
            <a:endParaRPr sz="500"/>
          </a:p>
        </p:txBody>
      </p:sp>
      <p:sp>
        <p:nvSpPr>
          <p:cNvPr id="1363" name="Google Shape;1363;p174"/>
          <p:cNvSpPr/>
          <p:nvPr/>
        </p:nvSpPr>
        <p:spPr>
          <a:xfrm>
            <a:off x="2978466" y="4136913"/>
            <a:ext cx="1781100" cy="436500"/>
          </a:xfrm>
          <a:prstGeom prst="rect">
            <a:avLst/>
          </a:prstGeom>
          <a:solidFill>
            <a:srgbClr val="F9E8AF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Bert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#F9E9B1</a:t>
            </a:r>
            <a:endParaRPr sz="500"/>
          </a:p>
        </p:txBody>
      </p:sp>
      <p:sp>
        <p:nvSpPr>
          <p:cNvPr id="1364" name="Google Shape;1364;p174"/>
          <p:cNvSpPr/>
          <p:nvPr/>
        </p:nvSpPr>
        <p:spPr>
          <a:xfrm>
            <a:off x="2705188" y="347188"/>
            <a:ext cx="2423100" cy="657000"/>
          </a:xfrm>
          <a:prstGeom prst="roundRect">
            <a:avLst>
              <a:gd fmla="val 9585" name="adj"/>
            </a:avLst>
          </a:prstGeom>
          <a:solidFill>
            <a:schemeClr val="lt2"/>
          </a:solidFill>
          <a:ln>
            <a:noFill/>
          </a:ln>
          <a:effectLst>
            <a:outerShdw blurRad="203200" rotWithShape="0" dir="5400000" dist="26802">
              <a:srgbClr val="03363D">
                <a:alpha val="18040"/>
              </a:srgbClr>
            </a:outerShdw>
          </a:effectLst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est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access these colors swatches go to View &gt; Master and copy the colors. </a:t>
            </a:r>
            <a:endParaRPr sz="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65" name="Google Shape;1365;p174"/>
          <p:cNvSpPr/>
          <p:nvPr/>
        </p:nvSpPr>
        <p:spPr>
          <a:xfrm>
            <a:off x="5247613" y="347188"/>
            <a:ext cx="2313300" cy="657000"/>
          </a:xfrm>
          <a:prstGeom prst="roundRect">
            <a:avLst>
              <a:gd fmla="val 9585" name="adj"/>
            </a:avLst>
          </a:prstGeom>
          <a:solidFill>
            <a:schemeClr val="lt2"/>
          </a:solidFill>
          <a:ln>
            <a:noFill/>
          </a:ln>
          <a:effectLst>
            <a:outerShdw blurRad="203200" rotWithShape="0" dir="5400000" dist="26802">
              <a:srgbClr val="03363D">
                <a:alpha val="18040"/>
              </a:srgbClr>
            </a:outerShdw>
          </a:effectLst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est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Hit X in the top right corner and paste the colors onto a blank slide.</a:t>
            </a:r>
            <a:endParaRPr sz="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Image" id="1366" name="Google Shape;1366;p174"/>
          <p:cNvPicPr preferRelativeResize="0"/>
          <p:nvPr/>
        </p:nvPicPr>
        <p:blipFill rotWithShape="1">
          <a:blip r:embed="rId2">
            <a:alphaModFix/>
          </a:blip>
          <a:srcRect b="13359" l="13178" r="8" t="0"/>
          <a:stretch/>
        </p:blipFill>
        <p:spPr>
          <a:xfrm>
            <a:off x="2363269" y="789878"/>
            <a:ext cx="562346" cy="562346"/>
          </a:xfrm>
          <a:custGeom>
            <a:rect b="b" l="l" r="r" t="t"/>
            <a:pathLst>
              <a:path extrusionOk="0" h="20595" w="20595">
                <a:moveTo>
                  <a:pt x="10297" y="0"/>
                </a:moveTo>
                <a:cubicBezTo>
                  <a:pt x="7662" y="0"/>
                  <a:pt x="5028" y="1006"/>
                  <a:pt x="3017" y="3017"/>
                </a:cubicBezTo>
                <a:cubicBezTo>
                  <a:pt x="-1005" y="7039"/>
                  <a:pt x="-1005" y="13556"/>
                  <a:pt x="3017" y="17578"/>
                </a:cubicBezTo>
                <a:cubicBezTo>
                  <a:pt x="7039" y="21600"/>
                  <a:pt x="13556" y="21600"/>
                  <a:pt x="17578" y="17578"/>
                </a:cubicBezTo>
                <a:cubicBezTo>
                  <a:pt x="19589" y="15567"/>
                  <a:pt x="20595" y="12933"/>
                  <a:pt x="20595" y="10298"/>
                </a:cubicBezTo>
                <a:cubicBezTo>
                  <a:pt x="20595" y="7662"/>
                  <a:pt x="19589" y="5028"/>
                  <a:pt x="17578" y="3017"/>
                </a:cubicBezTo>
                <a:cubicBezTo>
                  <a:pt x="15567" y="1006"/>
                  <a:pt x="12933" y="0"/>
                  <a:pt x="10297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39502">
              <a:srgbClr val="03363D">
                <a:alpha val="14900"/>
              </a:srgbClr>
            </a:outerShdw>
          </a:effectLst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lides relationframes" showMasterSp="0">
  <p:cSld name="Blank White_1_1">
    <p:bg>
      <p:bgPr>
        <a:solidFill>
          <a:srgbClr val="FFFFFF"/>
        </a:solidFill>
      </p:bgPr>
    </p:bg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75"/>
          <p:cNvSpPr/>
          <p:nvPr/>
        </p:nvSpPr>
        <p:spPr>
          <a:xfrm>
            <a:off x="2551492" y="586100"/>
            <a:ext cx="2184600" cy="729300"/>
          </a:xfrm>
          <a:prstGeom prst="roundRect">
            <a:avLst>
              <a:gd fmla="val 142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access the relationframes, go to View &gt; Master and copy the shapes.</a:t>
            </a:r>
            <a:endParaRPr sz="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9" name="Google Shape;1369;p175"/>
          <p:cNvSpPr txBox="1"/>
          <p:nvPr/>
        </p:nvSpPr>
        <p:spPr>
          <a:xfrm>
            <a:off x="580563" y="307512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Relationframes</a:t>
            </a: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retail - msg 4.jpg" id="1370" name="Google Shape;1370;p175"/>
          <p:cNvPicPr preferRelativeResize="0"/>
          <p:nvPr/>
        </p:nvPicPr>
        <p:blipFill rotWithShape="1">
          <a:blip r:embed="rId2">
            <a:alphaModFix/>
          </a:blip>
          <a:srcRect b="20834" l="0" r="1758" t="13669"/>
          <a:stretch/>
        </p:blipFill>
        <p:spPr>
          <a:xfrm>
            <a:off x="1263894" y="3331552"/>
            <a:ext cx="949536" cy="94953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371" name="Google Shape;1371;p175"/>
          <p:cNvPicPr preferRelativeResize="0"/>
          <p:nvPr/>
        </p:nvPicPr>
        <p:blipFill rotWithShape="1">
          <a:blip r:embed="rId3">
            <a:alphaModFix/>
          </a:blip>
          <a:srcRect b="1267" l="41028" r="4464" t="1267"/>
          <a:stretch/>
        </p:blipFill>
        <p:spPr>
          <a:xfrm>
            <a:off x="3110278" y="3331552"/>
            <a:ext cx="949536" cy="943434"/>
          </a:xfrm>
          <a:custGeom>
            <a:rect b="b" l="l" r="r" t="t"/>
            <a:pathLst>
              <a:path extrusionOk="0" h="21600" w="21600">
                <a:moveTo>
                  <a:pt x="21488" y="0"/>
                </a:moveTo>
                <a:cubicBezTo>
                  <a:pt x="9629" y="0"/>
                  <a:pt x="15" y="9720"/>
                  <a:pt x="0" y="21600"/>
                </a:cubicBezTo>
                <a:lnTo>
                  <a:pt x="21600" y="21600"/>
                </a:lnTo>
                <a:cubicBezTo>
                  <a:pt x="21600" y="21600"/>
                  <a:pt x="21600" y="3"/>
                  <a:pt x="21600" y="3"/>
                </a:cubicBezTo>
                <a:cubicBezTo>
                  <a:pt x="21563" y="3"/>
                  <a:pt x="21526" y="0"/>
                  <a:pt x="2148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dustry_pages-443.jpg" id="1372" name="Google Shape;1372;p175"/>
          <p:cNvPicPr preferRelativeResize="0"/>
          <p:nvPr/>
        </p:nvPicPr>
        <p:blipFill rotWithShape="1">
          <a:blip r:embed="rId4">
            <a:alphaModFix/>
          </a:blip>
          <a:srcRect b="2610" l="16000" r="13137" t="2124"/>
          <a:stretch/>
        </p:blipFill>
        <p:spPr>
          <a:xfrm>
            <a:off x="4956664" y="3331552"/>
            <a:ext cx="963036" cy="949536"/>
          </a:xfrm>
          <a:custGeom>
            <a:rect b="b" l="l" r="r" t="t"/>
            <a:pathLst>
              <a:path extrusionOk="0" h="21600" w="21600">
                <a:moveTo>
                  <a:pt x="10798" y="0"/>
                </a:moveTo>
                <a:cubicBezTo>
                  <a:pt x="4834" y="0"/>
                  <a:pt x="0" y="4903"/>
                  <a:pt x="0" y="10952"/>
                </a:cubicBezTo>
                <a:lnTo>
                  <a:pt x="0" y="21600"/>
                </a:lnTo>
                <a:lnTo>
                  <a:pt x="21597" y="21600"/>
                </a:lnTo>
                <a:cubicBezTo>
                  <a:pt x="21597" y="21600"/>
                  <a:pt x="21600" y="10952"/>
                  <a:pt x="21600" y="10952"/>
                </a:cubicBezTo>
                <a:cubicBezTo>
                  <a:pt x="21600" y="4903"/>
                  <a:pt x="16763" y="0"/>
                  <a:pt x="1079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1056.jpg" id="1373" name="Google Shape;1373;p175"/>
          <p:cNvPicPr preferRelativeResize="0"/>
          <p:nvPr/>
        </p:nvPicPr>
        <p:blipFill rotWithShape="1">
          <a:blip r:embed="rId5">
            <a:alphaModFix/>
          </a:blip>
          <a:srcRect b="10197" l="3851" r="3116" t="17328"/>
          <a:stretch/>
        </p:blipFill>
        <p:spPr>
          <a:xfrm>
            <a:off x="6726115" y="1979734"/>
            <a:ext cx="1156572" cy="5782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753.jpg" id="1374" name="Google Shape;1374;p175"/>
          <p:cNvPicPr preferRelativeResize="0"/>
          <p:nvPr/>
        </p:nvPicPr>
        <p:blipFill rotWithShape="1">
          <a:blip r:embed="rId6">
            <a:alphaModFix/>
          </a:blip>
          <a:srcRect b="5181" l="14140" r="17412" t="2447"/>
          <a:stretch/>
        </p:blipFill>
        <p:spPr>
          <a:xfrm>
            <a:off x="4890721" y="1792898"/>
            <a:ext cx="1096416" cy="949536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10801" y="0"/>
                  <a:pt x="0" y="21600"/>
                  <a:pt x="0" y="21600"/>
                </a:cubicBezTo>
                <a:lnTo>
                  <a:pt x="21600" y="21600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430.jpg" id="1375" name="Google Shape;1375;p175"/>
          <p:cNvPicPr preferRelativeResize="0"/>
          <p:nvPr/>
        </p:nvPicPr>
        <p:blipFill rotWithShape="1">
          <a:blip r:embed="rId7">
            <a:alphaModFix/>
          </a:blip>
          <a:srcRect b="19141" l="28576" r="19850" t="498"/>
          <a:stretch/>
        </p:blipFill>
        <p:spPr>
          <a:xfrm>
            <a:off x="6825029" y="3331552"/>
            <a:ext cx="949536" cy="94953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0"/>
                  <a:pt x="0" y="21600"/>
                  <a:pt x="0" y="21600"/>
                </a:cubicBez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Homepage-1347-Edit.jpg" id="1376" name="Google Shape;1376;p175"/>
          <p:cNvPicPr preferRelativeResize="0"/>
          <p:nvPr/>
        </p:nvPicPr>
        <p:blipFill rotWithShape="1">
          <a:blip r:embed="rId8">
            <a:alphaModFix/>
          </a:blip>
          <a:srcRect b="22637" l="13964" r="3157" t="2702"/>
          <a:stretch/>
        </p:blipFill>
        <p:spPr>
          <a:xfrm>
            <a:off x="1263894" y="1792898"/>
            <a:ext cx="949536" cy="94953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dustriesTelecom-230.jpg" id="1377" name="Google Shape;1377;p175"/>
          <p:cNvPicPr preferRelativeResize="0"/>
          <p:nvPr/>
        </p:nvPicPr>
        <p:blipFill rotWithShape="1">
          <a:blip r:embed="rId9">
            <a:alphaModFix/>
          </a:blip>
          <a:srcRect b="19263" l="0" r="773" t="14586"/>
          <a:stretch/>
        </p:blipFill>
        <p:spPr>
          <a:xfrm>
            <a:off x="3110278" y="1792898"/>
            <a:ext cx="961436" cy="961436"/>
          </a:xfrm>
          <a:custGeom>
            <a:rect b="b" l="l" r="r" t="t"/>
            <a:pathLst>
              <a:path extrusionOk="0" h="20430" w="20430">
                <a:moveTo>
                  <a:pt x="16931" y="0"/>
                </a:moveTo>
                <a:lnTo>
                  <a:pt x="0" y="16931"/>
                </a:lnTo>
                <a:cubicBezTo>
                  <a:pt x="4680" y="21600"/>
                  <a:pt x="12250" y="21594"/>
                  <a:pt x="16922" y="16922"/>
                </a:cubicBezTo>
                <a:cubicBezTo>
                  <a:pt x="21594" y="12250"/>
                  <a:pt x="21600" y="4680"/>
                  <a:pt x="1693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78" name="Google Shape;1378;p175"/>
          <p:cNvSpPr/>
          <p:nvPr/>
        </p:nvSpPr>
        <p:spPr>
          <a:xfrm>
            <a:off x="6892367" y="586100"/>
            <a:ext cx="1759800" cy="729300"/>
          </a:xfrm>
          <a:prstGeom prst="roundRect">
            <a:avLst>
              <a:gd fmla="val 142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change the photos, right click and choose Replace Image.</a:t>
            </a:r>
            <a:endParaRPr sz="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Image" id="1379" name="Google Shape;1379;p175"/>
          <p:cNvPicPr preferRelativeResize="0"/>
          <p:nvPr/>
        </p:nvPicPr>
        <p:blipFill rotWithShape="1">
          <a:blip r:embed="rId10">
            <a:alphaModFix/>
          </a:blip>
          <a:srcRect b="11633" l="1398" r="15854" t="5626"/>
          <a:stretch/>
        </p:blipFill>
        <p:spPr>
          <a:xfrm>
            <a:off x="2194725" y="279915"/>
            <a:ext cx="560261" cy="560235"/>
          </a:xfrm>
          <a:custGeom>
            <a:rect b="b" l="l" r="r" t="t"/>
            <a:pathLst>
              <a:path extrusionOk="0" h="20595" w="19679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39502">
              <a:srgbClr val="000000">
                <a:alpha val="14900"/>
              </a:srgbClr>
            </a:outerShdw>
          </a:effectLst>
        </p:spPr>
      </p:pic>
      <p:sp>
        <p:nvSpPr>
          <p:cNvPr id="1380" name="Google Shape;1380;p175"/>
          <p:cNvSpPr/>
          <p:nvPr/>
        </p:nvSpPr>
        <p:spPr>
          <a:xfrm>
            <a:off x="4811554" y="586100"/>
            <a:ext cx="2005200" cy="729300"/>
          </a:xfrm>
          <a:prstGeom prst="roundRect">
            <a:avLst>
              <a:gd fmla="val 958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Hit X in the top right corner and paste the shapes onto a blank slide.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ubtitle">
  <p:cSld name="CUSTOM_8"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76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03353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3" name="Google Shape;1383;p176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84" name="Google Shape;1384;p176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385" name="Google Shape;1385;p176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1386" name="Google Shape;1386;p176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76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76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76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Color block 1" showMasterSp="0">
  <p:cSld name="Intro color block_1">
    <p:bg>
      <p:bgPr>
        <a:solidFill>
          <a:schemeClr val="lt1"/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77"/>
          <p:cNvSpPr/>
          <p:nvPr/>
        </p:nvSpPr>
        <p:spPr>
          <a:xfrm>
            <a:off x="6057875" y="0"/>
            <a:ext cx="30861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392" name="Google Shape;1392;p177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393" name="Google Shape;1393;p177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TITLE_AND_BODY_1_1"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TITLE_AND_BODY_1_2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detailed 1" showMasterSp="0">
  <p:cSld name="TITLE_AND_BODY_2_1_1_1">
    <p:bg>
      <p:bgPr>
        <a:solidFill>
          <a:schemeClr val="lt1"/>
        </a:solidFill>
      </p:bgPr>
    </p:bg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80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 bar full V1 3" showMasterSp="0">
  <p:cSld name="TITLE_AND_BODY_5"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81"/>
          <p:cNvSpPr/>
          <p:nvPr/>
        </p:nvSpPr>
        <p:spPr>
          <a:xfrm>
            <a:off x="0" y="-9525"/>
            <a:ext cx="9144000" cy="590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0" rotWithShape="0" dir="5400000" dist="16114">
              <a:srgbClr val="000000">
                <a:alpha val="1137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0" name="Google Shape;1400;p181"/>
          <p:cNvSpPr txBox="1"/>
          <p:nvPr>
            <p:ph idx="1" type="body"/>
          </p:nvPr>
        </p:nvSpPr>
        <p:spPr>
          <a:xfrm>
            <a:off x="569675" y="191352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800"/>
              <a:buFont typeface="Arial"/>
              <a:buNone/>
              <a:defRPr b="1" sz="800" cap="none"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03363D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401" name="Google Shape;1401;p181"/>
          <p:cNvSpPr/>
          <p:nvPr/>
        </p:nvSpPr>
        <p:spPr>
          <a:xfrm>
            <a:off x="4402804" y="4717119"/>
            <a:ext cx="338418" cy="241894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181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" showMasterSp="0">
  <p:cSld name="Blank Z"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82"/>
          <p:cNvSpPr/>
          <p:nvPr/>
        </p:nvSpPr>
        <p:spPr>
          <a:xfrm>
            <a:off x="4402804" y="4717119"/>
            <a:ext cx="338418" cy="241894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est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">
  <p:cSld name="CUSTOM_5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_Lion_Segue_01.png" id="163" name="Google Shape;16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>
            <p:ph type="title"/>
          </p:nvPr>
        </p:nvSpPr>
        <p:spPr>
          <a:xfrm>
            <a:off x="350688" y="273850"/>
            <a:ext cx="84426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5" name="Google Shape;165;p19"/>
          <p:cNvSpPr txBox="1"/>
          <p:nvPr>
            <p:ph idx="2" type="title"/>
          </p:nvPr>
        </p:nvSpPr>
        <p:spPr>
          <a:xfrm>
            <a:off x="466725" y="371475"/>
            <a:ext cx="50580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idx="1" type="subTitle"/>
          </p:nvPr>
        </p:nvSpPr>
        <p:spPr>
          <a:xfrm>
            <a:off x="352425" y="2638425"/>
            <a:ext cx="51723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 showMasterSp="0">
  <p:cSld name="TITLE_AND_BODY_1_3"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White" showMasterSp="0" type="tx">
  <p:cSld name="TITLE_AND_BODY">
    <p:bg>
      <p:bgPr>
        <a:solidFill>
          <a:srgbClr val="FFFFFF"/>
        </a:solidFill>
      </p:bgPr>
    </p:bg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ofu" showMasterSp="0">
  <p:cSld name="TITLE_AND_BODY_3">
    <p:bg>
      <p:bgPr>
        <a:solidFill>
          <a:schemeClr val="lt1"/>
        </a:solidFill>
      </p:bgPr>
    </p:bg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White" showMasterSp="0">
  <p:cSld name="White Subtitle without logo">
    <p:bg>
      <p:bgPr>
        <a:solidFill>
          <a:srgbClr val="FFFFFF"/>
        </a:solidFill>
      </p:bgPr>
    </p:bg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87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Tofu" showMasterSp="0">
  <p:cSld name="White Subtitle without logo_1">
    <p:bg>
      <p:bgPr>
        <a:solidFill>
          <a:schemeClr val="lt1"/>
        </a:solidFill>
      </p:bgPr>
    </p:bg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88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 - White" showMasterSp="0">
  <p:cSld name="Blank Z White">
    <p:bg>
      <p:bgPr>
        <a:solidFill>
          <a:srgbClr val="FFFFFF"/>
        </a:solidFill>
      </p:bgPr>
    </p:bg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89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 - Night mode" showMasterSp="0">
  <p:cSld name="Night mode - blank Z_1">
    <p:bg>
      <p:bgPr>
        <a:solidFill>
          <a:srgbClr val="03363D"/>
        </a:solidFill>
      </p:bgPr>
    </p:bg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90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90"/>
          <p:cNvSpPr txBox="1"/>
          <p:nvPr>
            <p:ph idx="12" type="sldNum"/>
          </p:nvPr>
        </p:nvSpPr>
        <p:spPr>
          <a:xfrm>
            <a:off x="4484637" y="4905375"/>
            <a:ext cx="169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TITLE_AND_BODY_2_3">
    <p:bg>
      <p:bgPr>
        <a:solidFill>
          <a:schemeClr val="lt1"/>
        </a:solidFill>
      </p:bgPr>
    </p:bg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91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1422" name="Google Shape;1422;p191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23" name="Google Shape;1423;p191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24" name="Google Shape;1424;p191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25" name="Google Shape;1425;p191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26" name="Google Shape;1426;p191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27" name="Google Shape;1427;p191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Night mode" showMasterSp="0">
  <p:cSld name="TITLE_AND_BODY_2_2_1">
    <p:bg>
      <p:bgPr>
        <a:solidFill>
          <a:srgbClr val="03363D"/>
        </a:solidFill>
      </p:bgPr>
    </p:bg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92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430" name="Google Shape;1430;p192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31" name="Google Shape;1431;p192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32" name="Google Shape;1432;p192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33" name="Google Shape;1433;p192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34" name="Google Shape;1434;p192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35" name="Google Shape;1435;p192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detailed" showMasterSp="0">
  <p:cSld name="TITLE_AND_BODY_2_1_1">
    <p:bg>
      <p:bgPr>
        <a:solidFill>
          <a:schemeClr val="lt1"/>
        </a:solidFill>
      </p:bgPr>
    </p:bg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193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1438" name="Google Shape;1438;p193"/>
          <p:cNvSpPr txBox="1"/>
          <p:nvPr>
            <p:ph idx="1" type="subTitle"/>
          </p:nvPr>
        </p:nvSpPr>
        <p:spPr>
          <a:xfrm>
            <a:off x="4949218" y="913075"/>
            <a:ext cx="36249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39" name="Google Shape;1439;p193"/>
          <p:cNvSpPr txBox="1"/>
          <p:nvPr>
            <p:ph idx="2" type="subTitle"/>
          </p:nvPr>
        </p:nvSpPr>
        <p:spPr>
          <a:xfrm>
            <a:off x="4949220" y="1469180"/>
            <a:ext cx="36249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0" name="Google Shape;1440;p193"/>
          <p:cNvSpPr txBox="1"/>
          <p:nvPr>
            <p:ph idx="3" type="subTitle"/>
          </p:nvPr>
        </p:nvSpPr>
        <p:spPr>
          <a:xfrm>
            <a:off x="4949222" y="2028134"/>
            <a:ext cx="36249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1" name="Google Shape;1441;p193"/>
          <p:cNvSpPr txBox="1"/>
          <p:nvPr>
            <p:ph idx="4" type="subTitle"/>
          </p:nvPr>
        </p:nvSpPr>
        <p:spPr>
          <a:xfrm>
            <a:off x="4949213" y="2587077"/>
            <a:ext cx="36249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2" name="Google Shape;1442;p193"/>
          <p:cNvSpPr txBox="1"/>
          <p:nvPr>
            <p:ph idx="5" type="subTitle"/>
          </p:nvPr>
        </p:nvSpPr>
        <p:spPr>
          <a:xfrm>
            <a:off x="4949215" y="3146025"/>
            <a:ext cx="36249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3" name="Google Shape;1443;p193"/>
          <p:cNvSpPr txBox="1"/>
          <p:nvPr>
            <p:ph idx="6" type="subTitle"/>
          </p:nvPr>
        </p:nvSpPr>
        <p:spPr>
          <a:xfrm>
            <a:off x="3787764" y="3146025"/>
            <a:ext cx="10449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4" name="Google Shape;1444;p193"/>
          <p:cNvSpPr txBox="1"/>
          <p:nvPr>
            <p:ph idx="7" type="subTitle"/>
          </p:nvPr>
        </p:nvSpPr>
        <p:spPr>
          <a:xfrm>
            <a:off x="3787764" y="2588119"/>
            <a:ext cx="10449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5" name="Google Shape;1445;p193"/>
          <p:cNvSpPr txBox="1"/>
          <p:nvPr>
            <p:ph idx="8" type="subTitle"/>
          </p:nvPr>
        </p:nvSpPr>
        <p:spPr>
          <a:xfrm>
            <a:off x="3787764" y="2030213"/>
            <a:ext cx="10449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6" name="Google Shape;1446;p193"/>
          <p:cNvSpPr txBox="1"/>
          <p:nvPr>
            <p:ph idx="9" type="subTitle"/>
          </p:nvPr>
        </p:nvSpPr>
        <p:spPr>
          <a:xfrm>
            <a:off x="3787764" y="1472306"/>
            <a:ext cx="10449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7" name="Google Shape;1447;p193"/>
          <p:cNvSpPr txBox="1"/>
          <p:nvPr>
            <p:ph idx="13" type="subTitle"/>
          </p:nvPr>
        </p:nvSpPr>
        <p:spPr>
          <a:xfrm>
            <a:off x="3787764" y="914400"/>
            <a:ext cx="10449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48" name="Google Shape;1448;p193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Message">
  <p:cSld name="CUSTOM_2">
    <p:bg>
      <p:bgPr>
        <a:solidFill>
          <a:schemeClr val="accen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69" name="Google Shape;169;p20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arge - 1 speaker + photo">
  <p:cSld name="Big title - 1 speaker"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94"/>
          <p:cNvSpPr txBox="1"/>
          <p:nvPr>
            <p:ph idx="1" type="subTitle"/>
          </p:nvPr>
        </p:nvSpPr>
        <p:spPr>
          <a:xfrm>
            <a:off x="6680850" y="571500"/>
            <a:ext cx="18930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51" name="Google Shape;1451;p194"/>
          <p:cNvSpPr txBox="1"/>
          <p:nvPr>
            <p:ph type="title"/>
          </p:nvPr>
        </p:nvSpPr>
        <p:spPr>
          <a:xfrm>
            <a:off x="572563" y="571500"/>
            <a:ext cx="5332200" cy="21168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452" name="Google Shape;1452;p194"/>
          <p:cNvSpPr txBox="1"/>
          <p:nvPr>
            <p:ph idx="2" type="subTitle"/>
          </p:nvPr>
        </p:nvSpPr>
        <p:spPr>
          <a:xfrm>
            <a:off x="1658725" y="3817050"/>
            <a:ext cx="22770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53" name="Google Shape;1453;p194"/>
          <p:cNvSpPr txBox="1"/>
          <p:nvPr>
            <p:ph idx="3" type="subTitle"/>
          </p:nvPr>
        </p:nvSpPr>
        <p:spPr>
          <a:xfrm>
            <a:off x="1658725" y="4154400"/>
            <a:ext cx="22770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54" name="Google Shape;1454;p194"/>
          <p:cNvSpPr/>
          <p:nvPr/>
        </p:nvSpPr>
        <p:spPr>
          <a:xfrm>
            <a:off x="8170560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1 speaker + photo">
  <p:cSld name="Big title - 1 speaker_1"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95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57" name="Google Shape;1457;p195"/>
          <p:cNvSpPr txBox="1"/>
          <p:nvPr>
            <p:ph type="title"/>
          </p:nvPr>
        </p:nvSpPr>
        <p:spPr>
          <a:xfrm>
            <a:off x="572563" y="1527050"/>
            <a:ext cx="53322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458" name="Google Shape;1458;p195"/>
          <p:cNvSpPr txBox="1"/>
          <p:nvPr>
            <p:ph idx="1" type="subTitle"/>
          </p:nvPr>
        </p:nvSpPr>
        <p:spPr>
          <a:xfrm>
            <a:off x="1658725" y="3817050"/>
            <a:ext cx="22770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59" name="Google Shape;1459;p195"/>
          <p:cNvSpPr txBox="1"/>
          <p:nvPr>
            <p:ph idx="2" type="subTitle"/>
          </p:nvPr>
        </p:nvSpPr>
        <p:spPr>
          <a:xfrm>
            <a:off x="1658725" y="4154400"/>
            <a:ext cx="22770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2 speakers">
  <p:cSld name="Big title - 1 speaker_1_1"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96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62" name="Google Shape;1462;p196"/>
          <p:cNvSpPr txBox="1"/>
          <p:nvPr>
            <p:ph type="title"/>
          </p:nvPr>
        </p:nvSpPr>
        <p:spPr>
          <a:xfrm>
            <a:off x="572563" y="1527050"/>
            <a:ext cx="38577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463" name="Google Shape;1463;p196"/>
          <p:cNvSpPr txBox="1"/>
          <p:nvPr>
            <p:ph idx="1" type="subTitle"/>
          </p:nvPr>
        </p:nvSpPr>
        <p:spPr>
          <a:xfrm>
            <a:off x="6812538" y="1424838"/>
            <a:ext cx="17589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64" name="Google Shape;1464;p196"/>
          <p:cNvSpPr txBox="1"/>
          <p:nvPr>
            <p:ph idx="2" type="subTitle"/>
          </p:nvPr>
        </p:nvSpPr>
        <p:spPr>
          <a:xfrm>
            <a:off x="6812538" y="1762188"/>
            <a:ext cx="17589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65" name="Google Shape;1465;p196"/>
          <p:cNvSpPr txBox="1"/>
          <p:nvPr>
            <p:ph idx="3" type="subTitle"/>
          </p:nvPr>
        </p:nvSpPr>
        <p:spPr>
          <a:xfrm>
            <a:off x="4108800" y="3529550"/>
            <a:ext cx="1939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66" name="Google Shape;1466;p196"/>
          <p:cNvSpPr txBox="1"/>
          <p:nvPr>
            <p:ph idx="4" type="subTitle"/>
          </p:nvPr>
        </p:nvSpPr>
        <p:spPr>
          <a:xfrm>
            <a:off x="4108800" y="3866900"/>
            <a:ext cx="1939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no photo" showMasterSp="0">
  <p:cSld name="Long title - no photo">
    <p:bg>
      <p:bgPr>
        <a:solidFill>
          <a:srgbClr val="E2EFD1"/>
        </a:solidFill>
      </p:bgPr>
    </p:bg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97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69" name="Google Shape;1469;p197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70" name="Google Shape;1470;p197"/>
          <p:cNvSpPr txBox="1"/>
          <p:nvPr>
            <p:ph idx="1" type="subTitle"/>
          </p:nvPr>
        </p:nvSpPr>
        <p:spPr>
          <a:xfrm>
            <a:off x="5909025" y="571500"/>
            <a:ext cx="26649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71" name="Google Shape;1471;p197"/>
          <p:cNvSpPr txBox="1"/>
          <p:nvPr>
            <p:ph idx="2" type="subTitle"/>
          </p:nvPr>
        </p:nvSpPr>
        <p:spPr>
          <a:xfrm>
            <a:off x="572588" y="4268838"/>
            <a:ext cx="1758900" cy="30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72" name="Google Shape;1472;p197"/>
          <p:cNvSpPr txBox="1"/>
          <p:nvPr>
            <p:ph type="title"/>
          </p:nvPr>
        </p:nvSpPr>
        <p:spPr>
          <a:xfrm>
            <a:off x="572563" y="1527050"/>
            <a:ext cx="53364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473" name="Google Shape;1473;p197"/>
          <p:cNvSpPr txBox="1"/>
          <p:nvPr>
            <p:ph idx="3" type="subTitle"/>
          </p:nvPr>
        </p:nvSpPr>
        <p:spPr>
          <a:xfrm>
            <a:off x="3692550" y="4268878"/>
            <a:ext cx="1758900" cy="30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2 speakers" showMasterSp="0">
  <p:cSld name="2 speakers">
    <p:bg>
      <p:bgPr>
        <a:solidFill>
          <a:srgbClr val="EFC83B"/>
        </a:solidFill>
      </p:bgPr>
    </p:bg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98"/>
          <p:cNvSpPr/>
          <p:nvPr/>
        </p:nvSpPr>
        <p:spPr>
          <a:xfrm>
            <a:off x="572592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76" name="Google Shape;1476;p198"/>
          <p:cNvSpPr/>
          <p:nvPr/>
        </p:nvSpPr>
        <p:spPr>
          <a:xfrm>
            <a:off x="8170560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77" name="Google Shape;1477;p198"/>
          <p:cNvSpPr txBox="1"/>
          <p:nvPr>
            <p:ph type="title"/>
          </p:nvPr>
        </p:nvSpPr>
        <p:spPr>
          <a:xfrm>
            <a:off x="572563" y="1527050"/>
            <a:ext cx="4457700" cy="19989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478" name="Google Shape;1478;p198"/>
          <p:cNvSpPr txBox="1"/>
          <p:nvPr>
            <p:ph idx="1" type="subTitle"/>
          </p:nvPr>
        </p:nvSpPr>
        <p:spPr>
          <a:xfrm>
            <a:off x="6535075" y="1767238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79" name="Google Shape;1479;p198"/>
          <p:cNvSpPr txBox="1"/>
          <p:nvPr>
            <p:ph idx="2" type="subTitle"/>
          </p:nvPr>
        </p:nvSpPr>
        <p:spPr>
          <a:xfrm>
            <a:off x="6535075" y="2889500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80" name="Google Shape;1480;p198"/>
          <p:cNvSpPr txBox="1"/>
          <p:nvPr>
            <p:ph idx="3" type="subTitle"/>
          </p:nvPr>
        </p:nvSpPr>
        <p:spPr>
          <a:xfrm>
            <a:off x="6535075" y="3226850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81" name="Google Shape;1481;p198"/>
          <p:cNvSpPr txBox="1"/>
          <p:nvPr>
            <p:ph idx="4" type="subTitle"/>
          </p:nvPr>
        </p:nvSpPr>
        <p:spPr>
          <a:xfrm>
            <a:off x="6535075" y="2104588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82" name="Google Shape;1482;p198"/>
          <p:cNvSpPr txBox="1"/>
          <p:nvPr>
            <p:ph idx="5" type="subTitle"/>
          </p:nvPr>
        </p:nvSpPr>
        <p:spPr>
          <a:xfrm>
            <a:off x="572588" y="571500"/>
            <a:ext cx="19236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3 speakers" showMasterSp="0">
  <p:cSld name="3 speakers">
    <p:bg>
      <p:bgPr>
        <a:solidFill>
          <a:srgbClr val="EFC83B"/>
        </a:solidFill>
      </p:bgPr>
    </p:bg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99"/>
          <p:cNvSpPr/>
          <p:nvPr/>
        </p:nvSpPr>
        <p:spPr>
          <a:xfrm>
            <a:off x="572567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85" name="Google Shape;1485;p199"/>
          <p:cNvSpPr/>
          <p:nvPr/>
        </p:nvSpPr>
        <p:spPr>
          <a:xfrm>
            <a:off x="8170560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86" name="Google Shape;1486;p199"/>
          <p:cNvSpPr txBox="1"/>
          <p:nvPr>
            <p:ph idx="1" type="subTitle"/>
          </p:nvPr>
        </p:nvSpPr>
        <p:spPr>
          <a:xfrm>
            <a:off x="572588" y="571500"/>
            <a:ext cx="19236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87" name="Google Shape;1487;p199"/>
          <p:cNvSpPr txBox="1"/>
          <p:nvPr>
            <p:ph type="title"/>
          </p:nvPr>
        </p:nvSpPr>
        <p:spPr>
          <a:xfrm>
            <a:off x="572563" y="1298450"/>
            <a:ext cx="4457700" cy="19989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1488" name="Google Shape;1488;p199"/>
          <p:cNvSpPr txBox="1"/>
          <p:nvPr>
            <p:ph idx="2" type="subTitle"/>
          </p:nvPr>
        </p:nvSpPr>
        <p:spPr>
          <a:xfrm>
            <a:off x="6535075" y="1500538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89" name="Google Shape;1489;p199"/>
          <p:cNvSpPr txBox="1"/>
          <p:nvPr>
            <p:ph idx="3" type="subTitle"/>
          </p:nvPr>
        </p:nvSpPr>
        <p:spPr>
          <a:xfrm>
            <a:off x="6535075" y="2660900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90" name="Google Shape;1490;p199"/>
          <p:cNvSpPr txBox="1"/>
          <p:nvPr>
            <p:ph idx="4" type="subTitle"/>
          </p:nvPr>
        </p:nvSpPr>
        <p:spPr>
          <a:xfrm>
            <a:off x="6535075" y="2998250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91" name="Google Shape;1491;p199"/>
          <p:cNvSpPr txBox="1"/>
          <p:nvPr>
            <p:ph idx="5" type="subTitle"/>
          </p:nvPr>
        </p:nvSpPr>
        <p:spPr>
          <a:xfrm>
            <a:off x="6535075" y="1837888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92" name="Google Shape;1492;p199"/>
          <p:cNvSpPr txBox="1"/>
          <p:nvPr>
            <p:ph idx="6" type="subTitle"/>
          </p:nvPr>
        </p:nvSpPr>
        <p:spPr>
          <a:xfrm>
            <a:off x="6535075" y="38130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93" name="Google Shape;1493;p199"/>
          <p:cNvSpPr txBox="1"/>
          <p:nvPr>
            <p:ph idx="7" type="subTitle"/>
          </p:nvPr>
        </p:nvSpPr>
        <p:spPr>
          <a:xfrm>
            <a:off x="6535075" y="41503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Centered" showMasterSp="0">
  <p:cSld name="Big simple title">
    <p:bg>
      <p:bgPr>
        <a:solidFill>
          <a:srgbClr val="D4EDF0"/>
        </a:solidFill>
      </p:bgPr>
    </p:bg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200"/>
          <p:cNvSpPr/>
          <p:nvPr/>
        </p:nvSpPr>
        <p:spPr>
          <a:xfrm>
            <a:off x="4332126" y="569256"/>
            <a:ext cx="479736" cy="342871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200"/>
          <p:cNvSpPr txBox="1"/>
          <p:nvPr>
            <p:ph idx="1" type="subTitle"/>
          </p:nvPr>
        </p:nvSpPr>
        <p:spPr>
          <a:xfrm>
            <a:off x="3623044" y="1206313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97" name="Google Shape;1497;p200"/>
          <p:cNvSpPr txBox="1"/>
          <p:nvPr>
            <p:ph type="title"/>
          </p:nvPr>
        </p:nvSpPr>
        <p:spPr>
          <a:xfrm>
            <a:off x="1379038" y="1572225"/>
            <a:ext cx="6385800" cy="1998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800"/>
            </a:lvl9pPr>
          </a:lstStyle>
          <a:p/>
        </p:txBody>
      </p:sp>
      <p:sp>
        <p:nvSpPr>
          <p:cNvPr id="1498" name="Google Shape;1498;p200"/>
          <p:cNvSpPr txBox="1"/>
          <p:nvPr>
            <p:ph idx="2" type="subTitle"/>
          </p:nvPr>
        </p:nvSpPr>
        <p:spPr>
          <a:xfrm>
            <a:off x="3552525" y="38880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99" name="Google Shape;1499;p200"/>
          <p:cNvSpPr txBox="1"/>
          <p:nvPr>
            <p:ph idx="3" type="subTitle"/>
          </p:nvPr>
        </p:nvSpPr>
        <p:spPr>
          <a:xfrm>
            <a:off x="3552525" y="35507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Centered" showMasterSp="0">
  <p:cSld name="Small simple title ">
    <p:bg>
      <p:bgPr>
        <a:solidFill>
          <a:srgbClr val="F3EDEB"/>
        </a:solidFill>
      </p:bgPr>
    </p:bg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201"/>
          <p:cNvSpPr/>
          <p:nvPr/>
        </p:nvSpPr>
        <p:spPr>
          <a:xfrm>
            <a:off x="4332126" y="569256"/>
            <a:ext cx="479736" cy="342871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201"/>
          <p:cNvSpPr txBox="1"/>
          <p:nvPr>
            <p:ph idx="1" type="subTitle"/>
          </p:nvPr>
        </p:nvSpPr>
        <p:spPr>
          <a:xfrm>
            <a:off x="3623044" y="1206313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03" name="Google Shape;1503;p201"/>
          <p:cNvSpPr txBox="1"/>
          <p:nvPr>
            <p:ph type="title"/>
          </p:nvPr>
        </p:nvSpPr>
        <p:spPr>
          <a:xfrm>
            <a:off x="1350313" y="1572225"/>
            <a:ext cx="6443400" cy="1998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504" name="Google Shape;1504;p201"/>
          <p:cNvSpPr txBox="1"/>
          <p:nvPr>
            <p:ph idx="2" type="subTitle"/>
          </p:nvPr>
        </p:nvSpPr>
        <p:spPr>
          <a:xfrm>
            <a:off x="3552525" y="38880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05" name="Google Shape;1505;p201"/>
          <p:cNvSpPr txBox="1"/>
          <p:nvPr>
            <p:ph idx="3" type="subTitle"/>
          </p:nvPr>
        </p:nvSpPr>
        <p:spPr>
          <a:xfrm>
            <a:off x="3552525" y="35507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Subhead" showMasterSp="0">
  <p:cSld name="Intro V2 copy">
    <p:bg>
      <p:bgPr>
        <a:solidFill>
          <a:srgbClr val="FFFFFF"/>
        </a:solidFill>
      </p:bgPr>
    </p:bg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202"/>
          <p:cNvSpPr txBox="1"/>
          <p:nvPr>
            <p:ph type="title"/>
          </p:nvPr>
        </p:nvSpPr>
        <p:spPr>
          <a:xfrm>
            <a:off x="572563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508" name="Google Shape;1508;p202"/>
          <p:cNvSpPr txBox="1"/>
          <p:nvPr>
            <p:ph idx="1" type="subTitle"/>
          </p:nvPr>
        </p:nvSpPr>
        <p:spPr>
          <a:xfrm>
            <a:off x="572563" y="568213"/>
            <a:ext cx="30906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subhead - Night mode" showMasterSp="0">
  <p:cSld name="Intro V2 copy_1">
    <p:bg>
      <p:bgPr>
        <a:solidFill>
          <a:srgbClr val="03363D"/>
        </a:solidFill>
      </p:bgPr>
    </p:bg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03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11" name="Google Shape;1511;p203"/>
          <p:cNvSpPr txBox="1"/>
          <p:nvPr>
            <p:ph idx="1" type="subTitle"/>
          </p:nvPr>
        </p:nvSpPr>
        <p:spPr>
          <a:xfrm>
            <a:off x="572563" y="568213"/>
            <a:ext cx="3305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 Algae">
  <p:cSld name="Custom Layout_2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Explore">
  <p:cSld name="CUSTOM_2_1">
    <p:bg>
      <p:bgPr>
        <a:solidFill>
          <a:schemeClr val="accent2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72" name="Google Shape;172;p21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" showMasterSp="0">
  <p:cSld name="Intro V2 copy 1">
    <p:bg>
      <p:bgPr>
        <a:solidFill>
          <a:srgbClr val="FFFFFF"/>
        </a:solidFill>
      </p:bgPr>
    </p:bg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204"/>
          <p:cNvSpPr txBox="1"/>
          <p:nvPr>
            <p:ph type="title"/>
          </p:nvPr>
        </p:nvSpPr>
        <p:spPr>
          <a:xfrm>
            <a:off x="572588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Night mode" showMasterSp="0">
  <p:cSld name="Intro V2 copy 1_3">
    <p:bg>
      <p:bgPr>
        <a:solidFill>
          <a:srgbClr val="03363D"/>
        </a:solidFill>
      </p:bgPr>
    </p:bg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205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Extra small" showMasterSp="0">
  <p:cSld name="Intro V2 copy 1_2">
    <p:bg>
      <p:bgPr>
        <a:solidFill>
          <a:srgbClr val="FFFFFF"/>
        </a:solidFill>
      </p:bgPr>
    </p:bg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206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Extra small - Night mode" showMasterSp="0">
  <p:cSld name="Intro V2 copy 1_2_1">
    <p:bg>
      <p:bgPr>
        <a:solidFill>
          <a:srgbClr val="03363D"/>
        </a:solidFill>
      </p:bgPr>
    </p:bg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207"/>
          <p:cNvSpPr txBox="1"/>
          <p:nvPr/>
        </p:nvSpPr>
        <p:spPr>
          <a:xfrm>
            <a:off x="2922114" y="568233"/>
            <a:ext cx="153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2F2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20" name="Google Shape;1520;p207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Color block" showMasterSp="0">
  <p:cSld name="Intro color block">
    <p:bg>
      <p:bgPr>
        <a:solidFill>
          <a:schemeClr val="dk2"/>
        </a:solidFill>
      </p:bgPr>
    </p:bg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208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523" name="Google Shape;1523;p208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Logos" showMasterSp="0">
  <p:cSld name="Intro logos">
    <p:bg>
      <p:bgPr>
        <a:solidFill>
          <a:schemeClr val="dk2"/>
        </a:solidFill>
      </p:bgPr>
    </p:bg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209"/>
          <p:cNvSpPr txBox="1"/>
          <p:nvPr/>
        </p:nvSpPr>
        <p:spPr>
          <a:xfrm>
            <a:off x="2922114" y="568233"/>
            <a:ext cx="153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2F2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26" name="Google Shape;1526;p209"/>
          <p:cNvSpPr/>
          <p:nvPr/>
        </p:nvSpPr>
        <p:spPr>
          <a:xfrm>
            <a:off x="37741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527" name="Google Shape;1527;p209"/>
          <p:cNvSpPr/>
          <p:nvPr/>
        </p:nvSpPr>
        <p:spPr>
          <a:xfrm>
            <a:off x="54144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28" name="Google Shape;1528;p209"/>
          <p:cNvSpPr/>
          <p:nvPr/>
        </p:nvSpPr>
        <p:spPr>
          <a:xfrm>
            <a:off x="70547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29" name="Google Shape;1529;p209"/>
          <p:cNvSpPr/>
          <p:nvPr/>
        </p:nvSpPr>
        <p:spPr>
          <a:xfrm>
            <a:off x="37741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530" name="Google Shape;1530;p209"/>
          <p:cNvSpPr/>
          <p:nvPr/>
        </p:nvSpPr>
        <p:spPr>
          <a:xfrm>
            <a:off x="54144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31" name="Google Shape;1531;p209"/>
          <p:cNvSpPr/>
          <p:nvPr/>
        </p:nvSpPr>
        <p:spPr>
          <a:xfrm>
            <a:off x="70547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532" name="Google Shape;1532;p209"/>
          <p:cNvSpPr/>
          <p:nvPr/>
        </p:nvSpPr>
        <p:spPr>
          <a:xfrm>
            <a:off x="37741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533" name="Google Shape;1533;p209"/>
          <p:cNvSpPr/>
          <p:nvPr/>
        </p:nvSpPr>
        <p:spPr>
          <a:xfrm>
            <a:off x="54144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534" name="Google Shape;1534;p209"/>
          <p:cNvSpPr/>
          <p:nvPr/>
        </p:nvSpPr>
        <p:spPr>
          <a:xfrm>
            <a:off x="70547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535" name="Google Shape;1535;p209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536" name="Google Shape;1536;p209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Night mode" showMasterSp="0">
  <p:cSld name="Subtitle - Kale">
    <p:bg>
      <p:bgPr>
        <a:solidFill>
          <a:srgbClr val="03363D"/>
        </a:solidFill>
      </p:bgPr>
    </p:bg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10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3" showMasterSp="0">
  <p:cSld name="TITLE_AND_BODY_1">
    <p:bg>
      <p:bgPr>
        <a:solidFill>
          <a:schemeClr val="lt2"/>
        </a:solidFill>
      </p:bgPr>
    </p:bg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211"/>
          <p:cNvSpPr txBox="1"/>
          <p:nvPr>
            <p:ph type="title"/>
          </p:nvPr>
        </p:nvSpPr>
        <p:spPr>
          <a:xfrm>
            <a:off x="1630113" y="1196638"/>
            <a:ext cx="5926500" cy="170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1541" name="Google Shape;1541;p211"/>
          <p:cNvSpPr txBox="1"/>
          <p:nvPr>
            <p:ph idx="1" type="subTitle"/>
          </p:nvPr>
        </p:nvSpPr>
        <p:spPr>
          <a:xfrm>
            <a:off x="1630113" y="3664638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4" showMasterSp="0">
  <p:cSld name="Quote V4">
    <p:bg>
      <p:bgPr>
        <a:solidFill>
          <a:schemeClr val="dk2"/>
        </a:solidFill>
      </p:bgPr>
    </p:bg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212"/>
          <p:cNvSpPr/>
          <p:nvPr/>
        </p:nvSpPr>
        <p:spPr>
          <a:xfrm>
            <a:off x="2555375" y="1453975"/>
            <a:ext cx="4200900" cy="2126700"/>
          </a:xfrm>
          <a:prstGeom prst="rect">
            <a:avLst/>
          </a:prstGeom>
          <a:solidFill>
            <a:srgbClr val="E9D5E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544" name="Google Shape;1544;p212"/>
          <p:cNvSpPr txBox="1"/>
          <p:nvPr>
            <p:ph idx="1" type="subTitle"/>
          </p:nvPr>
        </p:nvSpPr>
        <p:spPr>
          <a:xfrm>
            <a:off x="2555375" y="1069375"/>
            <a:ext cx="4200900" cy="384600"/>
          </a:xfrm>
          <a:prstGeom prst="rect">
            <a:avLst/>
          </a:prstGeom>
          <a:solidFill>
            <a:srgbClr val="CE9FB7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45" name="Google Shape;1545;p212"/>
          <p:cNvSpPr/>
          <p:nvPr/>
        </p:nvSpPr>
        <p:spPr>
          <a:xfrm>
            <a:off x="1578500" y="1780163"/>
            <a:ext cx="2797200" cy="15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546" name="Google Shape;1546;p212"/>
          <p:cNvSpPr/>
          <p:nvPr/>
        </p:nvSpPr>
        <p:spPr>
          <a:xfrm>
            <a:off x="4898838" y="2155688"/>
            <a:ext cx="2666700" cy="15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547" name="Google Shape;1547;p212"/>
          <p:cNvSpPr txBox="1"/>
          <p:nvPr>
            <p:ph idx="2" type="subTitle"/>
          </p:nvPr>
        </p:nvSpPr>
        <p:spPr>
          <a:xfrm>
            <a:off x="3200750" y="2831650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48" name="Google Shape;1548;p212"/>
          <p:cNvSpPr txBox="1"/>
          <p:nvPr>
            <p:ph idx="3" type="subTitle"/>
          </p:nvPr>
        </p:nvSpPr>
        <p:spPr>
          <a:xfrm>
            <a:off x="6093588" y="3203788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49" name="Google Shape;1549;p212"/>
          <p:cNvSpPr txBox="1"/>
          <p:nvPr>
            <p:ph idx="4" type="subTitle"/>
          </p:nvPr>
        </p:nvSpPr>
        <p:spPr>
          <a:xfrm>
            <a:off x="1735100" y="1938463"/>
            <a:ext cx="2484000" cy="7878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50" name="Google Shape;1550;p212"/>
          <p:cNvSpPr txBox="1"/>
          <p:nvPr>
            <p:ph idx="5" type="subTitle"/>
          </p:nvPr>
        </p:nvSpPr>
        <p:spPr>
          <a:xfrm>
            <a:off x="5055838" y="2323388"/>
            <a:ext cx="2355600" cy="7878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+ body copy" showMasterSp="0">
  <p:cSld name="White Subtitle without logo copy">
    <p:bg>
      <p:bgPr>
        <a:solidFill>
          <a:srgbClr val="FFFFFF"/>
        </a:solidFill>
      </p:bgPr>
    </p:bg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213"/>
          <p:cNvSpPr txBox="1"/>
          <p:nvPr>
            <p:ph idx="1" type="body"/>
          </p:nvPr>
        </p:nvSpPr>
        <p:spPr>
          <a:xfrm>
            <a:off x="572563" y="905478"/>
            <a:ext cx="80046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i="0"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53" name="Google Shape;1553;p213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Support">
  <p:cSld name="CUSTOM_2_1_1">
    <p:bg>
      <p:bgPr>
        <a:solidFill>
          <a:schemeClr val="accent3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75" name="Google Shape;175;p22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" showMasterSp="0">
  <p:cSld name="3 icons">
    <p:bg>
      <p:bgPr>
        <a:solidFill>
          <a:srgbClr val="FFFFFF"/>
        </a:solidFill>
      </p:bgPr>
    </p:bg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14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56" name="Google Shape;1556;p214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icons with circles" showMasterSp="0">
  <p:cSld name="3 icons_1">
    <p:bg>
      <p:bgPr>
        <a:solidFill>
          <a:srgbClr val="FFFFFF"/>
        </a:solidFill>
      </p:bgPr>
    </p:bg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15"/>
          <p:cNvSpPr txBox="1"/>
          <p:nvPr>
            <p:ph idx="1" type="subTitle"/>
          </p:nvPr>
        </p:nvSpPr>
        <p:spPr>
          <a:xfrm>
            <a:off x="76986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59" name="Google Shape;1559;p215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60" name="Google Shape;1560;p215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61" name="Google Shape;1561;p215"/>
          <p:cNvSpPr/>
          <p:nvPr/>
        </p:nvSpPr>
        <p:spPr>
          <a:xfrm>
            <a:off x="1310538" y="1682975"/>
            <a:ext cx="1188600" cy="11886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215"/>
          <p:cNvSpPr/>
          <p:nvPr/>
        </p:nvSpPr>
        <p:spPr>
          <a:xfrm>
            <a:off x="3977613" y="1682975"/>
            <a:ext cx="1188600" cy="11886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p215"/>
          <p:cNvSpPr/>
          <p:nvPr/>
        </p:nvSpPr>
        <p:spPr>
          <a:xfrm>
            <a:off x="6644688" y="1682975"/>
            <a:ext cx="1188600" cy="118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p215"/>
          <p:cNvSpPr txBox="1"/>
          <p:nvPr>
            <p:ph idx="3" type="subTitle"/>
          </p:nvPr>
        </p:nvSpPr>
        <p:spPr>
          <a:xfrm>
            <a:off x="3436988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65" name="Google Shape;1565;p215"/>
          <p:cNvSpPr txBox="1"/>
          <p:nvPr>
            <p:ph idx="4" type="subTitle"/>
          </p:nvPr>
        </p:nvSpPr>
        <p:spPr>
          <a:xfrm>
            <a:off x="610411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icons" showMasterSp="0">
  <p:cSld name="3 icons_1_3">
    <p:bg>
      <p:bgPr>
        <a:solidFill>
          <a:srgbClr val="FFFFFF"/>
        </a:solidFill>
      </p:bgPr>
    </p:bg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16"/>
          <p:cNvSpPr txBox="1"/>
          <p:nvPr>
            <p:ph idx="1" type="subTitle"/>
          </p:nvPr>
        </p:nvSpPr>
        <p:spPr>
          <a:xfrm>
            <a:off x="76986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68" name="Google Shape;1568;p216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69" name="Google Shape;1569;p216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0" name="Google Shape;1570;p216"/>
          <p:cNvSpPr txBox="1"/>
          <p:nvPr>
            <p:ph idx="3" type="subTitle"/>
          </p:nvPr>
        </p:nvSpPr>
        <p:spPr>
          <a:xfrm>
            <a:off x="3436988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71" name="Google Shape;1571;p216"/>
          <p:cNvSpPr txBox="1"/>
          <p:nvPr>
            <p:ph idx="4" type="subTitle"/>
          </p:nvPr>
        </p:nvSpPr>
        <p:spPr>
          <a:xfrm>
            <a:off x="610411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stats - V1" showMasterSp="0">
  <p:cSld name="3 icons_1_2">
    <p:bg>
      <p:bgPr>
        <a:solidFill>
          <a:srgbClr val="FFFFFF"/>
        </a:solidFill>
      </p:bgPr>
    </p:bg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217"/>
          <p:cNvSpPr txBox="1"/>
          <p:nvPr>
            <p:ph idx="1" type="subTitle"/>
          </p:nvPr>
        </p:nvSpPr>
        <p:spPr>
          <a:xfrm>
            <a:off x="769863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74" name="Google Shape;1574;p217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75" name="Google Shape;1575;p217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6" name="Google Shape;1576;p217"/>
          <p:cNvSpPr txBox="1"/>
          <p:nvPr>
            <p:ph idx="3" type="subTitle"/>
          </p:nvPr>
        </p:nvSpPr>
        <p:spPr>
          <a:xfrm>
            <a:off x="3436988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77" name="Google Shape;1577;p217"/>
          <p:cNvSpPr txBox="1"/>
          <p:nvPr>
            <p:ph idx="4" type="subTitle"/>
          </p:nvPr>
        </p:nvSpPr>
        <p:spPr>
          <a:xfrm>
            <a:off x="6104113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78" name="Google Shape;1578;p217"/>
          <p:cNvSpPr txBox="1"/>
          <p:nvPr>
            <p:ph idx="5" type="title"/>
          </p:nvPr>
        </p:nvSpPr>
        <p:spPr>
          <a:xfrm>
            <a:off x="771319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Questrial"/>
              <a:buNone/>
              <a:defRPr b="1" sz="4800">
                <a:solidFill>
                  <a:srgbClr val="F7983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579" name="Google Shape;1579;p217"/>
          <p:cNvSpPr txBox="1"/>
          <p:nvPr>
            <p:ph idx="6" type="title"/>
          </p:nvPr>
        </p:nvSpPr>
        <p:spPr>
          <a:xfrm>
            <a:off x="3440156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E6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580" name="Google Shape;1580;p217"/>
          <p:cNvSpPr txBox="1"/>
          <p:nvPr>
            <p:ph idx="7" type="title"/>
          </p:nvPr>
        </p:nvSpPr>
        <p:spPr>
          <a:xfrm>
            <a:off x="6107538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stats - V2" showMasterSp="0">
  <p:cSld name="3 icons_1_1">
    <p:bg>
      <p:bgPr>
        <a:solidFill>
          <a:srgbClr val="FFFFFF"/>
        </a:solidFill>
      </p:bgPr>
    </p:bg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218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83" name="Google Shape;1583;p218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4" name="Google Shape;1584;p218"/>
          <p:cNvSpPr txBox="1"/>
          <p:nvPr>
            <p:ph idx="2" type="subTitle"/>
          </p:nvPr>
        </p:nvSpPr>
        <p:spPr>
          <a:xfrm>
            <a:off x="769863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85" name="Google Shape;1585;p218"/>
          <p:cNvSpPr txBox="1"/>
          <p:nvPr>
            <p:ph idx="3" type="subTitle"/>
          </p:nvPr>
        </p:nvSpPr>
        <p:spPr>
          <a:xfrm>
            <a:off x="3436988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86" name="Google Shape;1586;p218"/>
          <p:cNvSpPr txBox="1"/>
          <p:nvPr>
            <p:ph idx="4" type="subTitle"/>
          </p:nvPr>
        </p:nvSpPr>
        <p:spPr>
          <a:xfrm>
            <a:off x="6104113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87" name="Google Shape;1587;p218"/>
          <p:cNvSpPr txBox="1"/>
          <p:nvPr>
            <p:ph idx="5" type="title"/>
          </p:nvPr>
        </p:nvSpPr>
        <p:spPr>
          <a:xfrm>
            <a:off x="769863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Questrial"/>
              <a:buNone/>
              <a:defRPr b="1" sz="6000">
                <a:solidFill>
                  <a:srgbClr val="F7983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588" name="Google Shape;1588;p218"/>
          <p:cNvSpPr txBox="1"/>
          <p:nvPr>
            <p:ph idx="6" type="title"/>
          </p:nvPr>
        </p:nvSpPr>
        <p:spPr>
          <a:xfrm>
            <a:off x="3436981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E6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589" name="Google Shape;1589;p218"/>
          <p:cNvSpPr txBox="1"/>
          <p:nvPr>
            <p:ph idx="7" type="title"/>
          </p:nvPr>
        </p:nvSpPr>
        <p:spPr>
          <a:xfrm>
            <a:off x="6104113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4 icons" showMasterSp="0">
  <p:cSld name="4 icons">
    <p:bg>
      <p:bgPr>
        <a:solidFill>
          <a:srgbClr val="FFFFFF"/>
        </a:solidFill>
      </p:bgPr>
    </p:bg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219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92" name="Google Shape;1592;p219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593" name="Google Shape;1593;p219"/>
          <p:cNvSpPr/>
          <p:nvPr/>
        </p:nvSpPr>
        <p:spPr>
          <a:xfrm>
            <a:off x="1059731" y="1834450"/>
            <a:ext cx="1024800" cy="10242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219"/>
          <p:cNvSpPr/>
          <p:nvPr/>
        </p:nvSpPr>
        <p:spPr>
          <a:xfrm>
            <a:off x="3055614" y="1843500"/>
            <a:ext cx="1024800" cy="10242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p219"/>
          <p:cNvSpPr/>
          <p:nvPr/>
        </p:nvSpPr>
        <p:spPr>
          <a:xfrm>
            <a:off x="7047380" y="1834450"/>
            <a:ext cx="1024800" cy="102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p219"/>
          <p:cNvSpPr/>
          <p:nvPr/>
        </p:nvSpPr>
        <p:spPr>
          <a:xfrm>
            <a:off x="5051497" y="1834450"/>
            <a:ext cx="1024800" cy="1024200"/>
          </a:xfrm>
          <a:prstGeom prst="ellipse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p219"/>
          <p:cNvSpPr txBox="1"/>
          <p:nvPr>
            <p:ph idx="2" type="subTitle"/>
          </p:nvPr>
        </p:nvSpPr>
        <p:spPr>
          <a:xfrm>
            <a:off x="684888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98" name="Google Shape;1598;p219"/>
          <p:cNvSpPr txBox="1"/>
          <p:nvPr>
            <p:ph idx="3" type="subTitle"/>
          </p:nvPr>
        </p:nvSpPr>
        <p:spPr>
          <a:xfrm>
            <a:off x="2680763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599" name="Google Shape;1599;p219"/>
          <p:cNvSpPr txBox="1"/>
          <p:nvPr>
            <p:ph idx="4" type="subTitle"/>
          </p:nvPr>
        </p:nvSpPr>
        <p:spPr>
          <a:xfrm>
            <a:off x="4676638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00" name="Google Shape;1600;p219"/>
          <p:cNvSpPr txBox="1"/>
          <p:nvPr>
            <p:ph idx="5" type="subTitle"/>
          </p:nvPr>
        </p:nvSpPr>
        <p:spPr>
          <a:xfrm>
            <a:off x="6672513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- 3 with boxes" showMasterSp="0">
  <p:cSld name="3 columns + icons V1">
    <p:bg>
      <p:bgPr>
        <a:solidFill>
          <a:srgbClr val="FFFFFF"/>
        </a:solidFill>
      </p:bgPr>
    </p:bg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20"/>
          <p:cNvSpPr/>
          <p:nvPr/>
        </p:nvSpPr>
        <p:spPr>
          <a:xfrm>
            <a:off x="567775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363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03" name="Google Shape;1603;p220"/>
          <p:cNvSpPr/>
          <p:nvPr/>
        </p:nvSpPr>
        <p:spPr>
          <a:xfrm>
            <a:off x="3310950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604" name="Google Shape;1604;p220"/>
          <p:cNvSpPr/>
          <p:nvPr/>
        </p:nvSpPr>
        <p:spPr>
          <a:xfrm>
            <a:off x="6054125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605" name="Google Shape;1605;p220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06" name="Google Shape;1606;p220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607" name="Google Shape;1607;p220"/>
          <p:cNvSpPr/>
          <p:nvPr/>
        </p:nvSpPr>
        <p:spPr>
          <a:xfrm>
            <a:off x="6974179" y="1593338"/>
            <a:ext cx="681900" cy="68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220"/>
          <p:cNvSpPr/>
          <p:nvPr/>
        </p:nvSpPr>
        <p:spPr>
          <a:xfrm>
            <a:off x="1522046" y="1593338"/>
            <a:ext cx="681900" cy="6813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220"/>
          <p:cNvSpPr/>
          <p:nvPr/>
        </p:nvSpPr>
        <p:spPr>
          <a:xfrm>
            <a:off x="4231009" y="1583882"/>
            <a:ext cx="681900" cy="6813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220"/>
          <p:cNvSpPr txBox="1"/>
          <p:nvPr>
            <p:ph idx="2" type="subTitle"/>
          </p:nvPr>
        </p:nvSpPr>
        <p:spPr>
          <a:xfrm>
            <a:off x="701425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11" name="Google Shape;1611;p220"/>
          <p:cNvSpPr txBox="1"/>
          <p:nvPr>
            <p:ph idx="3" type="subTitle"/>
          </p:nvPr>
        </p:nvSpPr>
        <p:spPr>
          <a:xfrm>
            <a:off x="3444638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12" name="Google Shape;1612;p220"/>
          <p:cNvSpPr txBox="1"/>
          <p:nvPr>
            <p:ph idx="4" type="subTitle"/>
          </p:nvPr>
        </p:nvSpPr>
        <p:spPr>
          <a:xfrm>
            <a:off x="6187775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3" showMasterSp="0">
  <p:cSld name="3 Photos_1">
    <p:bg>
      <p:bgPr>
        <a:solidFill>
          <a:srgbClr val="FFFFFF"/>
        </a:solidFill>
      </p:bgPr>
    </p:bg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21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15" name="Google Shape;1615;p221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616" name="Google Shape;1616;p221"/>
          <p:cNvSpPr txBox="1"/>
          <p:nvPr>
            <p:ph idx="2" type="subTitle"/>
          </p:nvPr>
        </p:nvSpPr>
        <p:spPr>
          <a:xfrm>
            <a:off x="570263" y="3491050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17" name="Google Shape;1617;p221"/>
          <p:cNvSpPr txBox="1"/>
          <p:nvPr>
            <p:ph idx="3" type="subTitle"/>
          </p:nvPr>
        </p:nvSpPr>
        <p:spPr>
          <a:xfrm>
            <a:off x="3285825" y="3491050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18" name="Google Shape;1618;p221"/>
          <p:cNvSpPr txBox="1"/>
          <p:nvPr>
            <p:ph idx="4" type="subTitle"/>
          </p:nvPr>
        </p:nvSpPr>
        <p:spPr>
          <a:xfrm>
            <a:off x="6001388" y="3491050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19" name="Google Shape;1619;p221"/>
          <p:cNvSpPr/>
          <p:nvPr/>
        </p:nvSpPr>
        <p:spPr>
          <a:xfrm>
            <a:off x="570338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221"/>
          <p:cNvSpPr/>
          <p:nvPr/>
        </p:nvSpPr>
        <p:spPr>
          <a:xfrm>
            <a:off x="3285863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221"/>
          <p:cNvSpPr/>
          <p:nvPr/>
        </p:nvSpPr>
        <p:spPr>
          <a:xfrm>
            <a:off x="6001388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3 with copy" showMasterSp="0">
  <p:cSld name="3 Photos with copy">
    <p:bg>
      <p:bgPr>
        <a:solidFill>
          <a:srgbClr val="FFFFFF"/>
        </a:solidFill>
      </p:bgPr>
    </p:bg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222"/>
          <p:cNvSpPr txBox="1"/>
          <p:nvPr>
            <p:ph idx="1" type="subTitle"/>
          </p:nvPr>
        </p:nvSpPr>
        <p:spPr>
          <a:xfrm>
            <a:off x="570288" y="3082363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24" name="Google Shape;1624;p222"/>
          <p:cNvSpPr txBox="1"/>
          <p:nvPr>
            <p:ph idx="2" type="subTitle"/>
          </p:nvPr>
        </p:nvSpPr>
        <p:spPr>
          <a:xfrm>
            <a:off x="3285850" y="3082363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25" name="Google Shape;1625;p222"/>
          <p:cNvSpPr txBox="1"/>
          <p:nvPr>
            <p:ph idx="3" type="subTitle"/>
          </p:nvPr>
        </p:nvSpPr>
        <p:spPr>
          <a:xfrm>
            <a:off x="6001413" y="3082363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26" name="Google Shape;1626;p222"/>
          <p:cNvSpPr txBox="1"/>
          <p:nvPr>
            <p:ph idx="4" type="subTitle"/>
          </p:nvPr>
        </p:nvSpPr>
        <p:spPr>
          <a:xfrm>
            <a:off x="570288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27" name="Google Shape;1627;p222"/>
          <p:cNvSpPr txBox="1"/>
          <p:nvPr>
            <p:ph idx="5" type="subTitle"/>
          </p:nvPr>
        </p:nvSpPr>
        <p:spPr>
          <a:xfrm>
            <a:off x="3285850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28" name="Google Shape;1628;p222"/>
          <p:cNvSpPr txBox="1"/>
          <p:nvPr>
            <p:ph idx="6" type="subTitle"/>
          </p:nvPr>
        </p:nvSpPr>
        <p:spPr>
          <a:xfrm>
            <a:off x="6001413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29" name="Google Shape;1629;p222"/>
          <p:cNvSpPr/>
          <p:nvPr/>
        </p:nvSpPr>
        <p:spPr>
          <a:xfrm>
            <a:off x="570338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222"/>
          <p:cNvSpPr/>
          <p:nvPr/>
        </p:nvSpPr>
        <p:spPr>
          <a:xfrm>
            <a:off x="3285863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222"/>
          <p:cNvSpPr/>
          <p:nvPr/>
        </p:nvSpPr>
        <p:spPr>
          <a:xfrm>
            <a:off x="6001388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222"/>
          <p:cNvSpPr txBox="1"/>
          <p:nvPr>
            <p:ph idx="7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33" name="Google Shape;1633;p222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 with labels" showMasterSp="0">
  <p:cSld name="6 Photos">
    <p:bg>
      <p:bgPr>
        <a:solidFill>
          <a:srgbClr val="FFFFFF"/>
        </a:solidFill>
      </p:bgPr>
    </p:bg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223"/>
          <p:cNvSpPr/>
          <p:nvPr/>
        </p:nvSpPr>
        <p:spPr>
          <a:xfrm>
            <a:off x="571500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223"/>
          <p:cNvSpPr txBox="1"/>
          <p:nvPr>
            <p:ph idx="1" type="subTitle"/>
          </p:nvPr>
        </p:nvSpPr>
        <p:spPr>
          <a:xfrm>
            <a:off x="6000150" y="2024650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37" name="Google Shape;1637;p223"/>
          <p:cNvSpPr txBox="1"/>
          <p:nvPr>
            <p:ph idx="2" type="subTitle"/>
          </p:nvPr>
        </p:nvSpPr>
        <p:spPr>
          <a:xfrm>
            <a:off x="3285825" y="2024650"/>
            <a:ext cx="2572500" cy="47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38" name="Google Shape;1638;p223"/>
          <p:cNvSpPr txBox="1"/>
          <p:nvPr>
            <p:ph idx="3" type="subTitle"/>
          </p:nvPr>
        </p:nvSpPr>
        <p:spPr>
          <a:xfrm>
            <a:off x="571500" y="2024650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39" name="Google Shape;1639;p223"/>
          <p:cNvSpPr txBox="1"/>
          <p:nvPr>
            <p:ph idx="4" type="subTitle"/>
          </p:nvPr>
        </p:nvSpPr>
        <p:spPr>
          <a:xfrm>
            <a:off x="6000150" y="4100800"/>
            <a:ext cx="2572500" cy="476400"/>
          </a:xfrm>
          <a:prstGeom prst="rect">
            <a:avLst/>
          </a:prstGeom>
          <a:solidFill>
            <a:srgbClr val="C38F00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40" name="Google Shape;1640;p223"/>
          <p:cNvSpPr txBox="1"/>
          <p:nvPr>
            <p:ph idx="5" type="subTitle"/>
          </p:nvPr>
        </p:nvSpPr>
        <p:spPr>
          <a:xfrm>
            <a:off x="3285825" y="4100800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41" name="Google Shape;1641;p223"/>
          <p:cNvSpPr txBox="1"/>
          <p:nvPr>
            <p:ph idx="6" type="subTitle"/>
          </p:nvPr>
        </p:nvSpPr>
        <p:spPr>
          <a:xfrm>
            <a:off x="571500" y="4100800"/>
            <a:ext cx="2572500" cy="476400"/>
          </a:xfrm>
          <a:prstGeom prst="rect">
            <a:avLst/>
          </a:prstGeom>
          <a:solidFill>
            <a:srgbClr val="EBDECD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42" name="Google Shape;1642;p223"/>
          <p:cNvSpPr/>
          <p:nvPr/>
        </p:nvSpPr>
        <p:spPr>
          <a:xfrm>
            <a:off x="3285825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223"/>
          <p:cNvSpPr/>
          <p:nvPr/>
        </p:nvSpPr>
        <p:spPr>
          <a:xfrm>
            <a:off x="6000150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223"/>
          <p:cNvSpPr/>
          <p:nvPr/>
        </p:nvSpPr>
        <p:spPr>
          <a:xfrm>
            <a:off x="571500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223"/>
          <p:cNvSpPr/>
          <p:nvPr/>
        </p:nvSpPr>
        <p:spPr>
          <a:xfrm>
            <a:off x="3285825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223"/>
          <p:cNvSpPr/>
          <p:nvPr/>
        </p:nvSpPr>
        <p:spPr>
          <a:xfrm>
            <a:off x="6000150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Connect">
  <p:cSld name="CUSTOM_2_1_1_1">
    <p:bg>
      <p:bgPr>
        <a:solidFill>
          <a:schemeClr val="accent4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78" name="Google Shape;178;p23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2" showMasterSp="0">
  <p:cSld name="2 Photos">
    <p:bg>
      <p:bgPr>
        <a:solidFill>
          <a:srgbClr val="FFFFFF"/>
        </a:solidFill>
      </p:bgPr>
    </p:bg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224"/>
          <p:cNvSpPr txBox="1"/>
          <p:nvPr>
            <p:ph idx="1" type="subTitle"/>
          </p:nvPr>
        </p:nvSpPr>
        <p:spPr>
          <a:xfrm>
            <a:off x="572444" y="2434475"/>
            <a:ext cx="38448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49" name="Google Shape;1649;p224"/>
          <p:cNvSpPr txBox="1"/>
          <p:nvPr>
            <p:ph idx="2" type="subTitle"/>
          </p:nvPr>
        </p:nvSpPr>
        <p:spPr>
          <a:xfrm>
            <a:off x="4729606" y="2434475"/>
            <a:ext cx="38421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650" name="Google Shape;1650;p224"/>
          <p:cNvSpPr/>
          <p:nvPr/>
        </p:nvSpPr>
        <p:spPr>
          <a:xfrm>
            <a:off x="572088" y="569250"/>
            <a:ext cx="3844800" cy="187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224"/>
          <p:cNvSpPr/>
          <p:nvPr/>
        </p:nvSpPr>
        <p:spPr>
          <a:xfrm>
            <a:off x="4728588" y="569250"/>
            <a:ext cx="3844800" cy="187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224"/>
          <p:cNvSpPr txBox="1"/>
          <p:nvPr>
            <p:ph idx="3" type="subTitle"/>
          </p:nvPr>
        </p:nvSpPr>
        <p:spPr>
          <a:xfrm>
            <a:off x="570288" y="3143113"/>
            <a:ext cx="3842100" cy="1322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53" name="Google Shape;1653;p224"/>
          <p:cNvSpPr txBox="1"/>
          <p:nvPr>
            <p:ph idx="4" type="subTitle"/>
          </p:nvPr>
        </p:nvSpPr>
        <p:spPr>
          <a:xfrm>
            <a:off x="4729613" y="3143113"/>
            <a:ext cx="3844800" cy="1322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4" showMasterSp="0">
  <p:cSld name="4 Photos">
    <p:bg>
      <p:bgPr>
        <a:solidFill>
          <a:srgbClr val="FFFFFF"/>
        </a:solidFill>
      </p:bgPr>
    </p:bg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25"/>
          <p:cNvSpPr/>
          <p:nvPr/>
        </p:nvSpPr>
        <p:spPr>
          <a:xfrm>
            <a:off x="3285289" y="570884"/>
            <a:ext cx="2573400" cy="19317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656" name="Google Shape;1656;p225"/>
          <p:cNvSpPr/>
          <p:nvPr/>
        </p:nvSpPr>
        <p:spPr>
          <a:xfrm>
            <a:off x="5997098" y="2640943"/>
            <a:ext cx="2573400" cy="19332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657" name="Google Shape;1657;p225"/>
          <p:cNvSpPr/>
          <p:nvPr/>
        </p:nvSpPr>
        <p:spPr>
          <a:xfrm>
            <a:off x="3285289" y="2640943"/>
            <a:ext cx="2573400" cy="1933200"/>
          </a:xfrm>
          <a:prstGeom prst="rect">
            <a:avLst/>
          </a:prstGeom>
          <a:solidFill>
            <a:srgbClr val="EFC83B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658" name="Google Shape;1658;p225"/>
          <p:cNvSpPr/>
          <p:nvPr/>
        </p:nvSpPr>
        <p:spPr>
          <a:xfrm>
            <a:off x="5997098" y="569256"/>
            <a:ext cx="2573400" cy="19350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1659" name="Google Shape;1659;p225"/>
          <p:cNvSpPr txBox="1"/>
          <p:nvPr>
            <p:ph type="title"/>
          </p:nvPr>
        </p:nvSpPr>
        <p:spPr>
          <a:xfrm>
            <a:off x="554025" y="568800"/>
            <a:ext cx="2395200" cy="400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660" name="Google Shape;1660;p225"/>
          <p:cNvSpPr txBox="1"/>
          <p:nvPr>
            <p:ph idx="1" type="subTitle"/>
          </p:nvPr>
        </p:nvSpPr>
        <p:spPr>
          <a:xfrm>
            <a:off x="3520263" y="827150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61" name="Google Shape;1661;p225"/>
          <p:cNvSpPr txBox="1"/>
          <p:nvPr>
            <p:ph idx="2" type="subTitle"/>
          </p:nvPr>
        </p:nvSpPr>
        <p:spPr>
          <a:xfrm>
            <a:off x="6241025" y="827150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62" name="Google Shape;1662;p225"/>
          <p:cNvSpPr txBox="1"/>
          <p:nvPr>
            <p:ph idx="3" type="subTitle"/>
          </p:nvPr>
        </p:nvSpPr>
        <p:spPr>
          <a:xfrm>
            <a:off x="3520263" y="2889688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63" name="Google Shape;1663;p225"/>
          <p:cNvSpPr txBox="1"/>
          <p:nvPr>
            <p:ph idx="4" type="subTitle"/>
          </p:nvPr>
        </p:nvSpPr>
        <p:spPr>
          <a:xfrm>
            <a:off x="6241025" y="2889688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, uneven" showMasterSp="0">
  <p:cSld name="6 Photos 2">
    <p:bg>
      <p:bgPr>
        <a:solidFill>
          <a:srgbClr val="FFFFFF"/>
        </a:solidFill>
      </p:bgPr>
    </p:bg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226"/>
          <p:cNvSpPr/>
          <p:nvPr/>
        </p:nvSpPr>
        <p:spPr>
          <a:xfrm>
            <a:off x="5997100" y="2263762"/>
            <a:ext cx="2573400" cy="21420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66" name="Google Shape;1666;p226"/>
          <p:cNvSpPr/>
          <p:nvPr/>
        </p:nvSpPr>
        <p:spPr>
          <a:xfrm>
            <a:off x="3286125" y="2640138"/>
            <a:ext cx="2573400" cy="1765800"/>
          </a:xfrm>
          <a:prstGeom prst="rect">
            <a:avLst/>
          </a:prstGeom>
          <a:solidFill>
            <a:srgbClr val="F0CA2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67" name="Google Shape;1667;p226"/>
          <p:cNvSpPr/>
          <p:nvPr/>
        </p:nvSpPr>
        <p:spPr>
          <a:xfrm>
            <a:off x="5995425" y="737587"/>
            <a:ext cx="2573400" cy="13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68" name="Google Shape;1668;p226"/>
          <p:cNvSpPr/>
          <p:nvPr/>
        </p:nvSpPr>
        <p:spPr>
          <a:xfrm>
            <a:off x="3285288" y="737588"/>
            <a:ext cx="2573400" cy="17658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69" name="Google Shape;1669;p226"/>
          <p:cNvSpPr/>
          <p:nvPr/>
        </p:nvSpPr>
        <p:spPr>
          <a:xfrm>
            <a:off x="575150" y="737587"/>
            <a:ext cx="2573400" cy="21420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70" name="Google Shape;1670;p226"/>
          <p:cNvSpPr/>
          <p:nvPr/>
        </p:nvSpPr>
        <p:spPr>
          <a:xfrm>
            <a:off x="575150" y="3016402"/>
            <a:ext cx="2573400" cy="13896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71" name="Google Shape;1671;p226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72" name="Google Shape;1672;p226"/>
          <p:cNvSpPr txBox="1"/>
          <p:nvPr>
            <p:ph idx="1" type="subTitle"/>
          </p:nvPr>
        </p:nvSpPr>
        <p:spPr>
          <a:xfrm>
            <a:off x="800675" y="975713"/>
            <a:ext cx="1497000" cy="16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73" name="Google Shape;1673;p226"/>
          <p:cNvSpPr txBox="1"/>
          <p:nvPr>
            <p:ph idx="2" type="subTitle"/>
          </p:nvPr>
        </p:nvSpPr>
        <p:spPr>
          <a:xfrm>
            <a:off x="3513188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74" name="Google Shape;1674;p226"/>
          <p:cNvSpPr txBox="1"/>
          <p:nvPr>
            <p:ph idx="3" type="subTitle"/>
          </p:nvPr>
        </p:nvSpPr>
        <p:spPr>
          <a:xfrm>
            <a:off x="6225700" y="975713"/>
            <a:ext cx="1497000" cy="8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5" name="Google Shape;1675;p226"/>
          <p:cNvSpPr txBox="1"/>
          <p:nvPr>
            <p:ph idx="4" type="subTitle"/>
          </p:nvPr>
        </p:nvSpPr>
        <p:spPr>
          <a:xfrm>
            <a:off x="800675" y="3236288"/>
            <a:ext cx="1497000" cy="9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6" name="Google Shape;1676;p226"/>
          <p:cNvSpPr txBox="1"/>
          <p:nvPr>
            <p:ph idx="5" type="subTitle"/>
          </p:nvPr>
        </p:nvSpPr>
        <p:spPr>
          <a:xfrm>
            <a:off x="3513188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77" name="Google Shape;1677;p226"/>
          <p:cNvSpPr txBox="1"/>
          <p:nvPr>
            <p:ph idx="6" type="subTitle"/>
          </p:nvPr>
        </p:nvSpPr>
        <p:spPr>
          <a:xfrm>
            <a:off x="6225700" y="2503388"/>
            <a:ext cx="1497000" cy="16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 with short statement" showMasterSp="0">
  <p:cSld name="6 Photos equal">
    <p:bg>
      <p:bgPr>
        <a:solidFill>
          <a:srgbClr val="FFFFFF"/>
        </a:solidFill>
      </p:bgPr>
    </p:bg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227"/>
          <p:cNvSpPr/>
          <p:nvPr/>
        </p:nvSpPr>
        <p:spPr>
          <a:xfrm>
            <a:off x="5997102" y="2640108"/>
            <a:ext cx="2573400" cy="17658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0" name="Google Shape;1680;p227"/>
          <p:cNvSpPr/>
          <p:nvPr/>
        </p:nvSpPr>
        <p:spPr>
          <a:xfrm>
            <a:off x="5997102" y="2640114"/>
            <a:ext cx="2573400" cy="17658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1" name="Google Shape;1681;p227"/>
          <p:cNvSpPr/>
          <p:nvPr/>
        </p:nvSpPr>
        <p:spPr>
          <a:xfrm>
            <a:off x="3286127" y="2640108"/>
            <a:ext cx="2573400" cy="1765800"/>
          </a:xfrm>
          <a:prstGeom prst="rect">
            <a:avLst/>
          </a:prstGeom>
          <a:solidFill>
            <a:srgbClr val="F0CA2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2" name="Google Shape;1682;p227"/>
          <p:cNvSpPr/>
          <p:nvPr/>
        </p:nvSpPr>
        <p:spPr>
          <a:xfrm>
            <a:off x="5995427" y="737589"/>
            <a:ext cx="2573400" cy="176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3" name="Google Shape;1683;p227"/>
          <p:cNvSpPr/>
          <p:nvPr/>
        </p:nvSpPr>
        <p:spPr>
          <a:xfrm>
            <a:off x="3285289" y="737583"/>
            <a:ext cx="2573400" cy="17658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4" name="Google Shape;1684;p227"/>
          <p:cNvSpPr/>
          <p:nvPr/>
        </p:nvSpPr>
        <p:spPr>
          <a:xfrm>
            <a:off x="575152" y="737591"/>
            <a:ext cx="2573400" cy="17658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5" name="Google Shape;1685;p227"/>
          <p:cNvSpPr/>
          <p:nvPr/>
        </p:nvSpPr>
        <p:spPr>
          <a:xfrm>
            <a:off x="575152" y="2640108"/>
            <a:ext cx="2573400" cy="17658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86" name="Google Shape;1686;p227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87" name="Google Shape;1687;p227"/>
          <p:cNvSpPr txBox="1"/>
          <p:nvPr>
            <p:ph idx="1" type="subTitle"/>
          </p:nvPr>
        </p:nvSpPr>
        <p:spPr>
          <a:xfrm>
            <a:off x="800675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88" name="Google Shape;1688;p227"/>
          <p:cNvSpPr txBox="1"/>
          <p:nvPr>
            <p:ph idx="2" type="subTitle"/>
          </p:nvPr>
        </p:nvSpPr>
        <p:spPr>
          <a:xfrm>
            <a:off x="3513188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89" name="Google Shape;1689;p227"/>
          <p:cNvSpPr txBox="1"/>
          <p:nvPr>
            <p:ph idx="3" type="subTitle"/>
          </p:nvPr>
        </p:nvSpPr>
        <p:spPr>
          <a:xfrm>
            <a:off x="6225700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90" name="Google Shape;1690;p227"/>
          <p:cNvSpPr txBox="1"/>
          <p:nvPr>
            <p:ph idx="4" type="subTitle"/>
          </p:nvPr>
        </p:nvSpPr>
        <p:spPr>
          <a:xfrm>
            <a:off x="800675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91" name="Google Shape;1691;p227"/>
          <p:cNvSpPr txBox="1"/>
          <p:nvPr>
            <p:ph idx="5" type="subTitle"/>
          </p:nvPr>
        </p:nvSpPr>
        <p:spPr>
          <a:xfrm>
            <a:off x="3513188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92" name="Google Shape;1692;p227"/>
          <p:cNvSpPr txBox="1"/>
          <p:nvPr>
            <p:ph idx="6" type="subTitle"/>
          </p:nvPr>
        </p:nvSpPr>
        <p:spPr>
          <a:xfrm>
            <a:off x="6225700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Kale text" showMasterSp="0">
  <p:cSld name="Thank you">
    <p:bg>
      <p:bgPr>
        <a:solidFill>
          <a:srgbClr val="D4EDF0"/>
        </a:solidFill>
      </p:bgPr>
    </p:bg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228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695" name="Google Shape;1695;p2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Kale text with details" showMasterSp="0">
  <p:cSld name="Thank you copy">
    <p:bg>
      <p:bgPr>
        <a:solidFill>
          <a:srgbClr val="D4EDF0"/>
        </a:solidFill>
      </p:bgPr>
    </p:bg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97" name="Google Shape;1697;p2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p229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99" name="Google Shape;1699;p229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700" name="Google Shape;1700;p229"/>
          <p:cNvSpPr txBox="1"/>
          <p:nvPr>
            <p:ph idx="1" type="subTitle"/>
          </p:nvPr>
        </p:nvSpPr>
        <p:spPr>
          <a:xfrm>
            <a:off x="572563" y="4364700"/>
            <a:ext cx="1893000" cy="20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01" name="Google Shape;1701;p229"/>
          <p:cNvSpPr txBox="1"/>
          <p:nvPr>
            <p:ph idx="2" type="subTitle"/>
          </p:nvPr>
        </p:nvSpPr>
        <p:spPr>
          <a:xfrm>
            <a:off x="6680850" y="569250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Night mode" showMasterSp="0">
  <p:cSld name="Thank you copy 2">
    <p:bg>
      <p:bgPr>
        <a:solidFill>
          <a:schemeClr val="dk1"/>
        </a:solidFill>
      </p:bgPr>
    </p:bg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03" name="Google Shape;1703;p2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230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White text with details" showMasterSp="0">
  <p:cSld name="Thank you copy 1">
    <p:bg>
      <p:bgPr>
        <a:solidFill>
          <a:schemeClr val="accent3"/>
        </a:solidFill>
      </p:bgPr>
    </p:bg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31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707" name="Google Shape;1707;p231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descr="Image" id="1708" name="Google Shape;1708;p2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231"/>
          <p:cNvSpPr txBox="1"/>
          <p:nvPr>
            <p:ph idx="1" type="subTitle"/>
          </p:nvPr>
        </p:nvSpPr>
        <p:spPr>
          <a:xfrm>
            <a:off x="572563" y="4364700"/>
            <a:ext cx="1893000" cy="20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10" name="Google Shape;1710;p231"/>
          <p:cNvSpPr txBox="1"/>
          <p:nvPr>
            <p:ph idx="2" type="subTitle"/>
          </p:nvPr>
        </p:nvSpPr>
        <p:spPr>
          <a:xfrm>
            <a:off x="6680850" y="569250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Large" showMasterSp="0">
  <p:cSld name="Short statement">
    <p:bg>
      <p:bgPr>
        <a:solidFill>
          <a:schemeClr val="lt2"/>
        </a:solidFill>
      </p:bgPr>
    </p:bg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232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232"/>
          <p:cNvSpPr txBox="1"/>
          <p:nvPr>
            <p:ph type="title"/>
          </p:nvPr>
        </p:nvSpPr>
        <p:spPr>
          <a:xfrm>
            <a:off x="1013338" y="914400"/>
            <a:ext cx="7117500" cy="331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Large - Night mode" showMasterSp="0">
  <p:cSld name="Medium statement_1">
    <p:bg>
      <p:bgPr>
        <a:solidFill>
          <a:schemeClr val="dk1"/>
        </a:solidFill>
      </p:bgPr>
    </p:bg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33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233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233"/>
          <p:cNvSpPr txBox="1"/>
          <p:nvPr>
            <p:ph type="title"/>
          </p:nvPr>
        </p:nvSpPr>
        <p:spPr>
          <a:xfrm>
            <a:off x="1188875" y="914400"/>
            <a:ext cx="6766200" cy="334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Talk">
  <p:cSld name="CUSTOM_2_1_1_1_1">
    <p:bg>
      <p:bgPr>
        <a:solidFill>
          <a:schemeClr val="accent5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81" name="Google Shape;181;p24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Medium" showMasterSp="0">
  <p:cSld name="Medium statement">
    <p:bg>
      <p:bgPr>
        <a:solidFill>
          <a:schemeClr val="accent3"/>
        </a:solidFill>
      </p:bgPr>
    </p:bg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234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34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34"/>
          <p:cNvSpPr txBox="1"/>
          <p:nvPr>
            <p:ph type="title"/>
          </p:nvPr>
        </p:nvSpPr>
        <p:spPr>
          <a:xfrm>
            <a:off x="1188875" y="914400"/>
            <a:ext cx="6766200" cy="334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Small" showMasterSp="0">
  <p:cSld name="Small statement">
    <p:bg>
      <p:bgPr>
        <a:solidFill>
          <a:srgbClr val="D4EDF0"/>
        </a:solidFill>
      </p:bgPr>
    </p:bg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35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35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35"/>
          <p:cNvSpPr txBox="1"/>
          <p:nvPr>
            <p:ph type="title"/>
          </p:nvPr>
        </p:nvSpPr>
        <p:spPr>
          <a:xfrm>
            <a:off x="1460163" y="914400"/>
            <a:ext cx="6223500" cy="33147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- Ernie + Scully" showMasterSp="0">
  <p:cSld name="Short statement copy">
    <p:bg>
      <p:bgPr>
        <a:solidFill>
          <a:srgbClr val="FED5A6"/>
        </a:solidFill>
      </p:bgPr>
    </p:bg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36"/>
          <p:cNvSpPr txBox="1"/>
          <p:nvPr>
            <p:ph type="title"/>
          </p:nvPr>
        </p:nvSpPr>
        <p:spPr>
          <a:xfrm>
            <a:off x="570000" y="1018800"/>
            <a:ext cx="3832800" cy="3105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BF5000"/>
                </a:solidFill>
              </a:defRPr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>
                <a:solidFill>
                  <a:srgbClr val="BF5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- Olive Oyl + Clifford" showMasterSp="0">
  <p:cSld name="Short statement copy 1">
    <p:bg>
      <p:bgPr>
        <a:solidFill>
          <a:srgbClr val="F6C6BB"/>
        </a:solidFill>
      </p:bgPr>
    </p:bg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237"/>
          <p:cNvSpPr txBox="1"/>
          <p:nvPr>
            <p:ph type="title"/>
          </p:nvPr>
        </p:nvSpPr>
        <p:spPr>
          <a:xfrm>
            <a:off x="570000" y="1018800"/>
            <a:ext cx="3832800" cy="3105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AF2C2C"/>
                </a:solidFill>
              </a:defRPr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800">
                <a:solidFill>
                  <a:srgbClr val="AF2C2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1" showMasterSp="0">
  <p:cSld name="Quote V1">
    <p:bg>
      <p:bgPr>
        <a:solidFill>
          <a:schemeClr val="dk2"/>
        </a:solidFill>
      </p:bgPr>
    </p:bg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238"/>
          <p:cNvSpPr txBox="1"/>
          <p:nvPr>
            <p:ph type="title"/>
          </p:nvPr>
        </p:nvSpPr>
        <p:spPr>
          <a:xfrm>
            <a:off x="1595175" y="1195100"/>
            <a:ext cx="5953800" cy="227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732" name="Google Shape;1732;p238"/>
          <p:cNvSpPr txBox="1"/>
          <p:nvPr>
            <p:ph idx="1" type="subTitle"/>
          </p:nvPr>
        </p:nvSpPr>
        <p:spPr>
          <a:xfrm>
            <a:off x="6688600" y="3742950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2" showMasterSp="0">
  <p:cSld name="Quote V2">
    <p:bg>
      <p:bgPr>
        <a:solidFill>
          <a:schemeClr val="accent2"/>
        </a:solidFill>
      </p:bgPr>
    </p:bg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239"/>
          <p:cNvSpPr txBox="1"/>
          <p:nvPr>
            <p:ph type="title"/>
          </p:nvPr>
        </p:nvSpPr>
        <p:spPr>
          <a:xfrm>
            <a:off x="3240788" y="1264563"/>
            <a:ext cx="5330700" cy="26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735" name="Google Shape;1735;p239"/>
          <p:cNvSpPr txBox="1"/>
          <p:nvPr>
            <p:ph idx="1" type="subTitle"/>
          </p:nvPr>
        </p:nvSpPr>
        <p:spPr>
          <a:xfrm>
            <a:off x="1322538" y="3550275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list" showMasterSp="0">
  <p:cSld name="Header and list_2">
    <p:bg>
      <p:bgPr>
        <a:solidFill>
          <a:srgbClr val="FFFFFF"/>
        </a:solidFill>
      </p:bgPr>
    </p:bg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240"/>
          <p:cNvSpPr txBox="1"/>
          <p:nvPr>
            <p:ph type="title"/>
          </p:nvPr>
        </p:nvSpPr>
        <p:spPr>
          <a:xfrm>
            <a:off x="571500" y="9028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738" name="Google Shape;1738;p240"/>
          <p:cNvSpPr/>
          <p:nvPr/>
        </p:nvSpPr>
        <p:spPr>
          <a:xfrm>
            <a:off x="4724400" y="933613"/>
            <a:ext cx="280200" cy="280200"/>
          </a:xfrm>
          <a:prstGeom prst="ellipse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39" name="Google Shape;1739;p240"/>
          <p:cNvSpPr txBox="1"/>
          <p:nvPr>
            <p:ph idx="1" type="subTitle"/>
          </p:nvPr>
        </p:nvSpPr>
        <p:spPr>
          <a:xfrm>
            <a:off x="5261988" y="9336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40" name="Google Shape;1740;p240"/>
          <p:cNvSpPr txBox="1"/>
          <p:nvPr>
            <p:ph idx="2" type="subTitle"/>
          </p:nvPr>
        </p:nvSpPr>
        <p:spPr>
          <a:xfrm>
            <a:off x="5261988" y="18848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41" name="Google Shape;1741;p240"/>
          <p:cNvSpPr txBox="1"/>
          <p:nvPr>
            <p:ph idx="3" type="subTitle"/>
          </p:nvPr>
        </p:nvSpPr>
        <p:spPr>
          <a:xfrm>
            <a:off x="5261988" y="2836013"/>
            <a:ext cx="3090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42" name="Google Shape;1742;p240"/>
          <p:cNvSpPr/>
          <p:nvPr/>
        </p:nvSpPr>
        <p:spPr>
          <a:xfrm>
            <a:off x="4724400" y="1884813"/>
            <a:ext cx="280200" cy="28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43" name="Google Shape;1743;p240"/>
          <p:cNvSpPr/>
          <p:nvPr/>
        </p:nvSpPr>
        <p:spPr>
          <a:xfrm>
            <a:off x="4724400" y="2836013"/>
            <a:ext cx="280200" cy="280200"/>
          </a:xfrm>
          <a:prstGeom prst="ellipse">
            <a:avLst/>
          </a:prstGeom>
          <a:solidFill>
            <a:srgbClr val="7D3D5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3</a:t>
            </a:r>
            <a:endParaRPr b="1" sz="1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2 columns" showMasterSp="0">
  <p:cSld name="2 columns + headers_2">
    <p:bg>
      <p:bgPr>
        <a:solidFill>
          <a:srgbClr val="FFFFFF"/>
        </a:solidFill>
      </p:bgPr>
    </p:bg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41"/>
          <p:cNvSpPr txBox="1"/>
          <p:nvPr>
            <p:ph idx="1" type="subTitle"/>
          </p:nvPr>
        </p:nvSpPr>
        <p:spPr>
          <a:xfrm>
            <a:off x="572563" y="1625038"/>
            <a:ext cx="3857100" cy="4764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46" name="Google Shape;1746;p241"/>
          <p:cNvSpPr txBox="1"/>
          <p:nvPr>
            <p:ph idx="2" type="subTitle"/>
          </p:nvPr>
        </p:nvSpPr>
        <p:spPr>
          <a:xfrm>
            <a:off x="4721850" y="1625038"/>
            <a:ext cx="3857100" cy="4764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47" name="Google Shape;1747;p241"/>
          <p:cNvSpPr txBox="1"/>
          <p:nvPr>
            <p:ph idx="3" type="subTitle"/>
          </p:nvPr>
        </p:nvSpPr>
        <p:spPr>
          <a:xfrm>
            <a:off x="572563" y="571500"/>
            <a:ext cx="7996500" cy="208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48" name="Google Shape;1748;p241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749" name="Google Shape;1749;p241"/>
          <p:cNvSpPr txBox="1"/>
          <p:nvPr>
            <p:ph idx="4" type="subTitle"/>
          </p:nvPr>
        </p:nvSpPr>
        <p:spPr>
          <a:xfrm>
            <a:off x="568675" y="2381113"/>
            <a:ext cx="38421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50" name="Google Shape;1750;p241"/>
          <p:cNvSpPr txBox="1"/>
          <p:nvPr>
            <p:ph idx="5" type="subTitle"/>
          </p:nvPr>
        </p:nvSpPr>
        <p:spPr>
          <a:xfrm>
            <a:off x="4728000" y="2381113"/>
            <a:ext cx="38448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1751" name="Google Shape;1751;p241"/>
          <p:cNvCxnSpPr/>
          <p:nvPr/>
        </p:nvCxnSpPr>
        <p:spPr>
          <a:xfrm>
            <a:off x="4572038" y="2381116"/>
            <a:ext cx="0" cy="2084700"/>
          </a:xfrm>
          <a:prstGeom prst="straightConnector1">
            <a:avLst/>
          </a:prstGeom>
          <a:noFill/>
          <a:ln cap="flat" cmpd="sng" w="2540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columns" showMasterSp="0">
  <p:cSld name="3 columns + headers_2">
    <p:bg>
      <p:bgPr>
        <a:solidFill>
          <a:srgbClr val="FFFFFF"/>
        </a:solidFill>
      </p:bgPr>
    </p:bg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42"/>
          <p:cNvSpPr txBox="1"/>
          <p:nvPr>
            <p:ph idx="1" type="body"/>
          </p:nvPr>
        </p:nvSpPr>
        <p:spPr>
          <a:xfrm>
            <a:off x="576488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54" name="Google Shape;1754;p242"/>
          <p:cNvSpPr txBox="1"/>
          <p:nvPr>
            <p:ph idx="2" type="subTitle"/>
          </p:nvPr>
        </p:nvSpPr>
        <p:spPr>
          <a:xfrm>
            <a:off x="572563" y="1625038"/>
            <a:ext cx="2522100" cy="4764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55" name="Google Shape;1755;p242"/>
          <p:cNvSpPr txBox="1"/>
          <p:nvPr>
            <p:ph idx="3" type="subTitle"/>
          </p:nvPr>
        </p:nvSpPr>
        <p:spPr>
          <a:xfrm>
            <a:off x="3310975" y="1625038"/>
            <a:ext cx="2522100" cy="4764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56" name="Google Shape;1756;p242"/>
          <p:cNvSpPr txBox="1"/>
          <p:nvPr>
            <p:ph idx="4" type="subTitle"/>
          </p:nvPr>
        </p:nvSpPr>
        <p:spPr>
          <a:xfrm>
            <a:off x="6049388" y="1625038"/>
            <a:ext cx="2522100" cy="4764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57" name="Google Shape;1757;p242"/>
          <p:cNvSpPr txBox="1"/>
          <p:nvPr>
            <p:ph idx="5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58" name="Google Shape;1758;p242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cxnSp>
        <p:nvCxnSpPr>
          <p:cNvPr id="1759" name="Google Shape;1759;p242"/>
          <p:cNvCxnSpPr/>
          <p:nvPr/>
        </p:nvCxnSpPr>
        <p:spPr>
          <a:xfrm>
            <a:off x="3204175" y="2380004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760" name="Google Shape;1760;p242"/>
          <p:cNvCxnSpPr/>
          <p:nvPr/>
        </p:nvCxnSpPr>
        <p:spPr>
          <a:xfrm>
            <a:off x="5941125" y="2380004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761" name="Google Shape;1761;p242"/>
          <p:cNvSpPr txBox="1"/>
          <p:nvPr>
            <p:ph idx="6" type="body"/>
          </p:nvPr>
        </p:nvSpPr>
        <p:spPr>
          <a:xfrm>
            <a:off x="3311594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62" name="Google Shape;1762;p242"/>
          <p:cNvSpPr txBox="1"/>
          <p:nvPr>
            <p:ph idx="7" type="body"/>
          </p:nvPr>
        </p:nvSpPr>
        <p:spPr>
          <a:xfrm>
            <a:off x="6048544" y="2380375"/>
            <a:ext cx="2522100" cy="2084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2100" lvl="3" marL="1828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2100" lvl="4" marL="22860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2100" lvl="5" marL="27432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Proxima Nova"/>
              <a:buChar char="•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3 columns with boxes" showMasterSp="0">
  <p:cSld name="3 columns + icons V1 copy_2">
    <p:bg>
      <p:bgPr>
        <a:solidFill>
          <a:srgbClr val="FFFFFF"/>
        </a:solidFill>
      </p:bgPr>
    </p:bg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243"/>
          <p:cNvSpPr txBox="1"/>
          <p:nvPr>
            <p:ph idx="1" type="subTitle"/>
          </p:nvPr>
        </p:nvSpPr>
        <p:spPr>
          <a:xfrm>
            <a:off x="572563" y="1625038"/>
            <a:ext cx="2522100" cy="476400"/>
          </a:xfrm>
          <a:prstGeom prst="rect">
            <a:avLst/>
          </a:prstGeom>
          <a:solidFill>
            <a:srgbClr val="F7983C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65" name="Google Shape;1765;p243"/>
          <p:cNvSpPr txBox="1"/>
          <p:nvPr>
            <p:ph idx="2" type="subTitle"/>
          </p:nvPr>
        </p:nvSpPr>
        <p:spPr>
          <a:xfrm>
            <a:off x="3310975" y="1625038"/>
            <a:ext cx="2522100" cy="476400"/>
          </a:xfrm>
          <a:prstGeom prst="rect">
            <a:avLst/>
          </a:prstGeom>
          <a:solidFill>
            <a:srgbClr val="FE6122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66" name="Google Shape;1766;p243"/>
          <p:cNvSpPr txBox="1"/>
          <p:nvPr>
            <p:ph idx="3" type="subTitle"/>
          </p:nvPr>
        </p:nvSpPr>
        <p:spPr>
          <a:xfrm>
            <a:off x="6049388" y="1625038"/>
            <a:ext cx="2522100" cy="47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67" name="Google Shape;1767;p243"/>
          <p:cNvSpPr txBox="1"/>
          <p:nvPr>
            <p:ph idx="4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68" name="Google Shape;1768;p243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769" name="Google Shape;1769;p243"/>
          <p:cNvSpPr txBox="1"/>
          <p:nvPr>
            <p:ph idx="5" type="subTitle"/>
          </p:nvPr>
        </p:nvSpPr>
        <p:spPr>
          <a:xfrm>
            <a:off x="573788" y="2101288"/>
            <a:ext cx="2522100" cy="1557600"/>
          </a:xfrm>
          <a:prstGeom prst="rect">
            <a:avLst/>
          </a:prstGeom>
          <a:solidFill>
            <a:srgbClr val="FED5A6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70" name="Google Shape;1770;p243"/>
          <p:cNvSpPr txBox="1"/>
          <p:nvPr>
            <p:ph idx="6" type="subTitle"/>
          </p:nvPr>
        </p:nvSpPr>
        <p:spPr>
          <a:xfrm>
            <a:off x="3310975" y="2101288"/>
            <a:ext cx="2522100" cy="1557600"/>
          </a:xfrm>
          <a:prstGeom prst="rect">
            <a:avLst/>
          </a:prstGeom>
          <a:solidFill>
            <a:srgbClr val="F6C6BB">
              <a:alpha val="4902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71" name="Google Shape;1771;p243"/>
          <p:cNvSpPr txBox="1"/>
          <p:nvPr>
            <p:ph idx="7" type="subTitle"/>
          </p:nvPr>
        </p:nvSpPr>
        <p:spPr>
          <a:xfrm>
            <a:off x="6052938" y="2101288"/>
            <a:ext cx="2522100" cy="1557600"/>
          </a:xfrm>
          <a:prstGeom prst="rect">
            <a:avLst/>
          </a:prstGeom>
          <a:solidFill>
            <a:srgbClr val="D4EDF0">
              <a:alpha val="49410"/>
            </a:srgbClr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Chat">
  <p:cSld name="CUSTOM_2_1_1_1_1_1">
    <p:bg>
      <p:bgPr>
        <a:solidFill>
          <a:schemeClr val="accent6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84" name="Google Shape;184;p25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2 columns" showMasterSp="0">
  <p:cSld name="2 columns + headers copy_2">
    <p:bg>
      <p:bgPr>
        <a:solidFill>
          <a:srgbClr val="FFFFFF"/>
        </a:solidFill>
      </p:bgPr>
    </p:bg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244"/>
          <p:cNvSpPr txBox="1"/>
          <p:nvPr>
            <p:ph idx="1" type="subTitle"/>
          </p:nvPr>
        </p:nvSpPr>
        <p:spPr>
          <a:xfrm>
            <a:off x="568675" y="1619113"/>
            <a:ext cx="38421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74" name="Google Shape;1774;p244"/>
          <p:cNvSpPr txBox="1"/>
          <p:nvPr>
            <p:ph idx="2" type="subTitle"/>
          </p:nvPr>
        </p:nvSpPr>
        <p:spPr>
          <a:xfrm>
            <a:off x="4728000" y="1619113"/>
            <a:ext cx="3844800" cy="20721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1775" name="Google Shape;1775;p244"/>
          <p:cNvCxnSpPr/>
          <p:nvPr/>
        </p:nvCxnSpPr>
        <p:spPr>
          <a:xfrm>
            <a:off x="4572038" y="1612891"/>
            <a:ext cx="0" cy="20847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776" name="Google Shape;1776;p244"/>
          <p:cNvSpPr txBox="1"/>
          <p:nvPr>
            <p:ph idx="3" type="subTitle"/>
          </p:nvPr>
        </p:nvSpPr>
        <p:spPr>
          <a:xfrm>
            <a:off x="572563" y="568213"/>
            <a:ext cx="4343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77" name="Google Shape;1777;p244"/>
          <p:cNvSpPr txBox="1"/>
          <p:nvPr>
            <p:ph type="title"/>
          </p:nvPr>
        </p:nvSpPr>
        <p:spPr>
          <a:xfrm>
            <a:off x="573788" y="914400"/>
            <a:ext cx="4343400" cy="42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long title, 2 columns" showMasterSp="0">
  <p:cSld name="2 columns + headers copy_2_1">
    <p:bg>
      <p:bgPr>
        <a:solidFill>
          <a:srgbClr val="FFFFFF"/>
        </a:solidFill>
      </p:bgPr>
    </p:bg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245"/>
          <p:cNvSpPr txBox="1"/>
          <p:nvPr>
            <p:ph idx="1" type="subTitle"/>
          </p:nvPr>
        </p:nvSpPr>
        <p:spPr>
          <a:xfrm>
            <a:off x="572563" y="568213"/>
            <a:ext cx="4343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780" name="Google Shape;1780;p245"/>
          <p:cNvSpPr txBox="1"/>
          <p:nvPr>
            <p:ph type="title"/>
          </p:nvPr>
        </p:nvSpPr>
        <p:spPr>
          <a:xfrm>
            <a:off x="573788" y="914400"/>
            <a:ext cx="4343400" cy="42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1781" name="Google Shape;1781;p245"/>
          <p:cNvSpPr txBox="1"/>
          <p:nvPr>
            <p:ph idx="2" type="subTitle"/>
          </p:nvPr>
        </p:nvSpPr>
        <p:spPr>
          <a:xfrm>
            <a:off x="568675" y="1985076"/>
            <a:ext cx="3842100" cy="17073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82" name="Google Shape;1782;p245"/>
          <p:cNvSpPr txBox="1"/>
          <p:nvPr>
            <p:ph idx="3" type="subTitle"/>
          </p:nvPr>
        </p:nvSpPr>
        <p:spPr>
          <a:xfrm>
            <a:off x="4728000" y="1985076"/>
            <a:ext cx="3844800" cy="17073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cxnSp>
        <p:nvCxnSpPr>
          <p:cNvPr id="1783" name="Google Shape;1783;p245"/>
          <p:cNvCxnSpPr/>
          <p:nvPr/>
        </p:nvCxnSpPr>
        <p:spPr>
          <a:xfrm>
            <a:off x="4572038" y="1979950"/>
            <a:ext cx="0" cy="1717500"/>
          </a:xfrm>
          <a:prstGeom prst="straightConnector1">
            <a:avLst/>
          </a:prstGeom>
          <a:noFill/>
          <a:ln cap="flat" cmpd="sng" w="19050">
            <a:solidFill>
              <a:srgbClr val="EBEBEB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 showMasterSp="0">
  <p:cSld name="Blank White">
    <p:bg>
      <p:bgPr>
        <a:solidFill>
          <a:srgbClr val="FFFFFF"/>
        </a:solidFill>
      </p:bgPr>
    </p:bg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lides Colors" showMasterSp="0">
  <p:cSld name="Blank White_1">
    <p:bg>
      <p:bgPr>
        <a:solidFill>
          <a:srgbClr val="FFFFFF"/>
        </a:solidFill>
      </p:bgPr>
    </p:bg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247"/>
          <p:cNvSpPr txBox="1"/>
          <p:nvPr/>
        </p:nvSpPr>
        <p:spPr>
          <a:xfrm>
            <a:off x="572200" y="305717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Colors</a:t>
            </a: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87" name="Google Shape;1787;p247"/>
          <p:cNvSpPr/>
          <p:nvPr/>
        </p:nvSpPr>
        <p:spPr>
          <a:xfrm>
            <a:off x="6796084" y="1955888"/>
            <a:ext cx="1781100" cy="43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Popeye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#308DAE</a:t>
            </a:r>
            <a:endParaRPr sz="500"/>
          </a:p>
        </p:txBody>
      </p:sp>
      <p:sp>
        <p:nvSpPr>
          <p:cNvPr id="1788" name="Google Shape;1788;p247"/>
          <p:cNvSpPr/>
          <p:nvPr/>
        </p:nvSpPr>
        <p:spPr>
          <a:xfrm>
            <a:off x="2978466" y="1955888"/>
            <a:ext cx="1781100" cy="436500"/>
          </a:xfrm>
          <a:prstGeom prst="rect">
            <a:avLst/>
          </a:prstGeom>
          <a:solidFill>
            <a:srgbClr val="D4EDF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Dorothy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#D6EEF1</a:t>
            </a:r>
            <a:endParaRPr sz="500"/>
          </a:p>
        </p:txBody>
      </p:sp>
      <p:sp>
        <p:nvSpPr>
          <p:cNvPr id="1789" name="Google Shape;1789;p247"/>
          <p:cNvSpPr/>
          <p:nvPr/>
        </p:nvSpPr>
        <p:spPr>
          <a:xfrm>
            <a:off x="2978466" y="3047315"/>
            <a:ext cx="1781100" cy="436500"/>
          </a:xfrm>
          <a:prstGeom prst="rect">
            <a:avLst/>
          </a:prstGeom>
          <a:solidFill>
            <a:srgbClr val="F6C6B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Olive Oyl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#F6C8BE</a:t>
            </a:r>
            <a:endParaRPr sz="500"/>
          </a:p>
        </p:txBody>
      </p:sp>
      <p:sp>
        <p:nvSpPr>
          <p:cNvPr id="1790" name="Google Shape;1790;p247"/>
          <p:cNvSpPr/>
          <p:nvPr/>
        </p:nvSpPr>
        <p:spPr>
          <a:xfrm>
            <a:off x="2978466" y="1410175"/>
            <a:ext cx="1781100" cy="436500"/>
          </a:xfrm>
          <a:prstGeom prst="rect">
            <a:avLst/>
          </a:prstGeom>
          <a:solidFill>
            <a:srgbClr val="E2EFD1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3363D"/>
                </a:solidFill>
                <a:latin typeface="IBM Plex Mono"/>
                <a:ea typeface="IBM Plex Mono"/>
                <a:cs typeface="IBM Plex Mono"/>
                <a:sym typeface="IBM Plex Mono"/>
              </a:rPr>
              <a:t>Baby Yoda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3363D"/>
                </a:solidFill>
                <a:latin typeface="IBM Plex Mono"/>
                <a:ea typeface="IBM Plex Mono"/>
                <a:cs typeface="IBM Plex Mono"/>
                <a:sym typeface="IBM Plex Mono"/>
              </a:rPr>
              <a:t>#E2F0D2</a:t>
            </a:r>
            <a:endParaRPr sz="500"/>
          </a:p>
        </p:txBody>
      </p:sp>
      <p:sp>
        <p:nvSpPr>
          <p:cNvPr id="1791" name="Google Shape;1791;p247"/>
          <p:cNvSpPr/>
          <p:nvPr/>
        </p:nvSpPr>
        <p:spPr>
          <a:xfrm>
            <a:off x="4886242" y="3047315"/>
            <a:ext cx="1781100" cy="436500"/>
          </a:xfrm>
          <a:prstGeom prst="rect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Wilma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#FF6224</a:t>
            </a:r>
            <a:endParaRPr sz="500"/>
          </a:p>
        </p:txBody>
      </p:sp>
      <p:sp>
        <p:nvSpPr>
          <p:cNvPr id="1792" name="Google Shape;1792;p247"/>
          <p:cNvSpPr/>
          <p:nvPr/>
        </p:nvSpPr>
        <p:spPr>
          <a:xfrm>
            <a:off x="4886242" y="4136913"/>
            <a:ext cx="1781100" cy="436500"/>
          </a:xfrm>
          <a:prstGeom prst="rect">
            <a:avLst/>
          </a:prstGeom>
          <a:solidFill>
            <a:srgbClr val="EFC83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Charlie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#EFC93D</a:t>
            </a:r>
            <a:endParaRPr sz="500"/>
          </a:p>
        </p:txBody>
      </p:sp>
      <p:sp>
        <p:nvSpPr>
          <p:cNvPr id="1793" name="Google Shape;1793;p247"/>
          <p:cNvSpPr/>
          <p:nvPr/>
        </p:nvSpPr>
        <p:spPr>
          <a:xfrm>
            <a:off x="4887276" y="1955888"/>
            <a:ext cx="1781100" cy="436500"/>
          </a:xfrm>
          <a:prstGeom prst="rect">
            <a:avLst/>
          </a:prstGeom>
          <a:solidFill>
            <a:srgbClr val="2EA8BB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Bubbles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#30AABC</a:t>
            </a:r>
            <a:endParaRPr sz="500"/>
          </a:p>
        </p:txBody>
      </p:sp>
      <p:sp>
        <p:nvSpPr>
          <p:cNvPr id="1794" name="Google Shape;1794;p247"/>
          <p:cNvSpPr/>
          <p:nvPr/>
        </p:nvSpPr>
        <p:spPr>
          <a:xfrm>
            <a:off x="6796084" y="1410175"/>
            <a:ext cx="1781100" cy="436500"/>
          </a:xfrm>
          <a:prstGeom prst="rect">
            <a:avLst/>
          </a:prstGeom>
          <a:solidFill>
            <a:srgbClr val="58705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Yoda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#587052</a:t>
            </a:r>
            <a:endParaRPr sz="500"/>
          </a:p>
        </p:txBody>
      </p:sp>
      <p:sp>
        <p:nvSpPr>
          <p:cNvPr id="1795" name="Google Shape;1795;p247"/>
          <p:cNvSpPr/>
          <p:nvPr/>
        </p:nvSpPr>
        <p:spPr>
          <a:xfrm>
            <a:off x="6796084" y="4136913"/>
            <a:ext cx="1781100" cy="4365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Luke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#C38F00</a:t>
            </a:r>
            <a:endParaRPr sz="500"/>
          </a:p>
        </p:txBody>
      </p:sp>
      <p:sp>
        <p:nvSpPr>
          <p:cNvPr id="1796" name="Google Shape;1796;p247"/>
          <p:cNvSpPr/>
          <p:nvPr/>
        </p:nvSpPr>
        <p:spPr>
          <a:xfrm>
            <a:off x="6796084" y="3047315"/>
            <a:ext cx="1781100" cy="436500"/>
          </a:xfrm>
          <a:prstGeom prst="rect">
            <a:avLst/>
          </a:prstGeom>
          <a:solidFill>
            <a:srgbClr val="AF2C2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Clifford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#AF2C2C</a:t>
            </a:r>
            <a:endParaRPr sz="500"/>
          </a:p>
        </p:txBody>
      </p:sp>
      <p:sp>
        <p:nvSpPr>
          <p:cNvPr id="1797" name="Google Shape;1797;p247"/>
          <p:cNvSpPr/>
          <p:nvPr/>
        </p:nvSpPr>
        <p:spPr>
          <a:xfrm>
            <a:off x="4886242" y="3591200"/>
            <a:ext cx="1781100" cy="436500"/>
          </a:xfrm>
          <a:prstGeom prst="rect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Hobbes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#F79A3E</a:t>
            </a:r>
            <a:endParaRPr sz="500"/>
          </a:p>
        </p:txBody>
      </p:sp>
      <p:sp>
        <p:nvSpPr>
          <p:cNvPr id="1798" name="Google Shape;1798;p247"/>
          <p:cNvSpPr/>
          <p:nvPr/>
        </p:nvSpPr>
        <p:spPr>
          <a:xfrm>
            <a:off x="572563" y="1410175"/>
            <a:ext cx="1781100" cy="4365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Nessie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#BDD9D7</a:t>
            </a:r>
            <a:endParaRPr sz="500"/>
          </a:p>
        </p:txBody>
      </p:sp>
      <p:sp>
        <p:nvSpPr>
          <p:cNvPr id="1799" name="Google Shape;1799;p247"/>
          <p:cNvSpPr/>
          <p:nvPr/>
        </p:nvSpPr>
        <p:spPr>
          <a:xfrm>
            <a:off x="572563" y="3047315"/>
            <a:ext cx="1781100" cy="43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Tofu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8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500"/>
          </a:p>
        </p:txBody>
      </p:sp>
      <p:sp>
        <p:nvSpPr>
          <p:cNvPr id="1800" name="Google Shape;1800;p247"/>
          <p:cNvSpPr/>
          <p:nvPr/>
        </p:nvSpPr>
        <p:spPr>
          <a:xfrm>
            <a:off x="572563" y="1955888"/>
            <a:ext cx="1781100" cy="436500"/>
          </a:xfrm>
          <a:prstGeom prst="rect">
            <a:avLst/>
          </a:prstGeom>
          <a:solidFill>
            <a:srgbClr val="16474C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Pale Kale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#17494D</a:t>
            </a:r>
            <a:endParaRPr sz="500"/>
          </a:p>
        </p:txBody>
      </p:sp>
      <p:sp>
        <p:nvSpPr>
          <p:cNvPr id="1801" name="Google Shape;1801;p247"/>
          <p:cNvSpPr/>
          <p:nvPr/>
        </p:nvSpPr>
        <p:spPr>
          <a:xfrm>
            <a:off x="572563" y="3591200"/>
            <a:ext cx="1781100" cy="43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Karl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3F0EE</a:t>
            </a:r>
            <a:endParaRPr sz="500"/>
          </a:p>
        </p:txBody>
      </p:sp>
      <p:sp>
        <p:nvSpPr>
          <p:cNvPr id="1802" name="Google Shape;1802;p247"/>
          <p:cNvSpPr/>
          <p:nvPr/>
        </p:nvSpPr>
        <p:spPr>
          <a:xfrm>
            <a:off x="572563" y="2501602"/>
            <a:ext cx="1781100" cy="4365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Kale</a:t>
            </a:r>
            <a:endParaRPr sz="500"/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#03363D</a:t>
            </a:r>
            <a:endParaRPr sz="500"/>
          </a:p>
        </p:txBody>
      </p:sp>
      <p:sp>
        <p:nvSpPr>
          <p:cNvPr id="1803" name="Google Shape;1803;p247"/>
          <p:cNvSpPr/>
          <p:nvPr/>
        </p:nvSpPr>
        <p:spPr>
          <a:xfrm>
            <a:off x="572563" y="4136913"/>
            <a:ext cx="1781100" cy="43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Oat Milk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0</a:t>
            </a: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lang="en" sz="10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  <a:endParaRPr sz="500"/>
          </a:p>
        </p:txBody>
      </p:sp>
      <p:sp>
        <p:nvSpPr>
          <p:cNvPr id="1804" name="Google Shape;1804;p247"/>
          <p:cNvSpPr/>
          <p:nvPr/>
        </p:nvSpPr>
        <p:spPr>
          <a:xfrm>
            <a:off x="6796084" y="3591200"/>
            <a:ext cx="1781100" cy="436500"/>
          </a:xfrm>
          <a:prstGeom prst="rect">
            <a:avLst/>
          </a:prstGeom>
          <a:solidFill>
            <a:srgbClr val="BF5000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Scully</a:t>
            </a:r>
            <a:endParaRPr sz="500"/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#BF5000</a:t>
            </a:r>
            <a:endParaRPr sz="500"/>
          </a:p>
        </p:txBody>
      </p:sp>
      <p:sp>
        <p:nvSpPr>
          <p:cNvPr id="1805" name="Google Shape;1805;p247"/>
          <p:cNvSpPr/>
          <p:nvPr/>
        </p:nvSpPr>
        <p:spPr>
          <a:xfrm>
            <a:off x="2978466" y="3591200"/>
            <a:ext cx="1781100" cy="436500"/>
          </a:xfrm>
          <a:prstGeom prst="rect">
            <a:avLst/>
          </a:prstGeom>
          <a:solidFill>
            <a:srgbClr val="FED5A6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Ernie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#FED6A8</a:t>
            </a:r>
            <a:endParaRPr sz="500"/>
          </a:p>
        </p:txBody>
      </p:sp>
      <p:sp>
        <p:nvSpPr>
          <p:cNvPr id="1806" name="Google Shape;1806;p247"/>
          <p:cNvSpPr/>
          <p:nvPr/>
        </p:nvSpPr>
        <p:spPr>
          <a:xfrm>
            <a:off x="4886242" y="1410175"/>
            <a:ext cx="1781100" cy="436500"/>
          </a:xfrm>
          <a:prstGeom prst="rect">
            <a:avLst/>
          </a:prstGeom>
          <a:solidFill>
            <a:srgbClr val="00B063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Peppermint Patty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#00B169</a:t>
            </a:r>
            <a:endParaRPr sz="500"/>
          </a:p>
        </p:txBody>
      </p:sp>
      <p:sp>
        <p:nvSpPr>
          <p:cNvPr id="1807" name="Google Shape;1807;p247"/>
          <p:cNvSpPr/>
          <p:nvPr/>
        </p:nvSpPr>
        <p:spPr>
          <a:xfrm>
            <a:off x="2978466" y="2501602"/>
            <a:ext cx="1781100" cy="436500"/>
          </a:xfrm>
          <a:prstGeom prst="rect">
            <a:avLst/>
          </a:prstGeom>
          <a:solidFill>
            <a:srgbClr val="E9D5E8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Ditto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#EAD7E9</a:t>
            </a:r>
            <a:endParaRPr sz="500"/>
          </a:p>
        </p:txBody>
      </p:sp>
      <p:sp>
        <p:nvSpPr>
          <p:cNvPr id="1808" name="Google Shape;1808;p247"/>
          <p:cNvSpPr/>
          <p:nvPr/>
        </p:nvSpPr>
        <p:spPr>
          <a:xfrm>
            <a:off x="4886242" y="2501602"/>
            <a:ext cx="1781100" cy="436500"/>
          </a:xfrm>
          <a:prstGeom prst="rect">
            <a:avLst/>
          </a:prstGeom>
          <a:solidFill>
            <a:srgbClr val="CD9DB5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Daphne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#CE9FB7</a:t>
            </a:r>
            <a:endParaRPr sz="500"/>
          </a:p>
        </p:txBody>
      </p:sp>
      <p:sp>
        <p:nvSpPr>
          <p:cNvPr id="1809" name="Google Shape;1809;p247"/>
          <p:cNvSpPr/>
          <p:nvPr/>
        </p:nvSpPr>
        <p:spPr>
          <a:xfrm>
            <a:off x="6796084" y="2501602"/>
            <a:ext cx="1781100" cy="436500"/>
          </a:xfrm>
          <a:prstGeom prst="rect">
            <a:avLst/>
          </a:prstGeom>
          <a:solidFill>
            <a:srgbClr val="7D3D54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Jane Jetson</a:t>
            </a:r>
            <a:endParaRPr b="0" i="0" sz="1100" u="none" cap="none" strike="noStrike">
              <a:solidFill>
                <a:srgbClr val="F5F2F2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#7D3D54</a:t>
            </a:r>
            <a:endParaRPr sz="500"/>
          </a:p>
        </p:txBody>
      </p:sp>
      <p:sp>
        <p:nvSpPr>
          <p:cNvPr id="1810" name="Google Shape;1810;p247"/>
          <p:cNvSpPr/>
          <p:nvPr/>
        </p:nvSpPr>
        <p:spPr>
          <a:xfrm>
            <a:off x="2978466" y="4136913"/>
            <a:ext cx="1781100" cy="436500"/>
          </a:xfrm>
          <a:prstGeom prst="rect">
            <a:avLst/>
          </a:prstGeom>
          <a:solidFill>
            <a:srgbClr val="F9E8AF"/>
          </a:solidFill>
          <a:ln>
            <a:noFill/>
          </a:ln>
        </p:spPr>
        <p:txBody>
          <a:bodyPr anchorCtr="0" anchor="ctr" bIns="0" lIns="9145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Bert</a:t>
            </a:r>
            <a:endParaRPr b="0" i="0" sz="11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rPr b="0" i="0" lang="en" sz="1000" u="none" cap="none" strike="noStrike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#F9E9B1</a:t>
            </a:r>
            <a:endParaRPr sz="500"/>
          </a:p>
        </p:txBody>
      </p:sp>
      <p:sp>
        <p:nvSpPr>
          <p:cNvPr id="1811" name="Google Shape;1811;p247"/>
          <p:cNvSpPr/>
          <p:nvPr/>
        </p:nvSpPr>
        <p:spPr>
          <a:xfrm>
            <a:off x="2705188" y="347188"/>
            <a:ext cx="2423100" cy="657000"/>
          </a:xfrm>
          <a:prstGeom prst="roundRect">
            <a:avLst>
              <a:gd fmla="val 9585" name="adj"/>
            </a:avLst>
          </a:prstGeom>
          <a:solidFill>
            <a:schemeClr val="lt2"/>
          </a:solidFill>
          <a:ln>
            <a:noFill/>
          </a:ln>
          <a:effectLst>
            <a:outerShdw blurRad="203200" rotWithShape="0" dir="5400000" dist="26802">
              <a:srgbClr val="03363D">
                <a:alpha val="18040"/>
              </a:srgbClr>
            </a:outerShdw>
          </a:effectLst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est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access these colors swatches go to View &gt; Master and copy the colors. </a:t>
            </a:r>
            <a:endParaRPr sz="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2" name="Google Shape;1812;p247"/>
          <p:cNvSpPr/>
          <p:nvPr/>
        </p:nvSpPr>
        <p:spPr>
          <a:xfrm>
            <a:off x="5247613" y="347188"/>
            <a:ext cx="2313300" cy="657000"/>
          </a:xfrm>
          <a:prstGeom prst="roundRect">
            <a:avLst>
              <a:gd fmla="val 9585" name="adj"/>
            </a:avLst>
          </a:prstGeom>
          <a:solidFill>
            <a:schemeClr val="lt2"/>
          </a:solidFill>
          <a:ln>
            <a:noFill/>
          </a:ln>
          <a:effectLst>
            <a:outerShdw blurRad="203200" rotWithShape="0" dir="5400000" dist="26802">
              <a:srgbClr val="03363D">
                <a:alpha val="18040"/>
              </a:srgbClr>
            </a:outerShdw>
          </a:effectLst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est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Hit X in the top right corner and paste the colors onto a blank slide.</a:t>
            </a:r>
            <a:endParaRPr sz="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Image" id="1813" name="Google Shape;1813;p247"/>
          <p:cNvPicPr preferRelativeResize="0"/>
          <p:nvPr/>
        </p:nvPicPr>
        <p:blipFill rotWithShape="1">
          <a:blip r:embed="rId2">
            <a:alphaModFix/>
          </a:blip>
          <a:srcRect b="13359" l="13178" r="8" t="0"/>
          <a:stretch/>
        </p:blipFill>
        <p:spPr>
          <a:xfrm>
            <a:off x="2363269" y="789878"/>
            <a:ext cx="562346" cy="562346"/>
          </a:xfrm>
          <a:custGeom>
            <a:rect b="b" l="l" r="r" t="t"/>
            <a:pathLst>
              <a:path extrusionOk="0" h="20595" w="20595">
                <a:moveTo>
                  <a:pt x="10297" y="0"/>
                </a:moveTo>
                <a:cubicBezTo>
                  <a:pt x="7662" y="0"/>
                  <a:pt x="5028" y="1006"/>
                  <a:pt x="3017" y="3017"/>
                </a:cubicBezTo>
                <a:cubicBezTo>
                  <a:pt x="-1005" y="7039"/>
                  <a:pt x="-1005" y="13556"/>
                  <a:pt x="3017" y="17578"/>
                </a:cubicBezTo>
                <a:cubicBezTo>
                  <a:pt x="7039" y="21600"/>
                  <a:pt x="13556" y="21600"/>
                  <a:pt x="17578" y="17578"/>
                </a:cubicBezTo>
                <a:cubicBezTo>
                  <a:pt x="19589" y="15567"/>
                  <a:pt x="20595" y="12933"/>
                  <a:pt x="20595" y="10298"/>
                </a:cubicBezTo>
                <a:cubicBezTo>
                  <a:pt x="20595" y="7662"/>
                  <a:pt x="19589" y="5028"/>
                  <a:pt x="17578" y="3017"/>
                </a:cubicBezTo>
                <a:cubicBezTo>
                  <a:pt x="15567" y="1006"/>
                  <a:pt x="12933" y="0"/>
                  <a:pt x="10297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39502">
              <a:srgbClr val="03363D">
                <a:alpha val="14900"/>
              </a:srgbClr>
            </a:outerShdw>
          </a:effectLst>
        </p:spPr>
      </p:pic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lides relationframes" showMasterSp="0">
  <p:cSld name="Blank White_1_1">
    <p:bg>
      <p:bgPr>
        <a:solidFill>
          <a:srgbClr val="FFFFFF"/>
        </a:solidFill>
      </p:bgPr>
    </p:bg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p248"/>
          <p:cNvSpPr/>
          <p:nvPr/>
        </p:nvSpPr>
        <p:spPr>
          <a:xfrm>
            <a:off x="2551492" y="586100"/>
            <a:ext cx="2184600" cy="729300"/>
          </a:xfrm>
          <a:prstGeom prst="roundRect">
            <a:avLst>
              <a:gd fmla="val 142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access the relationframes, go to View &gt; Master and copy the shapes.</a:t>
            </a:r>
            <a:endParaRPr sz="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6" name="Google Shape;1816;p248"/>
          <p:cNvSpPr txBox="1"/>
          <p:nvPr/>
        </p:nvSpPr>
        <p:spPr>
          <a:xfrm>
            <a:off x="580563" y="307512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Relationframes</a:t>
            </a: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retail - msg 4.jpg" id="1817" name="Google Shape;1817;p248"/>
          <p:cNvPicPr preferRelativeResize="0"/>
          <p:nvPr/>
        </p:nvPicPr>
        <p:blipFill rotWithShape="1">
          <a:blip r:embed="rId2">
            <a:alphaModFix/>
          </a:blip>
          <a:srcRect b="20834" l="0" r="1758" t="13669"/>
          <a:stretch/>
        </p:blipFill>
        <p:spPr>
          <a:xfrm>
            <a:off x="1263894" y="3331552"/>
            <a:ext cx="949536" cy="94953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818" name="Google Shape;1818;p248"/>
          <p:cNvPicPr preferRelativeResize="0"/>
          <p:nvPr/>
        </p:nvPicPr>
        <p:blipFill rotWithShape="1">
          <a:blip r:embed="rId3">
            <a:alphaModFix/>
          </a:blip>
          <a:srcRect b="1267" l="41028" r="4464" t="1267"/>
          <a:stretch/>
        </p:blipFill>
        <p:spPr>
          <a:xfrm>
            <a:off x="3110278" y="3331552"/>
            <a:ext cx="949536" cy="943434"/>
          </a:xfrm>
          <a:custGeom>
            <a:rect b="b" l="l" r="r" t="t"/>
            <a:pathLst>
              <a:path extrusionOk="0" h="21600" w="21600">
                <a:moveTo>
                  <a:pt x="21488" y="0"/>
                </a:moveTo>
                <a:cubicBezTo>
                  <a:pt x="9629" y="0"/>
                  <a:pt x="15" y="9720"/>
                  <a:pt x="0" y="21600"/>
                </a:cubicBezTo>
                <a:lnTo>
                  <a:pt x="21600" y="21600"/>
                </a:lnTo>
                <a:cubicBezTo>
                  <a:pt x="21600" y="21600"/>
                  <a:pt x="21600" y="3"/>
                  <a:pt x="21600" y="3"/>
                </a:cubicBezTo>
                <a:cubicBezTo>
                  <a:pt x="21563" y="3"/>
                  <a:pt x="21526" y="0"/>
                  <a:pt x="2148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dustry_pages-443.jpg" id="1819" name="Google Shape;1819;p248"/>
          <p:cNvPicPr preferRelativeResize="0"/>
          <p:nvPr/>
        </p:nvPicPr>
        <p:blipFill rotWithShape="1">
          <a:blip r:embed="rId4">
            <a:alphaModFix/>
          </a:blip>
          <a:srcRect b="2610" l="16000" r="13137" t="2124"/>
          <a:stretch/>
        </p:blipFill>
        <p:spPr>
          <a:xfrm>
            <a:off x="4956664" y="3331552"/>
            <a:ext cx="963036" cy="949536"/>
          </a:xfrm>
          <a:custGeom>
            <a:rect b="b" l="l" r="r" t="t"/>
            <a:pathLst>
              <a:path extrusionOk="0" h="21600" w="21600">
                <a:moveTo>
                  <a:pt x="10798" y="0"/>
                </a:moveTo>
                <a:cubicBezTo>
                  <a:pt x="4834" y="0"/>
                  <a:pt x="0" y="4903"/>
                  <a:pt x="0" y="10952"/>
                </a:cubicBezTo>
                <a:lnTo>
                  <a:pt x="0" y="21600"/>
                </a:lnTo>
                <a:lnTo>
                  <a:pt x="21597" y="21600"/>
                </a:lnTo>
                <a:cubicBezTo>
                  <a:pt x="21597" y="21600"/>
                  <a:pt x="21600" y="10952"/>
                  <a:pt x="21600" y="10952"/>
                </a:cubicBezTo>
                <a:cubicBezTo>
                  <a:pt x="21600" y="4903"/>
                  <a:pt x="16763" y="0"/>
                  <a:pt x="1079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1056.jpg" id="1820" name="Google Shape;1820;p248"/>
          <p:cNvPicPr preferRelativeResize="0"/>
          <p:nvPr/>
        </p:nvPicPr>
        <p:blipFill rotWithShape="1">
          <a:blip r:embed="rId5">
            <a:alphaModFix/>
          </a:blip>
          <a:srcRect b="10197" l="3851" r="3116" t="17328"/>
          <a:stretch/>
        </p:blipFill>
        <p:spPr>
          <a:xfrm>
            <a:off x="6726115" y="1979734"/>
            <a:ext cx="1156572" cy="57823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753.jpg" id="1821" name="Google Shape;1821;p248"/>
          <p:cNvPicPr preferRelativeResize="0"/>
          <p:nvPr/>
        </p:nvPicPr>
        <p:blipFill rotWithShape="1">
          <a:blip r:embed="rId6">
            <a:alphaModFix/>
          </a:blip>
          <a:srcRect b="5181" l="14140" r="17412" t="2447"/>
          <a:stretch/>
        </p:blipFill>
        <p:spPr>
          <a:xfrm>
            <a:off x="4890721" y="1792898"/>
            <a:ext cx="1096416" cy="949536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10801" y="0"/>
                  <a:pt x="0" y="21600"/>
                  <a:pt x="0" y="21600"/>
                </a:cubicBezTo>
                <a:lnTo>
                  <a:pt x="21600" y="21600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ailSystem-430.jpg" id="1822" name="Google Shape;1822;p248"/>
          <p:cNvPicPr preferRelativeResize="0"/>
          <p:nvPr/>
        </p:nvPicPr>
        <p:blipFill rotWithShape="1">
          <a:blip r:embed="rId7">
            <a:alphaModFix/>
          </a:blip>
          <a:srcRect b="19141" l="28576" r="19850" t="498"/>
          <a:stretch/>
        </p:blipFill>
        <p:spPr>
          <a:xfrm>
            <a:off x="6825029" y="3331552"/>
            <a:ext cx="949536" cy="94953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0"/>
                  <a:pt x="0" y="21600"/>
                  <a:pt x="0" y="21600"/>
                </a:cubicBez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Homepage-1347-Edit.jpg" id="1823" name="Google Shape;1823;p248"/>
          <p:cNvPicPr preferRelativeResize="0"/>
          <p:nvPr/>
        </p:nvPicPr>
        <p:blipFill rotWithShape="1">
          <a:blip r:embed="rId8">
            <a:alphaModFix/>
          </a:blip>
          <a:srcRect b="22637" l="13964" r="3157" t="2702"/>
          <a:stretch/>
        </p:blipFill>
        <p:spPr>
          <a:xfrm>
            <a:off x="1263894" y="1792898"/>
            <a:ext cx="949536" cy="94953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ndustriesTelecom-230.jpg" id="1824" name="Google Shape;1824;p248"/>
          <p:cNvPicPr preferRelativeResize="0"/>
          <p:nvPr/>
        </p:nvPicPr>
        <p:blipFill rotWithShape="1">
          <a:blip r:embed="rId9">
            <a:alphaModFix/>
          </a:blip>
          <a:srcRect b="19263" l="0" r="773" t="14586"/>
          <a:stretch/>
        </p:blipFill>
        <p:spPr>
          <a:xfrm>
            <a:off x="3110278" y="1792898"/>
            <a:ext cx="961436" cy="961436"/>
          </a:xfrm>
          <a:custGeom>
            <a:rect b="b" l="l" r="r" t="t"/>
            <a:pathLst>
              <a:path extrusionOk="0" h="20430" w="20430">
                <a:moveTo>
                  <a:pt x="16931" y="0"/>
                </a:moveTo>
                <a:lnTo>
                  <a:pt x="0" y="16931"/>
                </a:lnTo>
                <a:cubicBezTo>
                  <a:pt x="4680" y="21600"/>
                  <a:pt x="12250" y="21594"/>
                  <a:pt x="16922" y="16922"/>
                </a:cubicBezTo>
                <a:cubicBezTo>
                  <a:pt x="21594" y="12250"/>
                  <a:pt x="21600" y="4680"/>
                  <a:pt x="1693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25" name="Google Shape;1825;p248"/>
          <p:cNvSpPr/>
          <p:nvPr/>
        </p:nvSpPr>
        <p:spPr>
          <a:xfrm>
            <a:off x="6892367" y="586100"/>
            <a:ext cx="1759800" cy="729300"/>
          </a:xfrm>
          <a:prstGeom prst="roundRect">
            <a:avLst>
              <a:gd fmla="val 142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change the photos, right click and choose Replace Image.</a:t>
            </a:r>
            <a:endParaRPr sz="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Image" id="1826" name="Google Shape;1826;p248"/>
          <p:cNvPicPr preferRelativeResize="0"/>
          <p:nvPr/>
        </p:nvPicPr>
        <p:blipFill rotWithShape="1">
          <a:blip r:embed="rId10">
            <a:alphaModFix/>
          </a:blip>
          <a:srcRect b="11633" l="1398" r="15854" t="5626"/>
          <a:stretch/>
        </p:blipFill>
        <p:spPr>
          <a:xfrm>
            <a:off x="2194725" y="279915"/>
            <a:ext cx="560261" cy="560235"/>
          </a:xfrm>
          <a:custGeom>
            <a:rect b="b" l="l" r="r" t="t"/>
            <a:pathLst>
              <a:path extrusionOk="0" h="20595" w="19679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39502">
              <a:srgbClr val="000000">
                <a:alpha val="14900"/>
              </a:srgbClr>
            </a:outerShdw>
          </a:effectLst>
        </p:spPr>
      </p:pic>
      <p:sp>
        <p:nvSpPr>
          <p:cNvPr id="1827" name="Google Shape;1827;p248"/>
          <p:cNvSpPr/>
          <p:nvPr/>
        </p:nvSpPr>
        <p:spPr>
          <a:xfrm>
            <a:off x="4811554" y="586100"/>
            <a:ext cx="2005200" cy="729300"/>
          </a:xfrm>
          <a:prstGeom prst="roundRect">
            <a:avLst>
              <a:gd fmla="val 958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182875" spcFirstLastPara="1" rIns="9145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Hit X in the top right corner and paste the shapes onto a blank slide.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Help Center">
  <p:cSld name="CUSTOM_2_1_1_1_1_1_1">
    <p:bg>
      <p:bgPr>
        <a:solidFill>
          <a:srgbClr val="F16275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87" name="Google Shape;187;p26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USTOM_6"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3532748" y="1829338"/>
            <a:ext cx="2077480" cy="1484824"/>
            <a:chOff x="7299325" y="3825075"/>
            <a:chExt cx="3689362" cy="2636875"/>
          </a:xfrm>
        </p:grpSpPr>
        <p:sp>
          <p:nvSpPr>
            <p:cNvPr id="190" name="Google Shape;190;p27"/>
            <p:cNvSpPr/>
            <p:nvPr/>
          </p:nvSpPr>
          <p:spPr>
            <a:xfrm>
              <a:off x="8115300" y="4237825"/>
              <a:ext cx="949200" cy="1146300"/>
            </a:xfrm>
            <a:custGeom>
              <a:rect b="b" l="l" r="r" t="t"/>
              <a:pathLst>
                <a:path extrusionOk="0" h="120000" w="120000">
                  <a:moveTo>
                    <a:pt x="119954" y="0"/>
                  </a:moveTo>
                  <a:lnTo>
                    <a:pt x="119954" y="119962"/>
                  </a:lnTo>
                  <a:lnTo>
                    <a:pt x="0" y="119962"/>
                  </a:lnTo>
                  <a:lnTo>
                    <a:pt x="11995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8115300" y="3825075"/>
              <a:ext cx="949200" cy="474600"/>
            </a:xfrm>
            <a:custGeom>
              <a:rect b="b" l="l" r="r" t="t"/>
              <a:pathLst>
                <a:path extrusionOk="0" h="120000" w="120000">
                  <a:moveTo>
                    <a:pt x="119954" y="0"/>
                  </a:moveTo>
                  <a:cubicBezTo>
                    <a:pt x="119954" y="22016"/>
                    <a:pt x="117453" y="40849"/>
                    <a:pt x="111951" y="59954"/>
                  </a:cubicBezTo>
                  <a:cubicBezTo>
                    <a:pt x="106403" y="79059"/>
                    <a:pt x="99537" y="92797"/>
                    <a:pt x="89988" y="103896"/>
                  </a:cubicBezTo>
                  <a:cubicBezTo>
                    <a:pt x="80439" y="114905"/>
                    <a:pt x="70981" y="119909"/>
                    <a:pt x="59977" y="119909"/>
                  </a:cubicBezTo>
                  <a:cubicBezTo>
                    <a:pt x="48927" y="119909"/>
                    <a:pt x="39560" y="114905"/>
                    <a:pt x="30011" y="103896"/>
                  </a:cubicBezTo>
                  <a:cubicBezTo>
                    <a:pt x="20462" y="92797"/>
                    <a:pt x="13550" y="79059"/>
                    <a:pt x="8048" y="59954"/>
                  </a:cubicBezTo>
                  <a:cubicBezTo>
                    <a:pt x="2546" y="40849"/>
                    <a:pt x="0" y="22016"/>
                    <a:pt x="0" y="0"/>
                  </a:cubicBezTo>
                  <a:lnTo>
                    <a:pt x="0" y="0"/>
                  </a:lnTo>
                  <a:lnTo>
                    <a:pt x="11995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9221787" y="4909338"/>
              <a:ext cx="949200" cy="474600"/>
            </a:xfrm>
            <a:custGeom>
              <a:rect b="b" l="l" r="r" t="t"/>
              <a:pathLst>
                <a:path extrusionOk="0" h="120000" w="120000">
                  <a:moveTo>
                    <a:pt x="0" y="119909"/>
                  </a:moveTo>
                  <a:lnTo>
                    <a:pt x="0" y="119909"/>
                  </a:lnTo>
                  <a:cubicBezTo>
                    <a:pt x="0" y="97892"/>
                    <a:pt x="2546" y="79059"/>
                    <a:pt x="8048" y="59954"/>
                  </a:cubicBezTo>
                  <a:cubicBezTo>
                    <a:pt x="13596" y="40940"/>
                    <a:pt x="20416" y="27111"/>
                    <a:pt x="29965" y="16103"/>
                  </a:cubicBezTo>
                  <a:cubicBezTo>
                    <a:pt x="39560" y="5003"/>
                    <a:pt x="48927" y="0"/>
                    <a:pt x="59977" y="0"/>
                  </a:cubicBezTo>
                  <a:cubicBezTo>
                    <a:pt x="71026" y="0"/>
                    <a:pt x="80394" y="5003"/>
                    <a:pt x="89943" y="16103"/>
                  </a:cubicBezTo>
                  <a:cubicBezTo>
                    <a:pt x="99537" y="27111"/>
                    <a:pt x="106403" y="40940"/>
                    <a:pt x="111906" y="59954"/>
                  </a:cubicBezTo>
                  <a:cubicBezTo>
                    <a:pt x="117453" y="79059"/>
                    <a:pt x="119954" y="97892"/>
                    <a:pt x="119954" y="119909"/>
                  </a:cubicBezTo>
                  <a:lnTo>
                    <a:pt x="119954" y="119909"/>
                  </a:lnTo>
                  <a:lnTo>
                    <a:pt x="0" y="11990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9221787" y="3825075"/>
              <a:ext cx="949200" cy="1146300"/>
            </a:xfrm>
            <a:custGeom>
              <a:rect b="b" l="l" r="r" t="t"/>
              <a:pathLst>
                <a:path extrusionOk="0" h="120000" w="120000">
                  <a:moveTo>
                    <a:pt x="0" y="119962"/>
                  </a:moveTo>
                  <a:lnTo>
                    <a:pt x="0" y="0"/>
                  </a:lnTo>
                  <a:lnTo>
                    <a:pt x="119954" y="0"/>
                  </a:lnTo>
                  <a:lnTo>
                    <a:pt x="0" y="1199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9491662" y="5963438"/>
              <a:ext cx="495300" cy="496800"/>
            </a:xfrm>
            <a:custGeom>
              <a:rect b="b" l="l" r="r" t="t"/>
              <a:pathLst>
                <a:path extrusionOk="0" h="120000" w="120000">
                  <a:moveTo>
                    <a:pt x="63180" y="96555"/>
                  </a:moveTo>
                  <a:cubicBezTo>
                    <a:pt x="63529" y="96555"/>
                    <a:pt x="63790" y="96555"/>
                    <a:pt x="64139" y="96555"/>
                  </a:cubicBezTo>
                  <a:cubicBezTo>
                    <a:pt x="72418" y="96555"/>
                    <a:pt x="79389" y="94732"/>
                    <a:pt x="86535" y="90564"/>
                  </a:cubicBezTo>
                  <a:cubicBezTo>
                    <a:pt x="89760" y="88740"/>
                    <a:pt x="92287" y="86830"/>
                    <a:pt x="94989" y="84312"/>
                  </a:cubicBezTo>
                  <a:lnTo>
                    <a:pt x="110762" y="101244"/>
                  </a:lnTo>
                  <a:cubicBezTo>
                    <a:pt x="100392" y="111924"/>
                    <a:pt x="85925" y="119913"/>
                    <a:pt x="63442" y="119913"/>
                  </a:cubicBezTo>
                  <a:cubicBezTo>
                    <a:pt x="24836" y="119913"/>
                    <a:pt x="0" y="94471"/>
                    <a:pt x="0" y="60000"/>
                  </a:cubicBezTo>
                  <a:cubicBezTo>
                    <a:pt x="0" y="59565"/>
                    <a:pt x="0" y="59218"/>
                    <a:pt x="0" y="58784"/>
                  </a:cubicBezTo>
                  <a:cubicBezTo>
                    <a:pt x="0" y="48017"/>
                    <a:pt x="2527" y="38813"/>
                    <a:pt x="7930" y="29435"/>
                  </a:cubicBezTo>
                  <a:cubicBezTo>
                    <a:pt x="13420" y="20057"/>
                    <a:pt x="20043" y="13371"/>
                    <a:pt x="29455" y="7901"/>
                  </a:cubicBezTo>
                  <a:cubicBezTo>
                    <a:pt x="38867" y="2518"/>
                    <a:pt x="48104" y="0"/>
                    <a:pt x="58997" y="0"/>
                  </a:cubicBezTo>
                  <a:cubicBezTo>
                    <a:pt x="59346" y="0"/>
                    <a:pt x="59607" y="0"/>
                    <a:pt x="59956" y="0"/>
                  </a:cubicBezTo>
                  <a:cubicBezTo>
                    <a:pt x="98213" y="0"/>
                    <a:pt x="119912" y="29001"/>
                    <a:pt x="117995" y="69290"/>
                  </a:cubicBezTo>
                  <a:lnTo>
                    <a:pt x="27538" y="69290"/>
                  </a:lnTo>
                  <a:cubicBezTo>
                    <a:pt x="30762" y="85962"/>
                    <a:pt x="42527" y="96642"/>
                    <a:pt x="63093" y="96642"/>
                  </a:cubicBezTo>
                  <a:lnTo>
                    <a:pt x="63180" y="96555"/>
                  </a:lnTo>
                  <a:close/>
                  <a:moveTo>
                    <a:pt x="90718" y="50101"/>
                  </a:moveTo>
                  <a:cubicBezTo>
                    <a:pt x="88191" y="34471"/>
                    <a:pt x="78867" y="23010"/>
                    <a:pt x="60130" y="23010"/>
                  </a:cubicBezTo>
                  <a:cubicBezTo>
                    <a:pt x="42788" y="23010"/>
                    <a:pt x="30675" y="32735"/>
                    <a:pt x="27538" y="50101"/>
                  </a:cubicBezTo>
                  <a:lnTo>
                    <a:pt x="90718" y="501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7299325" y="5974550"/>
              <a:ext cx="425400" cy="477900"/>
            </a:xfrm>
            <a:custGeom>
              <a:rect b="b" l="l" r="r" t="t"/>
              <a:pathLst>
                <a:path extrusionOk="0" h="120000" w="120000">
                  <a:moveTo>
                    <a:pt x="0" y="96488"/>
                  </a:moveTo>
                  <a:lnTo>
                    <a:pt x="81185" y="23059"/>
                  </a:lnTo>
                  <a:lnTo>
                    <a:pt x="1930" y="23059"/>
                  </a:lnTo>
                  <a:lnTo>
                    <a:pt x="1930" y="0"/>
                  </a:lnTo>
                  <a:lnTo>
                    <a:pt x="118780" y="0"/>
                  </a:lnTo>
                  <a:lnTo>
                    <a:pt x="118780" y="23511"/>
                  </a:lnTo>
                  <a:lnTo>
                    <a:pt x="37595" y="96940"/>
                  </a:lnTo>
                  <a:lnTo>
                    <a:pt x="119898" y="96940"/>
                  </a:lnTo>
                  <a:lnTo>
                    <a:pt x="119898" y="119909"/>
                  </a:lnTo>
                  <a:lnTo>
                    <a:pt x="0" y="119909"/>
                  </a:lnTo>
                  <a:lnTo>
                    <a:pt x="0" y="96488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7785100" y="5963438"/>
              <a:ext cx="495300" cy="496800"/>
            </a:xfrm>
            <a:custGeom>
              <a:rect b="b" l="l" r="r" t="t"/>
              <a:pathLst>
                <a:path extrusionOk="0" h="120000" w="120000">
                  <a:moveTo>
                    <a:pt x="63180" y="96555"/>
                  </a:moveTo>
                  <a:cubicBezTo>
                    <a:pt x="63529" y="96555"/>
                    <a:pt x="63877" y="96555"/>
                    <a:pt x="64226" y="96555"/>
                  </a:cubicBezTo>
                  <a:cubicBezTo>
                    <a:pt x="72418" y="96555"/>
                    <a:pt x="79477" y="94732"/>
                    <a:pt x="86623" y="90564"/>
                  </a:cubicBezTo>
                  <a:cubicBezTo>
                    <a:pt x="89847" y="88740"/>
                    <a:pt x="92374" y="86830"/>
                    <a:pt x="95076" y="84312"/>
                  </a:cubicBezTo>
                  <a:lnTo>
                    <a:pt x="110849" y="101244"/>
                  </a:lnTo>
                  <a:cubicBezTo>
                    <a:pt x="100392" y="111924"/>
                    <a:pt x="85925" y="119913"/>
                    <a:pt x="63442" y="119913"/>
                  </a:cubicBezTo>
                  <a:cubicBezTo>
                    <a:pt x="24923" y="119913"/>
                    <a:pt x="0" y="94471"/>
                    <a:pt x="0" y="60000"/>
                  </a:cubicBezTo>
                  <a:cubicBezTo>
                    <a:pt x="0" y="59565"/>
                    <a:pt x="0" y="59218"/>
                    <a:pt x="0" y="58784"/>
                  </a:cubicBezTo>
                  <a:cubicBezTo>
                    <a:pt x="0" y="48017"/>
                    <a:pt x="2527" y="38813"/>
                    <a:pt x="7930" y="29435"/>
                  </a:cubicBezTo>
                  <a:cubicBezTo>
                    <a:pt x="13333" y="20057"/>
                    <a:pt x="20130" y="13371"/>
                    <a:pt x="29542" y="7901"/>
                  </a:cubicBezTo>
                  <a:cubicBezTo>
                    <a:pt x="38954" y="2518"/>
                    <a:pt x="48191" y="0"/>
                    <a:pt x="59084" y="0"/>
                  </a:cubicBezTo>
                  <a:cubicBezTo>
                    <a:pt x="59346" y="0"/>
                    <a:pt x="59607" y="0"/>
                    <a:pt x="59956" y="0"/>
                  </a:cubicBezTo>
                  <a:cubicBezTo>
                    <a:pt x="98213" y="0"/>
                    <a:pt x="119912" y="29001"/>
                    <a:pt x="117995" y="69290"/>
                  </a:cubicBezTo>
                  <a:lnTo>
                    <a:pt x="27625" y="69290"/>
                  </a:lnTo>
                  <a:cubicBezTo>
                    <a:pt x="30762" y="85962"/>
                    <a:pt x="42527" y="96642"/>
                    <a:pt x="63180" y="96642"/>
                  </a:cubicBezTo>
                  <a:lnTo>
                    <a:pt x="63180" y="96555"/>
                  </a:lnTo>
                  <a:close/>
                  <a:moveTo>
                    <a:pt x="60217" y="23010"/>
                  </a:moveTo>
                  <a:cubicBezTo>
                    <a:pt x="42788" y="23010"/>
                    <a:pt x="30675" y="32735"/>
                    <a:pt x="27625" y="50101"/>
                  </a:cubicBezTo>
                  <a:lnTo>
                    <a:pt x="90718" y="50101"/>
                  </a:lnTo>
                  <a:cubicBezTo>
                    <a:pt x="88278" y="34471"/>
                    <a:pt x="78954" y="23010"/>
                    <a:pt x="60217" y="230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8894762" y="5753888"/>
              <a:ext cx="500100" cy="706500"/>
            </a:xfrm>
            <a:custGeom>
              <a:rect b="b" l="l" r="r" t="t"/>
              <a:pathLst>
                <a:path extrusionOk="0" h="120000" w="120000">
                  <a:moveTo>
                    <a:pt x="57496" y="35682"/>
                  </a:moveTo>
                  <a:cubicBezTo>
                    <a:pt x="57755" y="35682"/>
                    <a:pt x="57928" y="35682"/>
                    <a:pt x="58187" y="35682"/>
                  </a:cubicBezTo>
                  <a:cubicBezTo>
                    <a:pt x="67165" y="35682"/>
                    <a:pt x="74935" y="37148"/>
                    <a:pt x="82877" y="40386"/>
                  </a:cubicBezTo>
                  <a:cubicBezTo>
                    <a:pt x="87884" y="42403"/>
                    <a:pt x="91769" y="44663"/>
                    <a:pt x="95568" y="47841"/>
                  </a:cubicBezTo>
                  <a:lnTo>
                    <a:pt x="95568" y="0"/>
                  </a:lnTo>
                  <a:lnTo>
                    <a:pt x="119913" y="0"/>
                  </a:lnTo>
                  <a:lnTo>
                    <a:pt x="119913" y="118350"/>
                  </a:lnTo>
                  <a:lnTo>
                    <a:pt x="95568" y="118350"/>
                  </a:lnTo>
                  <a:lnTo>
                    <a:pt x="95568" y="107107"/>
                  </a:lnTo>
                  <a:cubicBezTo>
                    <a:pt x="91597" y="110590"/>
                    <a:pt x="87539" y="113034"/>
                    <a:pt x="82100" y="115295"/>
                  </a:cubicBezTo>
                  <a:cubicBezTo>
                    <a:pt x="74244" y="118472"/>
                    <a:pt x="66561" y="119938"/>
                    <a:pt x="57669" y="119938"/>
                  </a:cubicBezTo>
                  <a:cubicBezTo>
                    <a:pt x="57496" y="119938"/>
                    <a:pt x="57410" y="119938"/>
                    <a:pt x="57237" y="119938"/>
                  </a:cubicBezTo>
                  <a:cubicBezTo>
                    <a:pt x="28057" y="119938"/>
                    <a:pt x="0" y="103564"/>
                    <a:pt x="0" y="77780"/>
                  </a:cubicBezTo>
                  <a:cubicBezTo>
                    <a:pt x="0" y="51934"/>
                    <a:pt x="27366" y="35682"/>
                    <a:pt x="57496" y="35682"/>
                  </a:cubicBezTo>
                  <a:close/>
                  <a:moveTo>
                    <a:pt x="92115" y="65498"/>
                  </a:moveTo>
                  <a:cubicBezTo>
                    <a:pt x="88748" y="61344"/>
                    <a:pt x="84604" y="58472"/>
                    <a:pt x="78820" y="56089"/>
                  </a:cubicBezTo>
                  <a:cubicBezTo>
                    <a:pt x="73035" y="53767"/>
                    <a:pt x="67338" y="52606"/>
                    <a:pt x="60604" y="52606"/>
                  </a:cubicBezTo>
                  <a:cubicBezTo>
                    <a:pt x="53956" y="52606"/>
                    <a:pt x="48345" y="53767"/>
                    <a:pt x="42561" y="56089"/>
                  </a:cubicBezTo>
                  <a:cubicBezTo>
                    <a:pt x="36690" y="58472"/>
                    <a:pt x="32460" y="61405"/>
                    <a:pt x="29179" y="65498"/>
                  </a:cubicBezTo>
                  <a:cubicBezTo>
                    <a:pt x="25812" y="69653"/>
                    <a:pt x="24345" y="73625"/>
                    <a:pt x="24345" y="78329"/>
                  </a:cubicBezTo>
                  <a:cubicBezTo>
                    <a:pt x="24345" y="83095"/>
                    <a:pt x="25812" y="87128"/>
                    <a:pt x="29179" y="91221"/>
                  </a:cubicBezTo>
                  <a:cubicBezTo>
                    <a:pt x="32460" y="95315"/>
                    <a:pt x="36690" y="98248"/>
                    <a:pt x="42561" y="100631"/>
                  </a:cubicBezTo>
                  <a:cubicBezTo>
                    <a:pt x="48345" y="103014"/>
                    <a:pt x="54043" y="104052"/>
                    <a:pt x="60604" y="104052"/>
                  </a:cubicBezTo>
                  <a:lnTo>
                    <a:pt x="60604" y="104052"/>
                  </a:lnTo>
                  <a:cubicBezTo>
                    <a:pt x="81582" y="104052"/>
                    <a:pt x="96949" y="92260"/>
                    <a:pt x="96949" y="77657"/>
                  </a:cubicBezTo>
                  <a:cubicBezTo>
                    <a:pt x="96776" y="73136"/>
                    <a:pt x="95309" y="69348"/>
                    <a:pt x="92115" y="654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10045700" y="5961850"/>
              <a:ext cx="403200" cy="500100"/>
            </a:xfrm>
            <a:custGeom>
              <a:rect b="b" l="l" r="r" t="t"/>
              <a:pathLst>
                <a:path extrusionOk="0" h="120000" w="120000">
                  <a:moveTo>
                    <a:pt x="0" y="93112"/>
                  </a:moveTo>
                  <a:lnTo>
                    <a:pt x="27272" y="81700"/>
                  </a:lnTo>
                  <a:cubicBezTo>
                    <a:pt x="27379" y="81786"/>
                    <a:pt x="27486" y="81873"/>
                    <a:pt x="27593" y="82046"/>
                  </a:cubicBezTo>
                  <a:cubicBezTo>
                    <a:pt x="31336" y="87233"/>
                    <a:pt x="35935" y="91037"/>
                    <a:pt x="42352" y="93976"/>
                  </a:cubicBezTo>
                  <a:cubicBezTo>
                    <a:pt x="48877" y="97002"/>
                    <a:pt x="55187" y="98386"/>
                    <a:pt x="62673" y="98386"/>
                  </a:cubicBezTo>
                  <a:cubicBezTo>
                    <a:pt x="63101" y="98386"/>
                    <a:pt x="63422" y="98386"/>
                    <a:pt x="63743" y="98386"/>
                  </a:cubicBezTo>
                  <a:cubicBezTo>
                    <a:pt x="80855" y="98386"/>
                    <a:pt x="89732" y="91296"/>
                    <a:pt x="89732" y="83256"/>
                  </a:cubicBezTo>
                  <a:cubicBezTo>
                    <a:pt x="89732" y="74092"/>
                    <a:pt x="73155" y="72017"/>
                    <a:pt x="55187" y="69077"/>
                  </a:cubicBezTo>
                  <a:cubicBezTo>
                    <a:pt x="31122" y="64927"/>
                    <a:pt x="5882" y="58443"/>
                    <a:pt x="5882" y="34927"/>
                  </a:cubicBezTo>
                  <a:cubicBezTo>
                    <a:pt x="5882" y="16772"/>
                    <a:pt x="27272" y="0"/>
                    <a:pt x="60855" y="259"/>
                  </a:cubicBezTo>
                  <a:cubicBezTo>
                    <a:pt x="87379" y="259"/>
                    <a:pt x="107058" y="8731"/>
                    <a:pt x="118288" y="22478"/>
                  </a:cubicBezTo>
                  <a:lnTo>
                    <a:pt x="92941" y="33717"/>
                  </a:lnTo>
                  <a:cubicBezTo>
                    <a:pt x="89625" y="29827"/>
                    <a:pt x="85882" y="26974"/>
                    <a:pt x="80748" y="24639"/>
                  </a:cubicBezTo>
                  <a:cubicBezTo>
                    <a:pt x="74973" y="21873"/>
                    <a:pt x="69197" y="20662"/>
                    <a:pt x="62352" y="20662"/>
                  </a:cubicBezTo>
                  <a:cubicBezTo>
                    <a:pt x="61925" y="20662"/>
                    <a:pt x="61497" y="20662"/>
                    <a:pt x="60962" y="20662"/>
                  </a:cubicBezTo>
                  <a:cubicBezTo>
                    <a:pt x="44705" y="20662"/>
                    <a:pt x="36470" y="27060"/>
                    <a:pt x="36470" y="34409"/>
                  </a:cubicBezTo>
                  <a:cubicBezTo>
                    <a:pt x="36470" y="42708"/>
                    <a:pt x="49625" y="44956"/>
                    <a:pt x="70053" y="48674"/>
                  </a:cubicBezTo>
                  <a:cubicBezTo>
                    <a:pt x="93475" y="52737"/>
                    <a:pt x="119893" y="58962"/>
                    <a:pt x="119893" y="82824"/>
                  </a:cubicBezTo>
                  <a:cubicBezTo>
                    <a:pt x="119893" y="98645"/>
                    <a:pt x="102887" y="119913"/>
                    <a:pt x="62352" y="119740"/>
                  </a:cubicBezTo>
                  <a:cubicBezTo>
                    <a:pt x="32834" y="119740"/>
                    <a:pt x="11978" y="110057"/>
                    <a:pt x="0" y="931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10542587" y="5753888"/>
              <a:ext cx="446100" cy="696900"/>
            </a:xfrm>
            <a:custGeom>
              <a:rect b="b" l="l" r="r" t="t"/>
              <a:pathLst>
                <a:path extrusionOk="0" h="120000" w="120000">
                  <a:moveTo>
                    <a:pt x="49007" y="83510"/>
                  </a:moveTo>
                  <a:lnTo>
                    <a:pt x="27312" y="98626"/>
                  </a:lnTo>
                  <a:lnTo>
                    <a:pt x="27312" y="119938"/>
                  </a:lnTo>
                  <a:lnTo>
                    <a:pt x="0" y="119938"/>
                  </a:lnTo>
                  <a:lnTo>
                    <a:pt x="0" y="0"/>
                  </a:lnTo>
                  <a:lnTo>
                    <a:pt x="27312" y="0"/>
                  </a:lnTo>
                  <a:lnTo>
                    <a:pt x="27312" y="78554"/>
                  </a:lnTo>
                  <a:lnTo>
                    <a:pt x="85326" y="37790"/>
                  </a:lnTo>
                  <a:lnTo>
                    <a:pt x="118644" y="37790"/>
                  </a:lnTo>
                  <a:lnTo>
                    <a:pt x="68280" y="72978"/>
                  </a:lnTo>
                  <a:lnTo>
                    <a:pt x="119903" y="119938"/>
                  </a:lnTo>
                  <a:lnTo>
                    <a:pt x="88910" y="119938"/>
                  </a:lnTo>
                  <a:lnTo>
                    <a:pt x="49007" y="8351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8364537" y="5963438"/>
              <a:ext cx="444600" cy="487500"/>
            </a:xfrm>
            <a:custGeom>
              <a:rect b="b" l="l" r="r" t="t"/>
              <a:pathLst>
                <a:path extrusionOk="0" h="120000" w="120000">
                  <a:moveTo>
                    <a:pt x="0" y="51314"/>
                  </a:moveTo>
                  <a:lnTo>
                    <a:pt x="0" y="119911"/>
                  </a:lnTo>
                  <a:lnTo>
                    <a:pt x="27931" y="119911"/>
                  </a:lnTo>
                  <a:lnTo>
                    <a:pt x="27931" y="54416"/>
                  </a:lnTo>
                  <a:cubicBezTo>
                    <a:pt x="27931" y="35184"/>
                    <a:pt x="40097" y="23663"/>
                    <a:pt x="60924" y="23663"/>
                  </a:cubicBezTo>
                  <a:cubicBezTo>
                    <a:pt x="81654" y="23663"/>
                    <a:pt x="92068" y="35184"/>
                    <a:pt x="92068" y="54416"/>
                  </a:cubicBezTo>
                  <a:lnTo>
                    <a:pt x="92068" y="119911"/>
                  </a:lnTo>
                  <a:lnTo>
                    <a:pt x="119902" y="119911"/>
                  </a:lnTo>
                  <a:lnTo>
                    <a:pt x="119902" y="51314"/>
                  </a:lnTo>
                  <a:cubicBezTo>
                    <a:pt x="119902" y="19320"/>
                    <a:pt x="92457" y="88"/>
                    <a:pt x="59951" y="0"/>
                  </a:cubicBezTo>
                  <a:cubicBezTo>
                    <a:pt x="27250" y="88"/>
                    <a:pt x="0" y="19320"/>
                    <a:pt x="0" y="5131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7"/>
          <p:cNvSpPr txBox="1"/>
          <p:nvPr/>
        </p:nvSpPr>
        <p:spPr>
          <a:xfrm>
            <a:off x="1233525" y="4716200"/>
            <a:ext cx="66768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TM and © 2016 Zendesk Inc. All rights reserved.</a:t>
            </a:r>
            <a:endParaRPr sz="7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4" name="Google Shape;204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5" name="Google Shape;20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Support">
  <p:cSld name="CUSTOM_8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8" name="Google Shape;208;p29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9" name="Google Shape;209;p29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10" name="Google Shape;210;p29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211" name="Google Shape;211;p29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9"/>
          <p:cNvGrpSpPr/>
          <p:nvPr/>
        </p:nvGrpSpPr>
        <p:grpSpPr>
          <a:xfrm>
            <a:off x="4057779" y="4795105"/>
            <a:ext cx="1028444" cy="201274"/>
            <a:chOff x="6905625" y="7091363"/>
            <a:chExt cx="1302488" cy="254906"/>
          </a:xfrm>
        </p:grpSpPr>
        <p:sp>
          <p:nvSpPr>
            <p:cNvPr id="216" name="Google Shape;216;p29"/>
            <p:cNvSpPr/>
            <p:nvPr/>
          </p:nvSpPr>
          <p:spPr>
            <a:xfrm>
              <a:off x="6905625" y="7091363"/>
              <a:ext cx="142800" cy="202500"/>
            </a:xfrm>
            <a:custGeom>
              <a:rect b="b" l="l" r="r" t="t"/>
              <a:pathLst>
                <a:path extrusionOk="0" h="120000" w="120000">
                  <a:moveTo>
                    <a:pt x="98130" y="67307"/>
                  </a:moveTo>
                  <a:lnTo>
                    <a:pt x="76261" y="119615"/>
                  </a:lnTo>
                  <a:lnTo>
                    <a:pt x="0" y="105000"/>
                  </a:lnTo>
                  <a:lnTo>
                    <a:pt x="42616" y="0"/>
                  </a:lnTo>
                  <a:lnTo>
                    <a:pt x="119439" y="14615"/>
                  </a:lnTo>
                  <a:lnTo>
                    <a:pt x="98130" y="67307"/>
                  </a:lnTo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7048500" y="7179468"/>
              <a:ext cx="114300" cy="114300"/>
            </a:xfrm>
            <a:custGeom>
              <a:rect b="b" l="l" r="r" t="t"/>
              <a:pathLst>
                <a:path extrusionOk="0" h="120000" w="120000">
                  <a:moveTo>
                    <a:pt x="72542" y="105842"/>
                  </a:moveTo>
                  <a:lnTo>
                    <a:pt x="26440" y="119325"/>
                  </a:lnTo>
                  <a:lnTo>
                    <a:pt x="0" y="26292"/>
                  </a:lnTo>
                  <a:lnTo>
                    <a:pt x="92881" y="0"/>
                  </a:lnTo>
                  <a:lnTo>
                    <a:pt x="119322" y="93033"/>
                  </a:lnTo>
                  <a:lnTo>
                    <a:pt x="72542" y="105842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7400925" y="7177088"/>
              <a:ext cx="97500" cy="116700"/>
            </a:xfrm>
            <a:custGeom>
              <a:rect b="b" l="l" r="r" t="t"/>
              <a:pathLst>
                <a:path extrusionOk="0" h="120000" w="120000">
                  <a:moveTo>
                    <a:pt x="0" y="93626"/>
                  </a:moveTo>
                  <a:lnTo>
                    <a:pt x="26400" y="81758"/>
                  </a:lnTo>
                  <a:cubicBezTo>
                    <a:pt x="33600" y="92307"/>
                    <a:pt x="47200" y="98241"/>
                    <a:pt x="62400" y="97582"/>
                  </a:cubicBezTo>
                  <a:cubicBezTo>
                    <a:pt x="80000" y="97582"/>
                    <a:pt x="88800" y="90989"/>
                    <a:pt x="88800" y="83076"/>
                  </a:cubicBezTo>
                  <a:cubicBezTo>
                    <a:pt x="88800" y="73846"/>
                    <a:pt x="72800" y="71208"/>
                    <a:pt x="54400" y="67912"/>
                  </a:cubicBezTo>
                  <a:cubicBezTo>
                    <a:pt x="31200" y="63956"/>
                    <a:pt x="6400" y="58021"/>
                    <a:pt x="6400" y="34285"/>
                  </a:cubicBezTo>
                  <a:cubicBezTo>
                    <a:pt x="6400" y="16483"/>
                    <a:pt x="28000" y="0"/>
                    <a:pt x="60000" y="0"/>
                  </a:cubicBezTo>
                  <a:cubicBezTo>
                    <a:pt x="87200" y="0"/>
                    <a:pt x="105600" y="8571"/>
                    <a:pt x="116800" y="22417"/>
                  </a:cubicBezTo>
                  <a:lnTo>
                    <a:pt x="92000" y="33626"/>
                  </a:lnTo>
                  <a:cubicBezTo>
                    <a:pt x="85600" y="25054"/>
                    <a:pt x="73600" y="20439"/>
                    <a:pt x="60800" y="21098"/>
                  </a:cubicBezTo>
                  <a:cubicBezTo>
                    <a:pt x="44800" y="21098"/>
                    <a:pt x="37600" y="27032"/>
                    <a:pt x="37600" y="34285"/>
                  </a:cubicBezTo>
                  <a:cubicBezTo>
                    <a:pt x="37600" y="42857"/>
                    <a:pt x="48800" y="44835"/>
                    <a:pt x="70400" y="48791"/>
                  </a:cubicBezTo>
                  <a:cubicBezTo>
                    <a:pt x="92800" y="52747"/>
                    <a:pt x="119200" y="58681"/>
                    <a:pt x="119200" y="83076"/>
                  </a:cubicBezTo>
                  <a:cubicBezTo>
                    <a:pt x="119200" y="99560"/>
                    <a:pt x="100000" y="119340"/>
                    <a:pt x="62400" y="119340"/>
                  </a:cubicBezTo>
                  <a:cubicBezTo>
                    <a:pt x="32000" y="119340"/>
                    <a:pt x="11200" y="110769"/>
                    <a:pt x="0" y="93626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7517606" y="7179468"/>
              <a:ext cx="104700" cy="114300"/>
            </a:xfrm>
            <a:custGeom>
              <a:rect b="b" l="l" r="r" t="t"/>
              <a:pathLst>
                <a:path extrusionOk="0" h="120000" w="120000">
                  <a:moveTo>
                    <a:pt x="0" y="68089"/>
                  </a:moveTo>
                  <a:lnTo>
                    <a:pt x="0" y="674"/>
                  </a:lnTo>
                  <a:lnTo>
                    <a:pt x="28148" y="674"/>
                  </a:lnTo>
                  <a:lnTo>
                    <a:pt x="28148" y="66067"/>
                  </a:lnTo>
                  <a:cubicBezTo>
                    <a:pt x="28148" y="85617"/>
                    <a:pt x="37777" y="97078"/>
                    <a:pt x="59259" y="97078"/>
                  </a:cubicBezTo>
                  <a:cubicBezTo>
                    <a:pt x="77037" y="97078"/>
                    <a:pt x="91851" y="84943"/>
                    <a:pt x="91851" y="64044"/>
                  </a:cubicBezTo>
                  <a:lnTo>
                    <a:pt x="91851" y="0"/>
                  </a:lnTo>
                  <a:lnTo>
                    <a:pt x="119259" y="0"/>
                  </a:lnTo>
                  <a:lnTo>
                    <a:pt x="119259" y="116629"/>
                  </a:lnTo>
                  <a:lnTo>
                    <a:pt x="91851" y="116629"/>
                  </a:lnTo>
                  <a:lnTo>
                    <a:pt x="91851" y="101123"/>
                  </a:lnTo>
                  <a:cubicBezTo>
                    <a:pt x="82962" y="112584"/>
                    <a:pt x="68148" y="119325"/>
                    <a:pt x="52592" y="118651"/>
                  </a:cubicBezTo>
                  <a:cubicBezTo>
                    <a:pt x="19259" y="119325"/>
                    <a:pt x="0" y="99775"/>
                    <a:pt x="0" y="68089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7646193" y="7179468"/>
              <a:ext cx="119100" cy="166800"/>
            </a:xfrm>
            <a:custGeom>
              <a:rect b="b" l="l" r="r" t="t"/>
              <a:pathLst>
                <a:path extrusionOk="0" h="120000" w="120000">
                  <a:moveTo>
                    <a:pt x="24530" y="72000"/>
                  </a:moveTo>
                  <a:lnTo>
                    <a:pt x="24530" y="119529"/>
                  </a:lnTo>
                  <a:lnTo>
                    <a:pt x="0" y="119529"/>
                  </a:lnTo>
                  <a:lnTo>
                    <a:pt x="0" y="1411"/>
                  </a:lnTo>
                  <a:lnTo>
                    <a:pt x="24530" y="1411"/>
                  </a:lnTo>
                  <a:lnTo>
                    <a:pt x="24530" y="13176"/>
                  </a:lnTo>
                  <a:cubicBezTo>
                    <a:pt x="33812" y="5176"/>
                    <a:pt x="47734" y="0"/>
                    <a:pt x="62320" y="0"/>
                  </a:cubicBezTo>
                  <a:cubicBezTo>
                    <a:pt x="92154" y="0"/>
                    <a:pt x="119337" y="16470"/>
                    <a:pt x="119337" y="42352"/>
                  </a:cubicBezTo>
                  <a:cubicBezTo>
                    <a:pt x="119337" y="68235"/>
                    <a:pt x="91491" y="84705"/>
                    <a:pt x="62320" y="84705"/>
                  </a:cubicBezTo>
                  <a:cubicBezTo>
                    <a:pt x="47734" y="83764"/>
                    <a:pt x="32486" y="79529"/>
                    <a:pt x="24530" y="72000"/>
                  </a:cubicBezTo>
                  <a:close/>
                  <a:moveTo>
                    <a:pt x="95469" y="41411"/>
                  </a:moveTo>
                  <a:cubicBezTo>
                    <a:pt x="94806" y="27764"/>
                    <a:pt x="78232" y="16470"/>
                    <a:pt x="58342" y="16470"/>
                  </a:cubicBezTo>
                  <a:cubicBezTo>
                    <a:pt x="39116" y="16941"/>
                    <a:pt x="23204" y="29176"/>
                    <a:pt x="23204" y="42823"/>
                  </a:cubicBezTo>
                  <a:cubicBezTo>
                    <a:pt x="23867" y="56941"/>
                    <a:pt x="39779" y="67764"/>
                    <a:pt x="59668" y="67764"/>
                  </a:cubicBezTo>
                  <a:cubicBezTo>
                    <a:pt x="78895" y="67764"/>
                    <a:pt x="95469" y="56470"/>
                    <a:pt x="95469" y="42352"/>
                  </a:cubicBezTo>
                  <a:cubicBezTo>
                    <a:pt x="95469" y="41882"/>
                    <a:pt x="95469" y="41882"/>
                    <a:pt x="95469" y="41411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7784306" y="7179468"/>
              <a:ext cx="119100" cy="166800"/>
            </a:xfrm>
            <a:custGeom>
              <a:rect b="b" l="l" r="r" t="t"/>
              <a:pathLst>
                <a:path extrusionOk="0" h="120000" w="120000">
                  <a:moveTo>
                    <a:pt x="24000" y="72000"/>
                  </a:moveTo>
                  <a:lnTo>
                    <a:pt x="24000" y="119529"/>
                  </a:lnTo>
                  <a:lnTo>
                    <a:pt x="0" y="119529"/>
                  </a:lnTo>
                  <a:lnTo>
                    <a:pt x="0" y="1411"/>
                  </a:lnTo>
                  <a:lnTo>
                    <a:pt x="24000" y="1411"/>
                  </a:lnTo>
                  <a:lnTo>
                    <a:pt x="24000" y="13176"/>
                  </a:lnTo>
                  <a:cubicBezTo>
                    <a:pt x="34000" y="5176"/>
                    <a:pt x="47333" y="0"/>
                    <a:pt x="62000" y="0"/>
                  </a:cubicBezTo>
                  <a:cubicBezTo>
                    <a:pt x="92000" y="0"/>
                    <a:pt x="119333" y="16470"/>
                    <a:pt x="119333" y="42352"/>
                  </a:cubicBezTo>
                  <a:cubicBezTo>
                    <a:pt x="119333" y="68235"/>
                    <a:pt x="91333" y="84705"/>
                    <a:pt x="62000" y="84705"/>
                  </a:cubicBezTo>
                  <a:cubicBezTo>
                    <a:pt x="46666" y="83764"/>
                    <a:pt x="32666" y="79529"/>
                    <a:pt x="24000" y="72000"/>
                  </a:cubicBezTo>
                  <a:close/>
                  <a:moveTo>
                    <a:pt x="94666" y="41411"/>
                  </a:moveTo>
                  <a:cubicBezTo>
                    <a:pt x="94000" y="27764"/>
                    <a:pt x="77333" y="16470"/>
                    <a:pt x="57333" y="16470"/>
                  </a:cubicBezTo>
                  <a:cubicBezTo>
                    <a:pt x="38000" y="16941"/>
                    <a:pt x="22000" y="29176"/>
                    <a:pt x="22000" y="42823"/>
                  </a:cubicBezTo>
                  <a:cubicBezTo>
                    <a:pt x="22666" y="56941"/>
                    <a:pt x="38666" y="67764"/>
                    <a:pt x="58666" y="67764"/>
                  </a:cubicBezTo>
                  <a:cubicBezTo>
                    <a:pt x="78000" y="67764"/>
                    <a:pt x="94666" y="56470"/>
                    <a:pt x="94666" y="42352"/>
                  </a:cubicBezTo>
                  <a:cubicBezTo>
                    <a:pt x="94666" y="41882"/>
                    <a:pt x="94666" y="41882"/>
                    <a:pt x="94666" y="41411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7917656" y="7177088"/>
              <a:ext cx="116700" cy="116700"/>
            </a:xfrm>
            <a:custGeom>
              <a:rect b="b" l="l" r="r" t="t"/>
              <a:pathLst>
                <a:path extrusionOk="0" h="120000" w="120000">
                  <a:moveTo>
                    <a:pt x="0" y="59333"/>
                  </a:moveTo>
                  <a:cubicBezTo>
                    <a:pt x="0" y="26666"/>
                    <a:pt x="26145" y="0"/>
                    <a:pt x="59664" y="0"/>
                  </a:cubicBezTo>
                  <a:cubicBezTo>
                    <a:pt x="93184" y="0"/>
                    <a:pt x="119329" y="26666"/>
                    <a:pt x="119329" y="60000"/>
                  </a:cubicBezTo>
                  <a:cubicBezTo>
                    <a:pt x="119329" y="93333"/>
                    <a:pt x="92513" y="119333"/>
                    <a:pt x="58994" y="119333"/>
                  </a:cubicBezTo>
                  <a:lnTo>
                    <a:pt x="58994" y="119333"/>
                  </a:lnTo>
                  <a:cubicBezTo>
                    <a:pt x="26145" y="119333"/>
                    <a:pt x="0" y="93333"/>
                    <a:pt x="0" y="60666"/>
                  </a:cubicBezTo>
                  <a:cubicBezTo>
                    <a:pt x="0" y="60000"/>
                    <a:pt x="0" y="60000"/>
                    <a:pt x="0" y="59333"/>
                  </a:cubicBezTo>
                  <a:close/>
                  <a:moveTo>
                    <a:pt x="94525" y="59333"/>
                  </a:moveTo>
                  <a:cubicBezTo>
                    <a:pt x="93854" y="40000"/>
                    <a:pt x="77094" y="24666"/>
                    <a:pt x="57653" y="25333"/>
                  </a:cubicBezTo>
                  <a:cubicBezTo>
                    <a:pt x="37541" y="26000"/>
                    <a:pt x="22793" y="42666"/>
                    <a:pt x="23463" y="62000"/>
                  </a:cubicBezTo>
                  <a:cubicBezTo>
                    <a:pt x="24134" y="81333"/>
                    <a:pt x="40223" y="96000"/>
                    <a:pt x="58994" y="96000"/>
                  </a:cubicBezTo>
                  <a:cubicBezTo>
                    <a:pt x="79776" y="96000"/>
                    <a:pt x="95195" y="80000"/>
                    <a:pt x="94525" y="59333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55768" y="7179468"/>
              <a:ext cx="69000" cy="1119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42692" y="0"/>
                  </a:lnTo>
                  <a:lnTo>
                    <a:pt x="42692" y="19310"/>
                  </a:lnTo>
                  <a:cubicBezTo>
                    <a:pt x="53076" y="7586"/>
                    <a:pt x="72692" y="0"/>
                    <a:pt x="99230" y="0"/>
                  </a:cubicBezTo>
                  <a:lnTo>
                    <a:pt x="118846" y="0"/>
                  </a:lnTo>
                  <a:lnTo>
                    <a:pt x="118846" y="24137"/>
                  </a:lnTo>
                  <a:lnTo>
                    <a:pt x="92307" y="24137"/>
                  </a:lnTo>
                  <a:cubicBezTo>
                    <a:pt x="56538" y="24137"/>
                    <a:pt x="42692" y="34482"/>
                    <a:pt x="42692" y="60000"/>
                  </a:cubicBezTo>
                  <a:lnTo>
                    <a:pt x="42692" y="119310"/>
                  </a:lnTo>
                  <a:lnTo>
                    <a:pt x="0" y="119310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8139113" y="7138988"/>
              <a:ext cx="69000" cy="152400"/>
            </a:xfrm>
            <a:custGeom>
              <a:rect b="b" l="l" r="r" t="t"/>
              <a:pathLst>
                <a:path extrusionOk="0" h="120000" w="120000">
                  <a:moveTo>
                    <a:pt x="0" y="31282"/>
                  </a:moveTo>
                  <a:lnTo>
                    <a:pt x="34615" y="31282"/>
                  </a:lnTo>
                  <a:lnTo>
                    <a:pt x="34615" y="10769"/>
                  </a:lnTo>
                  <a:lnTo>
                    <a:pt x="77307" y="0"/>
                  </a:lnTo>
                  <a:lnTo>
                    <a:pt x="77307" y="31282"/>
                  </a:lnTo>
                  <a:lnTo>
                    <a:pt x="118846" y="31282"/>
                  </a:lnTo>
                  <a:lnTo>
                    <a:pt x="118846" y="48205"/>
                  </a:lnTo>
                  <a:lnTo>
                    <a:pt x="77307" y="48205"/>
                  </a:lnTo>
                  <a:lnTo>
                    <a:pt x="77307" y="83076"/>
                  </a:lnTo>
                  <a:cubicBezTo>
                    <a:pt x="77307" y="98974"/>
                    <a:pt x="83076" y="101538"/>
                    <a:pt x="118846" y="101538"/>
                  </a:cubicBezTo>
                  <a:lnTo>
                    <a:pt x="118846" y="119487"/>
                  </a:lnTo>
                  <a:lnTo>
                    <a:pt x="113076" y="119487"/>
                  </a:lnTo>
                  <a:cubicBezTo>
                    <a:pt x="53076" y="119487"/>
                    <a:pt x="34615" y="111282"/>
                    <a:pt x="34615" y="83076"/>
                  </a:cubicBezTo>
                  <a:lnTo>
                    <a:pt x="34615" y="47692"/>
                  </a:lnTo>
                  <a:lnTo>
                    <a:pt x="0" y="47692"/>
                  </a:lnTo>
                  <a:lnTo>
                    <a:pt x="0" y="31282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Chat">
  <p:cSld name="CUSTOM_8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30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8" name="Google Shape;228;p30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29" name="Google Shape;229;p30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230" name="Google Shape;230;p30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0"/>
          <p:cNvGrpSpPr/>
          <p:nvPr/>
        </p:nvGrpSpPr>
        <p:grpSpPr>
          <a:xfrm>
            <a:off x="4195036" y="4814875"/>
            <a:ext cx="753930" cy="161730"/>
            <a:chOff x="4000500" y="3643313"/>
            <a:chExt cx="954825" cy="204825"/>
          </a:xfrm>
        </p:grpSpPr>
        <p:sp>
          <p:nvSpPr>
            <p:cNvPr id="235" name="Google Shape;235;p30"/>
            <p:cNvSpPr/>
            <p:nvPr/>
          </p:nvSpPr>
          <p:spPr>
            <a:xfrm>
              <a:off x="4000500" y="3667125"/>
              <a:ext cx="140400" cy="178500"/>
            </a:xfrm>
            <a:custGeom>
              <a:rect b="b" l="l" r="r" t="t"/>
              <a:pathLst>
                <a:path extrusionOk="0" h="120000" w="120000">
                  <a:moveTo>
                    <a:pt x="76261" y="0"/>
                  </a:moveTo>
                  <a:cubicBezTo>
                    <a:pt x="76261" y="0"/>
                    <a:pt x="76822" y="0"/>
                    <a:pt x="76261" y="0"/>
                  </a:cubicBezTo>
                  <a:cubicBezTo>
                    <a:pt x="119439" y="32727"/>
                    <a:pt x="119439" y="86836"/>
                    <a:pt x="76822" y="119563"/>
                  </a:cubicBezTo>
                  <a:lnTo>
                    <a:pt x="0" y="59781"/>
                  </a:lnTo>
                  <a:lnTo>
                    <a:pt x="76261" y="0"/>
                  </a:lnTo>
                </a:path>
              </a:pathLst>
            </a:custGeom>
            <a:solidFill>
              <a:srgbClr val="F79A3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4155280" y="3643313"/>
              <a:ext cx="102300" cy="128700"/>
            </a:xfrm>
            <a:custGeom>
              <a:rect b="b" l="l" r="r" t="t"/>
              <a:pathLst>
                <a:path extrusionOk="0" h="120000" w="120000">
                  <a:moveTo>
                    <a:pt x="42352" y="119390"/>
                  </a:moveTo>
                  <a:cubicBezTo>
                    <a:pt x="0" y="86497"/>
                    <a:pt x="0" y="32893"/>
                    <a:pt x="42352" y="0"/>
                  </a:cubicBezTo>
                  <a:lnTo>
                    <a:pt x="119215" y="59695"/>
                  </a:lnTo>
                  <a:lnTo>
                    <a:pt x="42352" y="11939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4495800" y="3729038"/>
              <a:ext cx="114300" cy="119100"/>
            </a:xfrm>
            <a:custGeom>
              <a:rect b="b" l="l" r="r" t="t"/>
              <a:pathLst>
                <a:path extrusionOk="0" h="120000" w="120000">
                  <a:moveTo>
                    <a:pt x="681" y="60331"/>
                  </a:moveTo>
                  <a:cubicBezTo>
                    <a:pt x="0" y="27845"/>
                    <a:pt x="26590" y="1325"/>
                    <a:pt x="60000" y="662"/>
                  </a:cubicBezTo>
                  <a:cubicBezTo>
                    <a:pt x="60681" y="662"/>
                    <a:pt x="61363" y="662"/>
                    <a:pt x="62045" y="662"/>
                  </a:cubicBezTo>
                  <a:cubicBezTo>
                    <a:pt x="86590" y="0"/>
                    <a:pt x="108409" y="13922"/>
                    <a:pt x="117954" y="35138"/>
                  </a:cubicBezTo>
                  <a:lnTo>
                    <a:pt x="95454" y="44419"/>
                  </a:lnTo>
                  <a:cubicBezTo>
                    <a:pt x="90000" y="31823"/>
                    <a:pt x="77045" y="23204"/>
                    <a:pt x="62727" y="23204"/>
                  </a:cubicBezTo>
                  <a:cubicBezTo>
                    <a:pt x="42954" y="23204"/>
                    <a:pt x="25909" y="38453"/>
                    <a:pt x="25909" y="59005"/>
                  </a:cubicBezTo>
                  <a:lnTo>
                    <a:pt x="25909" y="59668"/>
                  </a:lnTo>
                  <a:cubicBezTo>
                    <a:pt x="25227" y="78895"/>
                    <a:pt x="42272" y="95469"/>
                    <a:pt x="62045" y="96132"/>
                  </a:cubicBezTo>
                  <a:lnTo>
                    <a:pt x="62727" y="96132"/>
                  </a:lnTo>
                  <a:cubicBezTo>
                    <a:pt x="77727" y="96132"/>
                    <a:pt x="90681" y="86850"/>
                    <a:pt x="96136" y="73591"/>
                  </a:cubicBezTo>
                  <a:lnTo>
                    <a:pt x="119318" y="82872"/>
                  </a:lnTo>
                  <a:cubicBezTo>
                    <a:pt x="110454" y="105414"/>
                    <a:pt x="87272" y="119337"/>
                    <a:pt x="62727" y="118674"/>
                  </a:cubicBezTo>
                  <a:cubicBezTo>
                    <a:pt x="29318" y="119337"/>
                    <a:pt x="2727" y="93480"/>
                    <a:pt x="2045" y="60994"/>
                  </a:cubicBezTo>
                  <a:cubicBezTo>
                    <a:pt x="681" y="61657"/>
                    <a:pt x="681" y="60994"/>
                    <a:pt x="681" y="60331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4629150" y="3681413"/>
              <a:ext cx="104700" cy="164400"/>
            </a:xfrm>
            <a:custGeom>
              <a:rect b="b" l="l" r="r" t="t"/>
              <a:pathLst>
                <a:path extrusionOk="0" h="120000" w="120000">
                  <a:moveTo>
                    <a:pt x="745" y="0"/>
                  </a:moveTo>
                  <a:lnTo>
                    <a:pt x="27577" y="0"/>
                  </a:lnTo>
                  <a:lnTo>
                    <a:pt x="27577" y="47905"/>
                  </a:lnTo>
                  <a:cubicBezTo>
                    <a:pt x="38012" y="40316"/>
                    <a:pt x="52173" y="36047"/>
                    <a:pt x="67080" y="36047"/>
                  </a:cubicBezTo>
                  <a:cubicBezTo>
                    <a:pt x="99875" y="36047"/>
                    <a:pt x="119254" y="49328"/>
                    <a:pt x="119254" y="71620"/>
                  </a:cubicBezTo>
                  <a:lnTo>
                    <a:pt x="119254" y="119525"/>
                  </a:lnTo>
                  <a:lnTo>
                    <a:pt x="90931" y="119525"/>
                  </a:lnTo>
                  <a:lnTo>
                    <a:pt x="90931" y="73517"/>
                  </a:lnTo>
                  <a:cubicBezTo>
                    <a:pt x="90931" y="60237"/>
                    <a:pt x="81242" y="51699"/>
                    <a:pt x="59627" y="51699"/>
                  </a:cubicBezTo>
                  <a:cubicBezTo>
                    <a:pt x="41739" y="51699"/>
                    <a:pt x="26832" y="60237"/>
                    <a:pt x="26832" y="74466"/>
                  </a:cubicBezTo>
                  <a:lnTo>
                    <a:pt x="26832" y="119525"/>
                  </a:lnTo>
                  <a:lnTo>
                    <a:pt x="0" y="119525"/>
                  </a:lnTo>
                  <a:lnTo>
                    <a:pt x="0" y="0"/>
                  </a:lnTo>
                  <a:lnTo>
                    <a:pt x="745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4752975" y="3729038"/>
              <a:ext cx="116700" cy="11910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cubicBezTo>
                    <a:pt x="0" y="23333"/>
                    <a:pt x="27182" y="0"/>
                    <a:pt x="57016" y="0"/>
                  </a:cubicBezTo>
                  <a:cubicBezTo>
                    <a:pt x="70939" y="0"/>
                    <a:pt x="85524" y="6000"/>
                    <a:pt x="94806" y="16666"/>
                  </a:cubicBezTo>
                  <a:lnTo>
                    <a:pt x="94806" y="2000"/>
                  </a:lnTo>
                  <a:lnTo>
                    <a:pt x="119337" y="2000"/>
                  </a:lnTo>
                  <a:lnTo>
                    <a:pt x="119337" y="116666"/>
                  </a:lnTo>
                  <a:lnTo>
                    <a:pt x="94806" y="116666"/>
                  </a:lnTo>
                  <a:lnTo>
                    <a:pt x="94806" y="101333"/>
                  </a:lnTo>
                  <a:cubicBezTo>
                    <a:pt x="85524" y="112666"/>
                    <a:pt x="72265" y="119333"/>
                    <a:pt x="57016" y="119333"/>
                  </a:cubicBezTo>
                  <a:cubicBezTo>
                    <a:pt x="27845" y="119333"/>
                    <a:pt x="0" y="96666"/>
                    <a:pt x="0" y="60000"/>
                  </a:cubicBezTo>
                  <a:close/>
                  <a:moveTo>
                    <a:pt x="96132" y="60000"/>
                  </a:moveTo>
                  <a:cubicBezTo>
                    <a:pt x="95469" y="40000"/>
                    <a:pt x="78895" y="24666"/>
                    <a:pt x="59005" y="24666"/>
                  </a:cubicBezTo>
                  <a:cubicBezTo>
                    <a:pt x="39779" y="25333"/>
                    <a:pt x="23867" y="42000"/>
                    <a:pt x="23867" y="62000"/>
                  </a:cubicBezTo>
                  <a:cubicBezTo>
                    <a:pt x="24530" y="81333"/>
                    <a:pt x="40441" y="97333"/>
                    <a:pt x="60331" y="97333"/>
                  </a:cubicBezTo>
                  <a:cubicBezTo>
                    <a:pt x="79558" y="97333"/>
                    <a:pt x="96132" y="80666"/>
                    <a:pt x="96132" y="61333"/>
                  </a:cubicBezTo>
                  <a:cubicBezTo>
                    <a:pt x="96132" y="60666"/>
                    <a:pt x="96132" y="60666"/>
                    <a:pt x="96132" y="60000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4886325" y="3690938"/>
              <a:ext cx="69000" cy="154800"/>
            </a:xfrm>
            <a:custGeom>
              <a:rect b="b" l="l" r="r" t="t"/>
              <a:pathLst>
                <a:path extrusionOk="0" h="120000" w="120000">
                  <a:moveTo>
                    <a:pt x="0" y="31416"/>
                  </a:moveTo>
                  <a:lnTo>
                    <a:pt x="34285" y="31416"/>
                  </a:lnTo>
                  <a:lnTo>
                    <a:pt x="34285" y="10300"/>
                  </a:lnTo>
                  <a:lnTo>
                    <a:pt x="76571" y="0"/>
                  </a:lnTo>
                  <a:lnTo>
                    <a:pt x="76571" y="31416"/>
                  </a:lnTo>
                  <a:lnTo>
                    <a:pt x="118857" y="31416"/>
                  </a:lnTo>
                  <a:lnTo>
                    <a:pt x="118857" y="48412"/>
                  </a:lnTo>
                  <a:lnTo>
                    <a:pt x="76571" y="48412"/>
                  </a:lnTo>
                  <a:lnTo>
                    <a:pt x="76571" y="83433"/>
                  </a:lnTo>
                  <a:cubicBezTo>
                    <a:pt x="76571" y="99399"/>
                    <a:pt x="82285" y="101974"/>
                    <a:pt x="118857" y="101974"/>
                  </a:cubicBezTo>
                  <a:lnTo>
                    <a:pt x="118857" y="119484"/>
                  </a:lnTo>
                  <a:lnTo>
                    <a:pt x="112000" y="119484"/>
                  </a:lnTo>
                  <a:cubicBezTo>
                    <a:pt x="52571" y="119484"/>
                    <a:pt x="34285" y="111244"/>
                    <a:pt x="34285" y="83433"/>
                  </a:cubicBezTo>
                  <a:lnTo>
                    <a:pt x="34285" y="47896"/>
                  </a:lnTo>
                  <a:lnTo>
                    <a:pt x="0" y="47896"/>
                  </a:lnTo>
                  <a:lnTo>
                    <a:pt x="0" y="3141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resentation Title">
  <p:cSld name="Custom Layout_1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466725" y="371475"/>
            <a:ext cx="74103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5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12" name="Google Shape;12;p4"/>
          <p:cNvSpPr txBox="1"/>
          <p:nvPr>
            <p:ph idx="1" type="subTitle"/>
          </p:nvPr>
        </p:nvSpPr>
        <p:spPr>
          <a:xfrm>
            <a:off x="352425" y="2638425"/>
            <a:ext cx="75246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  <p:grpSp>
        <p:nvGrpSpPr>
          <p:cNvPr id="13" name="Google Shape;13;p4"/>
          <p:cNvGrpSpPr/>
          <p:nvPr/>
        </p:nvGrpSpPr>
        <p:grpSpPr>
          <a:xfrm>
            <a:off x="552424" y="3949790"/>
            <a:ext cx="590465" cy="668761"/>
            <a:chOff x="512737" y="3441700"/>
            <a:chExt cx="1484325" cy="1681150"/>
          </a:xfrm>
        </p:grpSpPr>
        <p:sp>
          <p:nvSpPr>
            <p:cNvPr id="14" name="Google Shape;14;p4"/>
            <p:cNvSpPr/>
            <p:nvPr/>
          </p:nvSpPr>
          <p:spPr>
            <a:xfrm>
              <a:off x="512737" y="3738562"/>
              <a:ext cx="685800" cy="8286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5" name="Google Shape;15;p4"/>
            <p:cNvSpPr/>
            <p:nvPr/>
          </p:nvSpPr>
          <p:spPr>
            <a:xfrm>
              <a:off x="514325" y="3441700"/>
              <a:ext cx="685800" cy="3429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6" name="Google Shape;16;p4"/>
            <p:cNvSpPr/>
            <p:nvPr/>
          </p:nvSpPr>
          <p:spPr>
            <a:xfrm>
              <a:off x="1311250" y="4224337"/>
              <a:ext cx="685800" cy="3429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7" name="Google Shape;17;p4"/>
            <p:cNvSpPr/>
            <p:nvPr/>
          </p:nvSpPr>
          <p:spPr>
            <a:xfrm>
              <a:off x="1311250" y="3441700"/>
              <a:ext cx="685800" cy="8286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" name="Google Shape;18;p4"/>
            <p:cNvSpPr/>
            <p:nvPr/>
          </p:nvSpPr>
          <p:spPr>
            <a:xfrm>
              <a:off x="1395387" y="4921250"/>
              <a:ext cx="200100" cy="200100"/>
            </a:xfrm>
            <a:custGeom>
              <a:rect b="b" l="l" r="r" t="t"/>
              <a:pathLst>
                <a:path extrusionOk="0" h="120000" w="120000">
                  <a:moveTo>
                    <a:pt x="94702" y="84172"/>
                  </a:moveTo>
                  <a:lnTo>
                    <a:pt x="110702" y="101223"/>
                  </a:lnTo>
                  <a:cubicBezTo>
                    <a:pt x="100108" y="111798"/>
                    <a:pt x="85837" y="119784"/>
                    <a:pt x="63351" y="119784"/>
                  </a:cubicBezTo>
                  <a:cubicBezTo>
                    <a:pt x="25081" y="119784"/>
                    <a:pt x="0" y="94316"/>
                    <a:pt x="0" y="60000"/>
                  </a:cubicBezTo>
                  <a:cubicBezTo>
                    <a:pt x="0" y="25683"/>
                    <a:pt x="25945" y="0"/>
                    <a:pt x="59891" y="0"/>
                  </a:cubicBezTo>
                  <a:cubicBezTo>
                    <a:pt x="98162" y="0"/>
                    <a:pt x="119783" y="29136"/>
                    <a:pt x="117621" y="69280"/>
                  </a:cubicBezTo>
                  <a:lnTo>
                    <a:pt x="27243" y="69280"/>
                  </a:lnTo>
                  <a:cubicBezTo>
                    <a:pt x="30486" y="85899"/>
                    <a:pt x="42378" y="96474"/>
                    <a:pt x="62918" y="96474"/>
                  </a:cubicBezTo>
                  <a:cubicBezTo>
                    <a:pt x="77621" y="96474"/>
                    <a:pt x="88648" y="90215"/>
                    <a:pt x="94702" y="84172"/>
                  </a:cubicBezTo>
                  <a:close/>
                  <a:moveTo>
                    <a:pt x="90378" y="50287"/>
                  </a:moveTo>
                  <a:cubicBezTo>
                    <a:pt x="88216" y="34964"/>
                    <a:pt x="78486" y="22877"/>
                    <a:pt x="59891" y="22877"/>
                  </a:cubicBezTo>
                  <a:cubicBezTo>
                    <a:pt x="42810" y="22877"/>
                    <a:pt x="30486" y="32589"/>
                    <a:pt x="27243" y="50287"/>
                  </a:cubicBezTo>
                  <a:lnTo>
                    <a:pt x="90378" y="502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512737" y="4926012"/>
              <a:ext cx="171300" cy="192000"/>
            </a:xfrm>
            <a:custGeom>
              <a:rect b="b" l="l" r="r" t="t"/>
              <a:pathLst>
                <a:path extrusionOk="0" h="120000" w="120000">
                  <a:moveTo>
                    <a:pt x="0" y="96448"/>
                  </a:moveTo>
                  <a:lnTo>
                    <a:pt x="81176" y="23327"/>
                  </a:lnTo>
                  <a:lnTo>
                    <a:pt x="2016" y="23327"/>
                  </a:lnTo>
                  <a:lnTo>
                    <a:pt x="2016" y="0"/>
                  </a:lnTo>
                  <a:lnTo>
                    <a:pt x="118739" y="0"/>
                  </a:lnTo>
                  <a:lnTo>
                    <a:pt x="118739" y="23775"/>
                  </a:lnTo>
                  <a:lnTo>
                    <a:pt x="37563" y="96897"/>
                  </a:lnTo>
                  <a:lnTo>
                    <a:pt x="119747" y="96897"/>
                  </a:lnTo>
                  <a:lnTo>
                    <a:pt x="119747" y="119775"/>
                  </a:lnTo>
                  <a:lnTo>
                    <a:pt x="0" y="119775"/>
                  </a:lnTo>
                  <a:lnTo>
                    <a:pt x="0" y="964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708000" y="4921250"/>
              <a:ext cx="200100" cy="200100"/>
            </a:xfrm>
            <a:custGeom>
              <a:rect b="b" l="l" r="r" t="t"/>
              <a:pathLst>
                <a:path extrusionOk="0" h="120000" w="120000">
                  <a:moveTo>
                    <a:pt x="94702" y="84172"/>
                  </a:moveTo>
                  <a:lnTo>
                    <a:pt x="110702" y="101223"/>
                  </a:lnTo>
                  <a:cubicBezTo>
                    <a:pt x="100108" y="111798"/>
                    <a:pt x="85837" y="119784"/>
                    <a:pt x="63567" y="119784"/>
                  </a:cubicBezTo>
                  <a:cubicBezTo>
                    <a:pt x="25081" y="119784"/>
                    <a:pt x="0" y="94316"/>
                    <a:pt x="0" y="60000"/>
                  </a:cubicBezTo>
                  <a:cubicBezTo>
                    <a:pt x="0" y="25683"/>
                    <a:pt x="25945" y="0"/>
                    <a:pt x="59891" y="0"/>
                  </a:cubicBezTo>
                  <a:cubicBezTo>
                    <a:pt x="98378" y="0"/>
                    <a:pt x="119783" y="29136"/>
                    <a:pt x="117621" y="69280"/>
                  </a:cubicBezTo>
                  <a:lnTo>
                    <a:pt x="27243" y="69280"/>
                  </a:lnTo>
                  <a:cubicBezTo>
                    <a:pt x="30918" y="85899"/>
                    <a:pt x="42378" y="96474"/>
                    <a:pt x="62918" y="96474"/>
                  </a:cubicBezTo>
                  <a:cubicBezTo>
                    <a:pt x="77621" y="96474"/>
                    <a:pt x="88648" y="90215"/>
                    <a:pt x="94702" y="84172"/>
                  </a:cubicBezTo>
                  <a:close/>
                  <a:moveTo>
                    <a:pt x="90378" y="50287"/>
                  </a:moveTo>
                  <a:cubicBezTo>
                    <a:pt x="88216" y="34964"/>
                    <a:pt x="78486" y="22877"/>
                    <a:pt x="59891" y="22877"/>
                  </a:cubicBezTo>
                  <a:cubicBezTo>
                    <a:pt x="42810" y="22877"/>
                    <a:pt x="30486" y="32589"/>
                    <a:pt x="27243" y="50287"/>
                  </a:cubicBezTo>
                  <a:lnTo>
                    <a:pt x="90378" y="502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1154087" y="4837112"/>
              <a:ext cx="201600" cy="284100"/>
            </a:xfrm>
            <a:custGeom>
              <a:rect b="b" l="l" r="r" t="t"/>
              <a:pathLst>
                <a:path extrusionOk="0" h="120000" w="120000">
                  <a:moveTo>
                    <a:pt x="57214" y="35437"/>
                  </a:moveTo>
                  <a:cubicBezTo>
                    <a:pt x="72642" y="35437"/>
                    <a:pt x="87000" y="40152"/>
                    <a:pt x="95357" y="47604"/>
                  </a:cubicBezTo>
                  <a:lnTo>
                    <a:pt x="95357" y="0"/>
                  </a:lnTo>
                  <a:lnTo>
                    <a:pt x="119785" y="0"/>
                  </a:lnTo>
                  <a:lnTo>
                    <a:pt x="119785" y="118326"/>
                  </a:lnTo>
                  <a:lnTo>
                    <a:pt x="95357" y="118326"/>
                  </a:lnTo>
                  <a:lnTo>
                    <a:pt x="95357" y="107072"/>
                  </a:lnTo>
                  <a:cubicBezTo>
                    <a:pt x="86571" y="115133"/>
                    <a:pt x="72214" y="119847"/>
                    <a:pt x="56785" y="119847"/>
                  </a:cubicBezTo>
                  <a:cubicBezTo>
                    <a:pt x="28071" y="119847"/>
                    <a:pt x="0" y="103878"/>
                    <a:pt x="0" y="77718"/>
                  </a:cubicBezTo>
                  <a:cubicBezTo>
                    <a:pt x="0" y="51711"/>
                    <a:pt x="27642" y="35437"/>
                    <a:pt x="57214" y="35437"/>
                  </a:cubicBezTo>
                  <a:close/>
                  <a:moveTo>
                    <a:pt x="60857" y="51254"/>
                  </a:moveTo>
                  <a:cubicBezTo>
                    <a:pt x="40285" y="51254"/>
                    <a:pt x="24428" y="62813"/>
                    <a:pt x="24428" y="77718"/>
                  </a:cubicBezTo>
                  <a:cubicBezTo>
                    <a:pt x="24428" y="92623"/>
                    <a:pt x="40285" y="104030"/>
                    <a:pt x="60857" y="104030"/>
                  </a:cubicBezTo>
                  <a:cubicBezTo>
                    <a:pt x="81642" y="104030"/>
                    <a:pt x="97071" y="92319"/>
                    <a:pt x="97071" y="77718"/>
                  </a:cubicBezTo>
                  <a:cubicBezTo>
                    <a:pt x="97071" y="63117"/>
                    <a:pt x="81642" y="51254"/>
                    <a:pt x="60857" y="5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1617637" y="4921250"/>
              <a:ext cx="162000" cy="201600"/>
            </a:xfrm>
            <a:custGeom>
              <a:rect b="b" l="l" r="r" t="t"/>
              <a:pathLst>
                <a:path extrusionOk="0" h="120000" w="120000">
                  <a:moveTo>
                    <a:pt x="26993" y="81857"/>
                  </a:moveTo>
                  <a:cubicBezTo>
                    <a:pt x="34743" y="92357"/>
                    <a:pt x="47305" y="98357"/>
                    <a:pt x="63608" y="98357"/>
                  </a:cubicBezTo>
                  <a:cubicBezTo>
                    <a:pt x="80979" y="98357"/>
                    <a:pt x="89799" y="91285"/>
                    <a:pt x="89799" y="83142"/>
                  </a:cubicBezTo>
                  <a:cubicBezTo>
                    <a:pt x="89799" y="73928"/>
                    <a:pt x="73496" y="71785"/>
                    <a:pt x="54788" y="69214"/>
                  </a:cubicBezTo>
                  <a:cubicBezTo>
                    <a:pt x="30467" y="65142"/>
                    <a:pt x="5345" y="58714"/>
                    <a:pt x="5345" y="35142"/>
                  </a:cubicBezTo>
                  <a:cubicBezTo>
                    <a:pt x="5345" y="17142"/>
                    <a:pt x="26458" y="0"/>
                    <a:pt x="60400" y="428"/>
                  </a:cubicBezTo>
                  <a:cubicBezTo>
                    <a:pt x="87126" y="428"/>
                    <a:pt x="106636" y="8785"/>
                    <a:pt x="118129" y="22714"/>
                  </a:cubicBezTo>
                  <a:lnTo>
                    <a:pt x="92472" y="34071"/>
                  </a:lnTo>
                  <a:cubicBezTo>
                    <a:pt x="86057" y="26357"/>
                    <a:pt x="74565" y="21000"/>
                    <a:pt x="60400" y="21000"/>
                  </a:cubicBezTo>
                  <a:cubicBezTo>
                    <a:pt x="44097" y="21000"/>
                    <a:pt x="35812" y="27642"/>
                    <a:pt x="35812" y="34500"/>
                  </a:cubicBezTo>
                  <a:cubicBezTo>
                    <a:pt x="35812" y="42857"/>
                    <a:pt x="48908" y="45000"/>
                    <a:pt x="69487" y="48642"/>
                  </a:cubicBezTo>
                  <a:cubicBezTo>
                    <a:pt x="93006" y="52500"/>
                    <a:pt x="119732" y="59142"/>
                    <a:pt x="119732" y="82714"/>
                  </a:cubicBezTo>
                  <a:cubicBezTo>
                    <a:pt x="119732" y="98357"/>
                    <a:pt x="102360" y="119785"/>
                    <a:pt x="62004" y="119357"/>
                  </a:cubicBezTo>
                  <a:cubicBezTo>
                    <a:pt x="33140" y="119357"/>
                    <a:pt x="11759" y="109714"/>
                    <a:pt x="0" y="93214"/>
                  </a:cubicBezTo>
                  <a:lnTo>
                    <a:pt x="26993" y="81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1817662" y="4837112"/>
              <a:ext cx="179400" cy="281100"/>
            </a:xfrm>
            <a:custGeom>
              <a:rect b="b" l="l" r="r" t="t"/>
              <a:pathLst>
                <a:path extrusionOk="0" h="120000" w="120000">
                  <a:moveTo>
                    <a:pt x="49156" y="83337"/>
                  </a:moveTo>
                  <a:lnTo>
                    <a:pt x="26987" y="98433"/>
                  </a:lnTo>
                  <a:lnTo>
                    <a:pt x="26987" y="119845"/>
                  </a:lnTo>
                  <a:lnTo>
                    <a:pt x="0" y="119845"/>
                  </a:lnTo>
                  <a:lnTo>
                    <a:pt x="0" y="0"/>
                  </a:lnTo>
                  <a:lnTo>
                    <a:pt x="26987" y="0"/>
                  </a:lnTo>
                  <a:lnTo>
                    <a:pt x="26987" y="78408"/>
                  </a:lnTo>
                  <a:lnTo>
                    <a:pt x="85542" y="37894"/>
                  </a:lnTo>
                  <a:lnTo>
                    <a:pt x="118313" y="37894"/>
                  </a:lnTo>
                  <a:lnTo>
                    <a:pt x="68192" y="72708"/>
                  </a:lnTo>
                  <a:lnTo>
                    <a:pt x="119759" y="119845"/>
                  </a:lnTo>
                  <a:lnTo>
                    <a:pt x="88915" y="119845"/>
                  </a:lnTo>
                  <a:lnTo>
                    <a:pt x="49156" y="8333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941362" y="4921250"/>
              <a:ext cx="179400" cy="196800"/>
            </a:xfrm>
            <a:custGeom>
              <a:rect b="b" l="l" r="r" t="t"/>
              <a:pathLst>
                <a:path extrusionOk="0" h="120000" w="120000">
                  <a:moveTo>
                    <a:pt x="0" y="51208"/>
                  </a:moveTo>
                  <a:lnTo>
                    <a:pt x="0" y="119780"/>
                  </a:lnTo>
                  <a:lnTo>
                    <a:pt x="27895" y="119780"/>
                  </a:lnTo>
                  <a:lnTo>
                    <a:pt x="27895" y="54285"/>
                  </a:lnTo>
                  <a:cubicBezTo>
                    <a:pt x="27895" y="34945"/>
                    <a:pt x="40160" y="23296"/>
                    <a:pt x="60841" y="23296"/>
                  </a:cubicBezTo>
                  <a:cubicBezTo>
                    <a:pt x="81523" y="23296"/>
                    <a:pt x="91623" y="34945"/>
                    <a:pt x="91623" y="54285"/>
                  </a:cubicBezTo>
                  <a:lnTo>
                    <a:pt x="91623" y="119780"/>
                  </a:lnTo>
                  <a:lnTo>
                    <a:pt x="119759" y="119780"/>
                  </a:lnTo>
                  <a:lnTo>
                    <a:pt x="119759" y="51208"/>
                  </a:lnTo>
                  <a:cubicBezTo>
                    <a:pt x="119759" y="19340"/>
                    <a:pt x="92104" y="0"/>
                    <a:pt x="59879" y="0"/>
                  </a:cubicBezTo>
                  <a:cubicBezTo>
                    <a:pt x="27414" y="0"/>
                    <a:pt x="0" y="19340"/>
                    <a:pt x="0" y="5120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Message">
  <p:cSld name="CUSTOM_8_1_1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3" name="Google Shape;243;p31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31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45" name="Google Shape;245;p31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246" name="Google Shape;246;p31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31"/>
          <p:cNvGrpSpPr/>
          <p:nvPr/>
        </p:nvGrpSpPr>
        <p:grpSpPr>
          <a:xfrm>
            <a:off x="4006969" y="4790464"/>
            <a:ext cx="1130050" cy="203184"/>
            <a:chOff x="3762375" y="7110413"/>
            <a:chExt cx="1431168" cy="257325"/>
          </a:xfrm>
        </p:grpSpPr>
        <p:sp>
          <p:nvSpPr>
            <p:cNvPr id="251" name="Google Shape;251;p31"/>
            <p:cNvSpPr/>
            <p:nvPr/>
          </p:nvSpPr>
          <p:spPr>
            <a:xfrm>
              <a:off x="3864768" y="7162800"/>
              <a:ext cx="154800" cy="152400"/>
            </a:xfrm>
            <a:custGeom>
              <a:rect b="b" l="l" r="r" t="t"/>
              <a:pathLst>
                <a:path extrusionOk="0" h="120000" w="120000">
                  <a:moveTo>
                    <a:pt x="119491" y="59744"/>
                  </a:moveTo>
                  <a:cubicBezTo>
                    <a:pt x="119491" y="70978"/>
                    <a:pt x="116440" y="80170"/>
                    <a:pt x="111355" y="89872"/>
                  </a:cubicBezTo>
                  <a:cubicBezTo>
                    <a:pt x="105762" y="99574"/>
                    <a:pt x="98644" y="106212"/>
                    <a:pt x="89491" y="111829"/>
                  </a:cubicBezTo>
                  <a:cubicBezTo>
                    <a:pt x="79830" y="117446"/>
                    <a:pt x="70677" y="119489"/>
                    <a:pt x="60000" y="119489"/>
                  </a:cubicBezTo>
                  <a:cubicBezTo>
                    <a:pt x="48813" y="119489"/>
                    <a:pt x="39661" y="117446"/>
                    <a:pt x="30000" y="111829"/>
                  </a:cubicBezTo>
                  <a:cubicBezTo>
                    <a:pt x="20338" y="106212"/>
                    <a:pt x="13728" y="99574"/>
                    <a:pt x="8135" y="89872"/>
                  </a:cubicBezTo>
                  <a:cubicBezTo>
                    <a:pt x="2542" y="80170"/>
                    <a:pt x="0" y="70978"/>
                    <a:pt x="0" y="59744"/>
                  </a:cubicBezTo>
                  <a:cubicBezTo>
                    <a:pt x="0" y="49021"/>
                    <a:pt x="2542" y="39829"/>
                    <a:pt x="8135" y="30127"/>
                  </a:cubicBezTo>
                  <a:cubicBezTo>
                    <a:pt x="13728" y="20936"/>
                    <a:pt x="20338" y="13787"/>
                    <a:pt x="30000" y="8170"/>
                  </a:cubicBezTo>
                  <a:cubicBezTo>
                    <a:pt x="39661" y="3063"/>
                    <a:pt x="48813" y="0"/>
                    <a:pt x="60000" y="0"/>
                  </a:cubicBezTo>
                  <a:cubicBezTo>
                    <a:pt x="70677" y="0"/>
                    <a:pt x="79830" y="3063"/>
                    <a:pt x="89491" y="8170"/>
                  </a:cubicBezTo>
                  <a:cubicBezTo>
                    <a:pt x="98644" y="13787"/>
                    <a:pt x="105762" y="20936"/>
                    <a:pt x="111355" y="30127"/>
                  </a:cubicBezTo>
                  <a:cubicBezTo>
                    <a:pt x="116440" y="39829"/>
                    <a:pt x="119491" y="49021"/>
                    <a:pt x="119491" y="59744"/>
                  </a:cubicBezTo>
                </a:path>
              </a:pathLst>
            </a:custGeom>
            <a:solidFill>
              <a:srgbClr val="37B8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3762375" y="7110413"/>
              <a:ext cx="88200" cy="90600"/>
            </a:xfrm>
            <a:custGeom>
              <a:rect b="b" l="l" r="r" t="t"/>
              <a:pathLst>
                <a:path extrusionOk="0" h="120000" w="120000">
                  <a:moveTo>
                    <a:pt x="119130" y="60000"/>
                  </a:moveTo>
                  <a:cubicBezTo>
                    <a:pt x="119130" y="70434"/>
                    <a:pt x="116521" y="80000"/>
                    <a:pt x="111304" y="89565"/>
                  </a:cubicBezTo>
                  <a:cubicBezTo>
                    <a:pt x="106086" y="99130"/>
                    <a:pt x="99130" y="106086"/>
                    <a:pt x="89565" y="111304"/>
                  </a:cubicBezTo>
                  <a:cubicBezTo>
                    <a:pt x="80000" y="116521"/>
                    <a:pt x="70434" y="119130"/>
                    <a:pt x="60000" y="119130"/>
                  </a:cubicBezTo>
                  <a:cubicBezTo>
                    <a:pt x="48695" y="119130"/>
                    <a:pt x="38260" y="116521"/>
                    <a:pt x="29565" y="111304"/>
                  </a:cubicBezTo>
                  <a:cubicBezTo>
                    <a:pt x="20000" y="106086"/>
                    <a:pt x="13043" y="99130"/>
                    <a:pt x="7826" y="89565"/>
                  </a:cubicBezTo>
                  <a:cubicBezTo>
                    <a:pt x="1739" y="80000"/>
                    <a:pt x="0" y="71304"/>
                    <a:pt x="0" y="60000"/>
                  </a:cubicBezTo>
                  <a:cubicBezTo>
                    <a:pt x="0" y="49565"/>
                    <a:pt x="1739" y="39130"/>
                    <a:pt x="7826" y="29565"/>
                  </a:cubicBezTo>
                  <a:cubicBezTo>
                    <a:pt x="13043" y="20869"/>
                    <a:pt x="20000" y="13913"/>
                    <a:pt x="29565" y="7826"/>
                  </a:cubicBezTo>
                  <a:cubicBezTo>
                    <a:pt x="38260" y="2608"/>
                    <a:pt x="48695" y="0"/>
                    <a:pt x="60000" y="0"/>
                  </a:cubicBezTo>
                  <a:cubicBezTo>
                    <a:pt x="70434" y="0"/>
                    <a:pt x="80000" y="2608"/>
                    <a:pt x="89565" y="7826"/>
                  </a:cubicBezTo>
                  <a:cubicBezTo>
                    <a:pt x="99130" y="13913"/>
                    <a:pt x="106086" y="20869"/>
                    <a:pt x="111304" y="29565"/>
                  </a:cubicBezTo>
                  <a:cubicBezTo>
                    <a:pt x="116521" y="39130"/>
                    <a:pt x="119130" y="48695"/>
                    <a:pt x="119130" y="60000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4260055" y="7196138"/>
              <a:ext cx="178500" cy="116700"/>
            </a:xfrm>
            <a:custGeom>
              <a:rect b="b" l="l" r="r" t="t"/>
              <a:pathLst>
                <a:path extrusionOk="0" h="120000" w="120000">
                  <a:moveTo>
                    <a:pt x="15328" y="3370"/>
                  </a:moveTo>
                  <a:lnTo>
                    <a:pt x="15328" y="16853"/>
                  </a:lnTo>
                  <a:cubicBezTo>
                    <a:pt x="20583" y="6067"/>
                    <a:pt x="28905" y="674"/>
                    <a:pt x="37664" y="674"/>
                  </a:cubicBezTo>
                  <a:cubicBezTo>
                    <a:pt x="49927" y="674"/>
                    <a:pt x="58248" y="8089"/>
                    <a:pt x="62627" y="21573"/>
                  </a:cubicBezTo>
                  <a:cubicBezTo>
                    <a:pt x="67883" y="7415"/>
                    <a:pt x="77956" y="0"/>
                    <a:pt x="88029" y="674"/>
                  </a:cubicBezTo>
                  <a:cubicBezTo>
                    <a:pt x="108613" y="674"/>
                    <a:pt x="119562" y="19550"/>
                    <a:pt x="119562" y="49213"/>
                  </a:cubicBezTo>
                  <a:lnTo>
                    <a:pt x="119562" y="118651"/>
                  </a:lnTo>
                  <a:lnTo>
                    <a:pt x="102919" y="118651"/>
                  </a:lnTo>
                  <a:lnTo>
                    <a:pt x="102919" y="50561"/>
                  </a:lnTo>
                  <a:cubicBezTo>
                    <a:pt x="102919" y="33707"/>
                    <a:pt x="96788" y="22247"/>
                    <a:pt x="85401" y="22247"/>
                  </a:cubicBezTo>
                  <a:cubicBezTo>
                    <a:pt x="75328" y="22247"/>
                    <a:pt x="67445" y="32359"/>
                    <a:pt x="67445" y="53258"/>
                  </a:cubicBezTo>
                  <a:lnTo>
                    <a:pt x="67445" y="118651"/>
                  </a:lnTo>
                  <a:lnTo>
                    <a:pt x="51678" y="118651"/>
                  </a:lnTo>
                  <a:lnTo>
                    <a:pt x="51678" y="49887"/>
                  </a:lnTo>
                  <a:cubicBezTo>
                    <a:pt x="51678" y="33033"/>
                    <a:pt x="45109" y="22921"/>
                    <a:pt x="34598" y="22921"/>
                  </a:cubicBezTo>
                  <a:cubicBezTo>
                    <a:pt x="23649" y="22921"/>
                    <a:pt x="16204" y="33707"/>
                    <a:pt x="16204" y="55280"/>
                  </a:cubicBezTo>
                  <a:lnTo>
                    <a:pt x="16204" y="119325"/>
                  </a:lnTo>
                  <a:lnTo>
                    <a:pt x="0" y="119325"/>
                  </a:lnTo>
                  <a:lnTo>
                    <a:pt x="0" y="3370"/>
                  </a:lnTo>
                  <a:lnTo>
                    <a:pt x="15328" y="337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4452938" y="7196138"/>
              <a:ext cx="116700" cy="119100"/>
            </a:xfrm>
            <a:custGeom>
              <a:rect b="b" l="l" r="r" t="t"/>
              <a:pathLst>
                <a:path extrusionOk="0" h="120000" w="120000">
                  <a:moveTo>
                    <a:pt x="666" y="59340"/>
                  </a:moveTo>
                  <a:cubicBezTo>
                    <a:pt x="0" y="27032"/>
                    <a:pt x="26000" y="0"/>
                    <a:pt x="58666" y="0"/>
                  </a:cubicBezTo>
                  <a:cubicBezTo>
                    <a:pt x="59333" y="0"/>
                    <a:pt x="60000" y="0"/>
                    <a:pt x="60000" y="0"/>
                  </a:cubicBezTo>
                  <a:cubicBezTo>
                    <a:pt x="94000" y="0"/>
                    <a:pt x="119333" y="24395"/>
                    <a:pt x="119333" y="58021"/>
                  </a:cubicBezTo>
                  <a:lnTo>
                    <a:pt x="119333" y="67252"/>
                  </a:lnTo>
                  <a:lnTo>
                    <a:pt x="24000" y="67252"/>
                  </a:lnTo>
                  <a:cubicBezTo>
                    <a:pt x="27333" y="84395"/>
                    <a:pt x="40666" y="96263"/>
                    <a:pt x="60666" y="96263"/>
                  </a:cubicBezTo>
                  <a:cubicBezTo>
                    <a:pt x="74666" y="96923"/>
                    <a:pt x="88000" y="89010"/>
                    <a:pt x="94000" y="75824"/>
                  </a:cubicBezTo>
                  <a:lnTo>
                    <a:pt x="114000" y="87692"/>
                  </a:lnTo>
                  <a:cubicBezTo>
                    <a:pt x="103333" y="106813"/>
                    <a:pt x="82666" y="119340"/>
                    <a:pt x="60000" y="118021"/>
                  </a:cubicBezTo>
                  <a:cubicBezTo>
                    <a:pt x="24666" y="117362"/>
                    <a:pt x="666" y="91648"/>
                    <a:pt x="666" y="59340"/>
                  </a:cubicBezTo>
                  <a:close/>
                  <a:moveTo>
                    <a:pt x="25333" y="46153"/>
                  </a:moveTo>
                  <a:lnTo>
                    <a:pt x="94000" y="46153"/>
                  </a:lnTo>
                  <a:cubicBezTo>
                    <a:pt x="90666" y="30329"/>
                    <a:pt x="78000" y="21098"/>
                    <a:pt x="60000" y="21098"/>
                  </a:cubicBezTo>
                  <a:cubicBezTo>
                    <a:pt x="44666" y="21098"/>
                    <a:pt x="30000" y="30989"/>
                    <a:pt x="25333" y="46153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4579143" y="7193756"/>
              <a:ext cx="97500" cy="119100"/>
            </a:xfrm>
            <a:custGeom>
              <a:rect b="b" l="l" r="r" t="t"/>
              <a:pathLst>
                <a:path extrusionOk="0" h="120000" w="120000">
                  <a:moveTo>
                    <a:pt x="0" y="93626"/>
                  </a:moveTo>
                  <a:lnTo>
                    <a:pt x="26400" y="81098"/>
                  </a:lnTo>
                  <a:cubicBezTo>
                    <a:pt x="33600" y="92307"/>
                    <a:pt x="47200" y="98241"/>
                    <a:pt x="63200" y="97582"/>
                  </a:cubicBezTo>
                  <a:cubicBezTo>
                    <a:pt x="80000" y="97582"/>
                    <a:pt x="88800" y="90989"/>
                    <a:pt x="88800" y="82417"/>
                  </a:cubicBezTo>
                  <a:cubicBezTo>
                    <a:pt x="88800" y="73186"/>
                    <a:pt x="72800" y="71208"/>
                    <a:pt x="54400" y="67912"/>
                  </a:cubicBezTo>
                  <a:cubicBezTo>
                    <a:pt x="31200" y="63956"/>
                    <a:pt x="6400" y="58021"/>
                    <a:pt x="6400" y="34285"/>
                  </a:cubicBezTo>
                  <a:cubicBezTo>
                    <a:pt x="6400" y="15824"/>
                    <a:pt x="28000" y="0"/>
                    <a:pt x="60800" y="0"/>
                  </a:cubicBezTo>
                  <a:cubicBezTo>
                    <a:pt x="87200" y="0"/>
                    <a:pt x="105600" y="7912"/>
                    <a:pt x="116800" y="22417"/>
                  </a:cubicBezTo>
                  <a:lnTo>
                    <a:pt x="92000" y="33626"/>
                  </a:lnTo>
                  <a:cubicBezTo>
                    <a:pt x="85600" y="25054"/>
                    <a:pt x="73600" y="19780"/>
                    <a:pt x="61600" y="21098"/>
                  </a:cubicBezTo>
                  <a:cubicBezTo>
                    <a:pt x="44800" y="21098"/>
                    <a:pt x="37600" y="27032"/>
                    <a:pt x="37600" y="34285"/>
                  </a:cubicBezTo>
                  <a:cubicBezTo>
                    <a:pt x="37600" y="42197"/>
                    <a:pt x="48800" y="44175"/>
                    <a:pt x="70400" y="48131"/>
                  </a:cubicBezTo>
                  <a:cubicBezTo>
                    <a:pt x="92800" y="52087"/>
                    <a:pt x="119200" y="58681"/>
                    <a:pt x="119200" y="82417"/>
                  </a:cubicBezTo>
                  <a:cubicBezTo>
                    <a:pt x="119200" y="99560"/>
                    <a:pt x="100800" y="118681"/>
                    <a:pt x="63200" y="118681"/>
                  </a:cubicBezTo>
                  <a:cubicBezTo>
                    <a:pt x="32000" y="119340"/>
                    <a:pt x="12000" y="110109"/>
                    <a:pt x="0" y="93626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4688680" y="7193756"/>
              <a:ext cx="97500" cy="119100"/>
            </a:xfrm>
            <a:custGeom>
              <a:rect b="b" l="l" r="r" t="t"/>
              <a:pathLst>
                <a:path extrusionOk="0" h="120000" w="120000">
                  <a:moveTo>
                    <a:pt x="0" y="93626"/>
                  </a:moveTo>
                  <a:lnTo>
                    <a:pt x="26400" y="81098"/>
                  </a:lnTo>
                  <a:cubicBezTo>
                    <a:pt x="33600" y="92307"/>
                    <a:pt x="48000" y="98241"/>
                    <a:pt x="63200" y="97582"/>
                  </a:cubicBezTo>
                  <a:cubicBezTo>
                    <a:pt x="80000" y="97582"/>
                    <a:pt x="89600" y="90989"/>
                    <a:pt x="89600" y="82417"/>
                  </a:cubicBezTo>
                  <a:cubicBezTo>
                    <a:pt x="89600" y="73186"/>
                    <a:pt x="72800" y="71208"/>
                    <a:pt x="55200" y="67912"/>
                  </a:cubicBezTo>
                  <a:cubicBezTo>
                    <a:pt x="31200" y="63956"/>
                    <a:pt x="7200" y="58021"/>
                    <a:pt x="7200" y="34285"/>
                  </a:cubicBezTo>
                  <a:cubicBezTo>
                    <a:pt x="7200" y="15824"/>
                    <a:pt x="28000" y="0"/>
                    <a:pt x="60800" y="0"/>
                  </a:cubicBezTo>
                  <a:cubicBezTo>
                    <a:pt x="88000" y="0"/>
                    <a:pt x="105600" y="7912"/>
                    <a:pt x="116800" y="22417"/>
                  </a:cubicBezTo>
                  <a:lnTo>
                    <a:pt x="92800" y="33626"/>
                  </a:lnTo>
                  <a:cubicBezTo>
                    <a:pt x="86400" y="25054"/>
                    <a:pt x="73600" y="19780"/>
                    <a:pt x="61600" y="21098"/>
                  </a:cubicBezTo>
                  <a:cubicBezTo>
                    <a:pt x="45600" y="21098"/>
                    <a:pt x="37600" y="27032"/>
                    <a:pt x="37600" y="34285"/>
                  </a:cubicBezTo>
                  <a:cubicBezTo>
                    <a:pt x="37600" y="42197"/>
                    <a:pt x="49600" y="44175"/>
                    <a:pt x="70400" y="48131"/>
                  </a:cubicBezTo>
                  <a:cubicBezTo>
                    <a:pt x="93600" y="52087"/>
                    <a:pt x="119200" y="58681"/>
                    <a:pt x="119200" y="82417"/>
                  </a:cubicBezTo>
                  <a:cubicBezTo>
                    <a:pt x="119200" y="99560"/>
                    <a:pt x="100800" y="118681"/>
                    <a:pt x="63200" y="118681"/>
                  </a:cubicBezTo>
                  <a:cubicBezTo>
                    <a:pt x="32000" y="119340"/>
                    <a:pt x="12000" y="110109"/>
                    <a:pt x="0" y="93626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4798218" y="7196138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cubicBezTo>
                    <a:pt x="0" y="23333"/>
                    <a:pt x="27333" y="0"/>
                    <a:pt x="56666" y="0"/>
                  </a:cubicBezTo>
                  <a:cubicBezTo>
                    <a:pt x="71333" y="0"/>
                    <a:pt x="85333" y="6000"/>
                    <a:pt x="95333" y="16666"/>
                  </a:cubicBezTo>
                  <a:lnTo>
                    <a:pt x="95333" y="2666"/>
                  </a:lnTo>
                  <a:lnTo>
                    <a:pt x="119333" y="2666"/>
                  </a:lnTo>
                  <a:lnTo>
                    <a:pt x="119333" y="117333"/>
                  </a:lnTo>
                  <a:lnTo>
                    <a:pt x="95333" y="117333"/>
                  </a:lnTo>
                  <a:lnTo>
                    <a:pt x="95333" y="101333"/>
                  </a:lnTo>
                  <a:cubicBezTo>
                    <a:pt x="85333" y="112666"/>
                    <a:pt x="72000" y="119333"/>
                    <a:pt x="56666" y="119333"/>
                  </a:cubicBezTo>
                  <a:cubicBezTo>
                    <a:pt x="28000" y="119333"/>
                    <a:pt x="0" y="96666"/>
                    <a:pt x="0" y="60000"/>
                  </a:cubicBezTo>
                  <a:close/>
                  <a:moveTo>
                    <a:pt x="96666" y="60000"/>
                  </a:moveTo>
                  <a:cubicBezTo>
                    <a:pt x="96000" y="40000"/>
                    <a:pt x="78666" y="24666"/>
                    <a:pt x="59333" y="24666"/>
                  </a:cubicBezTo>
                  <a:cubicBezTo>
                    <a:pt x="39333" y="24666"/>
                    <a:pt x="23333" y="42000"/>
                    <a:pt x="23333" y="62000"/>
                  </a:cubicBezTo>
                  <a:cubicBezTo>
                    <a:pt x="24666" y="81333"/>
                    <a:pt x="40666" y="97333"/>
                    <a:pt x="60666" y="97333"/>
                  </a:cubicBezTo>
                  <a:cubicBezTo>
                    <a:pt x="80000" y="97333"/>
                    <a:pt x="96666" y="80666"/>
                    <a:pt x="96666" y="61333"/>
                  </a:cubicBezTo>
                  <a:cubicBezTo>
                    <a:pt x="97333" y="60666"/>
                    <a:pt x="96666" y="60000"/>
                    <a:pt x="96666" y="60000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4936331" y="7196138"/>
              <a:ext cx="119100" cy="171600"/>
            </a:xfrm>
            <a:custGeom>
              <a:rect b="b" l="l" r="r" t="t"/>
              <a:pathLst>
                <a:path extrusionOk="0" h="120000" w="120000">
                  <a:moveTo>
                    <a:pt x="0" y="41379"/>
                  </a:moveTo>
                  <a:cubicBezTo>
                    <a:pt x="0" y="16091"/>
                    <a:pt x="27182" y="0"/>
                    <a:pt x="57016" y="0"/>
                  </a:cubicBezTo>
                  <a:cubicBezTo>
                    <a:pt x="71602" y="0"/>
                    <a:pt x="85524" y="4597"/>
                    <a:pt x="94806" y="11954"/>
                  </a:cubicBezTo>
                  <a:lnTo>
                    <a:pt x="94806" y="1839"/>
                  </a:lnTo>
                  <a:lnTo>
                    <a:pt x="119337" y="1839"/>
                  </a:lnTo>
                  <a:lnTo>
                    <a:pt x="119337" y="79080"/>
                  </a:lnTo>
                  <a:cubicBezTo>
                    <a:pt x="119337" y="102528"/>
                    <a:pt x="98121" y="119540"/>
                    <a:pt x="61657" y="119540"/>
                  </a:cubicBezTo>
                  <a:cubicBezTo>
                    <a:pt x="33149" y="119540"/>
                    <a:pt x="13259" y="110344"/>
                    <a:pt x="4640" y="97011"/>
                  </a:cubicBezTo>
                  <a:lnTo>
                    <a:pt x="27182" y="89655"/>
                  </a:lnTo>
                  <a:cubicBezTo>
                    <a:pt x="32486" y="98390"/>
                    <a:pt x="43756" y="103448"/>
                    <a:pt x="60994" y="103448"/>
                  </a:cubicBezTo>
                  <a:cubicBezTo>
                    <a:pt x="81546" y="103448"/>
                    <a:pt x="94143" y="92873"/>
                    <a:pt x="94143" y="79080"/>
                  </a:cubicBezTo>
                  <a:lnTo>
                    <a:pt x="94143" y="69425"/>
                  </a:lnTo>
                  <a:cubicBezTo>
                    <a:pt x="84861" y="77241"/>
                    <a:pt x="70276" y="81839"/>
                    <a:pt x="55690" y="81839"/>
                  </a:cubicBezTo>
                  <a:cubicBezTo>
                    <a:pt x="28508" y="82298"/>
                    <a:pt x="0" y="66666"/>
                    <a:pt x="0" y="41379"/>
                  </a:cubicBezTo>
                  <a:close/>
                  <a:moveTo>
                    <a:pt x="96795" y="41379"/>
                  </a:moveTo>
                  <a:cubicBezTo>
                    <a:pt x="96132" y="27586"/>
                    <a:pt x="78895" y="17011"/>
                    <a:pt x="59668" y="17011"/>
                  </a:cubicBezTo>
                  <a:cubicBezTo>
                    <a:pt x="39779" y="17471"/>
                    <a:pt x="24530" y="28965"/>
                    <a:pt x="24530" y="42758"/>
                  </a:cubicBezTo>
                  <a:cubicBezTo>
                    <a:pt x="25193" y="56091"/>
                    <a:pt x="41104" y="67126"/>
                    <a:pt x="60994" y="67126"/>
                  </a:cubicBezTo>
                  <a:cubicBezTo>
                    <a:pt x="80220" y="67126"/>
                    <a:pt x="96795" y="55632"/>
                    <a:pt x="96795" y="42298"/>
                  </a:cubicBezTo>
                  <a:cubicBezTo>
                    <a:pt x="96795" y="41839"/>
                    <a:pt x="96795" y="41379"/>
                    <a:pt x="96795" y="41379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5074443" y="7196138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666" y="59340"/>
                  </a:moveTo>
                  <a:cubicBezTo>
                    <a:pt x="0" y="27032"/>
                    <a:pt x="26000" y="0"/>
                    <a:pt x="58666" y="0"/>
                  </a:cubicBezTo>
                  <a:cubicBezTo>
                    <a:pt x="59333" y="0"/>
                    <a:pt x="60000" y="0"/>
                    <a:pt x="60000" y="0"/>
                  </a:cubicBezTo>
                  <a:cubicBezTo>
                    <a:pt x="94000" y="0"/>
                    <a:pt x="119333" y="24395"/>
                    <a:pt x="119333" y="58021"/>
                  </a:cubicBezTo>
                  <a:lnTo>
                    <a:pt x="119333" y="67252"/>
                  </a:lnTo>
                  <a:lnTo>
                    <a:pt x="24000" y="67252"/>
                  </a:lnTo>
                  <a:cubicBezTo>
                    <a:pt x="27333" y="84395"/>
                    <a:pt x="40666" y="96263"/>
                    <a:pt x="60666" y="96263"/>
                  </a:cubicBezTo>
                  <a:cubicBezTo>
                    <a:pt x="74666" y="96923"/>
                    <a:pt x="88000" y="89010"/>
                    <a:pt x="94000" y="75824"/>
                  </a:cubicBezTo>
                  <a:lnTo>
                    <a:pt x="114000" y="87692"/>
                  </a:lnTo>
                  <a:cubicBezTo>
                    <a:pt x="103333" y="106813"/>
                    <a:pt x="82666" y="119340"/>
                    <a:pt x="60000" y="118021"/>
                  </a:cubicBezTo>
                  <a:cubicBezTo>
                    <a:pt x="25333" y="117362"/>
                    <a:pt x="666" y="91648"/>
                    <a:pt x="666" y="59340"/>
                  </a:cubicBezTo>
                  <a:close/>
                  <a:moveTo>
                    <a:pt x="26000" y="46153"/>
                  </a:moveTo>
                  <a:lnTo>
                    <a:pt x="94666" y="46153"/>
                  </a:lnTo>
                  <a:cubicBezTo>
                    <a:pt x="91333" y="30329"/>
                    <a:pt x="78666" y="21098"/>
                    <a:pt x="60666" y="21098"/>
                  </a:cubicBezTo>
                  <a:cubicBezTo>
                    <a:pt x="44666" y="21098"/>
                    <a:pt x="30000" y="30989"/>
                    <a:pt x="26000" y="46153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Talk">
  <p:cSld name="CUSTOM_8_1_1_1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32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3" name="Google Shape;263;p32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64" name="Google Shape;264;p32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265" name="Google Shape;265;p32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2"/>
          <p:cNvGrpSpPr/>
          <p:nvPr/>
        </p:nvGrpSpPr>
        <p:grpSpPr>
          <a:xfrm>
            <a:off x="4226058" y="4791696"/>
            <a:ext cx="691883" cy="159835"/>
            <a:chOff x="10194130" y="7160418"/>
            <a:chExt cx="876245" cy="202425"/>
          </a:xfrm>
        </p:grpSpPr>
        <p:sp>
          <p:nvSpPr>
            <p:cNvPr id="270" name="Google Shape;270;p32"/>
            <p:cNvSpPr/>
            <p:nvPr/>
          </p:nvSpPr>
          <p:spPr>
            <a:xfrm>
              <a:off x="10194130" y="7160418"/>
              <a:ext cx="128700" cy="61800"/>
            </a:xfrm>
            <a:custGeom>
              <a:rect b="b" l="l" r="r" t="t"/>
              <a:pathLst>
                <a:path extrusionOk="0" h="120000" w="120000">
                  <a:moveTo>
                    <a:pt x="59999" y="0"/>
                  </a:moveTo>
                  <a:cubicBezTo>
                    <a:pt x="93061" y="0"/>
                    <a:pt x="119387" y="60606"/>
                    <a:pt x="119387" y="118787"/>
                  </a:cubicBezTo>
                  <a:lnTo>
                    <a:pt x="0" y="118787"/>
                  </a:lnTo>
                  <a:cubicBezTo>
                    <a:pt x="0" y="60606"/>
                    <a:pt x="26938" y="0"/>
                    <a:pt x="59999" y="0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10234613" y="7255668"/>
              <a:ext cx="219000" cy="107100"/>
            </a:xfrm>
            <a:custGeom>
              <a:rect b="b" l="l" r="r" t="t"/>
              <a:pathLst>
                <a:path extrusionOk="0" h="120000" w="120000">
                  <a:moveTo>
                    <a:pt x="59640" y="119281"/>
                  </a:moveTo>
                  <a:cubicBezTo>
                    <a:pt x="26946" y="119281"/>
                    <a:pt x="0" y="72574"/>
                    <a:pt x="0" y="0"/>
                  </a:cubicBezTo>
                  <a:lnTo>
                    <a:pt x="119640" y="0"/>
                  </a:lnTo>
                  <a:cubicBezTo>
                    <a:pt x="119640" y="73293"/>
                    <a:pt x="92694" y="119281"/>
                    <a:pt x="59640" y="119281"/>
                  </a:cubicBezTo>
                </a:path>
              </a:pathLst>
            </a:custGeom>
            <a:solidFill>
              <a:srgbClr val="F0CA2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10689430" y="7208043"/>
              <a:ext cx="71400" cy="152400"/>
            </a:xfrm>
            <a:custGeom>
              <a:rect b="b" l="l" r="r" t="t"/>
              <a:pathLst>
                <a:path extrusionOk="0" h="120000" w="120000">
                  <a:moveTo>
                    <a:pt x="34615" y="31794"/>
                  </a:moveTo>
                  <a:lnTo>
                    <a:pt x="34615" y="10769"/>
                  </a:lnTo>
                  <a:lnTo>
                    <a:pt x="76153" y="0"/>
                  </a:lnTo>
                  <a:lnTo>
                    <a:pt x="76153" y="31794"/>
                  </a:lnTo>
                  <a:lnTo>
                    <a:pt x="118846" y="31794"/>
                  </a:lnTo>
                  <a:lnTo>
                    <a:pt x="118846" y="48205"/>
                  </a:lnTo>
                  <a:lnTo>
                    <a:pt x="76153" y="48205"/>
                  </a:lnTo>
                  <a:lnTo>
                    <a:pt x="76153" y="83589"/>
                  </a:lnTo>
                  <a:cubicBezTo>
                    <a:pt x="76153" y="98974"/>
                    <a:pt x="81923" y="101538"/>
                    <a:pt x="118846" y="101538"/>
                  </a:cubicBezTo>
                  <a:lnTo>
                    <a:pt x="118846" y="119487"/>
                  </a:lnTo>
                  <a:lnTo>
                    <a:pt x="113076" y="119487"/>
                  </a:lnTo>
                  <a:cubicBezTo>
                    <a:pt x="53076" y="119487"/>
                    <a:pt x="34615" y="111282"/>
                    <a:pt x="34615" y="83589"/>
                  </a:cubicBezTo>
                  <a:lnTo>
                    <a:pt x="34615" y="47692"/>
                  </a:lnTo>
                  <a:lnTo>
                    <a:pt x="0" y="47692"/>
                  </a:lnTo>
                  <a:lnTo>
                    <a:pt x="0" y="31794"/>
                  </a:lnTo>
                  <a:lnTo>
                    <a:pt x="34615" y="31794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10768013" y="7246143"/>
              <a:ext cx="119100" cy="116700"/>
            </a:xfrm>
            <a:custGeom>
              <a:rect b="b" l="l" r="r" t="t"/>
              <a:pathLst>
                <a:path extrusionOk="0" h="120000" w="120000">
                  <a:moveTo>
                    <a:pt x="0" y="59668"/>
                  </a:moveTo>
                  <a:cubicBezTo>
                    <a:pt x="0" y="23204"/>
                    <a:pt x="27182" y="0"/>
                    <a:pt x="57016" y="0"/>
                  </a:cubicBezTo>
                  <a:cubicBezTo>
                    <a:pt x="70939" y="0"/>
                    <a:pt x="85524" y="6629"/>
                    <a:pt x="94806" y="17237"/>
                  </a:cubicBezTo>
                  <a:lnTo>
                    <a:pt x="94806" y="1988"/>
                  </a:lnTo>
                  <a:lnTo>
                    <a:pt x="119337" y="1988"/>
                  </a:lnTo>
                  <a:lnTo>
                    <a:pt x="119337" y="116685"/>
                  </a:lnTo>
                  <a:lnTo>
                    <a:pt x="94806" y="116685"/>
                  </a:lnTo>
                  <a:lnTo>
                    <a:pt x="94806" y="100773"/>
                  </a:lnTo>
                  <a:cubicBezTo>
                    <a:pt x="85524" y="112707"/>
                    <a:pt x="72265" y="119337"/>
                    <a:pt x="57016" y="119337"/>
                  </a:cubicBezTo>
                  <a:cubicBezTo>
                    <a:pt x="27845" y="119337"/>
                    <a:pt x="0" y="96132"/>
                    <a:pt x="0" y="59668"/>
                  </a:cubicBezTo>
                  <a:close/>
                  <a:moveTo>
                    <a:pt x="96795" y="59668"/>
                  </a:moveTo>
                  <a:cubicBezTo>
                    <a:pt x="96132" y="40441"/>
                    <a:pt x="79558" y="24530"/>
                    <a:pt x="59668" y="24530"/>
                  </a:cubicBezTo>
                  <a:cubicBezTo>
                    <a:pt x="40441" y="25193"/>
                    <a:pt x="24530" y="42430"/>
                    <a:pt x="24530" y="61657"/>
                  </a:cubicBezTo>
                  <a:cubicBezTo>
                    <a:pt x="25193" y="81546"/>
                    <a:pt x="41767" y="96795"/>
                    <a:pt x="60994" y="96795"/>
                  </a:cubicBezTo>
                  <a:cubicBezTo>
                    <a:pt x="80883" y="96795"/>
                    <a:pt x="96795" y="80883"/>
                    <a:pt x="96795" y="60994"/>
                  </a:cubicBezTo>
                  <a:cubicBezTo>
                    <a:pt x="96795" y="60331"/>
                    <a:pt x="96795" y="60331"/>
                    <a:pt x="96795" y="5966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10915650" y="7196138"/>
              <a:ext cx="21300" cy="1644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6756" y="0"/>
                  </a:lnTo>
                  <a:lnTo>
                    <a:pt x="116756" y="119523"/>
                  </a:lnTo>
                  <a:lnTo>
                    <a:pt x="0" y="119523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10963275" y="7196138"/>
              <a:ext cx="107100" cy="164400"/>
            </a:xfrm>
            <a:custGeom>
              <a:rect b="b" l="l" r="r" t="t"/>
              <a:pathLst>
                <a:path extrusionOk="0" h="120000" w="120000">
                  <a:moveTo>
                    <a:pt x="49192" y="82857"/>
                  </a:moveTo>
                  <a:lnTo>
                    <a:pt x="27577" y="98095"/>
                  </a:lnTo>
                  <a:lnTo>
                    <a:pt x="27577" y="119523"/>
                  </a:lnTo>
                  <a:lnTo>
                    <a:pt x="0" y="119523"/>
                  </a:lnTo>
                  <a:lnTo>
                    <a:pt x="0" y="0"/>
                  </a:lnTo>
                  <a:lnTo>
                    <a:pt x="27577" y="0"/>
                  </a:lnTo>
                  <a:lnTo>
                    <a:pt x="27577" y="78095"/>
                  </a:lnTo>
                  <a:lnTo>
                    <a:pt x="85714" y="37619"/>
                  </a:lnTo>
                  <a:lnTo>
                    <a:pt x="117763" y="37619"/>
                  </a:lnTo>
                  <a:lnTo>
                    <a:pt x="68571" y="72380"/>
                  </a:lnTo>
                  <a:lnTo>
                    <a:pt x="119254" y="119047"/>
                  </a:lnTo>
                  <a:lnTo>
                    <a:pt x="89440" y="119047"/>
                  </a:lnTo>
                  <a:lnTo>
                    <a:pt x="49192" y="82857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HelpCenter">
  <p:cSld name="CUSTOM_8_1_1_1_1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EB496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78" name="Google Shape;278;p33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9" name="Google Shape;279;p33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80" name="Google Shape;280;p33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281" name="Google Shape;281;p33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33"/>
          <p:cNvGrpSpPr/>
          <p:nvPr/>
        </p:nvGrpSpPr>
        <p:grpSpPr>
          <a:xfrm>
            <a:off x="3920521" y="4787337"/>
            <a:ext cx="1302958" cy="203184"/>
            <a:chOff x="12884943" y="3643313"/>
            <a:chExt cx="1650150" cy="257325"/>
          </a:xfrm>
        </p:grpSpPr>
        <p:sp>
          <p:nvSpPr>
            <p:cNvPr id="286" name="Google Shape;286;p33"/>
            <p:cNvSpPr/>
            <p:nvPr/>
          </p:nvSpPr>
          <p:spPr>
            <a:xfrm>
              <a:off x="12884943" y="3721893"/>
              <a:ext cx="259500" cy="128700"/>
            </a:xfrm>
            <a:custGeom>
              <a:rect b="b" l="l" r="r" t="t"/>
              <a:pathLst>
                <a:path extrusionOk="0" h="120000" w="120000">
                  <a:moveTo>
                    <a:pt x="0" y="119390"/>
                  </a:moveTo>
                  <a:lnTo>
                    <a:pt x="59999" y="0"/>
                  </a:lnTo>
                  <a:lnTo>
                    <a:pt x="119696" y="119390"/>
                  </a:lnTo>
                  <a:lnTo>
                    <a:pt x="0" y="119390"/>
                  </a:lnTo>
                </a:path>
              </a:pathLst>
            </a:custGeom>
            <a:solidFill>
              <a:srgbClr val="EB496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12956380" y="3643313"/>
              <a:ext cx="116700" cy="57000"/>
            </a:xfrm>
            <a:custGeom>
              <a:rect b="b" l="l" r="r" t="t"/>
              <a:pathLst>
                <a:path extrusionOk="0" h="120000" w="120000">
                  <a:moveTo>
                    <a:pt x="0" y="118666"/>
                  </a:moveTo>
                  <a:lnTo>
                    <a:pt x="60000" y="0"/>
                  </a:lnTo>
                  <a:lnTo>
                    <a:pt x="119325" y="118666"/>
                  </a:lnTo>
                  <a:lnTo>
                    <a:pt x="0" y="11866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13380243" y="3676650"/>
              <a:ext cx="107100" cy="1692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26666" y="0"/>
                  </a:lnTo>
                  <a:lnTo>
                    <a:pt x="26666" y="48000"/>
                  </a:lnTo>
                  <a:cubicBezTo>
                    <a:pt x="37037" y="40470"/>
                    <a:pt x="51111" y="36235"/>
                    <a:pt x="67407" y="36235"/>
                  </a:cubicBezTo>
                  <a:cubicBezTo>
                    <a:pt x="99259" y="36235"/>
                    <a:pt x="119259" y="49411"/>
                    <a:pt x="119259" y="71529"/>
                  </a:cubicBezTo>
                  <a:lnTo>
                    <a:pt x="119259" y="119529"/>
                  </a:lnTo>
                  <a:lnTo>
                    <a:pt x="91111" y="119529"/>
                  </a:lnTo>
                  <a:lnTo>
                    <a:pt x="91111" y="72941"/>
                  </a:lnTo>
                  <a:cubicBezTo>
                    <a:pt x="91111" y="59764"/>
                    <a:pt x="80740" y="50823"/>
                    <a:pt x="60000" y="50823"/>
                  </a:cubicBezTo>
                  <a:cubicBezTo>
                    <a:pt x="42222" y="50823"/>
                    <a:pt x="28148" y="59764"/>
                    <a:pt x="28148" y="73882"/>
                  </a:cubicBezTo>
                  <a:lnTo>
                    <a:pt x="28148" y="119058"/>
                  </a:lnTo>
                  <a:lnTo>
                    <a:pt x="0" y="119058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13504068" y="3726655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662" y="59672"/>
                  </a:moveTo>
                  <a:cubicBezTo>
                    <a:pt x="0" y="27540"/>
                    <a:pt x="25856" y="655"/>
                    <a:pt x="58342" y="0"/>
                  </a:cubicBezTo>
                  <a:cubicBezTo>
                    <a:pt x="59005" y="0"/>
                    <a:pt x="59668" y="0"/>
                    <a:pt x="59668" y="0"/>
                  </a:cubicBezTo>
                  <a:cubicBezTo>
                    <a:pt x="93480" y="0"/>
                    <a:pt x="119337" y="24918"/>
                    <a:pt x="119337" y="58360"/>
                  </a:cubicBezTo>
                  <a:lnTo>
                    <a:pt x="119337" y="67540"/>
                  </a:lnTo>
                  <a:lnTo>
                    <a:pt x="23867" y="67540"/>
                  </a:lnTo>
                  <a:cubicBezTo>
                    <a:pt x="27182" y="84590"/>
                    <a:pt x="41104" y="97049"/>
                    <a:pt x="60994" y="97049"/>
                  </a:cubicBezTo>
                  <a:cubicBezTo>
                    <a:pt x="75580" y="97704"/>
                    <a:pt x="88839" y="89836"/>
                    <a:pt x="94806" y="76065"/>
                  </a:cubicBezTo>
                  <a:lnTo>
                    <a:pt x="115359" y="87213"/>
                  </a:lnTo>
                  <a:cubicBezTo>
                    <a:pt x="105414" y="107540"/>
                    <a:pt x="84198" y="119344"/>
                    <a:pt x="60994" y="118688"/>
                  </a:cubicBezTo>
                  <a:cubicBezTo>
                    <a:pt x="24530" y="118688"/>
                    <a:pt x="662" y="93114"/>
                    <a:pt x="662" y="59672"/>
                  </a:cubicBezTo>
                  <a:close/>
                  <a:moveTo>
                    <a:pt x="24530" y="46557"/>
                  </a:moveTo>
                  <a:lnTo>
                    <a:pt x="93480" y="46557"/>
                  </a:lnTo>
                  <a:cubicBezTo>
                    <a:pt x="90165" y="30163"/>
                    <a:pt x="77569" y="20983"/>
                    <a:pt x="59668" y="20983"/>
                  </a:cubicBezTo>
                  <a:cubicBezTo>
                    <a:pt x="43756" y="20983"/>
                    <a:pt x="29171" y="31475"/>
                    <a:pt x="24530" y="4655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13642180" y="3676650"/>
              <a:ext cx="26100" cy="1692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6842" y="0"/>
                  </a:lnTo>
                  <a:lnTo>
                    <a:pt x="116842" y="119529"/>
                  </a:lnTo>
                  <a:lnTo>
                    <a:pt x="0" y="119529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13692188" y="3729038"/>
              <a:ext cx="116700" cy="171600"/>
            </a:xfrm>
            <a:custGeom>
              <a:rect b="b" l="l" r="r" t="t"/>
              <a:pathLst>
                <a:path extrusionOk="0" h="120000" w="120000">
                  <a:moveTo>
                    <a:pt x="24262" y="72093"/>
                  </a:moveTo>
                  <a:lnTo>
                    <a:pt x="24262" y="119534"/>
                  </a:lnTo>
                  <a:lnTo>
                    <a:pt x="0" y="119534"/>
                  </a:lnTo>
                  <a:lnTo>
                    <a:pt x="0" y="1395"/>
                  </a:lnTo>
                  <a:lnTo>
                    <a:pt x="24262" y="1395"/>
                  </a:lnTo>
                  <a:lnTo>
                    <a:pt x="24262" y="12558"/>
                  </a:lnTo>
                  <a:cubicBezTo>
                    <a:pt x="33442" y="4651"/>
                    <a:pt x="47868" y="0"/>
                    <a:pt x="62295" y="0"/>
                  </a:cubicBezTo>
                  <a:cubicBezTo>
                    <a:pt x="92459" y="0"/>
                    <a:pt x="119344" y="16279"/>
                    <a:pt x="119344" y="42325"/>
                  </a:cubicBezTo>
                  <a:cubicBezTo>
                    <a:pt x="119344" y="68372"/>
                    <a:pt x="91147" y="84186"/>
                    <a:pt x="62950" y="84186"/>
                  </a:cubicBezTo>
                  <a:cubicBezTo>
                    <a:pt x="47213" y="83720"/>
                    <a:pt x="32131" y="79534"/>
                    <a:pt x="24262" y="72093"/>
                  </a:cubicBezTo>
                  <a:close/>
                  <a:moveTo>
                    <a:pt x="95081" y="41395"/>
                  </a:moveTo>
                  <a:cubicBezTo>
                    <a:pt x="94426" y="26976"/>
                    <a:pt x="78032" y="16279"/>
                    <a:pt x="57704" y="16744"/>
                  </a:cubicBezTo>
                  <a:cubicBezTo>
                    <a:pt x="37377" y="17209"/>
                    <a:pt x="22295" y="28837"/>
                    <a:pt x="22950" y="43255"/>
                  </a:cubicBezTo>
                  <a:cubicBezTo>
                    <a:pt x="23606" y="56744"/>
                    <a:pt x="39344" y="67906"/>
                    <a:pt x="59016" y="67906"/>
                  </a:cubicBezTo>
                  <a:cubicBezTo>
                    <a:pt x="79344" y="67906"/>
                    <a:pt x="95081" y="56279"/>
                    <a:pt x="95081" y="42325"/>
                  </a:cubicBezTo>
                  <a:cubicBezTo>
                    <a:pt x="95081" y="41860"/>
                    <a:pt x="95081" y="41860"/>
                    <a:pt x="95081" y="41395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13870780" y="3726655"/>
              <a:ext cx="114300" cy="121500"/>
            </a:xfrm>
            <a:custGeom>
              <a:rect b="b" l="l" r="r" t="t"/>
              <a:pathLst>
                <a:path extrusionOk="0" h="120000" w="120000">
                  <a:moveTo>
                    <a:pt x="681" y="59675"/>
                  </a:moveTo>
                  <a:cubicBezTo>
                    <a:pt x="0" y="27891"/>
                    <a:pt x="26590" y="1297"/>
                    <a:pt x="60681" y="648"/>
                  </a:cubicBezTo>
                  <a:cubicBezTo>
                    <a:pt x="61363" y="648"/>
                    <a:pt x="62045" y="648"/>
                    <a:pt x="62045" y="648"/>
                  </a:cubicBezTo>
                  <a:cubicBezTo>
                    <a:pt x="86590" y="0"/>
                    <a:pt x="109090" y="13621"/>
                    <a:pt x="118636" y="35027"/>
                  </a:cubicBezTo>
                  <a:lnTo>
                    <a:pt x="95454" y="44108"/>
                  </a:lnTo>
                  <a:cubicBezTo>
                    <a:pt x="90000" y="31135"/>
                    <a:pt x="77045" y="23351"/>
                    <a:pt x="62045" y="23351"/>
                  </a:cubicBezTo>
                  <a:cubicBezTo>
                    <a:pt x="42272" y="23351"/>
                    <a:pt x="25227" y="38918"/>
                    <a:pt x="25227" y="58378"/>
                  </a:cubicBezTo>
                  <a:cubicBezTo>
                    <a:pt x="25227" y="59027"/>
                    <a:pt x="25227" y="59027"/>
                    <a:pt x="25227" y="59675"/>
                  </a:cubicBezTo>
                  <a:cubicBezTo>
                    <a:pt x="25227" y="79135"/>
                    <a:pt x="41590" y="95351"/>
                    <a:pt x="62045" y="96000"/>
                  </a:cubicBezTo>
                  <a:lnTo>
                    <a:pt x="62727" y="96000"/>
                  </a:lnTo>
                  <a:cubicBezTo>
                    <a:pt x="77727" y="96000"/>
                    <a:pt x="91363" y="86918"/>
                    <a:pt x="96136" y="73945"/>
                  </a:cubicBezTo>
                  <a:lnTo>
                    <a:pt x="119318" y="83027"/>
                  </a:lnTo>
                  <a:cubicBezTo>
                    <a:pt x="109772" y="105081"/>
                    <a:pt x="87272" y="118702"/>
                    <a:pt x="62045" y="118702"/>
                  </a:cubicBezTo>
                  <a:cubicBezTo>
                    <a:pt x="27954" y="119351"/>
                    <a:pt x="681" y="94054"/>
                    <a:pt x="681" y="61621"/>
                  </a:cubicBezTo>
                  <a:cubicBezTo>
                    <a:pt x="681" y="60324"/>
                    <a:pt x="681" y="59675"/>
                    <a:pt x="681" y="59675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13994605" y="3726655"/>
              <a:ext cx="116700" cy="119100"/>
            </a:xfrm>
            <a:custGeom>
              <a:rect b="b" l="l" r="r" t="t"/>
              <a:pathLst>
                <a:path extrusionOk="0" h="120000" w="120000">
                  <a:moveTo>
                    <a:pt x="659" y="59672"/>
                  </a:moveTo>
                  <a:cubicBezTo>
                    <a:pt x="0" y="27540"/>
                    <a:pt x="26373" y="655"/>
                    <a:pt x="58681" y="0"/>
                  </a:cubicBezTo>
                  <a:cubicBezTo>
                    <a:pt x="59340" y="0"/>
                    <a:pt x="60000" y="0"/>
                    <a:pt x="60000" y="0"/>
                  </a:cubicBezTo>
                  <a:cubicBezTo>
                    <a:pt x="93626" y="0"/>
                    <a:pt x="119340" y="24918"/>
                    <a:pt x="119340" y="58360"/>
                  </a:cubicBezTo>
                  <a:lnTo>
                    <a:pt x="119340" y="67540"/>
                  </a:lnTo>
                  <a:lnTo>
                    <a:pt x="24395" y="67540"/>
                  </a:lnTo>
                  <a:cubicBezTo>
                    <a:pt x="27692" y="84590"/>
                    <a:pt x="41538" y="97049"/>
                    <a:pt x="61318" y="97049"/>
                  </a:cubicBezTo>
                  <a:cubicBezTo>
                    <a:pt x="75824" y="97704"/>
                    <a:pt x="89010" y="89836"/>
                    <a:pt x="94945" y="76065"/>
                  </a:cubicBezTo>
                  <a:lnTo>
                    <a:pt x="115384" y="87213"/>
                  </a:lnTo>
                  <a:cubicBezTo>
                    <a:pt x="105494" y="107540"/>
                    <a:pt x="84395" y="119344"/>
                    <a:pt x="61318" y="118688"/>
                  </a:cubicBezTo>
                  <a:cubicBezTo>
                    <a:pt x="25054" y="118688"/>
                    <a:pt x="659" y="93114"/>
                    <a:pt x="659" y="59672"/>
                  </a:cubicBezTo>
                  <a:close/>
                  <a:moveTo>
                    <a:pt x="25714" y="46557"/>
                  </a:moveTo>
                  <a:lnTo>
                    <a:pt x="94285" y="46557"/>
                  </a:lnTo>
                  <a:cubicBezTo>
                    <a:pt x="90989" y="30163"/>
                    <a:pt x="78461" y="20983"/>
                    <a:pt x="60659" y="20983"/>
                  </a:cubicBezTo>
                  <a:cubicBezTo>
                    <a:pt x="44835" y="20983"/>
                    <a:pt x="29670" y="31475"/>
                    <a:pt x="25714" y="4655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14132718" y="3726655"/>
              <a:ext cx="107100" cy="114300"/>
            </a:xfrm>
            <a:custGeom>
              <a:rect b="b" l="l" r="r" t="t"/>
              <a:pathLst>
                <a:path extrusionOk="0" h="120000" w="120000">
                  <a:moveTo>
                    <a:pt x="0" y="2696"/>
                  </a:moveTo>
                  <a:lnTo>
                    <a:pt x="26666" y="2696"/>
                  </a:lnTo>
                  <a:lnTo>
                    <a:pt x="26666" y="17528"/>
                  </a:lnTo>
                  <a:cubicBezTo>
                    <a:pt x="36296" y="6067"/>
                    <a:pt x="51111" y="0"/>
                    <a:pt x="66666" y="0"/>
                  </a:cubicBezTo>
                  <a:cubicBezTo>
                    <a:pt x="99259" y="0"/>
                    <a:pt x="119259" y="18876"/>
                    <a:pt x="119259" y="50561"/>
                  </a:cubicBezTo>
                  <a:lnTo>
                    <a:pt x="119259" y="119325"/>
                  </a:lnTo>
                  <a:lnTo>
                    <a:pt x="91111" y="119325"/>
                  </a:lnTo>
                  <a:lnTo>
                    <a:pt x="91111" y="53258"/>
                  </a:lnTo>
                  <a:cubicBezTo>
                    <a:pt x="91111" y="34382"/>
                    <a:pt x="80740" y="21573"/>
                    <a:pt x="60000" y="21573"/>
                  </a:cubicBezTo>
                  <a:cubicBezTo>
                    <a:pt x="41481" y="21573"/>
                    <a:pt x="27407" y="34382"/>
                    <a:pt x="27407" y="54606"/>
                  </a:cubicBezTo>
                  <a:lnTo>
                    <a:pt x="27407" y="119325"/>
                  </a:lnTo>
                  <a:lnTo>
                    <a:pt x="0" y="119325"/>
                  </a:lnTo>
                  <a:lnTo>
                    <a:pt x="0" y="269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14249400" y="3688555"/>
              <a:ext cx="69000" cy="152400"/>
            </a:xfrm>
            <a:custGeom>
              <a:rect b="b" l="l" r="r" t="t"/>
              <a:pathLst>
                <a:path extrusionOk="0" h="120000" w="120000">
                  <a:moveTo>
                    <a:pt x="0" y="31148"/>
                  </a:moveTo>
                  <a:lnTo>
                    <a:pt x="34285" y="31148"/>
                  </a:lnTo>
                  <a:lnTo>
                    <a:pt x="34285" y="10212"/>
                  </a:lnTo>
                  <a:lnTo>
                    <a:pt x="77714" y="0"/>
                  </a:lnTo>
                  <a:lnTo>
                    <a:pt x="77714" y="31148"/>
                  </a:lnTo>
                  <a:lnTo>
                    <a:pt x="118857" y="31148"/>
                  </a:lnTo>
                  <a:lnTo>
                    <a:pt x="118857" y="48510"/>
                  </a:lnTo>
                  <a:lnTo>
                    <a:pt x="77714" y="48510"/>
                  </a:lnTo>
                  <a:lnTo>
                    <a:pt x="77714" y="83744"/>
                  </a:lnTo>
                  <a:cubicBezTo>
                    <a:pt x="77714" y="100085"/>
                    <a:pt x="83428" y="102127"/>
                    <a:pt x="118857" y="102127"/>
                  </a:cubicBezTo>
                  <a:lnTo>
                    <a:pt x="118857" y="119489"/>
                  </a:lnTo>
                  <a:lnTo>
                    <a:pt x="113142" y="119489"/>
                  </a:lnTo>
                  <a:cubicBezTo>
                    <a:pt x="52571" y="119489"/>
                    <a:pt x="34285" y="111319"/>
                    <a:pt x="34285" y="83234"/>
                  </a:cubicBezTo>
                  <a:lnTo>
                    <a:pt x="34285" y="48000"/>
                  </a:lnTo>
                  <a:lnTo>
                    <a:pt x="0" y="48000"/>
                  </a:lnTo>
                  <a:lnTo>
                    <a:pt x="0" y="31148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14327980" y="3726655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662" y="59672"/>
                  </a:moveTo>
                  <a:cubicBezTo>
                    <a:pt x="0" y="27540"/>
                    <a:pt x="25856" y="655"/>
                    <a:pt x="58342" y="0"/>
                  </a:cubicBezTo>
                  <a:cubicBezTo>
                    <a:pt x="59005" y="0"/>
                    <a:pt x="59668" y="0"/>
                    <a:pt x="59668" y="0"/>
                  </a:cubicBezTo>
                  <a:cubicBezTo>
                    <a:pt x="93480" y="0"/>
                    <a:pt x="119337" y="24918"/>
                    <a:pt x="119337" y="58360"/>
                  </a:cubicBezTo>
                  <a:lnTo>
                    <a:pt x="119337" y="67540"/>
                  </a:lnTo>
                  <a:lnTo>
                    <a:pt x="23867" y="67540"/>
                  </a:lnTo>
                  <a:cubicBezTo>
                    <a:pt x="27182" y="84590"/>
                    <a:pt x="41104" y="97049"/>
                    <a:pt x="60994" y="97049"/>
                  </a:cubicBezTo>
                  <a:cubicBezTo>
                    <a:pt x="75580" y="97704"/>
                    <a:pt x="88839" y="89836"/>
                    <a:pt x="94806" y="76065"/>
                  </a:cubicBezTo>
                  <a:lnTo>
                    <a:pt x="115359" y="87213"/>
                  </a:lnTo>
                  <a:cubicBezTo>
                    <a:pt x="105414" y="107540"/>
                    <a:pt x="84198" y="119344"/>
                    <a:pt x="60994" y="118688"/>
                  </a:cubicBezTo>
                  <a:cubicBezTo>
                    <a:pt x="24530" y="118688"/>
                    <a:pt x="662" y="93114"/>
                    <a:pt x="662" y="59672"/>
                  </a:cubicBezTo>
                  <a:close/>
                  <a:moveTo>
                    <a:pt x="24530" y="46557"/>
                  </a:moveTo>
                  <a:lnTo>
                    <a:pt x="93480" y="46557"/>
                  </a:lnTo>
                  <a:cubicBezTo>
                    <a:pt x="90165" y="30163"/>
                    <a:pt x="77569" y="20983"/>
                    <a:pt x="59668" y="20983"/>
                  </a:cubicBezTo>
                  <a:cubicBezTo>
                    <a:pt x="43756" y="20983"/>
                    <a:pt x="29171" y="31475"/>
                    <a:pt x="24530" y="4655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14466093" y="3729038"/>
              <a:ext cx="69000" cy="116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41886" y="0"/>
                  </a:lnTo>
                  <a:lnTo>
                    <a:pt x="41886" y="18514"/>
                  </a:lnTo>
                  <a:cubicBezTo>
                    <a:pt x="53207" y="6171"/>
                    <a:pt x="72452" y="0"/>
                    <a:pt x="100754" y="0"/>
                  </a:cubicBezTo>
                  <a:lnTo>
                    <a:pt x="118867" y="0"/>
                  </a:lnTo>
                  <a:lnTo>
                    <a:pt x="118867" y="24685"/>
                  </a:lnTo>
                  <a:lnTo>
                    <a:pt x="92830" y="24685"/>
                  </a:lnTo>
                  <a:cubicBezTo>
                    <a:pt x="57735" y="24685"/>
                    <a:pt x="41886" y="35657"/>
                    <a:pt x="41886" y="60342"/>
                  </a:cubicBezTo>
                  <a:lnTo>
                    <a:pt x="41886" y="119314"/>
                  </a:lnTo>
                  <a:lnTo>
                    <a:pt x="0" y="119314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Explore">
  <p:cSld name="CUSTOM_8_1_1_1_1_1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00" name="Google Shape;300;p34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1" name="Google Shape;301;p34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302" name="Google Shape;302;p34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303" name="Google Shape;303;p34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4"/>
          <p:cNvGrpSpPr/>
          <p:nvPr/>
        </p:nvGrpSpPr>
        <p:grpSpPr>
          <a:xfrm>
            <a:off x="4071847" y="4789232"/>
            <a:ext cx="1000301" cy="199394"/>
            <a:chOff x="9998868" y="3643313"/>
            <a:chExt cx="1266845" cy="252525"/>
          </a:xfrm>
        </p:grpSpPr>
        <p:sp>
          <p:nvSpPr>
            <p:cNvPr id="308" name="Google Shape;308;p34"/>
            <p:cNvSpPr/>
            <p:nvPr/>
          </p:nvSpPr>
          <p:spPr>
            <a:xfrm>
              <a:off x="9998868" y="3690938"/>
              <a:ext cx="178500" cy="157200"/>
            </a:xfrm>
            <a:custGeom>
              <a:rect b="b" l="l" r="r" t="t"/>
              <a:pathLst>
                <a:path extrusionOk="0" h="120000" w="120000">
                  <a:moveTo>
                    <a:pt x="0" y="119493"/>
                  </a:moveTo>
                  <a:lnTo>
                    <a:pt x="60218" y="0"/>
                  </a:lnTo>
                  <a:lnTo>
                    <a:pt x="119563" y="119493"/>
                  </a:lnTo>
                  <a:lnTo>
                    <a:pt x="0" y="119493"/>
                  </a:lnTo>
                </a:path>
              </a:pathLst>
            </a:custGeom>
            <a:solidFill>
              <a:srgbClr val="30AAB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10165555" y="3643313"/>
              <a:ext cx="90600" cy="102300"/>
            </a:xfrm>
            <a:custGeom>
              <a:rect b="b" l="l" r="r" t="t"/>
              <a:pathLst>
                <a:path extrusionOk="0" h="120000" w="120000">
                  <a:moveTo>
                    <a:pt x="0" y="119235"/>
                  </a:moveTo>
                  <a:lnTo>
                    <a:pt x="0" y="0"/>
                  </a:lnTo>
                  <a:lnTo>
                    <a:pt x="119117" y="60382"/>
                  </a:lnTo>
                  <a:lnTo>
                    <a:pt x="0" y="119235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10494168" y="3729038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666" y="59668"/>
                  </a:moveTo>
                  <a:cubicBezTo>
                    <a:pt x="0" y="27182"/>
                    <a:pt x="26000" y="0"/>
                    <a:pt x="58666" y="0"/>
                  </a:cubicBezTo>
                  <a:cubicBezTo>
                    <a:pt x="59333" y="0"/>
                    <a:pt x="60000" y="0"/>
                    <a:pt x="60000" y="0"/>
                  </a:cubicBezTo>
                  <a:cubicBezTo>
                    <a:pt x="94000" y="0"/>
                    <a:pt x="119333" y="24530"/>
                    <a:pt x="119333" y="58342"/>
                  </a:cubicBezTo>
                  <a:lnTo>
                    <a:pt x="119333" y="67624"/>
                  </a:lnTo>
                  <a:lnTo>
                    <a:pt x="24666" y="67624"/>
                  </a:lnTo>
                  <a:cubicBezTo>
                    <a:pt x="28000" y="84861"/>
                    <a:pt x="41333" y="96795"/>
                    <a:pt x="61333" y="96795"/>
                  </a:cubicBezTo>
                  <a:cubicBezTo>
                    <a:pt x="75333" y="97458"/>
                    <a:pt x="88666" y="89502"/>
                    <a:pt x="94666" y="76243"/>
                  </a:cubicBezTo>
                  <a:lnTo>
                    <a:pt x="114000" y="87513"/>
                  </a:lnTo>
                  <a:cubicBezTo>
                    <a:pt x="104000" y="107403"/>
                    <a:pt x="82666" y="119337"/>
                    <a:pt x="60666" y="118674"/>
                  </a:cubicBezTo>
                  <a:cubicBezTo>
                    <a:pt x="25333" y="118011"/>
                    <a:pt x="666" y="92817"/>
                    <a:pt x="666" y="59668"/>
                  </a:cubicBezTo>
                  <a:close/>
                  <a:moveTo>
                    <a:pt x="25333" y="46408"/>
                  </a:moveTo>
                  <a:lnTo>
                    <a:pt x="94000" y="46408"/>
                  </a:lnTo>
                  <a:cubicBezTo>
                    <a:pt x="90666" y="30497"/>
                    <a:pt x="77333" y="20552"/>
                    <a:pt x="60000" y="20552"/>
                  </a:cubicBezTo>
                  <a:cubicBezTo>
                    <a:pt x="44000" y="20552"/>
                    <a:pt x="30000" y="31160"/>
                    <a:pt x="25333" y="4640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10617993" y="3731418"/>
              <a:ext cx="116700" cy="114300"/>
            </a:xfrm>
            <a:custGeom>
              <a:rect b="b" l="l" r="r" t="t"/>
              <a:pathLst>
                <a:path extrusionOk="0" h="120000" w="120000">
                  <a:moveTo>
                    <a:pt x="43820" y="58959"/>
                  </a:moveTo>
                  <a:lnTo>
                    <a:pt x="1348" y="0"/>
                  </a:lnTo>
                  <a:lnTo>
                    <a:pt x="31685" y="0"/>
                  </a:lnTo>
                  <a:lnTo>
                    <a:pt x="58651" y="39537"/>
                  </a:lnTo>
                  <a:lnTo>
                    <a:pt x="86966" y="0"/>
                  </a:lnTo>
                  <a:lnTo>
                    <a:pt x="116629" y="0"/>
                  </a:lnTo>
                  <a:lnTo>
                    <a:pt x="74831" y="58959"/>
                  </a:lnTo>
                  <a:lnTo>
                    <a:pt x="119325" y="119306"/>
                  </a:lnTo>
                  <a:lnTo>
                    <a:pt x="88988" y="119306"/>
                  </a:lnTo>
                  <a:lnTo>
                    <a:pt x="58651" y="78381"/>
                  </a:lnTo>
                  <a:lnTo>
                    <a:pt x="30337" y="119306"/>
                  </a:lnTo>
                  <a:lnTo>
                    <a:pt x="0" y="119306"/>
                  </a:lnTo>
                  <a:lnTo>
                    <a:pt x="43820" y="58959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10748963" y="3729038"/>
              <a:ext cx="116700" cy="166800"/>
            </a:xfrm>
            <a:custGeom>
              <a:rect b="b" l="l" r="r" t="t"/>
              <a:pathLst>
                <a:path extrusionOk="0" h="120000" w="120000">
                  <a:moveTo>
                    <a:pt x="24000" y="72000"/>
                  </a:moveTo>
                  <a:lnTo>
                    <a:pt x="24000" y="119529"/>
                  </a:lnTo>
                  <a:lnTo>
                    <a:pt x="0" y="119529"/>
                  </a:lnTo>
                  <a:lnTo>
                    <a:pt x="0" y="1411"/>
                  </a:lnTo>
                  <a:lnTo>
                    <a:pt x="24000" y="1411"/>
                  </a:lnTo>
                  <a:lnTo>
                    <a:pt x="24000" y="12705"/>
                  </a:lnTo>
                  <a:cubicBezTo>
                    <a:pt x="34000" y="4705"/>
                    <a:pt x="47333" y="0"/>
                    <a:pt x="62666" y="0"/>
                  </a:cubicBezTo>
                  <a:cubicBezTo>
                    <a:pt x="92000" y="0"/>
                    <a:pt x="119333" y="16470"/>
                    <a:pt x="119333" y="42352"/>
                  </a:cubicBezTo>
                  <a:cubicBezTo>
                    <a:pt x="119333" y="68235"/>
                    <a:pt x="91333" y="84235"/>
                    <a:pt x="62666" y="84235"/>
                  </a:cubicBezTo>
                  <a:cubicBezTo>
                    <a:pt x="47333" y="83294"/>
                    <a:pt x="32666" y="79058"/>
                    <a:pt x="24000" y="72000"/>
                  </a:cubicBezTo>
                  <a:close/>
                  <a:moveTo>
                    <a:pt x="96000" y="41411"/>
                  </a:moveTo>
                  <a:cubicBezTo>
                    <a:pt x="95333" y="27294"/>
                    <a:pt x="78000" y="16470"/>
                    <a:pt x="58000" y="16470"/>
                  </a:cubicBezTo>
                  <a:cubicBezTo>
                    <a:pt x="38666" y="16941"/>
                    <a:pt x="22666" y="28705"/>
                    <a:pt x="22666" y="42823"/>
                  </a:cubicBezTo>
                  <a:cubicBezTo>
                    <a:pt x="23333" y="56470"/>
                    <a:pt x="40000" y="67764"/>
                    <a:pt x="59333" y="67764"/>
                  </a:cubicBezTo>
                  <a:cubicBezTo>
                    <a:pt x="79333" y="67764"/>
                    <a:pt x="96000" y="56000"/>
                    <a:pt x="96000" y="42352"/>
                  </a:cubicBezTo>
                  <a:cubicBezTo>
                    <a:pt x="96000" y="41882"/>
                    <a:pt x="96000" y="41411"/>
                    <a:pt x="96000" y="41411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10887075" y="3676650"/>
              <a:ext cx="26100" cy="1644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6842" y="0"/>
                  </a:lnTo>
                  <a:lnTo>
                    <a:pt x="116842" y="119523"/>
                  </a:lnTo>
                  <a:lnTo>
                    <a:pt x="0" y="119523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10932318" y="3729038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0" y="59664"/>
                  </a:moveTo>
                  <a:cubicBezTo>
                    <a:pt x="0" y="26815"/>
                    <a:pt x="27333" y="0"/>
                    <a:pt x="60000" y="0"/>
                  </a:cubicBezTo>
                  <a:cubicBezTo>
                    <a:pt x="92666" y="0"/>
                    <a:pt x="119333" y="27486"/>
                    <a:pt x="119333" y="60335"/>
                  </a:cubicBezTo>
                  <a:cubicBezTo>
                    <a:pt x="119333" y="93184"/>
                    <a:pt x="92666" y="119329"/>
                    <a:pt x="59333" y="119329"/>
                  </a:cubicBezTo>
                  <a:cubicBezTo>
                    <a:pt x="26666" y="119329"/>
                    <a:pt x="0" y="93854"/>
                    <a:pt x="0" y="61005"/>
                  </a:cubicBezTo>
                  <a:cubicBezTo>
                    <a:pt x="0" y="60335"/>
                    <a:pt x="0" y="60335"/>
                    <a:pt x="0" y="59664"/>
                  </a:cubicBezTo>
                  <a:close/>
                  <a:moveTo>
                    <a:pt x="94666" y="59664"/>
                  </a:moveTo>
                  <a:cubicBezTo>
                    <a:pt x="94000" y="39553"/>
                    <a:pt x="78000" y="24804"/>
                    <a:pt x="58000" y="25474"/>
                  </a:cubicBezTo>
                  <a:cubicBezTo>
                    <a:pt x="38000" y="26145"/>
                    <a:pt x="23333" y="42234"/>
                    <a:pt x="24000" y="62346"/>
                  </a:cubicBezTo>
                  <a:cubicBezTo>
                    <a:pt x="24666" y="81117"/>
                    <a:pt x="40000" y="96536"/>
                    <a:pt x="59333" y="96536"/>
                  </a:cubicBezTo>
                  <a:cubicBezTo>
                    <a:pt x="80000" y="95865"/>
                    <a:pt x="95333" y="79106"/>
                    <a:pt x="94666" y="59664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11068050" y="3731418"/>
              <a:ext cx="69000" cy="114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42692" y="0"/>
                  </a:lnTo>
                  <a:lnTo>
                    <a:pt x="42692" y="18728"/>
                  </a:lnTo>
                  <a:cubicBezTo>
                    <a:pt x="53076" y="6936"/>
                    <a:pt x="73846" y="0"/>
                    <a:pt x="100384" y="0"/>
                  </a:cubicBezTo>
                  <a:lnTo>
                    <a:pt x="118846" y="0"/>
                  </a:lnTo>
                  <a:lnTo>
                    <a:pt x="118846" y="24277"/>
                  </a:lnTo>
                  <a:lnTo>
                    <a:pt x="93461" y="24277"/>
                  </a:lnTo>
                  <a:cubicBezTo>
                    <a:pt x="56538" y="24277"/>
                    <a:pt x="42692" y="34682"/>
                    <a:pt x="42692" y="60346"/>
                  </a:cubicBezTo>
                  <a:lnTo>
                    <a:pt x="42692" y="119306"/>
                  </a:lnTo>
                  <a:lnTo>
                    <a:pt x="0" y="119306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11149013" y="3729038"/>
              <a:ext cx="116700" cy="119100"/>
            </a:xfrm>
            <a:custGeom>
              <a:rect b="b" l="l" r="r" t="t"/>
              <a:pathLst>
                <a:path extrusionOk="0" h="120000" w="120000">
                  <a:moveTo>
                    <a:pt x="670" y="59668"/>
                  </a:moveTo>
                  <a:cubicBezTo>
                    <a:pt x="0" y="27182"/>
                    <a:pt x="26145" y="0"/>
                    <a:pt x="58994" y="0"/>
                  </a:cubicBezTo>
                  <a:cubicBezTo>
                    <a:pt x="59664" y="0"/>
                    <a:pt x="60335" y="0"/>
                    <a:pt x="60335" y="0"/>
                  </a:cubicBezTo>
                  <a:cubicBezTo>
                    <a:pt x="94525" y="0"/>
                    <a:pt x="119329" y="24530"/>
                    <a:pt x="119329" y="58342"/>
                  </a:cubicBezTo>
                  <a:lnTo>
                    <a:pt x="119329" y="67624"/>
                  </a:lnTo>
                  <a:lnTo>
                    <a:pt x="24134" y="67624"/>
                  </a:lnTo>
                  <a:cubicBezTo>
                    <a:pt x="27486" y="84861"/>
                    <a:pt x="40893" y="96795"/>
                    <a:pt x="61005" y="96795"/>
                  </a:cubicBezTo>
                  <a:cubicBezTo>
                    <a:pt x="75083" y="97458"/>
                    <a:pt x="87821" y="89502"/>
                    <a:pt x="94525" y="76243"/>
                  </a:cubicBezTo>
                  <a:lnTo>
                    <a:pt x="113966" y="87513"/>
                  </a:lnTo>
                  <a:cubicBezTo>
                    <a:pt x="103910" y="107403"/>
                    <a:pt x="82458" y="119337"/>
                    <a:pt x="60335" y="118674"/>
                  </a:cubicBezTo>
                  <a:cubicBezTo>
                    <a:pt x="25474" y="118011"/>
                    <a:pt x="670" y="92817"/>
                    <a:pt x="670" y="59668"/>
                  </a:cubicBezTo>
                  <a:close/>
                  <a:moveTo>
                    <a:pt x="26145" y="46408"/>
                  </a:moveTo>
                  <a:lnTo>
                    <a:pt x="95195" y="46408"/>
                  </a:lnTo>
                  <a:cubicBezTo>
                    <a:pt x="91843" y="30497"/>
                    <a:pt x="78435" y="20552"/>
                    <a:pt x="61005" y="20552"/>
                  </a:cubicBezTo>
                  <a:cubicBezTo>
                    <a:pt x="44245" y="20552"/>
                    <a:pt x="30167" y="31160"/>
                    <a:pt x="26145" y="4640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Connect">
  <p:cSld name="CUSTOM_8_1_1_1_1_1_1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19" name="Google Shape;319;p35"/>
          <p:cNvSpPr txBox="1"/>
          <p:nvPr>
            <p:ph type="title"/>
          </p:nvPr>
        </p:nvSpPr>
        <p:spPr>
          <a:xfrm>
            <a:off x="209550" y="-9525"/>
            <a:ext cx="69810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0" name="Google Shape;320;p35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321" name="Google Shape;321;p35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322" name="Google Shape;322;p35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35"/>
          <p:cNvGrpSpPr/>
          <p:nvPr/>
        </p:nvGrpSpPr>
        <p:grpSpPr>
          <a:xfrm>
            <a:off x="4044617" y="4790409"/>
            <a:ext cx="1054767" cy="161730"/>
            <a:chOff x="6888956" y="3643313"/>
            <a:chExt cx="1335825" cy="204825"/>
          </a:xfrm>
        </p:grpSpPr>
        <p:sp>
          <p:nvSpPr>
            <p:cNvPr id="327" name="Google Shape;327;p35"/>
            <p:cNvSpPr/>
            <p:nvPr/>
          </p:nvSpPr>
          <p:spPr>
            <a:xfrm>
              <a:off x="7036593" y="3643313"/>
              <a:ext cx="102300" cy="102300"/>
            </a:xfrm>
            <a:custGeom>
              <a:rect b="b" l="l" r="r" t="t"/>
              <a:pathLst>
                <a:path extrusionOk="0" h="120000" w="120000">
                  <a:moveTo>
                    <a:pt x="104050" y="74904"/>
                  </a:moveTo>
                  <a:lnTo>
                    <a:pt x="88860" y="119235"/>
                  </a:lnTo>
                  <a:lnTo>
                    <a:pt x="0" y="89426"/>
                  </a:lnTo>
                  <a:lnTo>
                    <a:pt x="30379" y="0"/>
                  </a:lnTo>
                  <a:lnTo>
                    <a:pt x="119240" y="29808"/>
                  </a:lnTo>
                  <a:lnTo>
                    <a:pt x="104050" y="74904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6888956" y="3695700"/>
              <a:ext cx="147600" cy="152400"/>
            </a:xfrm>
            <a:custGeom>
              <a:rect b="b" l="l" r="r" t="t"/>
              <a:pathLst>
                <a:path extrusionOk="0" h="120000" w="120000">
                  <a:moveTo>
                    <a:pt x="61345" y="64340"/>
                  </a:moveTo>
                  <a:lnTo>
                    <a:pt x="119461" y="64340"/>
                  </a:lnTo>
                  <a:lnTo>
                    <a:pt x="119461" y="119489"/>
                  </a:lnTo>
                  <a:lnTo>
                    <a:pt x="61883" y="119489"/>
                  </a:lnTo>
                  <a:lnTo>
                    <a:pt x="0" y="119489"/>
                  </a:lnTo>
                  <a:lnTo>
                    <a:pt x="0" y="58723"/>
                  </a:lnTo>
                  <a:lnTo>
                    <a:pt x="0" y="0"/>
                  </a:lnTo>
                  <a:lnTo>
                    <a:pt x="61345" y="0"/>
                  </a:lnTo>
                  <a:lnTo>
                    <a:pt x="61345" y="64340"/>
                  </a:lnTo>
                </a:path>
              </a:pathLst>
            </a:custGeom>
            <a:solidFill>
              <a:srgbClr val="EB665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7381875" y="3729038"/>
              <a:ext cx="114300" cy="119100"/>
            </a:xfrm>
            <a:custGeom>
              <a:rect b="b" l="l" r="r" t="t"/>
              <a:pathLst>
                <a:path extrusionOk="0" h="120000" w="120000">
                  <a:moveTo>
                    <a:pt x="677" y="60331"/>
                  </a:moveTo>
                  <a:cubicBezTo>
                    <a:pt x="0" y="27845"/>
                    <a:pt x="27118" y="1325"/>
                    <a:pt x="60338" y="662"/>
                  </a:cubicBezTo>
                  <a:cubicBezTo>
                    <a:pt x="61016" y="662"/>
                    <a:pt x="61694" y="662"/>
                    <a:pt x="62372" y="662"/>
                  </a:cubicBezTo>
                  <a:cubicBezTo>
                    <a:pt x="86779" y="0"/>
                    <a:pt x="107796" y="13922"/>
                    <a:pt x="117966" y="35138"/>
                  </a:cubicBezTo>
                  <a:lnTo>
                    <a:pt x="95593" y="44419"/>
                  </a:lnTo>
                  <a:cubicBezTo>
                    <a:pt x="90169" y="31823"/>
                    <a:pt x="77288" y="23204"/>
                    <a:pt x="63050" y="23204"/>
                  </a:cubicBezTo>
                  <a:cubicBezTo>
                    <a:pt x="43389" y="23204"/>
                    <a:pt x="26440" y="38453"/>
                    <a:pt x="26440" y="59005"/>
                  </a:cubicBezTo>
                  <a:lnTo>
                    <a:pt x="26440" y="59668"/>
                  </a:lnTo>
                  <a:cubicBezTo>
                    <a:pt x="25762" y="78895"/>
                    <a:pt x="42711" y="95469"/>
                    <a:pt x="62372" y="96132"/>
                  </a:cubicBezTo>
                  <a:lnTo>
                    <a:pt x="63050" y="96132"/>
                  </a:lnTo>
                  <a:cubicBezTo>
                    <a:pt x="77966" y="96132"/>
                    <a:pt x="90847" y="86850"/>
                    <a:pt x="96271" y="73591"/>
                  </a:cubicBezTo>
                  <a:lnTo>
                    <a:pt x="119322" y="82872"/>
                  </a:lnTo>
                  <a:cubicBezTo>
                    <a:pt x="110508" y="105414"/>
                    <a:pt x="87457" y="119337"/>
                    <a:pt x="63050" y="118674"/>
                  </a:cubicBezTo>
                  <a:cubicBezTo>
                    <a:pt x="29830" y="119337"/>
                    <a:pt x="2711" y="93480"/>
                    <a:pt x="2033" y="60994"/>
                  </a:cubicBezTo>
                  <a:cubicBezTo>
                    <a:pt x="677" y="60994"/>
                    <a:pt x="677" y="60994"/>
                    <a:pt x="677" y="60331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7508081" y="3729038"/>
              <a:ext cx="119100" cy="119100"/>
            </a:xfrm>
            <a:custGeom>
              <a:rect b="b" l="l" r="r" t="t"/>
              <a:pathLst>
                <a:path extrusionOk="0" h="120000" w="120000">
                  <a:moveTo>
                    <a:pt x="0" y="59664"/>
                  </a:moveTo>
                  <a:cubicBezTo>
                    <a:pt x="0" y="26815"/>
                    <a:pt x="26666" y="0"/>
                    <a:pt x="60000" y="0"/>
                  </a:cubicBezTo>
                  <a:cubicBezTo>
                    <a:pt x="93333" y="0"/>
                    <a:pt x="119333" y="26815"/>
                    <a:pt x="119333" y="60335"/>
                  </a:cubicBezTo>
                  <a:cubicBezTo>
                    <a:pt x="119333" y="93184"/>
                    <a:pt x="92666" y="119329"/>
                    <a:pt x="59333" y="119329"/>
                  </a:cubicBezTo>
                  <a:cubicBezTo>
                    <a:pt x="26666" y="119329"/>
                    <a:pt x="0" y="93854"/>
                    <a:pt x="0" y="61005"/>
                  </a:cubicBezTo>
                  <a:cubicBezTo>
                    <a:pt x="0" y="60335"/>
                    <a:pt x="0" y="60335"/>
                    <a:pt x="0" y="59664"/>
                  </a:cubicBezTo>
                  <a:close/>
                  <a:moveTo>
                    <a:pt x="94666" y="59664"/>
                  </a:moveTo>
                  <a:cubicBezTo>
                    <a:pt x="94000" y="39553"/>
                    <a:pt x="77333" y="24804"/>
                    <a:pt x="58000" y="25474"/>
                  </a:cubicBezTo>
                  <a:cubicBezTo>
                    <a:pt x="38000" y="26145"/>
                    <a:pt x="23333" y="42234"/>
                    <a:pt x="24000" y="62346"/>
                  </a:cubicBezTo>
                  <a:cubicBezTo>
                    <a:pt x="24666" y="81117"/>
                    <a:pt x="40000" y="96536"/>
                    <a:pt x="59333" y="96536"/>
                  </a:cubicBezTo>
                  <a:cubicBezTo>
                    <a:pt x="78666" y="96536"/>
                    <a:pt x="95333" y="79106"/>
                    <a:pt x="94666" y="59664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7643813" y="3729038"/>
              <a:ext cx="102300" cy="119100"/>
            </a:xfrm>
            <a:custGeom>
              <a:rect b="b" l="l" r="r" t="t"/>
              <a:pathLst>
                <a:path extrusionOk="0" h="120000" w="120000">
                  <a:moveTo>
                    <a:pt x="0" y="2681"/>
                  </a:moveTo>
                  <a:lnTo>
                    <a:pt x="27750" y="2681"/>
                  </a:lnTo>
                  <a:lnTo>
                    <a:pt x="27750" y="17430"/>
                  </a:lnTo>
                  <a:cubicBezTo>
                    <a:pt x="36750" y="6703"/>
                    <a:pt x="52500" y="0"/>
                    <a:pt x="67500" y="670"/>
                  </a:cubicBezTo>
                  <a:cubicBezTo>
                    <a:pt x="100500" y="670"/>
                    <a:pt x="119250" y="19441"/>
                    <a:pt x="119250" y="50949"/>
                  </a:cubicBezTo>
                  <a:lnTo>
                    <a:pt x="119250" y="118659"/>
                  </a:lnTo>
                  <a:lnTo>
                    <a:pt x="92250" y="118659"/>
                  </a:lnTo>
                  <a:lnTo>
                    <a:pt x="92250" y="53631"/>
                  </a:lnTo>
                  <a:cubicBezTo>
                    <a:pt x="92250" y="34860"/>
                    <a:pt x="81000" y="23463"/>
                    <a:pt x="60750" y="23463"/>
                  </a:cubicBezTo>
                  <a:cubicBezTo>
                    <a:pt x="42000" y="23463"/>
                    <a:pt x="27750" y="35530"/>
                    <a:pt x="27750" y="56312"/>
                  </a:cubicBezTo>
                  <a:lnTo>
                    <a:pt x="27750" y="119329"/>
                  </a:lnTo>
                  <a:lnTo>
                    <a:pt x="0" y="119329"/>
                  </a:lnTo>
                  <a:lnTo>
                    <a:pt x="0" y="2681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7772400" y="3729038"/>
              <a:ext cx="104700" cy="119100"/>
            </a:xfrm>
            <a:custGeom>
              <a:rect b="b" l="l" r="r" t="t"/>
              <a:pathLst>
                <a:path extrusionOk="0" h="120000" w="120000">
                  <a:moveTo>
                    <a:pt x="0" y="2681"/>
                  </a:moveTo>
                  <a:lnTo>
                    <a:pt x="27750" y="2681"/>
                  </a:lnTo>
                  <a:lnTo>
                    <a:pt x="27750" y="17430"/>
                  </a:lnTo>
                  <a:cubicBezTo>
                    <a:pt x="36750" y="6703"/>
                    <a:pt x="52500" y="0"/>
                    <a:pt x="67500" y="670"/>
                  </a:cubicBezTo>
                  <a:cubicBezTo>
                    <a:pt x="100500" y="670"/>
                    <a:pt x="119250" y="19441"/>
                    <a:pt x="119250" y="50949"/>
                  </a:cubicBezTo>
                  <a:lnTo>
                    <a:pt x="119250" y="118659"/>
                  </a:lnTo>
                  <a:lnTo>
                    <a:pt x="92250" y="118659"/>
                  </a:lnTo>
                  <a:lnTo>
                    <a:pt x="92250" y="53631"/>
                  </a:lnTo>
                  <a:cubicBezTo>
                    <a:pt x="92250" y="34860"/>
                    <a:pt x="81000" y="23463"/>
                    <a:pt x="60750" y="23463"/>
                  </a:cubicBezTo>
                  <a:cubicBezTo>
                    <a:pt x="42000" y="23463"/>
                    <a:pt x="27750" y="35530"/>
                    <a:pt x="27750" y="56312"/>
                  </a:cubicBezTo>
                  <a:lnTo>
                    <a:pt x="27750" y="119329"/>
                  </a:lnTo>
                  <a:lnTo>
                    <a:pt x="0" y="119329"/>
                  </a:lnTo>
                  <a:lnTo>
                    <a:pt x="0" y="2681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7900988" y="3729038"/>
              <a:ext cx="116700" cy="119100"/>
            </a:xfrm>
            <a:custGeom>
              <a:rect b="b" l="l" r="r" t="t"/>
              <a:pathLst>
                <a:path extrusionOk="0" h="120000" w="120000">
                  <a:moveTo>
                    <a:pt x="666" y="59668"/>
                  </a:moveTo>
                  <a:cubicBezTo>
                    <a:pt x="0" y="27182"/>
                    <a:pt x="26000" y="0"/>
                    <a:pt x="58666" y="0"/>
                  </a:cubicBezTo>
                  <a:cubicBezTo>
                    <a:pt x="59333" y="0"/>
                    <a:pt x="60000" y="0"/>
                    <a:pt x="60000" y="0"/>
                  </a:cubicBezTo>
                  <a:cubicBezTo>
                    <a:pt x="94000" y="0"/>
                    <a:pt x="119333" y="24530"/>
                    <a:pt x="119333" y="58342"/>
                  </a:cubicBezTo>
                  <a:lnTo>
                    <a:pt x="119333" y="67624"/>
                  </a:lnTo>
                  <a:lnTo>
                    <a:pt x="24000" y="67624"/>
                  </a:lnTo>
                  <a:cubicBezTo>
                    <a:pt x="27333" y="84861"/>
                    <a:pt x="40666" y="96795"/>
                    <a:pt x="60666" y="96795"/>
                  </a:cubicBezTo>
                  <a:cubicBezTo>
                    <a:pt x="74666" y="97458"/>
                    <a:pt x="88000" y="89502"/>
                    <a:pt x="94000" y="76243"/>
                  </a:cubicBezTo>
                  <a:lnTo>
                    <a:pt x="113333" y="88176"/>
                  </a:lnTo>
                  <a:cubicBezTo>
                    <a:pt x="103333" y="107403"/>
                    <a:pt x="82000" y="119337"/>
                    <a:pt x="60000" y="118674"/>
                  </a:cubicBezTo>
                  <a:cubicBezTo>
                    <a:pt x="24666" y="118011"/>
                    <a:pt x="666" y="92817"/>
                    <a:pt x="666" y="59668"/>
                  </a:cubicBezTo>
                  <a:close/>
                  <a:moveTo>
                    <a:pt x="25333" y="46408"/>
                  </a:moveTo>
                  <a:lnTo>
                    <a:pt x="94000" y="46408"/>
                  </a:lnTo>
                  <a:cubicBezTo>
                    <a:pt x="90666" y="30497"/>
                    <a:pt x="77333" y="21215"/>
                    <a:pt x="60000" y="21215"/>
                  </a:cubicBezTo>
                  <a:cubicBezTo>
                    <a:pt x="44000" y="21215"/>
                    <a:pt x="30000" y="31160"/>
                    <a:pt x="25333" y="4640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8029575" y="3729038"/>
              <a:ext cx="111900" cy="119100"/>
            </a:xfrm>
            <a:custGeom>
              <a:rect b="b" l="l" r="r" t="t"/>
              <a:pathLst>
                <a:path extrusionOk="0" h="120000" w="120000">
                  <a:moveTo>
                    <a:pt x="689" y="60331"/>
                  </a:moveTo>
                  <a:cubicBezTo>
                    <a:pt x="0" y="27845"/>
                    <a:pt x="27586" y="1325"/>
                    <a:pt x="61379" y="662"/>
                  </a:cubicBezTo>
                  <a:cubicBezTo>
                    <a:pt x="62068" y="662"/>
                    <a:pt x="62758" y="662"/>
                    <a:pt x="62758" y="662"/>
                  </a:cubicBezTo>
                  <a:cubicBezTo>
                    <a:pt x="87586" y="0"/>
                    <a:pt x="108965" y="13922"/>
                    <a:pt x="118620" y="35138"/>
                  </a:cubicBezTo>
                  <a:lnTo>
                    <a:pt x="96551" y="44419"/>
                  </a:lnTo>
                  <a:cubicBezTo>
                    <a:pt x="91034" y="31823"/>
                    <a:pt x="77241" y="23204"/>
                    <a:pt x="62758" y="23204"/>
                  </a:cubicBezTo>
                  <a:cubicBezTo>
                    <a:pt x="42068" y="23204"/>
                    <a:pt x="25517" y="38453"/>
                    <a:pt x="25517" y="59005"/>
                  </a:cubicBezTo>
                  <a:lnTo>
                    <a:pt x="25517" y="59668"/>
                  </a:lnTo>
                  <a:cubicBezTo>
                    <a:pt x="24827" y="78895"/>
                    <a:pt x="41379" y="95469"/>
                    <a:pt x="62068" y="96132"/>
                  </a:cubicBezTo>
                  <a:lnTo>
                    <a:pt x="62758" y="96132"/>
                  </a:lnTo>
                  <a:cubicBezTo>
                    <a:pt x="77241" y="96132"/>
                    <a:pt x="91034" y="86850"/>
                    <a:pt x="96551" y="73591"/>
                  </a:cubicBezTo>
                  <a:lnTo>
                    <a:pt x="119310" y="82872"/>
                  </a:lnTo>
                  <a:cubicBezTo>
                    <a:pt x="110344" y="105414"/>
                    <a:pt x="87586" y="119337"/>
                    <a:pt x="62758" y="118674"/>
                  </a:cubicBezTo>
                  <a:cubicBezTo>
                    <a:pt x="28965" y="118674"/>
                    <a:pt x="1379" y="93480"/>
                    <a:pt x="689" y="60994"/>
                  </a:cubicBezTo>
                  <a:cubicBezTo>
                    <a:pt x="689" y="60994"/>
                    <a:pt x="689" y="60994"/>
                    <a:pt x="689" y="60331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8155781" y="3690938"/>
              <a:ext cx="69000" cy="154800"/>
            </a:xfrm>
            <a:custGeom>
              <a:rect b="b" l="l" r="r" t="t"/>
              <a:pathLst>
                <a:path extrusionOk="0" h="120000" w="120000">
                  <a:moveTo>
                    <a:pt x="0" y="31416"/>
                  </a:moveTo>
                  <a:lnTo>
                    <a:pt x="33461" y="31416"/>
                  </a:lnTo>
                  <a:lnTo>
                    <a:pt x="33461" y="10300"/>
                  </a:lnTo>
                  <a:lnTo>
                    <a:pt x="76153" y="0"/>
                  </a:lnTo>
                  <a:lnTo>
                    <a:pt x="76153" y="31416"/>
                  </a:lnTo>
                  <a:lnTo>
                    <a:pt x="118846" y="31416"/>
                  </a:lnTo>
                  <a:lnTo>
                    <a:pt x="118846" y="48412"/>
                  </a:lnTo>
                  <a:lnTo>
                    <a:pt x="76153" y="48412"/>
                  </a:lnTo>
                  <a:lnTo>
                    <a:pt x="76153" y="83433"/>
                  </a:lnTo>
                  <a:cubicBezTo>
                    <a:pt x="76153" y="99399"/>
                    <a:pt x="81923" y="101974"/>
                    <a:pt x="118846" y="101974"/>
                  </a:cubicBezTo>
                  <a:lnTo>
                    <a:pt x="118846" y="119484"/>
                  </a:lnTo>
                  <a:lnTo>
                    <a:pt x="113076" y="119484"/>
                  </a:lnTo>
                  <a:cubicBezTo>
                    <a:pt x="53076" y="119484"/>
                    <a:pt x="33461" y="111244"/>
                    <a:pt x="33461" y="83433"/>
                  </a:cubicBezTo>
                  <a:lnTo>
                    <a:pt x="33461" y="47896"/>
                  </a:lnTo>
                  <a:lnTo>
                    <a:pt x="0" y="47896"/>
                  </a:lnTo>
                  <a:lnTo>
                    <a:pt x="0" y="3141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Support 1">
  <p:cSld name="CUSTOM_8_1_2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6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8" name="Google Shape;338;p36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9" name="Google Shape;339;p36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340" name="Google Shape;340;p36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341" name="Google Shape;341;p36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36"/>
          <p:cNvGrpSpPr/>
          <p:nvPr/>
        </p:nvGrpSpPr>
        <p:grpSpPr>
          <a:xfrm>
            <a:off x="962673" y="1901616"/>
            <a:ext cx="1169450" cy="1339959"/>
            <a:chOff x="7105650" y="5557838"/>
            <a:chExt cx="897713" cy="1028681"/>
          </a:xfrm>
        </p:grpSpPr>
        <p:sp>
          <p:nvSpPr>
            <p:cNvPr id="346" name="Google Shape;346;p36"/>
            <p:cNvSpPr/>
            <p:nvPr/>
          </p:nvSpPr>
          <p:spPr>
            <a:xfrm>
              <a:off x="7105650" y="6398418"/>
              <a:ext cx="109500" cy="133500"/>
            </a:xfrm>
            <a:custGeom>
              <a:rect b="b" l="l" r="r" t="t"/>
              <a:pathLst>
                <a:path extrusionOk="0" h="120000" w="120000">
                  <a:moveTo>
                    <a:pt x="0" y="93529"/>
                  </a:moveTo>
                  <a:lnTo>
                    <a:pt x="27305" y="81176"/>
                  </a:lnTo>
                  <a:cubicBezTo>
                    <a:pt x="34491" y="92352"/>
                    <a:pt x="48862" y="98235"/>
                    <a:pt x="63952" y="97647"/>
                  </a:cubicBezTo>
                  <a:cubicBezTo>
                    <a:pt x="81197" y="97647"/>
                    <a:pt x="89820" y="91176"/>
                    <a:pt x="89820" y="82941"/>
                  </a:cubicBezTo>
                  <a:cubicBezTo>
                    <a:pt x="89820" y="72941"/>
                    <a:pt x="73293" y="71176"/>
                    <a:pt x="55329" y="68235"/>
                  </a:cubicBezTo>
                  <a:cubicBezTo>
                    <a:pt x="32335" y="64705"/>
                    <a:pt x="6467" y="58235"/>
                    <a:pt x="6467" y="34705"/>
                  </a:cubicBezTo>
                  <a:cubicBezTo>
                    <a:pt x="6467" y="16470"/>
                    <a:pt x="28023" y="0"/>
                    <a:pt x="61077" y="0"/>
                  </a:cubicBezTo>
                  <a:cubicBezTo>
                    <a:pt x="87664" y="0"/>
                    <a:pt x="106347" y="8235"/>
                    <a:pt x="117844" y="21764"/>
                  </a:cubicBezTo>
                  <a:lnTo>
                    <a:pt x="92694" y="33529"/>
                  </a:lnTo>
                  <a:cubicBezTo>
                    <a:pt x="85508" y="24705"/>
                    <a:pt x="74011" y="19411"/>
                    <a:pt x="61077" y="20000"/>
                  </a:cubicBezTo>
                  <a:cubicBezTo>
                    <a:pt x="44550" y="20000"/>
                    <a:pt x="36646" y="26470"/>
                    <a:pt x="36646" y="34117"/>
                  </a:cubicBezTo>
                  <a:cubicBezTo>
                    <a:pt x="36646" y="42352"/>
                    <a:pt x="48143" y="44117"/>
                    <a:pt x="69700" y="47647"/>
                  </a:cubicBezTo>
                  <a:cubicBezTo>
                    <a:pt x="92694" y="51764"/>
                    <a:pt x="119281" y="58823"/>
                    <a:pt x="119281" y="82941"/>
                  </a:cubicBezTo>
                  <a:cubicBezTo>
                    <a:pt x="119281" y="100000"/>
                    <a:pt x="100598" y="119411"/>
                    <a:pt x="62514" y="119411"/>
                  </a:cubicBezTo>
                  <a:cubicBezTo>
                    <a:pt x="32335" y="119411"/>
                    <a:pt x="11497" y="110000"/>
                    <a:pt x="0" y="93529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234238" y="6403181"/>
              <a:ext cx="119100" cy="128700"/>
            </a:xfrm>
            <a:custGeom>
              <a:rect b="b" l="l" r="r" t="t"/>
              <a:pathLst>
                <a:path extrusionOk="0" h="120000" w="120000">
                  <a:moveTo>
                    <a:pt x="0" y="68140"/>
                  </a:moveTo>
                  <a:lnTo>
                    <a:pt x="0" y="0"/>
                  </a:lnTo>
                  <a:lnTo>
                    <a:pt x="28000" y="0"/>
                  </a:lnTo>
                  <a:lnTo>
                    <a:pt x="28000" y="66331"/>
                  </a:lnTo>
                  <a:cubicBezTo>
                    <a:pt x="28000" y="85628"/>
                    <a:pt x="38000" y="97688"/>
                    <a:pt x="59333" y="97688"/>
                  </a:cubicBezTo>
                  <a:cubicBezTo>
                    <a:pt x="77333" y="97688"/>
                    <a:pt x="92000" y="85025"/>
                    <a:pt x="92000" y="64522"/>
                  </a:cubicBezTo>
                  <a:lnTo>
                    <a:pt x="92000" y="0"/>
                  </a:lnTo>
                  <a:lnTo>
                    <a:pt x="119333" y="0"/>
                  </a:lnTo>
                  <a:lnTo>
                    <a:pt x="119333" y="116984"/>
                  </a:lnTo>
                  <a:lnTo>
                    <a:pt x="92666" y="116984"/>
                  </a:lnTo>
                  <a:lnTo>
                    <a:pt x="92666" y="101306"/>
                  </a:lnTo>
                  <a:cubicBezTo>
                    <a:pt x="82666" y="112763"/>
                    <a:pt x="68666" y="119396"/>
                    <a:pt x="52666" y="119396"/>
                  </a:cubicBezTo>
                  <a:cubicBezTo>
                    <a:pt x="18666" y="119396"/>
                    <a:pt x="0" y="100100"/>
                    <a:pt x="0" y="68140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7379493" y="6398418"/>
              <a:ext cx="131100" cy="188100"/>
            </a:xfrm>
            <a:custGeom>
              <a:rect b="b" l="l" r="r" t="t"/>
              <a:pathLst>
                <a:path extrusionOk="0" h="120000" w="120000">
                  <a:moveTo>
                    <a:pt x="24117" y="72500"/>
                  </a:moveTo>
                  <a:lnTo>
                    <a:pt x="24117" y="119583"/>
                  </a:lnTo>
                  <a:lnTo>
                    <a:pt x="0" y="119583"/>
                  </a:lnTo>
                  <a:lnTo>
                    <a:pt x="0" y="1666"/>
                  </a:lnTo>
                  <a:lnTo>
                    <a:pt x="24117" y="1666"/>
                  </a:lnTo>
                  <a:lnTo>
                    <a:pt x="24117" y="12916"/>
                  </a:lnTo>
                  <a:cubicBezTo>
                    <a:pt x="32941" y="5000"/>
                    <a:pt x="47647" y="0"/>
                    <a:pt x="62352" y="0"/>
                  </a:cubicBezTo>
                  <a:cubicBezTo>
                    <a:pt x="92352" y="0"/>
                    <a:pt x="119411" y="16250"/>
                    <a:pt x="119411" y="42083"/>
                  </a:cubicBezTo>
                  <a:cubicBezTo>
                    <a:pt x="119411" y="67916"/>
                    <a:pt x="91764" y="84166"/>
                    <a:pt x="62941" y="84166"/>
                  </a:cubicBezTo>
                  <a:cubicBezTo>
                    <a:pt x="46470" y="84166"/>
                    <a:pt x="31764" y="80000"/>
                    <a:pt x="24117" y="72500"/>
                  </a:cubicBezTo>
                  <a:close/>
                  <a:moveTo>
                    <a:pt x="94705" y="42083"/>
                  </a:moveTo>
                  <a:cubicBezTo>
                    <a:pt x="94117" y="27916"/>
                    <a:pt x="77058" y="17083"/>
                    <a:pt x="57647" y="17500"/>
                  </a:cubicBezTo>
                  <a:cubicBezTo>
                    <a:pt x="37647" y="17916"/>
                    <a:pt x="22352" y="29583"/>
                    <a:pt x="22941" y="43750"/>
                  </a:cubicBezTo>
                  <a:cubicBezTo>
                    <a:pt x="23529" y="57500"/>
                    <a:pt x="40000" y="68333"/>
                    <a:pt x="58823" y="68333"/>
                  </a:cubicBezTo>
                  <a:cubicBezTo>
                    <a:pt x="78823" y="68333"/>
                    <a:pt x="94705" y="56666"/>
                    <a:pt x="94705" y="42916"/>
                  </a:cubicBezTo>
                  <a:cubicBezTo>
                    <a:pt x="94705" y="42500"/>
                    <a:pt x="94705" y="42500"/>
                    <a:pt x="94705" y="42083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7531893" y="6398418"/>
              <a:ext cx="131100" cy="188100"/>
            </a:xfrm>
            <a:custGeom>
              <a:rect b="b" l="l" r="r" t="t"/>
              <a:pathLst>
                <a:path extrusionOk="0" h="120000" w="120000">
                  <a:moveTo>
                    <a:pt x="24117" y="72500"/>
                  </a:moveTo>
                  <a:lnTo>
                    <a:pt x="24117" y="119583"/>
                  </a:lnTo>
                  <a:lnTo>
                    <a:pt x="0" y="119583"/>
                  </a:lnTo>
                  <a:lnTo>
                    <a:pt x="0" y="1666"/>
                  </a:lnTo>
                  <a:lnTo>
                    <a:pt x="24117" y="1666"/>
                  </a:lnTo>
                  <a:lnTo>
                    <a:pt x="24117" y="12916"/>
                  </a:lnTo>
                  <a:cubicBezTo>
                    <a:pt x="32941" y="5000"/>
                    <a:pt x="47058" y="0"/>
                    <a:pt x="62352" y="0"/>
                  </a:cubicBezTo>
                  <a:cubicBezTo>
                    <a:pt x="92352" y="0"/>
                    <a:pt x="119411" y="16250"/>
                    <a:pt x="119411" y="42083"/>
                  </a:cubicBezTo>
                  <a:cubicBezTo>
                    <a:pt x="119411" y="67916"/>
                    <a:pt x="91764" y="84166"/>
                    <a:pt x="62941" y="84166"/>
                  </a:cubicBezTo>
                  <a:cubicBezTo>
                    <a:pt x="46470" y="84166"/>
                    <a:pt x="32352" y="80000"/>
                    <a:pt x="24117" y="72500"/>
                  </a:cubicBezTo>
                  <a:close/>
                  <a:moveTo>
                    <a:pt x="94705" y="42083"/>
                  </a:moveTo>
                  <a:cubicBezTo>
                    <a:pt x="94117" y="27916"/>
                    <a:pt x="77647" y="17083"/>
                    <a:pt x="57647" y="17500"/>
                  </a:cubicBezTo>
                  <a:cubicBezTo>
                    <a:pt x="37647" y="17916"/>
                    <a:pt x="22352" y="29583"/>
                    <a:pt x="22941" y="43750"/>
                  </a:cubicBezTo>
                  <a:cubicBezTo>
                    <a:pt x="23529" y="57500"/>
                    <a:pt x="39411" y="68333"/>
                    <a:pt x="58823" y="68333"/>
                  </a:cubicBezTo>
                  <a:cubicBezTo>
                    <a:pt x="78823" y="68333"/>
                    <a:pt x="94705" y="56666"/>
                    <a:pt x="94705" y="42916"/>
                  </a:cubicBezTo>
                  <a:cubicBezTo>
                    <a:pt x="94705" y="42500"/>
                    <a:pt x="94705" y="42083"/>
                    <a:pt x="94705" y="42083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7681913" y="6398418"/>
              <a:ext cx="131100" cy="133500"/>
            </a:xfrm>
            <a:custGeom>
              <a:rect b="b" l="l" r="r" t="t"/>
              <a:pathLst>
                <a:path extrusionOk="0" h="120000" w="120000">
                  <a:moveTo>
                    <a:pt x="588" y="59411"/>
                  </a:moveTo>
                  <a:cubicBezTo>
                    <a:pt x="588" y="26470"/>
                    <a:pt x="27647" y="0"/>
                    <a:pt x="60000" y="588"/>
                  </a:cubicBezTo>
                  <a:cubicBezTo>
                    <a:pt x="93529" y="588"/>
                    <a:pt x="119411" y="27647"/>
                    <a:pt x="118823" y="60000"/>
                  </a:cubicBezTo>
                  <a:cubicBezTo>
                    <a:pt x="118823" y="92941"/>
                    <a:pt x="92352" y="119411"/>
                    <a:pt x="59411" y="118823"/>
                  </a:cubicBezTo>
                  <a:cubicBezTo>
                    <a:pt x="27058" y="118823"/>
                    <a:pt x="588" y="92941"/>
                    <a:pt x="0" y="60588"/>
                  </a:cubicBezTo>
                  <a:cubicBezTo>
                    <a:pt x="588" y="60000"/>
                    <a:pt x="588" y="60000"/>
                    <a:pt x="588" y="59411"/>
                  </a:cubicBezTo>
                  <a:close/>
                  <a:moveTo>
                    <a:pt x="95294" y="59411"/>
                  </a:moveTo>
                  <a:cubicBezTo>
                    <a:pt x="94705" y="40000"/>
                    <a:pt x="77058" y="25294"/>
                    <a:pt x="58235" y="25882"/>
                  </a:cubicBezTo>
                  <a:cubicBezTo>
                    <a:pt x="38823" y="26470"/>
                    <a:pt x="24117" y="42941"/>
                    <a:pt x="24705" y="62352"/>
                  </a:cubicBezTo>
                  <a:cubicBezTo>
                    <a:pt x="25294" y="80588"/>
                    <a:pt x="41176" y="95882"/>
                    <a:pt x="59411" y="95882"/>
                  </a:cubicBezTo>
                  <a:cubicBezTo>
                    <a:pt x="79411" y="95882"/>
                    <a:pt x="95294" y="79411"/>
                    <a:pt x="95294" y="59411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836693" y="6403181"/>
              <a:ext cx="78600" cy="126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42711" y="0"/>
                  </a:lnTo>
                  <a:lnTo>
                    <a:pt x="42711" y="18461"/>
                  </a:lnTo>
                  <a:cubicBezTo>
                    <a:pt x="52881" y="6769"/>
                    <a:pt x="73220" y="0"/>
                    <a:pt x="100677" y="0"/>
                  </a:cubicBezTo>
                  <a:lnTo>
                    <a:pt x="118983" y="0"/>
                  </a:lnTo>
                  <a:lnTo>
                    <a:pt x="118983" y="24615"/>
                  </a:lnTo>
                  <a:lnTo>
                    <a:pt x="93559" y="24615"/>
                  </a:lnTo>
                  <a:cubicBezTo>
                    <a:pt x="56949" y="24615"/>
                    <a:pt x="42711" y="35692"/>
                    <a:pt x="42711" y="60307"/>
                  </a:cubicBezTo>
                  <a:lnTo>
                    <a:pt x="42711" y="119384"/>
                  </a:lnTo>
                  <a:lnTo>
                    <a:pt x="0" y="119384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7929563" y="6355556"/>
              <a:ext cx="73800" cy="173700"/>
            </a:xfrm>
            <a:custGeom>
              <a:rect b="b" l="l" r="r" t="t"/>
              <a:pathLst>
                <a:path extrusionOk="0" h="120000" w="120000">
                  <a:moveTo>
                    <a:pt x="0" y="31245"/>
                  </a:moveTo>
                  <a:lnTo>
                    <a:pt x="34137" y="31245"/>
                  </a:lnTo>
                  <a:lnTo>
                    <a:pt x="34137" y="10415"/>
                  </a:lnTo>
                  <a:lnTo>
                    <a:pt x="76551" y="0"/>
                  </a:lnTo>
                  <a:lnTo>
                    <a:pt x="76551" y="31245"/>
                  </a:lnTo>
                  <a:lnTo>
                    <a:pt x="118965" y="31245"/>
                  </a:lnTo>
                  <a:lnTo>
                    <a:pt x="118965" y="48452"/>
                  </a:lnTo>
                  <a:lnTo>
                    <a:pt x="76551" y="48452"/>
                  </a:lnTo>
                  <a:lnTo>
                    <a:pt x="76551" y="83320"/>
                  </a:lnTo>
                  <a:cubicBezTo>
                    <a:pt x="76551" y="99169"/>
                    <a:pt x="82758" y="101886"/>
                    <a:pt x="118965" y="101886"/>
                  </a:cubicBezTo>
                  <a:lnTo>
                    <a:pt x="118965" y="119547"/>
                  </a:lnTo>
                  <a:lnTo>
                    <a:pt x="112758" y="119547"/>
                  </a:lnTo>
                  <a:cubicBezTo>
                    <a:pt x="51724" y="119547"/>
                    <a:pt x="34137" y="110943"/>
                    <a:pt x="34137" y="83320"/>
                  </a:cubicBezTo>
                  <a:lnTo>
                    <a:pt x="34137" y="48452"/>
                  </a:lnTo>
                  <a:lnTo>
                    <a:pt x="0" y="48452"/>
                  </a:lnTo>
                  <a:lnTo>
                    <a:pt x="0" y="31245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7205663" y="5557838"/>
              <a:ext cx="385800" cy="561900"/>
            </a:xfrm>
            <a:custGeom>
              <a:rect b="b" l="l" r="r" t="t"/>
              <a:pathLst>
                <a:path extrusionOk="0" h="120000" w="120000">
                  <a:moveTo>
                    <a:pt x="119796" y="14807"/>
                  </a:moveTo>
                  <a:lnTo>
                    <a:pt x="98237" y="67334"/>
                  </a:lnTo>
                  <a:lnTo>
                    <a:pt x="98237" y="67334"/>
                  </a:lnTo>
                  <a:lnTo>
                    <a:pt x="76474" y="119860"/>
                  </a:lnTo>
                  <a:lnTo>
                    <a:pt x="0" y="105052"/>
                  </a:lnTo>
                  <a:lnTo>
                    <a:pt x="23186" y="48894"/>
                  </a:lnTo>
                  <a:lnTo>
                    <a:pt x="23186" y="48894"/>
                  </a:lnTo>
                  <a:lnTo>
                    <a:pt x="43322" y="0"/>
                  </a:lnTo>
                  <a:lnTo>
                    <a:pt x="119796" y="14807"/>
                  </a:lnTo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7589043" y="5803106"/>
              <a:ext cx="316800" cy="316800"/>
            </a:xfrm>
            <a:custGeom>
              <a:rect b="b" l="l" r="r" t="t"/>
              <a:pathLst>
                <a:path extrusionOk="0" h="120000" w="120000">
                  <a:moveTo>
                    <a:pt x="73043" y="106363"/>
                  </a:moveTo>
                  <a:lnTo>
                    <a:pt x="26335" y="119752"/>
                  </a:lnTo>
                  <a:lnTo>
                    <a:pt x="0" y="26528"/>
                  </a:lnTo>
                  <a:lnTo>
                    <a:pt x="93416" y="0"/>
                  </a:lnTo>
                  <a:lnTo>
                    <a:pt x="119751" y="93223"/>
                  </a:lnTo>
                  <a:lnTo>
                    <a:pt x="73043" y="106363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5" name="Google Shape;355;p36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36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57" name="Google Shape;357;p36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58" name="Google Shape;358;p36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59" name="Google Shape;359;p36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60" name="Google Shape;360;p36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61" name="Google Shape;361;p36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62" name="Google Shape;362;p36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Chat 1">
  <p:cSld name="CUSTOM_8_1_1_2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37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6" name="Google Shape;366;p37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367" name="Google Shape;367;p37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368" name="Google Shape;368;p37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37"/>
          <p:cNvGrpSpPr/>
          <p:nvPr/>
        </p:nvGrpSpPr>
        <p:grpSpPr>
          <a:xfrm>
            <a:off x="1089596" y="1937445"/>
            <a:ext cx="915179" cy="1268472"/>
            <a:chOff x="4126705" y="2102643"/>
            <a:chExt cx="702525" cy="973800"/>
          </a:xfrm>
        </p:grpSpPr>
        <p:sp>
          <p:nvSpPr>
            <p:cNvPr id="373" name="Google Shape;373;p37"/>
            <p:cNvSpPr/>
            <p:nvPr/>
          </p:nvSpPr>
          <p:spPr>
            <a:xfrm>
              <a:off x="4126705" y="2171700"/>
              <a:ext cx="383400" cy="492900"/>
            </a:xfrm>
            <a:custGeom>
              <a:rect b="b" l="l" r="r" t="t"/>
              <a:pathLst>
                <a:path extrusionOk="0" h="120000" w="120000">
                  <a:moveTo>
                    <a:pt x="76923" y="0"/>
                  </a:moveTo>
                  <a:cubicBezTo>
                    <a:pt x="77128" y="0"/>
                    <a:pt x="77128" y="0"/>
                    <a:pt x="77333" y="159"/>
                  </a:cubicBezTo>
                  <a:cubicBezTo>
                    <a:pt x="119794" y="33147"/>
                    <a:pt x="119794" y="86533"/>
                    <a:pt x="77538" y="119840"/>
                  </a:cubicBezTo>
                  <a:lnTo>
                    <a:pt x="0" y="59601"/>
                  </a:lnTo>
                  <a:lnTo>
                    <a:pt x="76923" y="0"/>
                  </a:lnTo>
                </a:path>
              </a:pathLst>
            </a:custGeom>
            <a:solidFill>
              <a:srgbClr val="F79A3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4555330" y="2102643"/>
              <a:ext cx="273900" cy="350100"/>
            </a:xfrm>
            <a:custGeom>
              <a:rect b="b" l="l" r="r" t="t"/>
              <a:pathLst>
                <a:path extrusionOk="0" h="120000" w="120000">
                  <a:moveTo>
                    <a:pt x="42589" y="119776"/>
                  </a:moveTo>
                  <a:cubicBezTo>
                    <a:pt x="42589" y="119553"/>
                    <a:pt x="42302" y="119553"/>
                    <a:pt x="42302" y="119329"/>
                  </a:cubicBezTo>
                  <a:cubicBezTo>
                    <a:pt x="0" y="86256"/>
                    <a:pt x="0" y="32849"/>
                    <a:pt x="42302" y="0"/>
                  </a:cubicBezTo>
                  <a:lnTo>
                    <a:pt x="119712" y="59888"/>
                  </a:lnTo>
                  <a:lnTo>
                    <a:pt x="42589" y="11977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4219575" y="2940843"/>
              <a:ext cx="126300" cy="135600"/>
            </a:xfrm>
            <a:custGeom>
              <a:rect b="b" l="l" r="r" t="t"/>
              <a:pathLst>
                <a:path extrusionOk="0" h="120000" w="120000">
                  <a:moveTo>
                    <a:pt x="612" y="59417"/>
                  </a:moveTo>
                  <a:cubicBezTo>
                    <a:pt x="0" y="27378"/>
                    <a:pt x="27551" y="1165"/>
                    <a:pt x="61224" y="582"/>
                  </a:cubicBezTo>
                  <a:cubicBezTo>
                    <a:pt x="61836" y="582"/>
                    <a:pt x="62448" y="582"/>
                    <a:pt x="62448" y="582"/>
                  </a:cubicBezTo>
                  <a:cubicBezTo>
                    <a:pt x="86938" y="0"/>
                    <a:pt x="109591" y="13398"/>
                    <a:pt x="118775" y="34951"/>
                  </a:cubicBezTo>
                  <a:lnTo>
                    <a:pt x="95510" y="44271"/>
                  </a:lnTo>
                  <a:cubicBezTo>
                    <a:pt x="89999" y="31456"/>
                    <a:pt x="77142" y="23300"/>
                    <a:pt x="61836" y="23300"/>
                  </a:cubicBezTo>
                  <a:cubicBezTo>
                    <a:pt x="41020" y="23300"/>
                    <a:pt x="25102" y="38446"/>
                    <a:pt x="25102" y="58252"/>
                  </a:cubicBezTo>
                  <a:cubicBezTo>
                    <a:pt x="25102" y="58834"/>
                    <a:pt x="25102" y="58834"/>
                    <a:pt x="25102" y="59417"/>
                  </a:cubicBezTo>
                  <a:cubicBezTo>
                    <a:pt x="24489" y="79223"/>
                    <a:pt x="41020" y="94951"/>
                    <a:pt x="61836" y="95533"/>
                  </a:cubicBezTo>
                  <a:lnTo>
                    <a:pt x="62448" y="95533"/>
                  </a:lnTo>
                  <a:cubicBezTo>
                    <a:pt x="77755" y="95533"/>
                    <a:pt x="90612" y="86796"/>
                    <a:pt x="96122" y="73398"/>
                  </a:cubicBezTo>
                  <a:lnTo>
                    <a:pt x="119387" y="83300"/>
                  </a:lnTo>
                  <a:cubicBezTo>
                    <a:pt x="110204" y="105436"/>
                    <a:pt x="87551" y="119417"/>
                    <a:pt x="62448" y="118834"/>
                  </a:cubicBezTo>
                  <a:cubicBezTo>
                    <a:pt x="28775" y="119417"/>
                    <a:pt x="612" y="93203"/>
                    <a:pt x="612" y="61165"/>
                  </a:cubicBezTo>
                  <a:cubicBezTo>
                    <a:pt x="612" y="60582"/>
                    <a:pt x="612" y="60000"/>
                    <a:pt x="612" y="59417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367213" y="2886075"/>
              <a:ext cx="116700" cy="185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26666" y="0"/>
                  </a:lnTo>
                  <a:lnTo>
                    <a:pt x="26666" y="48421"/>
                  </a:lnTo>
                  <a:cubicBezTo>
                    <a:pt x="36666" y="40421"/>
                    <a:pt x="51333" y="36210"/>
                    <a:pt x="67333" y="36210"/>
                  </a:cubicBezTo>
                  <a:cubicBezTo>
                    <a:pt x="100000" y="36210"/>
                    <a:pt x="119333" y="49684"/>
                    <a:pt x="119333" y="72000"/>
                  </a:cubicBezTo>
                  <a:lnTo>
                    <a:pt x="119333" y="119578"/>
                  </a:lnTo>
                  <a:lnTo>
                    <a:pt x="90666" y="119578"/>
                  </a:lnTo>
                  <a:lnTo>
                    <a:pt x="90666" y="73263"/>
                  </a:lnTo>
                  <a:cubicBezTo>
                    <a:pt x="90666" y="59368"/>
                    <a:pt x="80666" y="51368"/>
                    <a:pt x="59333" y="51368"/>
                  </a:cubicBezTo>
                  <a:cubicBezTo>
                    <a:pt x="41333" y="51368"/>
                    <a:pt x="26666" y="60210"/>
                    <a:pt x="26666" y="74526"/>
                  </a:cubicBezTo>
                  <a:lnTo>
                    <a:pt x="26666" y="119578"/>
                  </a:lnTo>
                  <a:lnTo>
                    <a:pt x="0" y="119578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505325" y="2940843"/>
              <a:ext cx="131100" cy="131100"/>
            </a:xfrm>
            <a:custGeom>
              <a:rect b="b" l="l" r="r" t="t"/>
              <a:pathLst>
                <a:path extrusionOk="0" h="120000" w="120000">
                  <a:moveTo>
                    <a:pt x="0" y="59704"/>
                  </a:moveTo>
                  <a:cubicBezTo>
                    <a:pt x="0" y="23054"/>
                    <a:pt x="27058" y="0"/>
                    <a:pt x="57058" y="0"/>
                  </a:cubicBezTo>
                  <a:cubicBezTo>
                    <a:pt x="71176" y="0"/>
                    <a:pt x="85294" y="5911"/>
                    <a:pt x="94705" y="17733"/>
                  </a:cubicBezTo>
                  <a:lnTo>
                    <a:pt x="94705" y="2364"/>
                  </a:lnTo>
                  <a:lnTo>
                    <a:pt x="119411" y="2364"/>
                  </a:lnTo>
                  <a:lnTo>
                    <a:pt x="119411" y="117044"/>
                  </a:lnTo>
                  <a:lnTo>
                    <a:pt x="94705" y="117044"/>
                  </a:lnTo>
                  <a:lnTo>
                    <a:pt x="94705" y="101083"/>
                  </a:lnTo>
                  <a:cubicBezTo>
                    <a:pt x="85294" y="112906"/>
                    <a:pt x="71176" y="119408"/>
                    <a:pt x="56470" y="119408"/>
                  </a:cubicBezTo>
                  <a:cubicBezTo>
                    <a:pt x="28235" y="119408"/>
                    <a:pt x="0" y="96354"/>
                    <a:pt x="0" y="59704"/>
                  </a:cubicBezTo>
                  <a:close/>
                  <a:moveTo>
                    <a:pt x="96470" y="59704"/>
                  </a:moveTo>
                  <a:cubicBezTo>
                    <a:pt x="95882" y="39605"/>
                    <a:pt x="79411" y="24236"/>
                    <a:pt x="59411" y="24827"/>
                  </a:cubicBezTo>
                  <a:cubicBezTo>
                    <a:pt x="39411" y="25418"/>
                    <a:pt x="24117" y="41970"/>
                    <a:pt x="24705" y="62068"/>
                  </a:cubicBezTo>
                  <a:cubicBezTo>
                    <a:pt x="25294" y="82167"/>
                    <a:pt x="41176" y="96945"/>
                    <a:pt x="60588" y="96945"/>
                  </a:cubicBezTo>
                  <a:cubicBezTo>
                    <a:pt x="80588" y="96945"/>
                    <a:pt x="96470" y="80985"/>
                    <a:pt x="96470" y="60886"/>
                  </a:cubicBezTo>
                  <a:cubicBezTo>
                    <a:pt x="96470" y="60295"/>
                    <a:pt x="96470" y="59704"/>
                    <a:pt x="96470" y="59704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4660105" y="2900363"/>
              <a:ext cx="73800" cy="171600"/>
            </a:xfrm>
            <a:custGeom>
              <a:rect b="b" l="l" r="r" t="t"/>
              <a:pathLst>
                <a:path extrusionOk="0" h="120000" w="120000">
                  <a:moveTo>
                    <a:pt x="0" y="30909"/>
                  </a:moveTo>
                  <a:lnTo>
                    <a:pt x="33103" y="30909"/>
                  </a:lnTo>
                  <a:lnTo>
                    <a:pt x="33103" y="10000"/>
                  </a:lnTo>
                  <a:lnTo>
                    <a:pt x="76551" y="0"/>
                  </a:lnTo>
                  <a:lnTo>
                    <a:pt x="76551" y="30909"/>
                  </a:lnTo>
                  <a:lnTo>
                    <a:pt x="118965" y="30909"/>
                  </a:lnTo>
                  <a:lnTo>
                    <a:pt x="118965" y="48181"/>
                  </a:lnTo>
                  <a:lnTo>
                    <a:pt x="76551" y="48181"/>
                  </a:lnTo>
                  <a:lnTo>
                    <a:pt x="76551" y="83181"/>
                  </a:lnTo>
                  <a:cubicBezTo>
                    <a:pt x="76551" y="99090"/>
                    <a:pt x="81724" y="101818"/>
                    <a:pt x="118965" y="101818"/>
                  </a:cubicBezTo>
                  <a:lnTo>
                    <a:pt x="118965" y="119545"/>
                  </a:lnTo>
                  <a:lnTo>
                    <a:pt x="112758" y="119545"/>
                  </a:lnTo>
                  <a:cubicBezTo>
                    <a:pt x="51724" y="119545"/>
                    <a:pt x="33103" y="111363"/>
                    <a:pt x="33103" y="83181"/>
                  </a:cubicBezTo>
                  <a:lnTo>
                    <a:pt x="33103" y="48181"/>
                  </a:lnTo>
                  <a:lnTo>
                    <a:pt x="0" y="48181"/>
                  </a:lnTo>
                  <a:lnTo>
                    <a:pt x="0" y="30909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9" name="Google Shape;379;p37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0" name="Google Shape;380;p37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1" name="Google Shape;381;p37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2" name="Google Shape;382;p37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3" name="Google Shape;383;p37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4" name="Google Shape;384;p37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5" name="Google Shape;385;p37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6" name="Google Shape;386;p37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87" name="Google Shape;387;p37"/>
          <p:cNvSpPr txBox="1"/>
          <p:nvPr>
            <p:ph idx="9" type="body"/>
          </p:nvPr>
        </p:nvSpPr>
        <p:spPr>
          <a:xfrm>
            <a:off x="4225350" y="42083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Message 1">
  <p:cSld name="CUSTOM_8_1_1_1_2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38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1" name="Google Shape;391;p38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392" name="Google Shape;392;p38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393" name="Google Shape;393;p38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38"/>
          <p:cNvGrpSpPr/>
          <p:nvPr/>
        </p:nvGrpSpPr>
        <p:grpSpPr>
          <a:xfrm>
            <a:off x="859982" y="1901604"/>
            <a:ext cx="1374407" cy="1339985"/>
            <a:chOff x="3950493" y="5545931"/>
            <a:chExt cx="1055045" cy="1028700"/>
          </a:xfrm>
        </p:grpSpPr>
        <p:sp>
          <p:nvSpPr>
            <p:cNvPr id="398" name="Google Shape;398;p38"/>
            <p:cNvSpPr/>
            <p:nvPr/>
          </p:nvSpPr>
          <p:spPr>
            <a:xfrm>
              <a:off x="4410075" y="5684043"/>
              <a:ext cx="419100" cy="421500"/>
            </a:xfrm>
            <a:custGeom>
              <a:rect b="b" l="l" r="r" t="t"/>
              <a:pathLst>
                <a:path extrusionOk="0" h="120000" w="120000">
                  <a:moveTo>
                    <a:pt x="119813" y="60000"/>
                  </a:moveTo>
                  <a:cubicBezTo>
                    <a:pt x="119813" y="70993"/>
                    <a:pt x="117204" y="80310"/>
                    <a:pt x="111801" y="89813"/>
                  </a:cubicBezTo>
                  <a:cubicBezTo>
                    <a:pt x="106211" y="99316"/>
                    <a:pt x="99316" y="106397"/>
                    <a:pt x="89813" y="111801"/>
                  </a:cubicBezTo>
                  <a:cubicBezTo>
                    <a:pt x="80310" y="117391"/>
                    <a:pt x="70807" y="119813"/>
                    <a:pt x="59813" y="119813"/>
                  </a:cubicBezTo>
                  <a:cubicBezTo>
                    <a:pt x="48819" y="119813"/>
                    <a:pt x="39503" y="117391"/>
                    <a:pt x="30000" y="111801"/>
                  </a:cubicBezTo>
                  <a:cubicBezTo>
                    <a:pt x="20310" y="106397"/>
                    <a:pt x="13602" y="99316"/>
                    <a:pt x="8012" y="89813"/>
                  </a:cubicBezTo>
                  <a:cubicBezTo>
                    <a:pt x="2422" y="80310"/>
                    <a:pt x="0" y="71180"/>
                    <a:pt x="0" y="60000"/>
                  </a:cubicBezTo>
                  <a:cubicBezTo>
                    <a:pt x="0" y="49006"/>
                    <a:pt x="2422" y="39503"/>
                    <a:pt x="8012" y="30000"/>
                  </a:cubicBezTo>
                  <a:cubicBezTo>
                    <a:pt x="13602" y="20496"/>
                    <a:pt x="20310" y="13602"/>
                    <a:pt x="30000" y="8012"/>
                  </a:cubicBezTo>
                  <a:cubicBezTo>
                    <a:pt x="39503" y="2608"/>
                    <a:pt x="48819" y="0"/>
                    <a:pt x="59813" y="0"/>
                  </a:cubicBezTo>
                  <a:cubicBezTo>
                    <a:pt x="70807" y="0"/>
                    <a:pt x="80310" y="2608"/>
                    <a:pt x="89813" y="8012"/>
                  </a:cubicBezTo>
                  <a:cubicBezTo>
                    <a:pt x="99316" y="13602"/>
                    <a:pt x="106211" y="20496"/>
                    <a:pt x="111801" y="30000"/>
                  </a:cubicBezTo>
                  <a:cubicBezTo>
                    <a:pt x="117204" y="39503"/>
                    <a:pt x="119813" y="48819"/>
                    <a:pt x="119813" y="60000"/>
                  </a:cubicBezTo>
                </a:path>
              </a:pathLst>
            </a:custGeom>
            <a:solidFill>
              <a:srgbClr val="37B8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4126705" y="5545931"/>
              <a:ext cx="245400" cy="245400"/>
            </a:xfrm>
            <a:custGeom>
              <a:rect b="b" l="l" r="r" t="t"/>
              <a:pathLst>
                <a:path extrusionOk="0" h="120000" w="120000">
                  <a:moveTo>
                    <a:pt x="119681" y="60000"/>
                  </a:moveTo>
                  <a:cubicBezTo>
                    <a:pt x="119681" y="70851"/>
                    <a:pt x="117135" y="80425"/>
                    <a:pt x="111724" y="89680"/>
                  </a:cubicBezTo>
                  <a:cubicBezTo>
                    <a:pt x="105994" y="99255"/>
                    <a:pt x="99310" y="106276"/>
                    <a:pt x="89761" y="111702"/>
                  </a:cubicBezTo>
                  <a:cubicBezTo>
                    <a:pt x="80212" y="117127"/>
                    <a:pt x="70663" y="119680"/>
                    <a:pt x="59840" y="119680"/>
                  </a:cubicBezTo>
                  <a:cubicBezTo>
                    <a:pt x="48700" y="119680"/>
                    <a:pt x="39469" y="117127"/>
                    <a:pt x="29920" y="111702"/>
                  </a:cubicBezTo>
                  <a:cubicBezTo>
                    <a:pt x="20371" y="106276"/>
                    <a:pt x="13687" y="99255"/>
                    <a:pt x="8275" y="89680"/>
                  </a:cubicBezTo>
                  <a:cubicBezTo>
                    <a:pt x="2546" y="80425"/>
                    <a:pt x="0" y="71170"/>
                    <a:pt x="0" y="60000"/>
                  </a:cubicBezTo>
                  <a:cubicBezTo>
                    <a:pt x="0" y="49148"/>
                    <a:pt x="2546" y="39574"/>
                    <a:pt x="8275" y="30000"/>
                  </a:cubicBezTo>
                  <a:cubicBezTo>
                    <a:pt x="13687" y="20425"/>
                    <a:pt x="20371" y="13404"/>
                    <a:pt x="29920" y="7978"/>
                  </a:cubicBezTo>
                  <a:cubicBezTo>
                    <a:pt x="39469" y="2553"/>
                    <a:pt x="49018" y="0"/>
                    <a:pt x="59840" y="0"/>
                  </a:cubicBezTo>
                  <a:cubicBezTo>
                    <a:pt x="70981" y="0"/>
                    <a:pt x="80212" y="2553"/>
                    <a:pt x="89761" y="7978"/>
                  </a:cubicBezTo>
                  <a:cubicBezTo>
                    <a:pt x="99310" y="13404"/>
                    <a:pt x="105994" y="20425"/>
                    <a:pt x="111724" y="30000"/>
                  </a:cubicBezTo>
                  <a:cubicBezTo>
                    <a:pt x="117135" y="39574"/>
                    <a:pt x="119681" y="48829"/>
                    <a:pt x="119681" y="60000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3950493" y="6384131"/>
              <a:ext cx="202500" cy="133500"/>
            </a:xfrm>
            <a:custGeom>
              <a:rect b="b" l="l" r="r" t="t"/>
              <a:pathLst>
                <a:path extrusionOk="0" h="120000" w="120000">
                  <a:moveTo>
                    <a:pt x="15922" y="2985"/>
                  </a:moveTo>
                  <a:lnTo>
                    <a:pt x="15922" y="17313"/>
                  </a:lnTo>
                  <a:cubicBezTo>
                    <a:pt x="20970" y="6567"/>
                    <a:pt x="29514" y="0"/>
                    <a:pt x="38058" y="597"/>
                  </a:cubicBezTo>
                  <a:cubicBezTo>
                    <a:pt x="50485" y="597"/>
                    <a:pt x="58640" y="8955"/>
                    <a:pt x="62912" y="21492"/>
                  </a:cubicBezTo>
                  <a:cubicBezTo>
                    <a:pt x="68737" y="8358"/>
                    <a:pt x="78058" y="0"/>
                    <a:pt x="88543" y="597"/>
                  </a:cubicBezTo>
                  <a:cubicBezTo>
                    <a:pt x="109126" y="597"/>
                    <a:pt x="119611" y="19701"/>
                    <a:pt x="119611" y="49552"/>
                  </a:cubicBezTo>
                  <a:lnTo>
                    <a:pt x="119611" y="118805"/>
                  </a:lnTo>
                  <a:lnTo>
                    <a:pt x="102912" y="118805"/>
                  </a:lnTo>
                  <a:lnTo>
                    <a:pt x="102912" y="50746"/>
                  </a:lnTo>
                  <a:cubicBezTo>
                    <a:pt x="102912" y="32835"/>
                    <a:pt x="96699" y="22089"/>
                    <a:pt x="85436" y="22089"/>
                  </a:cubicBezTo>
                  <a:cubicBezTo>
                    <a:pt x="75728" y="22089"/>
                    <a:pt x="67572" y="32835"/>
                    <a:pt x="67572" y="53134"/>
                  </a:cubicBezTo>
                  <a:lnTo>
                    <a:pt x="67572" y="118208"/>
                  </a:lnTo>
                  <a:lnTo>
                    <a:pt x="51650" y="118208"/>
                  </a:lnTo>
                  <a:lnTo>
                    <a:pt x="51650" y="50149"/>
                  </a:lnTo>
                  <a:cubicBezTo>
                    <a:pt x="51650" y="32835"/>
                    <a:pt x="45048" y="22686"/>
                    <a:pt x="34563" y="22686"/>
                  </a:cubicBezTo>
                  <a:cubicBezTo>
                    <a:pt x="23689" y="22686"/>
                    <a:pt x="16310" y="33432"/>
                    <a:pt x="16310" y="54925"/>
                  </a:cubicBezTo>
                  <a:lnTo>
                    <a:pt x="16310" y="119402"/>
                  </a:lnTo>
                  <a:lnTo>
                    <a:pt x="0" y="119402"/>
                  </a:lnTo>
                  <a:lnTo>
                    <a:pt x="0" y="2985"/>
                  </a:lnTo>
                  <a:lnTo>
                    <a:pt x="15922" y="2985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4171950" y="6384131"/>
              <a:ext cx="133500" cy="1335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3990" y="0"/>
                    <a:pt x="119408" y="24705"/>
                    <a:pt x="119408" y="58235"/>
                  </a:cubicBezTo>
                  <a:lnTo>
                    <a:pt x="119408" y="68235"/>
                  </a:lnTo>
                  <a:lnTo>
                    <a:pt x="24827" y="68235"/>
                  </a:lnTo>
                  <a:cubicBezTo>
                    <a:pt x="27783" y="85294"/>
                    <a:pt x="41379" y="97647"/>
                    <a:pt x="61477" y="97647"/>
                  </a:cubicBezTo>
                  <a:cubicBezTo>
                    <a:pt x="75665" y="98235"/>
                    <a:pt x="88669" y="89411"/>
                    <a:pt x="95172" y="77058"/>
                  </a:cubicBezTo>
                  <a:lnTo>
                    <a:pt x="115862" y="88235"/>
                  </a:lnTo>
                  <a:cubicBezTo>
                    <a:pt x="105221" y="107058"/>
                    <a:pt x="87487" y="119411"/>
                    <a:pt x="62068" y="119411"/>
                  </a:cubicBezTo>
                  <a:cubicBezTo>
                    <a:pt x="25418" y="118823"/>
                    <a:pt x="591" y="92941"/>
                    <a:pt x="591" y="60000"/>
                  </a:cubicBezTo>
                  <a:close/>
                  <a:moveTo>
                    <a:pt x="25418" y="47647"/>
                  </a:moveTo>
                  <a:lnTo>
                    <a:pt x="93990" y="47647"/>
                  </a:lnTo>
                  <a:cubicBezTo>
                    <a:pt x="90443" y="31176"/>
                    <a:pt x="77438" y="21764"/>
                    <a:pt x="60295" y="21764"/>
                  </a:cubicBezTo>
                  <a:cubicBezTo>
                    <a:pt x="44334" y="21764"/>
                    <a:pt x="30147" y="31764"/>
                    <a:pt x="25418" y="4764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4317205" y="6384131"/>
              <a:ext cx="109500" cy="133500"/>
            </a:xfrm>
            <a:custGeom>
              <a:rect b="b" l="l" r="r" t="t"/>
              <a:pathLst>
                <a:path extrusionOk="0" h="120000" w="120000">
                  <a:moveTo>
                    <a:pt x="0" y="93529"/>
                  </a:moveTo>
                  <a:lnTo>
                    <a:pt x="27142" y="81764"/>
                  </a:lnTo>
                  <a:cubicBezTo>
                    <a:pt x="34285" y="92352"/>
                    <a:pt x="49285" y="98823"/>
                    <a:pt x="63571" y="98235"/>
                  </a:cubicBezTo>
                  <a:cubicBezTo>
                    <a:pt x="80714" y="98235"/>
                    <a:pt x="90000" y="91176"/>
                    <a:pt x="90000" y="82941"/>
                  </a:cubicBezTo>
                  <a:cubicBezTo>
                    <a:pt x="90000" y="73529"/>
                    <a:pt x="72857" y="71764"/>
                    <a:pt x="55714" y="68823"/>
                  </a:cubicBezTo>
                  <a:cubicBezTo>
                    <a:pt x="32142" y="65294"/>
                    <a:pt x="6428" y="58235"/>
                    <a:pt x="6428" y="35294"/>
                  </a:cubicBezTo>
                  <a:cubicBezTo>
                    <a:pt x="6428" y="17058"/>
                    <a:pt x="27857" y="0"/>
                    <a:pt x="60714" y="0"/>
                  </a:cubicBezTo>
                  <a:cubicBezTo>
                    <a:pt x="87857" y="0"/>
                    <a:pt x="105714" y="8823"/>
                    <a:pt x="117142" y="22352"/>
                  </a:cubicBezTo>
                  <a:lnTo>
                    <a:pt x="92857" y="33529"/>
                  </a:lnTo>
                  <a:cubicBezTo>
                    <a:pt x="85714" y="25294"/>
                    <a:pt x="73571" y="20000"/>
                    <a:pt x="61428" y="20588"/>
                  </a:cubicBezTo>
                  <a:cubicBezTo>
                    <a:pt x="45000" y="20588"/>
                    <a:pt x="37142" y="26470"/>
                    <a:pt x="37142" y="34117"/>
                  </a:cubicBezTo>
                  <a:cubicBezTo>
                    <a:pt x="37142" y="42941"/>
                    <a:pt x="49285" y="44705"/>
                    <a:pt x="70000" y="48235"/>
                  </a:cubicBezTo>
                  <a:cubicBezTo>
                    <a:pt x="93571" y="52352"/>
                    <a:pt x="119285" y="58823"/>
                    <a:pt x="119285" y="82941"/>
                  </a:cubicBezTo>
                  <a:cubicBezTo>
                    <a:pt x="119285" y="100588"/>
                    <a:pt x="100714" y="119411"/>
                    <a:pt x="62857" y="119411"/>
                  </a:cubicBezTo>
                  <a:cubicBezTo>
                    <a:pt x="31428" y="119411"/>
                    <a:pt x="11428" y="111176"/>
                    <a:pt x="0" y="93529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4438650" y="6384131"/>
              <a:ext cx="109500" cy="133500"/>
            </a:xfrm>
            <a:custGeom>
              <a:rect b="b" l="l" r="r" t="t"/>
              <a:pathLst>
                <a:path extrusionOk="0" h="120000" w="120000">
                  <a:moveTo>
                    <a:pt x="0" y="93529"/>
                  </a:moveTo>
                  <a:lnTo>
                    <a:pt x="27142" y="81764"/>
                  </a:lnTo>
                  <a:cubicBezTo>
                    <a:pt x="34285" y="92352"/>
                    <a:pt x="48571" y="98823"/>
                    <a:pt x="63571" y="98235"/>
                  </a:cubicBezTo>
                  <a:cubicBezTo>
                    <a:pt x="80714" y="98235"/>
                    <a:pt x="89285" y="91176"/>
                    <a:pt x="89285" y="82941"/>
                  </a:cubicBezTo>
                  <a:cubicBezTo>
                    <a:pt x="89285" y="73529"/>
                    <a:pt x="72857" y="71764"/>
                    <a:pt x="55000" y="68823"/>
                  </a:cubicBezTo>
                  <a:cubicBezTo>
                    <a:pt x="32142" y="65294"/>
                    <a:pt x="6428" y="58235"/>
                    <a:pt x="6428" y="35294"/>
                  </a:cubicBezTo>
                  <a:cubicBezTo>
                    <a:pt x="6428" y="17058"/>
                    <a:pt x="27857" y="0"/>
                    <a:pt x="60714" y="0"/>
                  </a:cubicBezTo>
                  <a:cubicBezTo>
                    <a:pt x="87142" y="0"/>
                    <a:pt x="105714" y="8823"/>
                    <a:pt x="117142" y="22352"/>
                  </a:cubicBezTo>
                  <a:lnTo>
                    <a:pt x="92142" y="33529"/>
                  </a:lnTo>
                  <a:cubicBezTo>
                    <a:pt x="85000" y="25294"/>
                    <a:pt x="73571" y="20000"/>
                    <a:pt x="61428" y="20588"/>
                  </a:cubicBezTo>
                  <a:cubicBezTo>
                    <a:pt x="45000" y="20588"/>
                    <a:pt x="37142" y="26470"/>
                    <a:pt x="37142" y="34117"/>
                  </a:cubicBezTo>
                  <a:cubicBezTo>
                    <a:pt x="37142" y="42941"/>
                    <a:pt x="48571" y="44705"/>
                    <a:pt x="70000" y="48235"/>
                  </a:cubicBezTo>
                  <a:cubicBezTo>
                    <a:pt x="92857" y="52352"/>
                    <a:pt x="119285" y="58823"/>
                    <a:pt x="119285" y="82941"/>
                  </a:cubicBezTo>
                  <a:cubicBezTo>
                    <a:pt x="119285" y="100588"/>
                    <a:pt x="101428" y="119411"/>
                    <a:pt x="62857" y="119411"/>
                  </a:cubicBezTo>
                  <a:cubicBezTo>
                    <a:pt x="32142" y="119411"/>
                    <a:pt x="12142" y="111176"/>
                    <a:pt x="0" y="93529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4564855" y="6384131"/>
              <a:ext cx="133500" cy="133500"/>
            </a:xfrm>
            <a:custGeom>
              <a:rect b="b" l="l" r="r" t="t"/>
              <a:pathLst>
                <a:path extrusionOk="0" h="120000" w="120000">
                  <a:moveTo>
                    <a:pt x="0" y="59704"/>
                  </a:moveTo>
                  <a:cubicBezTo>
                    <a:pt x="0" y="23054"/>
                    <a:pt x="27058" y="0"/>
                    <a:pt x="57058" y="0"/>
                  </a:cubicBezTo>
                  <a:cubicBezTo>
                    <a:pt x="71176" y="0"/>
                    <a:pt x="85294" y="6502"/>
                    <a:pt x="94705" y="17733"/>
                  </a:cubicBezTo>
                  <a:lnTo>
                    <a:pt x="94705" y="2364"/>
                  </a:lnTo>
                  <a:lnTo>
                    <a:pt x="119411" y="2364"/>
                  </a:lnTo>
                  <a:lnTo>
                    <a:pt x="119411" y="117044"/>
                  </a:lnTo>
                  <a:lnTo>
                    <a:pt x="94705" y="117044"/>
                  </a:lnTo>
                  <a:lnTo>
                    <a:pt x="94705" y="101674"/>
                  </a:lnTo>
                  <a:cubicBezTo>
                    <a:pt x="85294" y="112906"/>
                    <a:pt x="71176" y="119408"/>
                    <a:pt x="56470" y="119408"/>
                  </a:cubicBezTo>
                  <a:cubicBezTo>
                    <a:pt x="28235" y="119408"/>
                    <a:pt x="0" y="96945"/>
                    <a:pt x="0" y="59704"/>
                  </a:cubicBezTo>
                  <a:close/>
                  <a:moveTo>
                    <a:pt x="96470" y="59704"/>
                  </a:moveTo>
                  <a:cubicBezTo>
                    <a:pt x="95882" y="40197"/>
                    <a:pt x="78823" y="24236"/>
                    <a:pt x="59411" y="24827"/>
                  </a:cubicBezTo>
                  <a:cubicBezTo>
                    <a:pt x="39411" y="25418"/>
                    <a:pt x="23529" y="42561"/>
                    <a:pt x="24117" y="62068"/>
                  </a:cubicBezTo>
                  <a:cubicBezTo>
                    <a:pt x="24705" y="81576"/>
                    <a:pt x="40588" y="97536"/>
                    <a:pt x="60588" y="97536"/>
                  </a:cubicBezTo>
                  <a:cubicBezTo>
                    <a:pt x="80000" y="97536"/>
                    <a:pt x="96470" y="80985"/>
                    <a:pt x="97058" y="60886"/>
                  </a:cubicBezTo>
                  <a:cubicBezTo>
                    <a:pt x="96470" y="60295"/>
                    <a:pt x="96470" y="60295"/>
                    <a:pt x="96470" y="59704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4717255" y="6384131"/>
              <a:ext cx="133500" cy="190500"/>
            </a:xfrm>
            <a:custGeom>
              <a:rect b="b" l="l" r="r" t="t"/>
              <a:pathLst>
                <a:path extrusionOk="0" h="120000" w="120000">
                  <a:moveTo>
                    <a:pt x="0" y="41365"/>
                  </a:moveTo>
                  <a:cubicBezTo>
                    <a:pt x="0" y="15972"/>
                    <a:pt x="27058" y="0"/>
                    <a:pt x="57058" y="0"/>
                  </a:cubicBezTo>
                  <a:cubicBezTo>
                    <a:pt x="71764" y="0"/>
                    <a:pt x="85882" y="4914"/>
                    <a:pt x="95294" y="12286"/>
                  </a:cubicBezTo>
                  <a:lnTo>
                    <a:pt x="95294" y="1228"/>
                  </a:lnTo>
                  <a:lnTo>
                    <a:pt x="119411" y="1228"/>
                  </a:lnTo>
                  <a:lnTo>
                    <a:pt x="119411" y="79044"/>
                  </a:lnTo>
                  <a:cubicBezTo>
                    <a:pt x="119411" y="102389"/>
                    <a:pt x="98823" y="119590"/>
                    <a:pt x="61764" y="119590"/>
                  </a:cubicBezTo>
                  <a:cubicBezTo>
                    <a:pt x="32941" y="119590"/>
                    <a:pt x="14117" y="110170"/>
                    <a:pt x="5882" y="97064"/>
                  </a:cubicBezTo>
                  <a:lnTo>
                    <a:pt x="28235" y="89692"/>
                  </a:lnTo>
                  <a:cubicBezTo>
                    <a:pt x="34117" y="98293"/>
                    <a:pt x="45294" y="103617"/>
                    <a:pt x="62352" y="103617"/>
                  </a:cubicBezTo>
                  <a:cubicBezTo>
                    <a:pt x="83529" y="103617"/>
                    <a:pt x="96470" y="92969"/>
                    <a:pt x="96470" y="79453"/>
                  </a:cubicBezTo>
                  <a:lnTo>
                    <a:pt x="96470" y="69624"/>
                  </a:lnTo>
                  <a:cubicBezTo>
                    <a:pt x="87058" y="77815"/>
                    <a:pt x="72941" y="82320"/>
                    <a:pt x="57647" y="82320"/>
                  </a:cubicBezTo>
                  <a:cubicBezTo>
                    <a:pt x="27647" y="82730"/>
                    <a:pt x="0" y="67167"/>
                    <a:pt x="0" y="41365"/>
                  </a:cubicBezTo>
                  <a:close/>
                  <a:moveTo>
                    <a:pt x="96470" y="41365"/>
                  </a:moveTo>
                  <a:cubicBezTo>
                    <a:pt x="95882" y="27849"/>
                    <a:pt x="78235" y="16791"/>
                    <a:pt x="58823" y="17201"/>
                  </a:cubicBezTo>
                  <a:cubicBezTo>
                    <a:pt x="38823" y="17610"/>
                    <a:pt x="23529" y="29488"/>
                    <a:pt x="24117" y="43003"/>
                  </a:cubicBezTo>
                  <a:cubicBezTo>
                    <a:pt x="24705" y="56928"/>
                    <a:pt x="41176" y="67576"/>
                    <a:pt x="60000" y="67576"/>
                  </a:cubicBezTo>
                  <a:cubicBezTo>
                    <a:pt x="80000" y="67576"/>
                    <a:pt x="96470" y="56109"/>
                    <a:pt x="96470" y="42184"/>
                  </a:cubicBezTo>
                  <a:cubicBezTo>
                    <a:pt x="97058" y="41774"/>
                    <a:pt x="97058" y="41365"/>
                    <a:pt x="96470" y="41365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4872038" y="6384131"/>
              <a:ext cx="133500" cy="1335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3990" y="0"/>
                    <a:pt x="119408" y="24705"/>
                    <a:pt x="119408" y="58235"/>
                  </a:cubicBezTo>
                  <a:lnTo>
                    <a:pt x="119408" y="68235"/>
                  </a:lnTo>
                  <a:lnTo>
                    <a:pt x="24236" y="68235"/>
                  </a:lnTo>
                  <a:cubicBezTo>
                    <a:pt x="27192" y="85294"/>
                    <a:pt x="40788" y="97647"/>
                    <a:pt x="60886" y="97647"/>
                  </a:cubicBezTo>
                  <a:cubicBezTo>
                    <a:pt x="75665" y="98235"/>
                    <a:pt x="88669" y="89411"/>
                    <a:pt x="94581" y="77058"/>
                  </a:cubicBezTo>
                  <a:lnTo>
                    <a:pt x="115270" y="88235"/>
                  </a:lnTo>
                  <a:cubicBezTo>
                    <a:pt x="105221" y="107058"/>
                    <a:pt x="86896" y="119411"/>
                    <a:pt x="61477" y="119411"/>
                  </a:cubicBezTo>
                  <a:cubicBezTo>
                    <a:pt x="24827" y="118823"/>
                    <a:pt x="591" y="92941"/>
                    <a:pt x="591" y="60000"/>
                  </a:cubicBezTo>
                  <a:close/>
                  <a:moveTo>
                    <a:pt x="25418" y="47647"/>
                  </a:moveTo>
                  <a:lnTo>
                    <a:pt x="93990" y="47647"/>
                  </a:lnTo>
                  <a:cubicBezTo>
                    <a:pt x="90443" y="31176"/>
                    <a:pt x="78029" y="21764"/>
                    <a:pt x="60295" y="21764"/>
                  </a:cubicBezTo>
                  <a:cubicBezTo>
                    <a:pt x="43743" y="21764"/>
                    <a:pt x="29556" y="31764"/>
                    <a:pt x="25418" y="4764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07" name="Google Shape;407;p38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38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09" name="Google Shape;409;p38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0" name="Google Shape;410;p38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1" name="Google Shape;411;p38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2" name="Google Shape;412;p38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3" name="Google Shape;413;p38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4" name="Google Shape;414;p38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5" name="Google Shape;415;p38"/>
          <p:cNvSpPr txBox="1"/>
          <p:nvPr>
            <p:ph idx="9" type="body"/>
          </p:nvPr>
        </p:nvSpPr>
        <p:spPr>
          <a:xfrm>
            <a:off x="4225350" y="42083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Talk 1">
  <p:cSld name="CUSTOM_8_1_1_1_1_2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8" name="Google Shape;418;p39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9" name="Google Shape;419;p39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20" name="Google Shape;420;p39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421" name="Google Shape;421;p39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39"/>
          <p:cNvGrpSpPr/>
          <p:nvPr/>
        </p:nvGrpSpPr>
        <p:grpSpPr>
          <a:xfrm>
            <a:off x="1090120" y="1938739"/>
            <a:ext cx="914984" cy="1265711"/>
            <a:chOff x="10282238" y="5634038"/>
            <a:chExt cx="702375" cy="971681"/>
          </a:xfrm>
        </p:grpSpPr>
        <p:sp>
          <p:nvSpPr>
            <p:cNvPr id="426" name="Google Shape;426;p39"/>
            <p:cNvSpPr/>
            <p:nvPr/>
          </p:nvSpPr>
          <p:spPr>
            <a:xfrm>
              <a:off x="10282238" y="5634038"/>
              <a:ext cx="350100" cy="173700"/>
            </a:xfrm>
            <a:custGeom>
              <a:rect b="b" l="l" r="r" t="t"/>
              <a:pathLst>
                <a:path extrusionOk="0" h="120000" w="120000">
                  <a:moveTo>
                    <a:pt x="59776" y="0"/>
                  </a:moveTo>
                  <a:cubicBezTo>
                    <a:pt x="93011" y="0"/>
                    <a:pt x="119776" y="60669"/>
                    <a:pt x="119553" y="119553"/>
                  </a:cubicBezTo>
                  <a:lnTo>
                    <a:pt x="0" y="119553"/>
                  </a:lnTo>
                  <a:cubicBezTo>
                    <a:pt x="0" y="60669"/>
                    <a:pt x="26765" y="0"/>
                    <a:pt x="59776" y="0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10387013" y="5895975"/>
              <a:ext cx="597600" cy="295200"/>
            </a:xfrm>
            <a:custGeom>
              <a:rect b="b" l="l" r="r" t="t"/>
              <a:pathLst>
                <a:path extrusionOk="0" h="120000" w="120000">
                  <a:moveTo>
                    <a:pt x="59868" y="119736"/>
                  </a:moveTo>
                  <a:cubicBezTo>
                    <a:pt x="26842" y="119736"/>
                    <a:pt x="0" y="72894"/>
                    <a:pt x="0" y="0"/>
                  </a:cubicBezTo>
                  <a:lnTo>
                    <a:pt x="119868" y="0"/>
                  </a:lnTo>
                  <a:cubicBezTo>
                    <a:pt x="119736" y="72894"/>
                    <a:pt x="92894" y="119736"/>
                    <a:pt x="59868" y="119736"/>
                  </a:cubicBezTo>
                </a:path>
              </a:pathLst>
            </a:custGeom>
            <a:solidFill>
              <a:srgbClr val="F0CA2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10422730" y="6431756"/>
              <a:ext cx="73800" cy="171600"/>
            </a:xfrm>
            <a:custGeom>
              <a:rect b="b" l="l" r="r" t="t"/>
              <a:pathLst>
                <a:path extrusionOk="0" h="120000" w="120000">
                  <a:moveTo>
                    <a:pt x="0" y="31026"/>
                  </a:moveTo>
                  <a:lnTo>
                    <a:pt x="33103" y="31026"/>
                  </a:lnTo>
                  <a:lnTo>
                    <a:pt x="33103" y="10038"/>
                  </a:lnTo>
                  <a:lnTo>
                    <a:pt x="76551" y="0"/>
                  </a:lnTo>
                  <a:lnTo>
                    <a:pt x="76551" y="31026"/>
                  </a:lnTo>
                  <a:lnTo>
                    <a:pt x="118965" y="31026"/>
                  </a:lnTo>
                  <a:lnTo>
                    <a:pt x="118965" y="48365"/>
                  </a:lnTo>
                  <a:lnTo>
                    <a:pt x="76551" y="48365"/>
                  </a:lnTo>
                  <a:lnTo>
                    <a:pt x="76551" y="83041"/>
                  </a:lnTo>
                  <a:cubicBezTo>
                    <a:pt x="76551" y="99011"/>
                    <a:pt x="81724" y="101749"/>
                    <a:pt x="118965" y="101749"/>
                  </a:cubicBezTo>
                  <a:lnTo>
                    <a:pt x="118965" y="119543"/>
                  </a:lnTo>
                  <a:lnTo>
                    <a:pt x="112758" y="119543"/>
                  </a:lnTo>
                  <a:cubicBezTo>
                    <a:pt x="51724" y="119543"/>
                    <a:pt x="33103" y="111330"/>
                    <a:pt x="33103" y="83041"/>
                  </a:cubicBezTo>
                  <a:lnTo>
                    <a:pt x="33103" y="47908"/>
                  </a:lnTo>
                  <a:lnTo>
                    <a:pt x="0" y="47908"/>
                  </a:lnTo>
                  <a:lnTo>
                    <a:pt x="0" y="3102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10510838" y="6474618"/>
              <a:ext cx="133500" cy="131100"/>
            </a:xfrm>
            <a:custGeom>
              <a:rect b="b" l="l" r="r" t="t"/>
              <a:pathLst>
                <a:path extrusionOk="0" h="120000" w="120000">
                  <a:moveTo>
                    <a:pt x="0" y="59411"/>
                  </a:moveTo>
                  <a:cubicBezTo>
                    <a:pt x="0" y="22941"/>
                    <a:pt x="26926" y="0"/>
                    <a:pt x="56780" y="0"/>
                  </a:cubicBezTo>
                  <a:cubicBezTo>
                    <a:pt x="71414" y="0"/>
                    <a:pt x="84878" y="5882"/>
                    <a:pt x="94829" y="17647"/>
                  </a:cubicBezTo>
                  <a:lnTo>
                    <a:pt x="94829" y="2941"/>
                  </a:lnTo>
                  <a:lnTo>
                    <a:pt x="119414" y="2941"/>
                  </a:lnTo>
                  <a:lnTo>
                    <a:pt x="119414" y="117058"/>
                  </a:lnTo>
                  <a:lnTo>
                    <a:pt x="94829" y="117058"/>
                  </a:lnTo>
                  <a:lnTo>
                    <a:pt x="94829" y="101176"/>
                  </a:lnTo>
                  <a:cubicBezTo>
                    <a:pt x="84878" y="112941"/>
                    <a:pt x="71414" y="119411"/>
                    <a:pt x="56195" y="119411"/>
                  </a:cubicBezTo>
                  <a:cubicBezTo>
                    <a:pt x="27512" y="118823"/>
                    <a:pt x="0" y="95294"/>
                    <a:pt x="0" y="59411"/>
                  </a:cubicBezTo>
                  <a:close/>
                  <a:moveTo>
                    <a:pt x="96000" y="58823"/>
                  </a:moveTo>
                  <a:cubicBezTo>
                    <a:pt x="95414" y="38823"/>
                    <a:pt x="78439" y="23529"/>
                    <a:pt x="58536" y="24117"/>
                  </a:cubicBezTo>
                  <a:cubicBezTo>
                    <a:pt x="39219" y="24705"/>
                    <a:pt x="23414" y="41176"/>
                    <a:pt x="24000" y="61176"/>
                  </a:cubicBezTo>
                  <a:cubicBezTo>
                    <a:pt x="24585" y="81176"/>
                    <a:pt x="40975" y="95882"/>
                    <a:pt x="60292" y="95882"/>
                  </a:cubicBezTo>
                  <a:cubicBezTo>
                    <a:pt x="79609" y="95882"/>
                    <a:pt x="96000" y="80000"/>
                    <a:pt x="96000" y="60000"/>
                  </a:cubicBezTo>
                  <a:cubicBezTo>
                    <a:pt x="96000" y="60000"/>
                    <a:pt x="96000" y="59411"/>
                    <a:pt x="96000" y="58823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10670380" y="6417468"/>
              <a:ext cx="28500" cy="185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7209" y="0"/>
                  </a:lnTo>
                  <a:lnTo>
                    <a:pt x="117209" y="119578"/>
                  </a:lnTo>
                  <a:lnTo>
                    <a:pt x="0" y="119578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10725150" y="6417468"/>
              <a:ext cx="119100" cy="185700"/>
            </a:xfrm>
            <a:custGeom>
              <a:rect b="b" l="l" r="r" t="t"/>
              <a:pathLst>
                <a:path extrusionOk="0" h="120000" w="120000">
                  <a:moveTo>
                    <a:pt x="48131" y="82947"/>
                  </a:moveTo>
                  <a:lnTo>
                    <a:pt x="27032" y="98105"/>
                  </a:lnTo>
                  <a:lnTo>
                    <a:pt x="27032" y="119578"/>
                  </a:lnTo>
                  <a:lnTo>
                    <a:pt x="0" y="119578"/>
                  </a:lnTo>
                  <a:lnTo>
                    <a:pt x="0" y="0"/>
                  </a:lnTo>
                  <a:lnTo>
                    <a:pt x="27032" y="0"/>
                  </a:lnTo>
                  <a:lnTo>
                    <a:pt x="27032" y="78315"/>
                  </a:lnTo>
                  <a:lnTo>
                    <a:pt x="85054" y="37894"/>
                  </a:lnTo>
                  <a:lnTo>
                    <a:pt x="118021" y="37894"/>
                  </a:lnTo>
                  <a:lnTo>
                    <a:pt x="67912" y="72842"/>
                  </a:lnTo>
                  <a:lnTo>
                    <a:pt x="119340" y="119578"/>
                  </a:lnTo>
                  <a:lnTo>
                    <a:pt x="88351" y="119578"/>
                  </a:lnTo>
                  <a:lnTo>
                    <a:pt x="48131" y="82947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2" name="Google Shape;432;p39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39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34" name="Google Shape;434;p39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35" name="Google Shape;435;p39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36" name="Google Shape;436;p39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37" name="Google Shape;437;p39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38" name="Google Shape;438;p39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39" name="Google Shape;439;p39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40" name="Google Shape;440;p39"/>
          <p:cNvSpPr txBox="1"/>
          <p:nvPr>
            <p:ph idx="9" type="body"/>
          </p:nvPr>
        </p:nvSpPr>
        <p:spPr>
          <a:xfrm>
            <a:off x="4225350" y="42083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HelpCenter 1">
  <p:cSld name="CUSTOM_8_1_1_1_1_1_2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rgbClr val="EB496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43" name="Google Shape;443;p40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4" name="Google Shape;444;p40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45" name="Google Shape;445;p40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446" name="Google Shape;446;p40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40"/>
          <p:cNvGrpSpPr/>
          <p:nvPr/>
        </p:nvGrpSpPr>
        <p:grpSpPr>
          <a:xfrm>
            <a:off x="707155" y="1901687"/>
            <a:ext cx="1681339" cy="1339984"/>
            <a:chOff x="13065918" y="2102643"/>
            <a:chExt cx="1290657" cy="1028700"/>
          </a:xfrm>
        </p:grpSpPr>
        <p:sp>
          <p:nvSpPr>
            <p:cNvPr id="451" name="Google Shape;451;p40"/>
            <p:cNvSpPr/>
            <p:nvPr/>
          </p:nvSpPr>
          <p:spPr>
            <a:xfrm>
              <a:off x="13065918" y="2883693"/>
              <a:ext cx="119100" cy="185700"/>
            </a:xfrm>
            <a:custGeom>
              <a:rect b="b" l="l" r="r" t="t"/>
              <a:pathLst>
                <a:path extrusionOk="0" h="120000" w="120000">
                  <a:moveTo>
                    <a:pt x="27182" y="0"/>
                  </a:moveTo>
                  <a:lnTo>
                    <a:pt x="27182" y="48421"/>
                  </a:lnTo>
                  <a:cubicBezTo>
                    <a:pt x="36464" y="40421"/>
                    <a:pt x="51712" y="36210"/>
                    <a:pt x="66961" y="36210"/>
                  </a:cubicBezTo>
                  <a:cubicBezTo>
                    <a:pt x="99447" y="36210"/>
                    <a:pt x="119337" y="49684"/>
                    <a:pt x="119337" y="72000"/>
                  </a:cubicBezTo>
                  <a:lnTo>
                    <a:pt x="119337" y="119578"/>
                  </a:lnTo>
                  <a:lnTo>
                    <a:pt x="91491" y="119578"/>
                  </a:lnTo>
                  <a:lnTo>
                    <a:pt x="91491" y="73263"/>
                  </a:lnTo>
                  <a:cubicBezTo>
                    <a:pt x="91491" y="59368"/>
                    <a:pt x="81546" y="51368"/>
                    <a:pt x="60331" y="51368"/>
                  </a:cubicBezTo>
                  <a:cubicBezTo>
                    <a:pt x="41767" y="51368"/>
                    <a:pt x="27845" y="60210"/>
                    <a:pt x="27845" y="74526"/>
                  </a:cubicBezTo>
                  <a:lnTo>
                    <a:pt x="27845" y="119578"/>
                  </a:lnTo>
                  <a:lnTo>
                    <a:pt x="0" y="119578"/>
                  </a:lnTo>
                  <a:lnTo>
                    <a:pt x="0" y="0"/>
                  </a:lnTo>
                  <a:lnTo>
                    <a:pt x="27182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0"/>
            <p:cNvSpPr/>
            <p:nvPr/>
          </p:nvSpPr>
          <p:spPr>
            <a:xfrm>
              <a:off x="13201650" y="2940843"/>
              <a:ext cx="133500" cy="1311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4581" y="0"/>
                    <a:pt x="119408" y="24705"/>
                    <a:pt x="119408" y="58235"/>
                  </a:cubicBezTo>
                  <a:lnTo>
                    <a:pt x="119408" y="67647"/>
                  </a:lnTo>
                  <a:lnTo>
                    <a:pt x="24236" y="67647"/>
                  </a:lnTo>
                  <a:cubicBezTo>
                    <a:pt x="27192" y="85294"/>
                    <a:pt x="41379" y="97058"/>
                    <a:pt x="60886" y="97058"/>
                  </a:cubicBezTo>
                  <a:cubicBezTo>
                    <a:pt x="75665" y="97647"/>
                    <a:pt x="88669" y="89411"/>
                    <a:pt x="95172" y="77058"/>
                  </a:cubicBezTo>
                  <a:lnTo>
                    <a:pt x="115270" y="88235"/>
                  </a:lnTo>
                  <a:cubicBezTo>
                    <a:pt x="105221" y="107058"/>
                    <a:pt x="86896" y="119411"/>
                    <a:pt x="61477" y="119411"/>
                  </a:cubicBezTo>
                  <a:cubicBezTo>
                    <a:pt x="24827" y="118823"/>
                    <a:pt x="591" y="92941"/>
                    <a:pt x="591" y="60000"/>
                  </a:cubicBezTo>
                  <a:close/>
                  <a:moveTo>
                    <a:pt x="25418" y="47058"/>
                  </a:moveTo>
                  <a:lnTo>
                    <a:pt x="94581" y="47058"/>
                  </a:lnTo>
                  <a:cubicBezTo>
                    <a:pt x="90443" y="30588"/>
                    <a:pt x="78029" y="21176"/>
                    <a:pt x="60295" y="21176"/>
                  </a:cubicBezTo>
                  <a:cubicBezTo>
                    <a:pt x="44334" y="21176"/>
                    <a:pt x="30147" y="31764"/>
                    <a:pt x="25418" y="4705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0"/>
            <p:cNvSpPr/>
            <p:nvPr/>
          </p:nvSpPr>
          <p:spPr>
            <a:xfrm>
              <a:off x="13356430" y="2883693"/>
              <a:ext cx="30900" cy="185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7209" y="0"/>
                  </a:lnTo>
                  <a:lnTo>
                    <a:pt x="117209" y="119578"/>
                  </a:lnTo>
                  <a:lnTo>
                    <a:pt x="0" y="119578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13411200" y="2940843"/>
              <a:ext cx="133500" cy="190500"/>
            </a:xfrm>
            <a:custGeom>
              <a:rect b="b" l="l" r="r" t="t"/>
              <a:pathLst>
                <a:path extrusionOk="0" h="120000" w="120000">
                  <a:moveTo>
                    <a:pt x="23529" y="72249"/>
                  </a:moveTo>
                  <a:lnTo>
                    <a:pt x="23529" y="119584"/>
                  </a:lnTo>
                  <a:lnTo>
                    <a:pt x="0" y="119584"/>
                  </a:lnTo>
                  <a:lnTo>
                    <a:pt x="0" y="1660"/>
                  </a:lnTo>
                  <a:lnTo>
                    <a:pt x="23529" y="1660"/>
                  </a:lnTo>
                  <a:lnTo>
                    <a:pt x="23529" y="13287"/>
                  </a:lnTo>
                  <a:cubicBezTo>
                    <a:pt x="32941" y="4982"/>
                    <a:pt x="47058" y="0"/>
                    <a:pt x="62352" y="0"/>
                  </a:cubicBezTo>
                  <a:cubicBezTo>
                    <a:pt x="92352" y="0"/>
                    <a:pt x="119411" y="16193"/>
                    <a:pt x="119411" y="41937"/>
                  </a:cubicBezTo>
                  <a:cubicBezTo>
                    <a:pt x="119411" y="67681"/>
                    <a:pt x="91764" y="83875"/>
                    <a:pt x="62941" y="83875"/>
                  </a:cubicBezTo>
                  <a:cubicBezTo>
                    <a:pt x="45882" y="84290"/>
                    <a:pt x="31764" y="80138"/>
                    <a:pt x="23529" y="72249"/>
                  </a:cubicBezTo>
                  <a:close/>
                  <a:moveTo>
                    <a:pt x="94705" y="41937"/>
                  </a:moveTo>
                  <a:cubicBezTo>
                    <a:pt x="94117" y="27820"/>
                    <a:pt x="77647" y="17024"/>
                    <a:pt x="57647" y="17439"/>
                  </a:cubicBezTo>
                  <a:cubicBezTo>
                    <a:pt x="38235" y="17854"/>
                    <a:pt x="21764" y="29480"/>
                    <a:pt x="22352" y="43598"/>
                  </a:cubicBezTo>
                  <a:cubicBezTo>
                    <a:pt x="22941" y="57716"/>
                    <a:pt x="39411" y="68096"/>
                    <a:pt x="58823" y="68096"/>
                  </a:cubicBezTo>
                  <a:cubicBezTo>
                    <a:pt x="78235" y="68096"/>
                    <a:pt x="94705" y="56885"/>
                    <a:pt x="94705" y="42768"/>
                  </a:cubicBezTo>
                  <a:cubicBezTo>
                    <a:pt x="94705" y="42768"/>
                    <a:pt x="94705" y="42352"/>
                    <a:pt x="94705" y="4193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13611225" y="2940843"/>
              <a:ext cx="128700" cy="135600"/>
            </a:xfrm>
            <a:custGeom>
              <a:rect b="b" l="l" r="r" t="t"/>
              <a:pathLst>
                <a:path extrusionOk="0" h="120000" w="120000">
                  <a:moveTo>
                    <a:pt x="609" y="59417"/>
                  </a:moveTo>
                  <a:cubicBezTo>
                    <a:pt x="0" y="27378"/>
                    <a:pt x="27411" y="1165"/>
                    <a:pt x="60913" y="582"/>
                  </a:cubicBezTo>
                  <a:cubicBezTo>
                    <a:pt x="61522" y="582"/>
                    <a:pt x="62131" y="582"/>
                    <a:pt x="62741" y="582"/>
                  </a:cubicBezTo>
                  <a:cubicBezTo>
                    <a:pt x="87106" y="0"/>
                    <a:pt x="109035" y="13398"/>
                    <a:pt x="118781" y="34951"/>
                  </a:cubicBezTo>
                  <a:lnTo>
                    <a:pt x="95634" y="44271"/>
                  </a:lnTo>
                  <a:cubicBezTo>
                    <a:pt x="90152" y="31456"/>
                    <a:pt x="76751" y="23300"/>
                    <a:pt x="62131" y="23300"/>
                  </a:cubicBezTo>
                  <a:cubicBezTo>
                    <a:pt x="41421" y="23300"/>
                    <a:pt x="25583" y="38446"/>
                    <a:pt x="25583" y="58252"/>
                  </a:cubicBezTo>
                  <a:cubicBezTo>
                    <a:pt x="25583" y="58834"/>
                    <a:pt x="25583" y="58834"/>
                    <a:pt x="25583" y="59417"/>
                  </a:cubicBezTo>
                  <a:cubicBezTo>
                    <a:pt x="24974" y="79223"/>
                    <a:pt x="41421" y="94951"/>
                    <a:pt x="62131" y="95533"/>
                  </a:cubicBezTo>
                  <a:lnTo>
                    <a:pt x="62741" y="95533"/>
                  </a:lnTo>
                  <a:cubicBezTo>
                    <a:pt x="77360" y="95533"/>
                    <a:pt x="90761" y="86796"/>
                    <a:pt x="96243" y="73398"/>
                  </a:cubicBezTo>
                  <a:lnTo>
                    <a:pt x="119390" y="83300"/>
                  </a:lnTo>
                  <a:cubicBezTo>
                    <a:pt x="109644" y="105436"/>
                    <a:pt x="87715" y="119417"/>
                    <a:pt x="62741" y="118834"/>
                  </a:cubicBezTo>
                  <a:cubicBezTo>
                    <a:pt x="29238" y="119417"/>
                    <a:pt x="1218" y="93203"/>
                    <a:pt x="1218" y="61165"/>
                  </a:cubicBezTo>
                  <a:cubicBezTo>
                    <a:pt x="609" y="60000"/>
                    <a:pt x="609" y="59417"/>
                    <a:pt x="609" y="59417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13751718" y="2940843"/>
              <a:ext cx="133500" cy="1311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3990" y="0"/>
                    <a:pt x="119408" y="24705"/>
                    <a:pt x="119408" y="58235"/>
                  </a:cubicBezTo>
                  <a:lnTo>
                    <a:pt x="119408" y="67647"/>
                  </a:lnTo>
                  <a:lnTo>
                    <a:pt x="24236" y="67647"/>
                  </a:lnTo>
                  <a:cubicBezTo>
                    <a:pt x="27192" y="85294"/>
                    <a:pt x="40788" y="97058"/>
                    <a:pt x="60886" y="97058"/>
                  </a:cubicBezTo>
                  <a:cubicBezTo>
                    <a:pt x="75665" y="97647"/>
                    <a:pt x="88669" y="89411"/>
                    <a:pt x="94581" y="77058"/>
                  </a:cubicBezTo>
                  <a:lnTo>
                    <a:pt x="115270" y="88235"/>
                  </a:lnTo>
                  <a:cubicBezTo>
                    <a:pt x="105221" y="107058"/>
                    <a:pt x="86896" y="119411"/>
                    <a:pt x="61477" y="119411"/>
                  </a:cubicBezTo>
                  <a:cubicBezTo>
                    <a:pt x="25418" y="118823"/>
                    <a:pt x="591" y="92941"/>
                    <a:pt x="591" y="60000"/>
                  </a:cubicBezTo>
                  <a:close/>
                  <a:moveTo>
                    <a:pt x="25418" y="47058"/>
                  </a:moveTo>
                  <a:lnTo>
                    <a:pt x="93990" y="47058"/>
                  </a:lnTo>
                  <a:cubicBezTo>
                    <a:pt x="90443" y="30588"/>
                    <a:pt x="78029" y="21176"/>
                    <a:pt x="60295" y="21176"/>
                  </a:cubicBezTo>
                  <a:cubicBezTo>
                    <a:pt x="43743" y="21176"/>
                    <a:pt x="30147" y="31764"/>
                    <a:pt x="25418" y="4705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13904118" y="2940843"/>
              <a:ext cx="119100" cy="128700"/>
            </a:xfrm>
            <a:custGeom>
              <a:rect b="b" l="l" r="r" t="t"/>
              <a:pathLst>
                <a:path extrusionOk="0" h="120000" w="120000">
                  <a:moveTo>
                    <a:pt x="0" y="2412"/>
                  </a:moveTo>
                  <a:lnTo>
                    <a:pt x="26666" y="2412"/>
                  </a:lnTo>
                  <a:lnTo>
                    <a:pt x="26666" y="18090"/>
                  </a:lnTo>
                  <a:cubicBezTo>
                    <a:pt x="36666" y="6030"/>
                    <a:pt x="51333" y="0"/>
                    <a:pt x="67333" y="0"/>
                  </a:cubicBezTo>
                  <a:cubicBezTo>
                    <a:pt x="100000" y="0"/>
                    <a:pt x="119333" y="19296"/>
                    <a:pt x="119333" y="51256"/>
                  </a:cubicBezTo>
                  <a:lnTo>
                    <a:pt x="119333" y="119396"/>
                  </a:lnTo>
                  <a:lnTo>
                    <a:pt x="91333" y="119396"/>
                  </a:lnTo>
                  <a:lnTo>
                    <a:pt x="91333" y="53065"/>
                  </a:lnTo>
                  <a:cubicBezTo>
                    <a:pt x="91333" y="33768"/>
                    <a:pt x="80666" y="21708"/>
                    <a:pt x="60000" y="21708"/>
                  </a:cubicBezTo>
                  <a:cubicBezTo>
                    <a:pt x="42000" y="21708"/>
                    <a:pt x="28000" y="34371"/>
                    <a:pt x="28000" y="54874"/>
                  </a:cubicBezTo>
                  <a:lnTo>
                    <a:pt x="28000" y="119396"/>
                  </a:lnTo>
                  <a:lnTo>
                    <a:pt x="0" y="119396"/>
                  </a:lnTo>
                  <a:lnTo>
                    <a:pt x="0" y="2412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14037468" y="2897980"/>
              <a:ext cx="73800" cy="171600"/>
            </a:xfrm>
            <a:custGeom>
              <a:rect b="b" l="l" r="r" t="t"/>
              <a:pathLst>
                <a:path extrusionOk="0" h="120000" w="120000">
                  <a:moveTo>
                    <a:pt x="0" y="30909"/>
                  </a:moveTo>
                  <a:lnTo>
                    <a:pt x="33103" y="30909"/>
                  </a:lnTo>
                  <a:lnTo>
                    <a:pt x="33103" y="10000"/>
                  </a:lnTo>
                  <a:lnTo>
                    <a:pt x="76551" y="0"/>
                  </a:lnTo>
                  <a:lnTo>
                    <a:pt x="76551" y="30909"/>
                  </a:lnTo>
                  <a:lnTo>
                    <a:pt x="118965" y="30909"/>
                  </a:lnTo>
                  <a:lnTo>
                    <a:pt x="118965" y="48181"/>
                  </a:lnTo>
                  <a:lnTo>
                    <a:pt x="76551" y="48181"/>
                  </a:lnTo>
                  <a:lnTo>
                    <a:pt x="76551" y="83181"/>
                  </a:lnTo>
                  <a:cubicBezTo>
                    <a:pt x="76551" y="99090"/>
                    <a:pt x="81724" y="101818"/>
                    <a:pt x="118965" y="101818"/>
                  </a:cubicBezTo>
                  <a:lnTo>
                    <a:pt x="118965" y="119545"/>
                  </a:lnTo>
                  <a:lnTo>
                    <a:pt x="112758" y="119545"/>
                  </a:lnTo>
                  <a:cubicBezTo>
                    <a:pt x="51724" y="119545"/>
                    <a:pt x="33103" y="111363"/>
                    <a:pt x="33103" y="83181"/>
                  </a:cubicBezTo>
                  <a:lnTo>
                    <a:pt x="33103" y="48181"/>
                  </a:lnTo>
                  <a:lnTo>
                    <a:pt x="0" y="48181"/>
                  </a:lnTo>
                  <a:lnTo>
                    <a:pt x="0" y="30909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14123193" y="2940843"/>
              <a:ext cx="133500" cy="1311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4581" y="0"/>
                    <a:pt x="119408" y="24705"/>
                    <a:pt x="119408" y="58235"/>
                  </a:cubicBezTo>
                  <a:lnTo>
                    <a:pt x="119408" y="67647"/>
                  </a:lnTo>
                  <a:lnTo>
                    <a:pt x="24236" y="67647"/>
                  </a:lnTo>
                  <a:cubicBezTo>
                    <a:pt x="27192" y="85294"/>
                    <a:pt x="41379" y="97058"/>
                    <a:pt x="60886" y="97058"/>
                  </a:cubicBezTo>
                  <a:cubicBezTo>
                    <a:pt x="75665" y="97647"/>
                    <a:pt x="88078" y="89411"/>
                    <a:pt x="95172" y="77058"/>
                  </a:cubicBezTo>
                  <a:lnTo>
                    <a:pt x="115270" y="88235"/>
                  </a:lnTo>
                  <a:cubicBezTo>
                    <a:pt x="105221" y="107058"/>
                    <a:pt x="86896" y="119411"/>
                    <a:pt x="61477" y="119411"/>
                  </a:cubicBezTo>
                  <a:cubicBezTo>
                    <a:pt x="24827" y="118823"/>
                    <a:pt x="591" y="92941"/>
                    <a:pt x="591" y="60000"/>
                  </a:cubicBezTo>
                  <a:close/>
                  <a:moveTo>
                    <a:pt x="25418" y="47058"/>
                  </a:moveTo>
                  <a:lnTo>
                    <a:pt x="94581" y="47058"/>
                  </a:lnTo>
                  <a:cubicBezTo>
                    <a:pt x="90443" y="30588"/>
                    <a:pt x="78029" y="21176"/>
                    <a:pt x="60295" y="21176"/>
                  </a:cubicBezTo>
                  <a:cubicBezTo>
                    <a:pt x="44334" y="21176"/>
                    <a:pt x="30147" y="31764"/>
                    <a:pt x="25418" y="4705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14277975" y="2943225"/>
              <a:ext cx="78600" cy="126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42711" y="0"/>
                  </a:lnTo>
                  <a:lnTo>
                    <a:pt x="42711" y="19076"/>
                  </a:lnTo>
                  <a:cubicBezTo>
                    <a:pt x="52881" y="6769"/>
                    <a:pt x="72203" y="0"/>
                    <a:pt x="100677" y="0"/>
                  </a:cubicBezTo>
                  <a:lnTo>
                    <a:pt x="118983" y="0"/>
                  </a:lnTo>
                  <a:lnTo>
                    <a:pt x="118983" y="24615"/>
                  </a:lnTo>
                  <a:lnTo>
                    <a:pt x="93559" y="24615"/>
                  </a:lnTo>
                  <a:cubicBezTo>
                    <a:pt x="56949" y="24615"/>
                    <a:pt x="42711" y="35692"/>
                    <a:pt x="42711" y="60307"/>
                  </a:cubicBezTo>
                  <a:lnTo>
                    <a:pt x="42711" y="119384"/>
                  </a:lnTo>
                  <a:lnTo>
                    <a:pt x="0" y="119384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13361193" y="2309813"/>
              <a:ext cx="700200" cy="350100"/>
            </a:xfrm>
            <a:custGeom>
              <a:rect b="b" l="l" r="r" t="t"/>
              <a:pathLst>
                <a:path extrusionOk="0" h="120000" w="120000">
                  <a:moveTo>
                    <a:pt x="0" y="119776"/>
                  </a:moveTo>
                  <a:lnTo>
                    <a:pt x="60055" y="0"/>
                  </a:lnTo>
                  <a:lnTo>
                    <a:pt x="119888" y="119776"/>
                  </a:lnTo>
                  <a:lnTo>
                    <a:pt x="0" y="119776"/>
                  </a:lnTo>
                </a:path>
              </a:pathLst>
            </a:custGeom>
            <a:solidFill>
              <a:srgbClr val="EB496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13554075" y="2102643"/>
              <a:ext cx="312000" cy="154800"/>
            </a:xfrm>
            <a:custGeom>
              <a:rect b="b" l="l" r="r" t="t"/>
              <a:pathLst>
                <a:path extrusionOk="0" h="120000" w="120000">
                  <a:moveTo>
                    <a:pt x="0" y="119500"/>
                  </a:moveTo>
                  <a:lnTo>
                    <a:pt x="59751" y="0"/>
                  </a:lnTo>
                  <a:lnTo>
                    <a:pt x="119751" y="119500"/>
                  </a:lnTo>
                  <a:lnTo>
                    <a:pt x="0" y="11950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63" name="Google Shape;463;p40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40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65" name="Google Shape;465;p40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66" name="Google Shape;466;p40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67" name="Google Shape;467;p40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68" name="Google Shape;468;p40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69" name="Google Shape;469;p40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70" name="Google Shape;470;p40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71" name="Google Shape;471;p40"/>
          <p:cNvSpPr txBox="1"/>
          <p:nvPr>
            <p:ph idx="9" type="body"/>
          </p:nvPr>
        </p:nvSpPr>
        <p:spPr>
          <a:xfrm>
            <a:off x="4225350" y="42083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peaker">
  <p:cSld name="Custom Layout_1_1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2390775" y="323850"/>
            <a:ext cx="6086400" cy="2419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27" name="Google Shape;27;p5"/>
          <p:cNvSpPr txBox="1"/>
          <p:nvPr>
            <p:ph idx="1" type="subTitle"/>
          </p:nvPr>
        </p:nvSpPr>
        <p:spPr>
          <a:xfrm>
            <a:off x="2238375" y="2533650"/>
            <a:ext cx="62388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8" name="Google Shape;28;p5"/>
          <p:cNvSpPr/>
          <p:nvPr/>
        </p:nvSpPr>
        <p:spPr>
          <a:xfrm>
            <a:off x="562113" y="1696775"/>
            <a:ext cx="1676100" cy="16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Explore 1">
  <p:cSld name="CUSTOM_8_1_1_1_1_1_1_2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1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74" name="Google Shape;474;p41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5" name="Google Shape;475;p41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76" name="Google Shape;476;p41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477" name="Google Shape;477;p41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41"/>
          <p:cNvGrpSpPr/>
          <p:nvPr/>
        </p:nvGrpSpPr>
        <p:grpSpPr>
          <a:xfrm>
            <a:off x="987605" y="1900136"/>
            <a:ext cx="1120013" cy="1343087"/>
            <a:chOff x="10201275" y="2102643"/>
            <a:chExt cx="859763" cy="1031082"/>
          </a:xfrm>
        </p:grpSpPr>
        <p:sp>
          <p:nvSpPr>
            <p:cNvPr id="482" name="Google Shape;482;p41"/>
            <p:cNvSpPr/>
            <p:nvPr/>
          </p:nvSpPr>
          <p:spPr>
            <a:xfrm>
              <a:off x="10284618" y="2238375"/>
              <a:ext cx="492900" cy="421500"/>
            </a:xfrm>
            <a:custGeom>
              <a:rect b="b" l="l" r="r" t="t"/>
              <a:pathLst>
                <a:path extrusionOk="0" h="120000" w="120000">
                  <a:moveTo>
                    <a:pt x="0" y="119815"/>
                  </a:moveTo>
                  <a:lnTo>
                    <a:pt x="59840" y="0"/>
                  </a:lnTo>
                  <a:lnTo>
                    <a:pt x="119840" y="119815"/>
                  </a:lnTo>
                  <a:lnTo>
                    <a:pt x="0" y="119815"/>
                  </a:lnTo>
                </a:path>
              </a:pathLst>
            </a:custGeom>
            <a:solidFill>
              <a:srgbClr val="30AAB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10739438" y="2102643"/>
              <a:ext cx="243000" cy="278700"/>
            </a:xfrm>
            <a:custGeom>
              <a:rect b="b" l="l" r="r" t="t"/>
              <a:pathLst>
                <a:path extrusionOk="0" h="120000" w="120000">
                  <a:moveTo>
                    <a:pt x="0" y="119720"/>
                  </a:moveTo>
                  <a:lnTo>
                    <a:pt x="0" y="0"/>
                  </a:lnTo>
                  <a:lnTo>
                    <a:pt x="119676" y="60139"/>
                  </a:lnTo>
                  <a:lnTo>
                    <a:pt x="0" y="11972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10201275" y="2943225"/>
              <a:ext cx="133500" cy="1335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3990" y="0"/>
                    <a:pt x="119408" y="24705"/>
                    <a:pt x="119408" y="58235"/>
                  </a:cubicBezTo>
                  <a:lnTo>
                    <a:pt x="119408" y="67647"/>
                  </a:lnTo>
                  <a:lnTo>
                    <a:pt x="24827" y="67647"/>
                  </a:lnTo>
                  <a:cubicBezTo>
                    <a:pt x="27783" y="85294"/>
                    <a:pt x="41379" y="97058"/>
                    <a:pt x="61477" y="97058"/>
                  </a:cubicBezTo>
                  <a:cubicBezTo>
                    <a:pt x="76256" y="97647"/>
                    <a:pt x="88669" y="89411"/>
                    <a:pt x="95172" y="77058"/>
                  </a:cubicBezTo>
                  <a:lnTo>
                    <a:pt x="115862" y="88235"/>
                  </a:lnTo>
                  <a:cubicBezTo>
                    <a:pt x="105812" y="107058"/>
                    <a:pt x="87487" y="119411"/>
                    <a:pt x="62068" y="119411"/>
                  </a:cubicBezTo>
                  <a:cubicBezTo>
                    <a:pt x="25418" y="118823"/>
                    <a:pt x="591" y="92941"/>
                    <a:pt x="591" y="60000"/>
                  </a:cubicBezTo>
                  <a:close/>
                  <a:moveTo>
                    <a:pt x="25418" y="47058"/>
                  </a:moveTo>
                  <a:lnTo>
                    <a:pt x="93990" y="47058"/>
                  </a:lnTo>
                  <a:cubicBezTo>
                    <a:pt x="90443" y="30588"/>
                    <a:pt x="78029" y="21176"/>
                    <a:pt x="60295" y="21176"/>
                  </a:cubicBezTo>
                  <a:cubicBezTo>
                    <a:pt x="44926" y="21176"/>
                    <a:pt x="30147" y="31764"/>
                    <a:pt x="25418" y="4705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10339388" y="2943225"/>
              <a:ext cx="133500" cy="126300"/>
            </a:xfrm>
            <a:custGeom>
              <a:rect b="b" l="l" r="r" t="t"/>
              <a:pathLst>
                <a:path extrusionOk="0" h="120000" w="120000">
                  <a:moveTo>
                    <a:pt x="44926" y="58775"/>
                  </a:moveTo>
                  <a:lnTo>
                    <a:pt x="2364" y="0"/>
                  </a:lnTo>
                  <a:lnTo>
                    <a:pt x="32512" y="0"/>
                  </a:lnTo>
                  <a:lnTo>
                    <a:pt x="60295" y="39183"/>
                  </a:lnTo>
                  <a:lnTo>
                    <a:pt x="88078" y="0"/>
                  </a:lnTo>
                  <a:lnTo>
                    <a:pt x="117044" y="0"/>
                  </a:lnTo>
                  <a:lnTo>
                    <a:pt x="75665" y="58775"/>
                  </a:lnTo>
                  <a:lnTo>
                    <a:pt x="119408" y="119387"/>
                  </a:lnTo>
                  <a:lnTo>
                    <a:pt x="89261" y="119387"/>
                  </a:lnTo>
                  <a:lnTo>
                    <a:pt x="59113" y="78367"/>
                  </a:lnTo>
                  <a:lnTo>
                    <a:pt x="30147" y="119387"/>
                  </a:lnTo>
                  <a:lnTo>
                    <a:pt x="0" y="119387"/>
                  </a:lnTo>
                  <a:lnTo>
                    <a:pt x="44926" y="58775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10487025" y="2943225"/>
              <a:ext cx="131100" cy="190500"/>
            </a:xfrm>
            <a:custGeom>
              <a:rect b="b" l="l" r="r" t="t"/>
              <a:pathLst>
                <a:path extrusionOk="0" h="120000" w="120000">
                  <a:moveTo>
                    <a:pt x="24117" y="72249"/>
                  </a:moveTo>
                  <a:lnTo>
                    <a:pt x="24117" y="119584"/>
                  </a:lnTo>
                  <a:lnTo>
                    <a:pt x="0" y="119584"/>
                  </a:lnTo>
                  <a:lnTo>
                    <a:pt x="0" y="1660"/>
                  </a:lnTo>
                  <a:lnTo>
                    <a:pt x="24117" y="1660"/>
                  </a:lnTo>
                  <a:lnTo>
                    <a:pt x="24117" y="13287"/>
                  </a:lnTo>
                  <a:cubicBezTo>
                    <a:pt x="32941" y="4982"/>
                    <a:pt x="47058" y="0"/>
                    <a:pt x="62352" y="0"/>
                  </a:cubicBezTo>
                  <a:cubicBezTo>
                    <a:pt x="92352" y="0"/>
                    <a:pt x="119411" y="16193"/>
                    <a:pt x="119411" y="41937"/>
                  </a:cubicBezTo>
                  <a:cubicBezTo>
                    <a:pt x="119411" y="67681"/>
                    <a:pt x="91764" y="83875"/>
                    <a:pt x="62941" y="83875"/>
                  </a:cubicBezTo>
                  <a:cubicBezTo>
                    <a:pt x="46470" y="83875"/>
                    <a:pt x="32352" y="79723"/>
                    <a:pt x="24117" y="72249"/>
                  </a:cubicBezTo>
                  <a:close/>
                  <a:moveTo>
                    <a:pt x="94705" y="41937"/>
                  </a:moveTo>
                  <a:cubicBezTo>
                    <a:pt x="94117" y="27820"/>
                    <a:pt x="77647" y="17024"/>
                    <a:pt x="57647" y="17439"/>
                  </a:cubicBezTo>
                  <a:cubicBezTo>
                    <a:pt x="38235" y="17854"/>
                    <a:pt x="21764" y="29480"/>
                    <a:pt x="22941" y="43598"/>
                  </a:cubicBezTo>
                  <a:cubicBezTo>
                    <a:pt x="23529" y="57716"/>
                    <a:pt x="39411" y="68096"/>
                    <a:pt x="58823" y="68096"/>
                  </a:cubicBezTo>
                  <a:cubicBezTo>
                    <a:pt x="78235" y="68096"/>
                    <a:pt x="94705" y="56885"/>
                    <a:pt x="94705" y="42768"/>
                  </a:cubicBezTo>
                  <a:cubicBezTo>
                    <a:pt x="94705" y="42352"/>
                    <a:pt x="94705" y="41937"/>
                    <a:pt x="94705" y="41937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10639425" y="2886075"/>
              <a:ext cx="28500" cy="1857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17209" y="0"/>
                  </a:lnTo>
                  <a:lnTo>
                    <a:pt x="117209" y="119578"/>
                  </a:lnTo>
                  <a:lnTo>
                    <a:pt x="0" y="119578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10689430" y="2943225"/>
              <a:ext cx="133500" cy="133500"/>
            </a:xfrm>
            <a:custGeom>
              <a:rect b="b" l="l" r="r" t="t"/>
              <a:pathLst>
                <a:path extrusionOk="0" h="120000" w="120000">
                  <a:moveTo>
                    <a:pt x="0" y="59704"/>
                  </a:moveTo>
                  <a:cubicBezTo>
                    <a:pt x="0" y="26600"/>
                    <a:pt x="26600" y="0"/>
                    <a:pt x="59704" y="0"/>
                  </a:cubicBezTo>
                  <a:cubicBezTo>
                    <a:pt x="92807" y="0"/>
                    <a:pt x="119408" y="26600"/>
                    <a:pt x="119408" y="59704"/>
                  </a:cubicBezTo>
                  <a:cubicBezTo>
                    <a:pt x="119408" y="92807"/>
                    <a:pt x="92807" y="119408"/>
                    <a:pt x="59704" y="119408"/>
                  </a:cubicBezTo>
                  <a:cubicBezTo>
                    <a:pt x="27192" y="119408"/>
                    <a:pt x="591" y="93399"/>
                    <a:pt x="0" y="60886"/>
                  </a:cubicBezTo>
                  <a:cubicBezTo>
                    <a:pt x="0" y="60295"/>
                    <a:pt x="0" y="59704"/>
                    <a:pt x="0" y="59704"/>
                  </a:cubicBezTo>
                  <a:close/>
                  <a:moveTo>
                    <a:pt x="94581" y="59704"/>
                  </a:moveTo>
                  <a:cubicBezTo>
                    <a:pt x="93990" y="40197"/>
                    <a:pt x="77438" y="25418"/>
                    <a:pt x="57931" y="26009"/>
                  </a:cubicBezTo>
                  <a:cubicBezTo>
                    <a:pt x="39014" y="26600"/>
                    <a:pt x="23645" y="43152"/>
                    <a:pt x="24236" y="62660"/>
                  </a:cubicBezTo>
                  <a:cubicBezTo>
                    <a:pt x="24827" y="81576"/>
                    <a:pt x="40197" y="96354"/>
                    <a:pt x="59113" y="96354"/>
                  </a:cubicBezTo>
                  <a:cubicBezTo>
                    <a:pt x="79211" y="95763"/>
                    <a:pt x="95172" y="79802"/>
                    <a:pt x="94581" y="59704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10844213" y="2945605"/>
              <a:ext cx="76200" cy="1263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41694" y="0"/>
                  </a:lnTo>
                  <a:lnTo>
                    <a:pt x="41694" y="19076"/>
                  </a:lnTo>
                  <a:cubicBezTo>
                    <a:pt x="52881" y="6769"/>
                    <a:pt x="72203" y="0"/>
                    <a:pt x="100677" y="0"/>
                  </a:cubicBezTo>
                  <a:lnTo>
                    <a:pt x="118983" y="0"/>
                  </a:lnTo>
                  <a:lnTo>
                    <a:pt x="118983" y="24615"/>
                  </a:lnTo>
                  <a:lnTo>
                    <a:pt x="92542" y="24615"/>
                  </a:lnTo>
                  <a:cubicBezTo>
                    <a:pt x="56949" y="24615"/>
                    <a:pt x="41694" y="35692"/>
                    <a:pt x="41694" y="60307"/>
                  </a:cubicBezTo>
                  <a:lnTo>
                    <a:pt x="41694" y="119384"/>
                  </a:lnTo>
                  <a:lnTo>
                    <a:pt x="0" y="119384"/>
                  </a:lnTo>
                  <a:lnTo>
                    <a:pt x="0" y="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10929938" y="2943225"/>
              <a:ext cx="131100" cy="1335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3990" y="0"/>
                    <a:pt x="119408" y="24705"/>
                    <a:pt x="119408" y="58235"/>
                  </a:cubicBezTo>
                  <a:lnTo>
                    <a:pt x="119408" y="67647"/>
                  </a:lnTo>
                  <a:lnTo>
                    <a:pt x="24236" y="67647"/>
                  </a:lnTo>
                  <a:cubicBezTo>
                    <a:pt x="27192" y="85294"/>
                    <a:pt x="41379" y="97058"/>
                    <a:pt x="60886" y="97058"/>
                  </a:cubicBezTo>
                  <a:cubicBezTo>
                    <a:pt x="75665" y="97647"/>
                    <a:pt x="88078" y="89411"/>
                    <a:pt x="94581" y="77058"/>
                  </a:cubicBezTo>
                  <a:lnTo>
                    <a:pt x="115270" y="88235"/>
                  </a:lnTo>
                  <a:cubicBezTo>
                    <a:pt x="105221" y="107058"/>
                    <a:pt x="86896" y="119411"/>
                    <a:pt x="61477" y="119411"/>
                  </a:cubicBezTo>
                  <a:cubicBezTo>
                    <a:pt x="24827" y="118823"/>
                    <a:pt x="591" y="92941"/>
                    <a:pt x="591" y="60000"/>
                  </a:cubicBezTo>
                  <a:close/>
                  <a:moveTo>
                    <a:pt x="25418" y="47058"/>
                  </a:moveTo>
                  <a:lnTo>
                    <a:pt x="93990" y="47058"/>
                  </a:lnTo>
                  <a:cubicBezTo>
                    <a:pt x="90443" y="30588"/>
                    <a:pt x="78029" y="21176"/>
                    <a:pt x="60295" y="21176"/>
                  </a:cubicBezTo>
                  <a:cubicBezTo>
                    <a:pt x="44334" y="21176"/>
                    <a:pt x="29556" y="31764"/>
                    <a:pt x="25418" y="4705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91" name="Google Shape;491;p41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2" name="Google Shape;492;p41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3" name="Google Shape;493;p41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4" name="Google Shape;494;p41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5" name="Google Shape;495;p41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6" name="Google Shape;496;p41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7" name="Google Shape;497;p41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8" name="Google Shape;498;p41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99" name="Google Shape;499;p41"/>
          <p:cNvSpPr txBox="1"/>
          <p:nvPr>
            <p:ph idx="9" type="body"/>
          </p:nvPr>
        </p:nvSpPr>
        <p:spPr>
          <a:xfrm>
            <a:off x="4225350" y="42083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_Connect 1">
  <p:cSld name="CUSTOM_8_1_1_1_1_1_1_1_1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2"/>
          <p:cNvSpPr/>
          <p:nvPr/>
        </p:nvSpPr>
        <p:spPr>
          <a:xfrm>
            <a:off x="0" y="-9525"/>
            <a:ext cx="9144000" cy="52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502" name="Google Shape;502;p42"/>
          <p:cNvSpPr txBox="1"/>
          <p:nvPr>
            <p:ph type="title"/>
          </p:nvPr>
        </p:nvSpPr>
        <p:spPr>
          <a:xfrm>
            <a:off x="209550" y="-9525"/>
            <a:ext cx="8606700" cy="527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1" type="subTitle"/>
          </p:nvPr>
        </p:nvSpPr>
        <p:spPr>
          <a:xfrm>
            <a:off x="66675" y="505475"/>
            <a:ext cx="87495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504" name="Google Shape;504;p42"/>
          <p:cNvGrpSpPr/>
          <p:nvPr/>
        </p:nvGrpSpPr>
        <p:grpSpPr>
          <a:xfrm>
            <a:off x="283427" y="4829601"/>
            <a:ext cx="175657" cy="133255"/>
            <a:chOff x="557732" y="9423025"/>
            <a:chExt cx="605297" cy="459182"/>
          </a:xfrm>
        </p:grpSpPr>
        <p:sp>
          <p:nvSpPr>
            <p:cNvPr id="505" name="Google Shape;505;p42"/>
            <p:cNvSpPr/>
            <p:nvPr/>
          </p:nvSpPr>
          <p:spPr>
            <a:xfrm>
              <a:off x="557732" y="9544107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119937" y="0"/>
                  </a:moveTo>
                  <a:lnTo>
                    <a:pt x="119937" y="119947"/>
                  </a:lnTo>
                  <a:lnTo>
                    <a:pt x="0" y="119947"/>
                  </a:lnTo>
                  <a:lnTo>
                    <a:pt x="119937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558379" y="9423025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59968" y="119874"/>
                  </a:moveTo>
                  <a:cubicBezTo>
                    <a:pt x="26834" y="119874"/>
                    <a:pt x="0" y="66232"/>
                    <a:pt x="0" y="0"/>
                  </a:cubicBezTo>
                  <a:lnTo>
                    <a:pt x="119937" y="0"/>
                  </a:lnTo>
                  <a:cubicBezTo>
                    <a:pt x="119937" y="66232"/>
                    <a:pt x="93102" y="119874"/>
                    <a:pt x="59968" y="11987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883429" y="9742241"/>
              <a:ext cx="279600" cy="139800"/>
            </a:xfrm>
            <a:custGeom>
              <a:rect b="b" l="l" r="r" t="t"/>
              <a:pathLst>
                <a:path extrusionOk="0" h="120000" w="120000">
                  <a:moveTo>
                    <a:pt x="0" y="119874"/>
                  </a:moveTo>
                  <a:cubicBezTo>
                    <a:pt x="0" y="53641"/>
                    <a:pt x="26785" y="0"/>
                    <a:pt x="59936" y="0"/>
                  </a:cubicBezTo>
                  <a:cubicBezTo>
                    <a:pt x="93025" y="0"/>
                    <a:pt x="119936" y="53641"/>
                    <a:pt x="119936" y="119874"/>
                  </a:cubicBezTo>
                  <a:lnTo>
                    <a:pt x="0" y="119874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883429" y="9423025"/>
              <a:ext cx="279600" cy="338100"/>
            </a:xfrm>
            <a:custGeom>
              <a:rect b="b" l="l" r="r" t="t"/>
              <a:pathLst>
                <a:path extrusionOk="0" h="120000" w="120000">
                  <a:moveTo>
                    <a:pt x="0" y="119947"/>
                  </a:moveTo>
                  <a:lnTo>
                    <a:pt x="0" y="0"/>
                  </a:lnTo>
                  <a:lnTo>
                    <a:pt x="119937" y="0"/>
                  </a:lnTo>
                  <a:lnTo>
                    <a:pt x="0" y="119947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42"/>
          <p:cNvGrpSpPr/>
          <p:nvPr/>
        </p:nvGrpSpPr>
        <p:grpSpPr>
          <a:xfrm>
            <a:off x="934742" y="1935893"/>
            <a:ext cx="1225312" cy="1271575"/>
            <a:chOff x="7084218" y="2102643"/>
            <a:chExt cx="940594" cy="976182"/>
          </a:xfrm>
        </p:grpSpPr>
        <p:sp>
          <p:nvSpPr>
            <p:cNvPr id="510" name="Google Shape;510;p42"/>
            <p:cNvSpPr/>
            <p:nvPr/>
          </p:nvSpPr>
          <p:spPr>
            <a:xfrm>
              <a:off x="7627143" y="2102643"/>
              <a:ext cx="281100" cy="281100"/>
            </a:xfrm>
            <a:custGeom>
              <a:rect b="b" l="l" r="r" t="t"/>
              <a:pathLst>
                <a:path extrusionOk="0" h="120000" w="120000">
                  <a:moveTo>
                    <a:pt x="104651" y="74790"/>
                  </a:moveTo>
                  <a:lnTo>
                    <a:pt x="89581" y="119720"/>
                  </a:lnTo>
                  <a:lnTo>
                    <a:pt x="0" y="89581"/>
                  </a:lnTo>
                  <a:lnTo>
                    <a:pt x="30139" y="0"/>
                  </a:lnTo>
                  <a:lnTo>
                    <a:pt x="119720" y="30139"/>
                  </a:lnTo>
                  <a:lnTo>
                    <a:pt x="104651" y="74790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7205663" y="2243138"/>
              <a:ext cx="421500" cy="421500"/>
            </a:xfrm>
            <a:custGeom>
              <a:rect b="b" l="l" r="r" t="t"/>
              <a:pathLst>
                <a:path extrusionOk="0" h="120000" w="120000">
                  <a:moveTo>
                    <a:pt x="59720" y="59813"/>
                  </a:moveTo>
                  <a:lnTo>
                    <a:pt x="119813" y="59813"/>
                  </a:lnTo>
                  <a:lnTo>
                    <a:pt x="119813" y="119813"/>
                  </a:lnTo>
                  <a:lnTo>
                    <a:pt x="59720" y="119813"/>
                  </a:lnTo>
                  <a:lnTo>
                    <a:pt x="50232" y="119813"/>
                  </a:lnTo>
                  <a:lnTo>
                    <a:pt x="0" y="119813"/>
                  </a:lnTo>
                  <a:lnTo>
                    <a:pt x="0" y="74534"/>
                  </a:lnTo>
                  <a:lnTo>
                    <a:pt x="0" y="59813"/>
                  </a:lnTo>
                  <a:lnTo>
                    <a:pt x="0" y="0"/>
                  </a:lnTo>
                  <a:lnTo>
                    <a:pt x="59720" y="0"/>
                  </a:lnTo>
                  <a:lnTo>
                    <a:pt x="59720" y="59813"/>
                  </a:lnTo>
                </a:path>
              </a:pathLst>
            </a:custGeom>
            <a:solidFill>
              <a:srgbClr val="EB665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7084218" y="2943225"/>
              <a:ext cx="131100" cy="135600"/>
            </a:xfrm>
            <a:custGeom>
              <a:rect b="b" l="l" r="r" t="t"/>
              <a:pathLst>
                <a:path extrusionOk="0" h="120000" w="120000">
                  <a:moveTo>
                    <a:pt x="609" y="59417"/>
                  </a:moveTo>
                  <a:cubicBezTo>
                    <a:pt x="0" y="27378"/>
                    <a:pt x="27411" y="1165"/>
                    <a:pt x="60913" y="582"/>
                  </a:cubicBezTo>
                  <a:cubicBezTo>
                    <a:pt x="61522" y="582"/>
                    <a:pt x="62131" y="582"/>
                    <a:pt x="62741" y="582"/>
                  </a:cubicBezTo>
                  <a:cubicBezTo>
                    <a:pt x="87106" y="0"/>
                    <a:pt x="109644" y="13980"/>
                    <a:pt x="118781" y="34951"/>
                  </a:cubicBezTo>
                  <a:lnTo>
                    <a:pt x="95634" y="44854"/>
                  </a:lnTo>
                  <a:cubicBezTo>
                    <a:pt x="90152" y="31456"/>
                    <a:pt x="77360" y="23300"/>
                    <a:pt x="62131" y="23300"/>
                  </a:cubicBezTo>
                  <a:cubicBezTo>
                    <a:pt x="42030" y="23300"/>
                    <a:pt x="25583" y="38446"/>
                    <a:pt x="25583" y="58252"/>
                  </a:cubicBezTo>
                  <a:cubicBezTo>
                    <a:pt x="25583" y="58834"/>
                    <a:pt x="25583" y="58834"/>
                    <a:pt x="25583" y="59417"/>
                  </a:cubicBezTo>
                  <a:cubicBezTo>
                    <a:pt x="24974" y="79223"/>
                    <a:pt x="42030" y="94951"/>
                    <a:pt x="62131" y="95533"/>
                  </a:cubicBezTo>
                  <a:lnTo>
                    <a:pt x="62741" y="95533"/>
                  </a:lnTo>
                  <a:cubicBezTo>
                    <a:pt x="77969" y="95533"/>
                    <a:pt x="90761" y="86796"/>
                    <a:pt x="96243" y="73980"/>
                  </a:cubicBezTo>
                  <a:lnTo>
                    <a:pt x="119390" y="83300"/>
                  </a:lnTo>
                  <a:cubicBezTo>
                    <a:pt x="110253" y="105436"/>
                    <a:pt x="87715" y="119417"/>
                    <a:pt x="62741" y="118834"/>
                  </a:cubicBezTo>
                  <a:cubicBezTo>
                    <a:pt x="29238" y="119417"/>
                    <a:pt x="1218" y="93203"/>
                    <a:pt x="609" y="61165"/>
                  </a:cubicBezTo>
                  <a:cubicBezTo>
                    <a:pt x="609" y="60582"/>
                    <a:pt x="609" y="60000"/>
                    <a:pt x="609" y="59417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7227093" y="2943225"/>
              <a:ext cx="131100" cy="133500"/>
            </a:xfrm>
            <a:custGeom>
              <a:rect b="b" l="l" r="r" t="t"/>
              <a:pathLst>
                <a:path extrusionOk="0" h="120000" w="120000">
                  <a:moveTo>
                    <a:pt x="0" y="59704"/>
                  </a:moveTo>
                  <a:cubicBezTo>
                    <a:pt x="0" y="26600"/>
                    <a:pt x="26009" y="0"/>
                    <a:pt x="59704" y="0"/>
                  </a:cubicBezTo>
                  <a:cubicBezTo>
                    <a:pt x="92807" y="0"/>
                    <a:pt x="119408" y="26600"/>
                    <a:pt x="119408" y="59704"/>
                  </a:cubicBezTo>
                  <a:cubicBezTo>
                    <a:pt x="119408" y="92807"/>
                    <a:pt x="92807" y="119408"/>
                    <a:pt x="59704" y="119408"/>
                  </a:cubicBezTo>
                  <a:cubicBezTo>
                    <a:pt x="27192" y="119408"/>
                    <a:pt x="591" y="93399"/>
                    <a:pt x="0" y="60886"/>
                  </a:cubicBezTo>
                  <a:cubicBezTo>
                    <a:pt x="0" y="60295"/>
                    <a:pt x="0" y="60295"/>
                    <a:pt x="0" y="59704"/>
                  </a:cubicBezTo>
                  <a:close/>
                  <a:moveTo>
                    <a:pt x="94581" y="59704"/>
                  </a:moveTo>
                  <a:cubicBezTo>
                    <a:pt x="93990" y="40197"/>
                    <a:pt x="76847" y="25418"/>
                    <a:pt x="57931" y="26009"/>
                  </a:cubicBezTo>
                  <a:cubicBezTo>
                    <a:pt x="38423" y="26600"/>
                    <a:pt x="23054" y="43743"/>
                    <a:pt x="23645" y="62660"/>
                  </a:cubicBezTo>
                  <a:cubicBezTo>
                    <a:pt x="24236" y="81576"/>
                    <a:pt x="40197" y="96354"/>
                    <a:pt x="59113" y="96354"/>
                  </a:cubicBezTo>
                  <a:cubicBezTo>
                    <a:pt x="78620" y="96354"/>
                    <a:pt x="95172" y="79802"/>
                    <a:pt x="94581" y="59704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7379493" y="2943225"/>
              <a:ext cx="116700" cy="128700"/>
            </a:xfrm>
            <a:custGeom>
              <a:rect b="b" l="l" r="r" t="t"/>
              <a:pathLst>
                <a:path extrusionOk="0" h="120000" w="120000">
                  <a:moveTo>
                    <a:pt x="0" y="2412"/>
                  </a:moveTo>
                  <a:lnTo>
                    <a:pt x="27182" y="2412"/>
                  </a:lnTo>
                  <a:lnTo>
                    <a:pt x="27182" y="18090"/>
                  </a:lnTo>
                  <a:cubicBezTo>
                    <a:pt x="36464" y="6030"/>
                    <a:pt x="51712" y="0"/>
                    <a:pt x="66961" y="0"/>
                  </a:cubicBezTo>
                  <a:cubicBezTo>
                    <a:pt x="99447" y="0"/>
                    <a:pt x="119337" y="19296"/>
                    <a:pt x="119337" y="51256"/>
                  </a:cubicBezTo>
                  <a:lnTo>
                    <a:pt x="119337" y="119396"/>
                  </a:lnTo>
                  <a:lnTo>
                    <a:pt x="91491" y="119396"/>
                  </a:lnTo>
                  <a:lnTo>
                    <a:pt x="91491" y="53065"/>
                  </a:lnTo>
                  <a:cubicBezTo>
                    <a:pt x="91491" y="33768"/>
                    <a:pt x="80883" y="21708"/>
                    <a:pt x="60331" y="21708"/>
                  </a:cubicBezTo>
                  <a:cubicBezTo>
                    <a:pt x="42430" y="21708"/>
                    <a:pt x="27845" y="34371"/>
                    <a:pt x="27845" y="54874"/>
                  </a:cubicBezTo>
                  <a:lnTo>
                    <a:pt x="27845" y="119396"/>
                  </a:lnTo>
                  <a:lnTo>
                    <a:pt x="0" y="119396"/>
                  </a:lnTo>
                  <a:lnTo>
                    <a:pt x="0" y="2412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7522368" y="2943225"/>
              <a:ext cx="119100" cy="128700"/>
            </a:xfrm>
            <a:custGeom>
              <a:rect b="b" l="l" r="r" t="t"/>
              <a:pathLst>
                <a:path extrusionOk="0" h="120000" w="120000">
                  <a:moveTo>
                    <a:pt x="0" y="2412"/>
                  </a:moveTo>
                  <a:lnTo>
                    <a:pt x="26666" y="2412"/>
                  </a:lnTo>
                  <a:lnTo>
                    <a:pt x="26666" y="18090"/>
                  </a:lnTo>
                  <a:cubicBezTo>
                    <a:pt x="36666" y="6030"/>
                    <a:pt x="51333" y="0"/>
                    <a:pt x="67333" y="0"/>
                  </a:cubicBezTo>
                  <a:cubicBezTo>
                    <a:pt x="100000" y="0"/>
                    <a:pt x="119333" y="19296"/>
                    <a:pt x="119333" y="51256"/>
                  </a:cubicBezTo>
                  <a:lnTo>
                    <a:pt x="119333" y="119396"/>
                  </a:lnTo>
                  <a:lnTo>
                    <a:pt x="91333" y="119396"/>
                  </a:lnTo>
                  <a:lnTo>
                    <a:pt x="91333" y="53065"/>
                  </a:lnTo>
                  <a:cubicBezTo>
                    <a:pt x="91333" y="33768"/>
                    <a:pt x="80666" y="21708"/>
                    <a:pt x="60000" y="21708"/>
                  </a:cubicBezTo>
                  <a:cubicBezTo>
                    <a:pt x="42000" y="21708"/>
                    <a:pt x="27333" y="34371"/>
                    <a:pt x="27333" y="54874"/>
                  </a:cubicBezTo>
                  <a:lnTo>
                    <a:pt x="27333" y="119396"/>
                  </a:lnTo>
                  <a:lnTo>
                    <a:pt x="0" y="119396"/>
                  </a:lnTo>
                  <a:lnTo>
                    <a:pt x="0" y="2412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7660481" y="2943225"/>
              <a:ext cx="133500" cy="133500"/>
            </a:xfrm>
            <a:custGeom>
              <a:rect b="b" l="l" r="r" t="t"/>
              <a:pathLst>
                <a:path extrusionOk="0" h="120000" w="120000">
                  <a:moveTo>
                    <a:pt x="591" y="60000"/>
                  </a:moveTo>
                  <a:cubicBezTo>
                    <a:pt x="0" y="27647"/>
                    <a:pt x="26009" y="588"/>
                    <a:pt x="58522" y="0"/>
                  </a:cubicBezTo>
                  <a:cubicBezTo>
                    <a:pt x="59113" y="0"/>
                    <a:pt x="59704" y="0"/>
                    <a:pt x="60295" y="0"/>
                  </a:cubicBezTo>
                  <a:cubicBezTo>
                    <a:pt x="93990" y="0"/>
                    <a:pt x="119408" y="24705"/>
                    <a:pt x="119408" y="58235"/>
                  </a:cubicBezTo>
                  <a:lnTo>
                    <a:pt x="119408" y="67647"/>
                  </a:lnTo>
                  <a:lnTo>
                    <a:pt x="24236" y="67647"/>
                  </a:lnTo>
                  <a:cubicBezTo>
                    <a:pt x="27192" y="85294"/>
                    <a:pt x="40788" y="97058"/>
                    <a:pt x="60886" y="97058"/>
                  </a:cubicBezTo>
                  <a:cubicBezTo>
                    <a:pt x="75073" y="97647"/>
                    <a:pt x="88669" y="89411"/>
                    <a:pt x="94581" y="77058"/>
                  </a:cubicBezTo>
                  <a:lnTo>
                    <a:pt x="115270" y="88235"/>
                  </a:lnTo>
                  <a:cubicBezTo>
                    <a:pt x="104630" y="107058"/>
                    <a:pt x="86896" y="119411"/>
                    <a:pt x="61477" y="119411"/>
                  </a:cubicBezTo>
                  <a:cubicBezTo>
                    <a:pt x="25418" y="118823"/>
                    <a:pt x="591" y="92941"/>
                    <a:pt x="591" y="60000"/>
                  </a:cubicBezTo>
                  <a:close/>
                  <a:moveTo>
                    <a:pt x="26009" y="47058"/>
                  </a:moveTo>
                  <a:lnTo>
                    <a:pt x="94581" y="47058"/>
                  </a:lnTo>
                  <a:cubicBezTo>
                    <a:pt x="91034" y="30588"/>
                    <a:pt x="78029" y="21176"/>
                    <a:pt x="60886" y="21176"/>
                  </a:cubicBezTo>
                  <a:cubicBezTo>
                    <a:pt x="44334" y="21176"/>
                    <a:pt x="30147" y="31764"/>
                    <a:pt x="26009" y="47058"/>
                  </a:cubicBezTo>
                  <a:close/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7810500" y="2943225"/>
              <a:ext cx="128700" cy="135600"/>
            </a:xfrm>
            <a:custGeom>
              <a:rect b="b" l="l" r="r" t="t"/>
              <a:pathLst>
                <a:path extrusionOk="0" h="120000" w="120000">
                  <a:moveTo>
                    <a:pt x="609" y="59417"/>
                  </a:moveTo>
                  <a:cubicBezTo>
                    <a:pt x="0" y="27378"/>
                    <a:pt x="27411" y="1165"/>
                    <a:pt x="60913" y="582"/>
                  </a:cubicBezTo>
                  <a:cubicBezTo>
                    <a:pt x="61522" y="582"/>
                    <a:pt x="62131" y="582"/>
                    <a:pt x="62741" y="582"/>
                  </a:cubicBezTo>
                  <a:cubicBezTo>
                    <a:pt x="87106" y="0"/>
                    <a:pt x="109644" y="13980"/>
                    <a:pt x="118781" y="34951"/>
                  </a:cubicBezTo>
                  <a:lnTo>
                    <a:pt x="95634" y="44854"/>
                  </a:lnTo>
                  <a:cubicBezTo>
                    <a:pt x="90152" y="31456"/>
                    <a:pt x="77360" y="23300"/>
                    <a:pt x="62131" y="23300"/>
                  </a:cubicBezTo>
                  <a:cubicBezTo>
                    <a:pt x="42030" y="23300"/>
                    <a:pt x="25583" y="38446"/>
                    <a:pt x="25583" y="58252"/>
                  </a:cubicBezTo>
                  <a:cubicBezTo>
                    <a:pt x="25583" y="58834"/>
                    <a:pt x="25583" y="58834"/>
                    <a:pt x="25583" y="59417"/>
                  </a:cubicBezTo>
                  <a:cubicBezTo>
                    <a:pt x="24974" y="79223"/>
                    <a:pt x="42030" y="94951"/>
                    <a:pt x="62131" y="95533"/>
                  </a:cubicBezTo>
                  <a:lnTo>
                    <a:pt x="62741" y="95533"/>
                  </a:lnTo>
                  <a:cubicBezTo>
                    <a:pt x="77969" y="95533"/>
                    <a:pt x="90761" y="86796"/>
                    <a:pt x="96243" y="73980"/>
                  </a:cubicBezTo>
                  <a:lnTo>
                    <a:pt x="119390" y="83300"/>
                  </a:lnTo>
                  <a:cubicBezTo>
                    <a:pt x="110253" y="105436"/>
                    <a:pt x="87715" y="119417"/>
                    <a:pt x="62741" y="118834"/>
                  </a:cubicBezTo>
                  <a:cubicBezTo>
                    <a:pt x="29238" y="119417"/>
                    <a:pt x="1218" y="93203"/>
                    <a:pt x="1218" y="61165"/>
                  </a:cubicBezTo>
                  <a:cubicBezTo>
                    <a:pt x="609" y="60000"/>
                    <a:pt x="609" y="60000"/>
                    <a:pt x="609" y="59417"/>
                  </a:cubicBez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7948613" y="2902743"/>
              <a:ext cx="76200" cy="173700"/>
            </a:xfrm>
            <a:custGeom>
              <a:rect b="b" l="l" r="r" t="t"/>
              <a:pathLst>
                <a:path extrusionOk="0" h="120000" w="120000">
                  <a:moveTo>
                    <a:pt x="0" y="31026"/>
                  </a:moveTo>
                  <a:lnTo>
                    <a:pt x="33103" y="31026"/>
                  </a:lnTo>
                  <a:lnTo>
                    <a:pt x="33103" y="10038"/>
                  </a:lnTo>
                  <a:lnTo>
                    <a:pt x="76551" y="0"/>
                  </a:lnTo>
                  <a:lnTo>
                    <a:pt x="76551" y="31026"/>
                  </a:lnTo>
                  <a:lnTo>
                    <a:pt x="118965" y="31026"/>
                  </a:lnTo>
                  <a:lnTo>
                    <a:pt x="118965" y="48365"/>
                  </a:lnTo>
                  <a:lnTo>
                    <a:pt x="76551" y="48365"/>
                  </a:lnTo>
                  <a:lnTo>
                    <a:pt x="76551" y="83041"/>
                  </a:lnTo>
                  <a:cubicBezTo>
                    <a:pt x="76551" y="99011"/>
                    <a:pt x="81724" y="101749"/>
                    <a:pt x="118965" y="101749"/>
                  </a:cubicBezTo>
                  <a:lnTo>
                    <a:pt x="118965" y="119543"/>
                  </a:lnTo>
                  <a:lnTo>
                    <a:pt x="112758" y="119543"/>
                  </a:lnTo>
                  <a:cubicBezTo>
                    <a:pt x="51724" y="119543"/>
                    <a:pt x="33103" y="111330"/>
                    <a:pt x="33103" y="83041"/>
                  </a:cubicBezTo>
                  <a:lnTo>
                    <a:pt x="33103" y="47908"/>
                  </a:lnTo>
                  <a:lnTo>
                    <a:pt x="0" y="47908"/>
                  </a:lnTo>
                  <a:lnTo>
                    <a:pt x="0" y="31026"/>
                  </a:lnTo>
                </a:path>
              </a:pathLst>
            </a:custGeom>
            <a:solidFill>
              <a:srgbClr val="00363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19" name="Google Shape;519;p42"/>
          <p:cNvCxnSpPr/>
          <p:nvPr/>
        </p:nvCxnSpPr>
        <p:spPr>
          <a:xfrm>
            <a:off x="3044792" y="1038963"/>
            <a:ext cx="0" cy="352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0" name="Google Shape;520;p42"/>
          <p:cNvSpPr txBox="1"/>
          <p:nvPr>
            <p:ph idx="2" type="body"/>
          </p:nvPr>
        </p:nvSpPr>
        <p:spPr>
          <a:xfrm>
            <a:off x="4225350" y="11006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1" name="Google Shape;521;p42"/>
          <p:cNvSpPr txBox="1"/>
          <p:nvPr>
            <p:ph idx="3" type="body"/>
          </p:nvPr>
        </p:nvSpPr>
        <p:spPr>
          <a:xfrm>
            <a:off x="4225350" y="1544595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2" name="Google Shape;522;p42"/>
          <p:cNvSpPr txBox="1"/>
          <p:nvPr>
            <p:ph idx="4" type="body"/>
          </p:nvPr>
        </p:nvSpPr>
        <p:spPr>
          <a:xfrm>
            <a:off x="4225350" y="1988552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3" name="Google Shape;523;p42"/>
          <p:cNvSpPr txBox="1"/>
          <p:nvPr>
            <p:ph idx="5" type="body"/>
          </p:nvPr>
        </p:nvSpPr>
        <p:spPr>
          <a:xfrm>
            <a:off x="4225350" y="2432509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4" name="Google Shape;524;p42"/>
          <p:cNvSpPr txBox="1"/>
          <p:nvPr>
            <p:ph idx="6" type="body"/>
          </p:nvPr>
        </p:nvSpPr>
        <p:spPr>
          <a:xfrm>
            <a:off x="4225350" y="2876466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5" name="Google Shape;525;p42"/>
          <p:cNvSpPr txBox="1"/>
          <p:nvPr>
            <p:ph idx="7" type="body"/>
          </p:nvPr>
        </p:nvSpPr>
        <p:spPr>
          <a:xfrm>
            <a:off x="4225350" y="3320423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6" name="Google Shape;526;p42"/>
          <p:cNvSpPr txBox="1"/>
          <p:nvPr>
            <p:ph idx="8" type="body"/>
          </p:nvPr>
        </p:nvSpPr>
        <p:spPr>
          <a:xfrm>
            <a:off x="4225350" y="3764380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527" name="Google Shape;527;p42"/>
          <p:cNvSpPr txBox="1"/>
          <p:nvPr>
            <p:ph idx="9" type="body"/>
          </p:nvPr>
        </p:nvSpPr>
        <p:spPr>
          <a:xfrm>
            <a:off x="4225350" y="4208338"/>
            <a:ext cx="4650000" cy="345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04800" lvl="0" marL="457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2" name="Google Shape;532;p4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4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" showMasterSp="0">
  <p:cSld name="Blank Z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5"/>
          <p:cNvSpPr/>
          <p:nvPr/>
        </p:nvSpPr>
        <p:spPr>
          <a:xfrm>
            <a:off x="4402804" y="4717119"/>
            <a:ext cx="338418" cy="241894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est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White" showMasterSp="0" type="tx">
  <p:cSld name="TITLE_AND_BODY">
    <p:bg>
      <p:bgPr>
        <a:solidFill>
          <a:srgbClr val="FFFFFF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ofu" showMasterSp="0">
  <p:cSld name="TITLE_AND_BODY_3">
    <p:bg>
      <p:bgPr>
        <a:solidFill>
          <a:schemeClr val="lt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White" showMasterSp="0">
  <p:cSld name="White Subtitle without logo">
    <p:bg>
      <p:bgPr>
        <a:solidFill>
          <a:srgbClr val="FFFFFF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9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Tofu" showMasterSp="0">
  <p:cSld name="White Subtitle without logo_1">
    <p:bg>
      <p:bgPr>
        <a:solidFill>
          <a:schemeClr val="l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0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 - White" showMasterSp="0">
  <p:cSld name="Blank Z White">
    <p:bg>
      <p:bgPr>
        <a:solidFill>
          <a:srgbClr val="FFFFFF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1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Speakers">
  <p:cSld name="Custom Layout_1_1_1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idx="1" type="subTitle"/>
          </p:nvPr>
        </p:nvSpPr>
        <p:spPr>
          <a:xfrm>
            <a:off x="1609938" y="3248025"/>
            <a:ext cx="30765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31" name="Google Shape;31;p6"/>
          <p:cNvSpPr txBox="1"/>
          <p:nvPr>
            <p:ph idx="2" type="subTitle"/>
          </p:nvPr>
        </p:nvSpPr>
        <p:spPr>
          <a:xfrm>
            <a:off x="4453038" y="3248025"/>
            <a:ext cx="3076500" cy="5142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32" name="Google Shape;32;p6"/>
          <p:cNvSpPr/>
          <p:nvPr/>
        </p:nvSpPr>
        <p:spPr>
          <a:xfrm>
            <a:off x="2314713" y="1201475"/>
            <a:ext cx="1676100" cy="16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5153163" y="1201475"/>
            <a:ext cx="1676100" cy="167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1609938" y="2573075"/>
            <a:ext cx="30765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9pPr>
          </a:lstStyle>
          <a:p/>
        </p:txBody>
      </p:sp>
      <p:sp>
        <p:nvSpPr>
          <p:cNvPr id="35" name="Google Shape;35;p6"/>
          <p:cNvSpPr txBox="1"/>
          <p:nvPr>
            <p:ph idx="3" type="title"/>
          </p:nvPr>
        </p:nvSpPr>
        <p:spPr>
          <a:xfrm>
            <a:off x="4453038" y="2573075"/>
            <a:ext cx="30765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Z - Night mode" showMasterSp="0">
  <p:cSld name="Night mode - blank Z_1">
    <p:bg>
      <p:bgPr>
        <a:solidFill>
          <a:srgbClr val="03363D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2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2"/>
          <p:cNvSpPr txBox="1"/>
          <p:nvPr>
            <p:ph idx="12" type="sldNum"/>
          </p:nvPr>
        </p:nvSpPr>
        <p:spPr>
          <a:xfrm>
            <a:off x="4484637" y="4905375"/>
            <a:ext cx="169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TITLE_AND_BODY_2_3">
    <p:bg>
      <p:bgPr>
        <a:solidFill>
          <a:schemeClr val="lt1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552" name="Google Shape;552;p53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553" name="Google Shape;553;p53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54" name="Google Shape;554;p53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55" name="Google Shape;555;p53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56" name="Google Shape;556;p53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57" name="Google Shape;557;p53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Night mode" showMasterSp="0">
  <p:cSld name="TITLE_AND_BODY_2_2_1">
    <p:bg>
      <p:bgPr>
        <a:solidFill>
          <a:srgbClr val="03363D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4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560" name="Google Shape;560;p54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561" name="Google Shape;561;p54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62" name="Google Shape;562;p54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63" name="Google Shape;563;p54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64" name="Google Shape;564;p54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65" name="Google Shape;565;p54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detailed" showMasterSp="0">
  <p:cSld name="TITLE_AND_BODY_2_1_1">
    <p:bg>
      <p:bgPr>
        <a:solidFill>
          <a:schemeClr val="lt1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5"/>
          <p:cNvSpPr txBox="1"/>
          <p:nvPr/>
        </p:nvSpPr>
        <p:spPr>
          <a:xfrm>
            <a:off x="572564" y="916881"/>
            <a:ext cx="2270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4900"/>
              <a:buFont typeface="Questrial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Agenda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568" name="Google Shape;568;p55"/>
          <p:cNvSpPr txBox="1"/>
          <p:nvPr>
            <p:ph idx="1" type="subTitle"/>
          </p:nvPr>
        </p:nvSpPr>
        <p:spPr>
          <a:xfrm>
            <a:off x="4949218" y="913075"/>
            <a:ext cx="36249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69" name="Google Shape;569;p55"/>
          <p:cNvSpPr txBox="1"/>
          <p:nvPr>
            <p:ph idx="2" type="subTitle"/>
          </p:nvPr>
        </p:nvSpPr>
        <p:spPr>
          <a:xfrm>
            <a:off x="4949220" y="1469180"/>
            <a:ext cx="36249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0" name="Google Shape;570;p55"/>
          <p:cNvSpPr txBox="1"/>
          <p:nvPr>
            <p:ph idx="3" type="subTitle"/>
          </p:nvPr>
        </p:nvSpPr>
        <p:spPr>
          <a:xfrm>
            <a:off x="4949222" y="2028134"/>
            <a:ext cx="36249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1" name="Google Shape;571;p55"/>
          <p:cNvSpPr txBox="1"/>
          <p:nvPr>
            <p:ph idx="4" type="subTitle"/>
          </p:nvPr>
        </p:nvSpPr>
        <p:spPr>
          <a:xfrm>
            <a:off x="4949213" y="2587077"/>
            <a:ext cx="36249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2" name="Google Shape;572;p55"/>
          <p:cNvSpPr txBox="1"/>
          <p:nvPr>
            <p:ph idx="5" type="subTitle"/>
          </p:nvPr>
        </p:nvSpPr>
        <p:spPr>
          <a:xfrm>
            <a:off x="4949215" y="3146025"/>
            <a:ext cx="36249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3" name="Google Shape;573;p55"/>
          <p:cNvSpPr txBox="1"/>
          <p:nvPr>
            <p:ph idx="6" type="subTitle"/>
          </p:nvPr>
        </p:nvSpPr>
        <p:spPr>
          <a:xfrm>
            <a:off x="3787764" y="3146025"/>
            <a:ext cx="1044900" cy="400200"/>
          </a:xfrm>
          <a:prstGeom prst="rect">
            <a:avLst/>
          </a:prstGeom>
          <a:solidFill>
            <a:srgbClr val="2EA8B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4" name="Google Shape;574;p55"/>
          <p:cNvSpPr txBox="1"/>
          <p:nvPr>
            <p:ph idx="7" type="subTitle"/>
          </p:nvPr>
        </p:nvSpPr>
        <p:spPr>
          <a:xfrm>
            <a:off x="3787764" y="2588119"/>
            <a:ext cx="1044900" cy="400200"/>
          </a:xfrm>
          <a:prstGeom prst="rect">
            <a:avLst/>
          </a:prstGeom>
          <a:solidFill>
            <a:srgbClr val="587052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5" name="Google Shape;575;p55"/>
          <p:cNvSpPr txBox="1"/>
          <p:nvPr>
            <p:ph idx="8" type="subTitle"/>
          </p:nvPr>
        </p:nvSpPr>
        <p:spPr>
          <a:xfrm>
            <a:off x="3787764" y="2030213"/>
            <a:ext cx="1044900" cy="400200"/>
          </a:xfrm>
          <a:prstGeom prst="rect">
            <a:avLst/>
          </a:prstGeom>
          <a:solidFill>
            <a:srgbClr val="E2EFD1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6" name="Google Shape;576;p55"/>
          <p:cNvSpPr txBox="1"/>
          <p:nvPr>
            <p:ph idx="9" type="subTitle"/>
          </p:nvPr>
        </p:nvSpPr>
        <p:spPr>
          <a:xfrm>
            <a:off x="3787764" y="1472306"/>
            <a:ext cx="1044900" cy="400200"/>
          </a:xfrm>
          <a:prstGeom prst="rect">
            <a:avLst/>
          </a:prstGeom>
          <a:solidFill>
            <a:srgbClr val="EFC83B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7" name="Google Shape;577;p55"/>
          <p:cNvSpPr txBox="1"/>
          <p:nvPr>
            <p:ph idx="13" type="subTitle"/>
          </p:nvPr>
        </p:nvSpPr>
        <p:spPr>
          <a:xfrm>
            <a:off x="3787764" y="914400"/>
            <a:ext cx="1044900" cy="400200"/>
          </a:xfrm>
          <a:prstGeom prst="rect">
            <a:avLst/>
          </a:prstGeom>
          <a:solidFill>
            <a:srgbClr val="FF6224"/>
          </a:solidFill>
        </p:spPr>
        <p:txBody>
          <a:bodyPr anchorCtr="0" anchor="ctr" bIns="0" lIns="91450" spcFirstLastPara="1" rIns="9145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78" name="Google Shape;578;p55"/>
          <p:cNvSpPr/>
          <p:nvPr/>
        </p:nvSpPr>
        <p:spPr>
          <a:xfrm>
            <a:off x="572564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arge - 1 speaker + photo">
  <p:cSld name="Big title - 1 speaker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6"/>
          <p:cNvSpPr txBox="1"/>
          <p:nvPr>
            <p:ph idx="1" type="subTitle"/>
          </p:nvPr>
        </p:nvSpPr>
        <p:spPr>
          <a:xfrm>
            <a:off x="6680850" y="571500"/>
            <a:ext cx="18930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81" name="Google Shape;581;p56"/>
          <p:cNvSpPr txBox="1"/>
          <p:nvPr>
            <p:ph type="title"/>
          </p:nvPr>
        </p:nvSpPr>
        <p:spPr>
          <a:xfrm>
            <a:off x="572563" y="571500"/>
            <a:ext cx="5332200" cy="21168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582" name="Google Shape;582;p56"/>
          <p:cNvSpPr txBox="1"/>
          <p:nvPr>
            <p:ph idx="2" type="subTitle"/>
          </p:nvPr>
        </p:nvSpPr>
        <p:spPr>
          <a:xfrm>
            <a:off x="1658725" y="3817050"/>
            <a:ext cx="22770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83" name="Google Shape;583;p56"/>
          <p:cNvSpPr txBox="1"/>
          <p:nvPr>
            <p:ph idx="3" type="subTitle"/>
          </p:nvPr>
        </p:nvSpPr>
        <p:spPr>
          <a:xfrm>
            <a:off x="1658725" y="4154400"/>
            <a:ext cx="22770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84" name="Google Shape;584;p56"/>
          <p:cNvSpPr/>
          <p:nvPr/>
        </p:nvSpPr>
        <p:spPr>
          <a:xfrm>
            <a:off x="8170560" y="42673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1 speaker + photo">
  <p:cSld name="Big title - 1 speaker_1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7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587" name="Google Shape;587;p57"/>
          <p:cNvSpPr txBox="1"/>
          <p:nvPr>
            <p:ph type="title"/>
          </p:nvPr>
        </p:nvSpPr>
        <p:spPr>
          <a:xfrm>
            <a:off x="572563" y="1527050"/>
            <a:ext cx="53322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588" name="Google Shape;588;p57"/>
          <p:cNvSpPr txBox="1"/>
          <p:nvPr>
            <p:ph idx="1" type="subTitle"/>
          </p:nvPr>
        </p:nvSpPr>
        <p:spPr>
          <a:xfrm>
            <a:off x="1658725" y="3817050"/>
            <a:ext cx="22770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89" name="Google Shape;589;p57"/>
          <p:cNvSpPr txBox="1"/>
          <p:nvPr>
            <p:ph idx="2" type="subTitle"/>
          </p:nvPr>
        </p:nvSpPr>
        <p:spPr>
          <a:xfrm>
            <a:off x="1658725" y="4154400"/>
            <a:ext cx="22770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2 speakers">
  <p:cSld name="Big title - 1 speaker_1_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8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592" name="Google Shape;592;p58"/>
          <p:cNvSpPr txBox="1"/>
          <p:nvPr>
            <p:ph type="title"/>
          </p:nvPr>
        </p:nvSpPr>
        <p:spPr>
          <a:xfrm>
            <a:off x="572563" y="1527050"/>
            <a:ext cx="38577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593" name="Google Shape;593;p58"/>
          <p:cNvSpPr txBox="1"/>
          <p:nvPr>
            <p:ph idx="1" type="subTitle"/>
          </p:nvPr>
        </p:nvSpPr>
        <p:spPr>
          <a:xfrm>
            <a:off x="6812538" y="1424838"/>
            <a:ext cx="17589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94" name="Google Shape;594;p58"/>
          <p:cNvSpPr txBox="1"/>
          <p:nvPr>
            <p:ph idx="2" type="subTitle"/>
          </p:nvPr>
        </p:nvSpPr>
        <p:spPr>
          <a:xfrm>
            <a:off x="6812538" y="1762188"/>
            <a:ext cx="17589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595" name="Google Shape;595;p58"/>
          <p:cNvSpPr txBox="1"/>
          <p:nvPr>
            <p:ph idx="3" type="subTitle"/>
          </p:nvPr>
        </p:nvSpPr>
        <p:spPr>
          <a:xfrm>
            <a:off x="4108800" y="3529550"/>
            <a:ext cx="1939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96" name="Google Shape;596;p58"/>
          <p:cNvSpPr txBox="1"/>
          <p:nvPr>
            <p:ph idx="4" type="subTitle"/>
          </p:nvPr>
        </p:nvSpPr>
        <p:spPr>
          <a:xfrm>
            <a:off x="4108800" y="3866900"/>
            <a:ext cx="1939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no photo" showMasterSp="0">
  <p:cSld name="Long title - no photo">
    <p:bg>
      <p:bgPr>
        <a:solidFill>
          <a:srgbClr val="E2EFD1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9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599" name="Google Shape;599;p59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00" name="Google Shape;600;p59"/>
          <p:cNvSpPr txBox="1"/>
          <p:nvPr>
            <p:ph idx="1" type="subTitle"/>
          </p:nvPr>
        </p:nvSpPr>
        <p:spPr>
          <a:xfrm>
            <a:off x="5909025" y="571500"/>
            <a:ext cx="26649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01" name="Google Shape;601;p59"/>
          <p:cNvSpPr txBox="1"/>
          <p:nvPr>
            <p:ph idx="2" type="subTitle"/>
          </p:nvPr>
        </p:nvSpPr>
        <p:spPr>
          <a:xfrm>
            <a:off x="572588" y="4268838"/>
            <a:ext cx="1758900" cy="30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02" name="Google Shape;602;p59"/>
          <p:cNvSpPr txBox="1"/>
          <p:nvPr>
            <p:ph type="title"/>
          </p:nvPr>
        </p:nvSpPr>
        <p:spPr>
          <a:xfrm>
            <a:off x="572563" y="1527050"/>
            <a:ext cx="53364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603" name="Google Shape;603;p59"/>
          <p:cNvSpPr txBox="1"/>
          <p:nvPr>
            <p:ph idx="3" type="subTitle"/>
          </p:nvPr>
        </p:nvSpPr>
        <p:spPr>
          <a:xfrm>
            <a:off x="3692550" y="4268878"/>
            <a:ext cx="1758900" cy="30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2 speakers" showMasterSp="0">
  <p:cSld name="2 speakers">
    <p:bg>
      <p:bgPr>
        <a:solidFill>
          <a:srgbClr val="EFC83B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"/>
          <p:cNvSpPr/>
          <p:nvPr/>
        </p:nvSpPr>
        <p:spPr>
          <a:xfrm>
            <a:off x="572592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06" name="Google Shape;606;p60"/>
          <p:cNvSpPr/>
          <p:nvPr/>
        </p:nvSpPr>
        <p:spPr>
          <a:xfrm>
            <a:off x="8170560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07" name="Google Shape;607;p60"/>
          <p:cNvSpPr txBox="1"/>
          <p:nvPr>
            <p:ph type="title"/>
          </p:nvPr>
        </p:nvSpPr>
        <p:spPr>
          <a:xfrm>
            <a:off x="572563" y="1527050"/>
            <a:ext cx="4457700" cy="19989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608" name="Google Shape;608;p60"/>
          <p:cNvSpPr txBox="1"/>
          <p:nvPr>
            <p:ph idx="1" type="subTitle"/>
          </p:nvPr>
        </p:nvSpPr>
        <p:spPr>
          <a:xfrm>
            <a:off x="6535075" y="1767238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09" name="Google Shape;609;p60"/>
          <p:cNvSpPr txBox="1"/>
          <p:nvPr>
            <p:ph idx="2" type="subTitle"/>
          </p:nvPr>
        </p:nvSpPr>
        <p:spPr>
          <a:xfrm>
            <a:off x="6535075" y="2889500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10" name="Google Shape;610;p60"/>
          <p:cNvSpPr txBox="1"/>
          <p:nvPr>
            <p:ph idx="3" type="subTitle"/>
          </p:nvPr>
        </p:nvSpPr>
        <p:spPr>
          <a:xfrm>
            <a:off x="6535075" y="3226850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11" name="Google Shape;611;p60"/>
          <p:cNvSpPr txBox="1"/>
          <p:nvPr>
            <p:ph idx="4" type="subTitle"/>
          </p:nvPr>
        </p:nvSpPr>
        <p:spPr>
          <a:xfrm>
            <a:off x="6535075" y="2104588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12" name="Google Shape;612;p60"/>
          <p:cNvSpPr txBox="1"/>
          <p:nvPr>
            <p:ph idx="5" type="subTitle"/>
          </p:nvPr>
        </p:nvSpPr>
        <p:spPr>
          <a:xfrm>
            <a:off x="572588" y="571500"/>
            <a:ext cx="19236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3 speakers" showMasterSp="0">
  <p:cSld name="3 speakers">
    <p:bg>
      <p:bgPr>
        <a:solidFill>
          <a:srgbClr val="EFC83B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1"/>
          <p:cNvSpPr/>
          <p:nvPr/>
        </p:nvSpPr>
        <p:spPr>
          <a:xfrm>
            <a:off x="572567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15" name="Google Shape;615;p61"/>
          <p:cNvSpPr/>
          <p:nvPr/>
        </p:nvSpPr>
        <p:spPr>
          <a:xfrm>
            <a:off x="8170560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16" name="Google Shape;616;p61"/>
          <p:cNvSpPr txBox="1"/>
          <p:nvPr>
            <p:ph idx="1" type="subTitle"/>
          </p:nvPr>
        </p:nvSpPr>
        <p:spPr>
          <a:xfrm>
            <a:off x="572588" y="571500"/>
            <a:ext cx="1923600" cy="2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17" name="Google Shape;617;p61"/>
          <p:cNvSpPr txBox="1"/>
          <p:nvPr>
            <p:ph type="title"/>
          </p:nvPr>
        </p:nvSpPr>
        <p:spPr>
          <a:xfrm>
            <a:off x="572563" y="1298450"/>
            <a:ext cx="4457700" cy="19989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/>
            </a:lvl9pPr>
          </a:lstStyle>
          <a:p/>
        </p:txBody>
      </p:sp>
      <p:sp>
        <p:nvSpPr>
          <p:cNvPr id="618" name="Google Shape;618;p61"/>
          <p:cNvSpPr txBox="1"/>
          <p:nvPr>
            <p:ph idx="2" type="subTitle"/>
          </p:nvPr>
        </p:nvSpPr>
        <p:spPr>
          <a:xfrm>
            <a:off x="6535075" y="1500538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19" name="Google Shape;619;p61"/>
          <p:cNvSpPr txBox="1"/>
          <p:nvPr>
            <p:ph idx="3" type="subTitle"/>
          </p:nvPr>
        </p:nvSpPr>
        <p:spPr>
          <a:xfrm>
            <a:off x="6535075" y="2660900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20" name="Google Shape;620;p61"/>
          <p:cNvSpPr txBox="1"/>
          <p:nvPr>
            <p:ph idx="4" type="subTitle"/>
          </p:nvPr>
        </p:nvSpPr>
        <p:spPr>
          <a:xfrm>
            <a:off x="6535075" y="2998250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21" name="Google Shape;621;p61"/>
          <p:cNvSpPr txBox="1"/>
          <p:nvPr>
            <p:ph idx="5" type="subTitle"/>
          </p:nvPr>
        </p:nvSpPr>
        <p:spPr>
          <a:xfrm>
            <a:off x="6535075" y="1837888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22" name="Google Shape;622;p61"/>
          <p:cNvSpPr txBox="1"/>
          <p:nvPr>
            <p:ph idx="6" type="subTitle"/>
          </p:nvPr>
        </p:nvSpPr>
        <p:spPr>
          <a:xfrm>
            <a:off x="6535075" y="38130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23" name="Google Shape;623;p61"/>
          <p:cNvSpPr txBox="1"/>
          <p:nvPr>
            <p:ph idx="7" type="subTitle"/>
          </p:nvPr>
        </p:nvSpPr>
        <p:spPr>
          <a:xfrm>
            <a:off x="6535075" y="41503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hree Speakers">
  <p:cSld name="Custom Layout_1_1_1_1">
    <p:bg>
      <p:bgPr>
        <a:solidFill>
          <a:schemeClr val="dk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" type="subTitle"/>
          </p:nvPr>
        </p:nvSpPr>
        <p:spPr>
          <a:xfrm>
            <a:off x="1047813" y="3162275"/>
            <a:ext cx="22575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38" name="Google Shape;38;p7"/>
          <p:cNvSpPr txBox="1"/>
          <p:nvPr>
            <p:ph idx="2" type="subTitle"/>
          </p:nvPr>
        </p:nvSpPr>
        <p:spPr>
          <a:xfrm>
            <a:off x="3443250" y="3162275"/>
            <a:ext cx="22575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39" name="Google Shape;39;p7"/>
          <p:cNvSpPr txBox="1"/>
          <p:nvPr>
            <p:ph idx="3" type="subTitle"/>
          </p:nvPr>
        </p:nvSpPr>
        <p:spPr>
          <a:xfrm>
            <a:off x="5838688" y="3162275"/>
            <a:ext cx="22575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40" name="Google Shape;40;p7"/>
          <p:cNvSpPr/>
          <p:nvPr/>
        </p:nvSpPr>
        <p:spPr>
          <a:xfrm>
            <a:off x="1400313" y="1334825"/>
            <a:ext cx="1552500" cy="1552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7"/>
          <p:cNvSpPr txBox="1"/>
          <p:nvPr>
            <p:ph type="title"/>
          </p:nvPr>
        </p:nvSpPr>
        <p:spPr>
          <a:xfrm>
            <a:off x="1047813" y="2449250"/>
            <a:ext cx="22575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>
            <a:off x="3795750" y="1334825"/>
            <a:ext cx="1552500" cy="1552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6191188" y="1334825"/>
            <a:ext cx="1552500" cy="1552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 txBox="1"/>
          <p:nvPr>
            <p:ph idx="4" type="title"/>
          </p:nvPr>
        </p:nvSpPr>
        <p:spPr>
          <a:xfrm>
            <a:off x="3443250" y="2449250"/>
            <a:ext cx="22575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5" name="Google Shape;45;p7"/>
          <p:cNvSpPr txBox="1"/>
          <p:nvPr>
            <p:ph idx="5" type="title"/>
          </p:nvPr>
        </p:nvSpPr>
        <p:spPr>
          <a:xfrm>
            <a:off x="5838688" y="2449250"/>
            <a:ext cx="22575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Centered" showMasterSp="0">
  <p:cSld name="Big simple title">
    <p:bg>
      <p:bgPr>
        <a:solidFill>
          <a:srgbClr val="D4EDF0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2"/>
          <p:cNvSpPr/>
          <p:nvPr/>
        </p:nvSpPr>
        <p:spPr>
          <a:xfrm>
            <a:off x="4332126" y="569256"/>
            <a:ext cx="479736" cy="342871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2"/>
          <p:cNvSpPr txBox="1"/>
          <p:nvPr>
            <p:ph idx="1" type="subTitle"/>
          </p:nvPr>
        </p:nvSpPr>
        <p:spPr>
          <a:xfrm>
            <a:off x="3623044" y="1206313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27" name="Google Shape;627;p62"/>
          <p:cNvSpPr txBox="1"/>
          <p:nvPr>
            <p:ph type="title"/>
          </p:nvPr>
        </p:nvSpPr>
        <p:spPr>
          <a:xfrm>
            <a:off x="1379038" y="1572225"/>
            <a:ext cx="6385800" cy="1998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800"/>
            </a:lvl9pPr>
          </a:lstStyle>
          <a:p/>
        </p:txBody>
      </p:sp>
      <p:sp>
        <p:nvSpPr>
          <p:cNvPr id="628" name="Google Shape;628;p62"/>
          <p:cNvSpPr txBox="1"/>
          <p:nvPr>
            <p:ph idx="2" type="subTitle"/>
          </p:nvPr>
        </p:nvSpPr>
        <p:spPr>
          <a:xfrm>
            <a:off x="3552525" y="38880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29" name="Google Shape;629;p62"/>
          <p:cNvSpPr txBox="1"/>
          <p:nvPr>
            <p:ph idx="3" type="subTitle"/>
          </p:nvPr>
        </p:nvSpPr>
        <p:spPr>
          <a:xfrm>
            <a:off x="3552525" y="35507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edium - Centered" showMasterSp="0">
  <p:cSld name="Small simple title ">
    <p:bg>
      <p:bgPr>
        <a:solidFill>
          <a:srgbClr val="F3EDEB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3"/>
          <p:cNvSpPr/>
          <p:nvPr/>
        </p:nvSpPr>
        <p:spPr>
          <a:xfrm>
            <a:off x="4332126" y="569256"/>
            <a:ext cx="479736" cy="342871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3"/>
          <p:cNvSpPr txBox="1"/>
          <p:nvPr>
            <p:ph idx="1" type="subTitle"/>
          </p:nvPr>
        </p:nvSpPr>
        <p:spPr>
          <a:xfrm>
            <a:off x="3623044" y="1206313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6474C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33" name="Google Shape;633;p63"/>
          <p:cNvSpPr txBox="1"/>
          <p:nvPr>
            <p:ph type="title"/>
          </p:nvPr>
        </p:nvSpPr>
        <p:spPr>
          <a:xfrm>
            <a:off x="1350313" y="1572225"/>
            <a:ext cx="6443400" cy="1998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634" name="Google Shape;634;p63"/>
          <p:cNvSpPr txBox="1"/>
          <p:nvPr>
            <p:ph idx="2" type="subTitle"/>
          </p:nvPr>
        </p:nvSpPr>
        <p:spPr>
          <a:xfrm>
            <a:off x="3552525" y="3888063"/>
            <a:ext cx="2038800" cy="29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35" name="Google Shape;635;p63"/>
          <p:cNvSpPr txBox="1"/>
          <p:nvPr>
            <p:ph idx="3" type="subTitle"/>
          </p:nvPr>
        </p:nvSpPr>
        <p:spPr>
          <a:xfrm>
            <a:off x="3552525" y="3550713"/>
            <a:ext cx="2038800" cy="29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Subhead" showMasterSp="0">
  <p:cSld name="Intro V2 copy">
    <p:bg>
      <p:bgPr>
        <a:solidFill>
          <a:srgbClr val="FFFFFF"/>
        </a:soli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4"/>
          <p:cNvSpPr txBox="1"/>
          <p:nvPr>
            <p:ph type="title"/>
          </p:nvPr>
        </p:nvSpPr>
        <p:spPr>
          <a:xfrm>
            <a:off x="572563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638" name="Google Shape;638;p64"/>
          <p:cNvSpPr txBox="1"/>
          <p:nvPr>
            <p:ph idx="1" type="subTitle"/>
          </p:nvPr>
        </p:nvSpPr>
        <p:spPr>
          <a:xfrm>
            <a:off x="572563" y="568213"/>
            <a:ext cx="30906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with subhead - Night mode" showMasterSp="0">
  <p:cSld name="Intro V2 copy_1">
    <p:bg>
      <p:bgPr>
        <a:solidFill>
          <a:srgbClr val="03363D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5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1" name="Google Shape;641;p65"/>
          <p:cNvSpPr txBox="1"/>
          <p:nvPr>
            <p:ph idx="1" type="subTitle"/>
          </p:nvPr>
        </p:nvSpPr>
        <p:spPr>
          <a:xfrm>
            <a:off x="572563" y="568213"/>
            <a:ext cx="33054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" showMasterSp="0">
  <p:cSld name="Intro V2 copy 1">
    <p:bg>
      <p:bgPr>
        <a:solidFill>
          <a:srgbClr val="FFFFFF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6"/>
          <p:cNvSpPr txBox="1"/>
          <p:nvPr>
            <p:ph type="title"/>
          </p:nvPr>
        </p:nvSpPr>
        <p:spPr>
          <a:xfrm>
            <a:off x="572588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Night mode" showMasterSp="0">
  <p:cSld name="Intro V2 copy 1_3">
    <p:bg>
      <p:bgPr>
        <a:solidFill>
          <a:srgbClr val="03363D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7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Extra small" showMasterSp="0">
  <p:cSld name="Intro V2 copy 1_2">
    <p:bg>
      <p:bgPr>
        <a:solidFill>
          <a:srgbClr val="FFFFFF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8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Extra small - Night mode" showMasterSp="0">
  <p:cSld name="Intro V2 copy 1_2_1">
    <p:bg>
      <p:bgPr>
        <a:solidFill>
          <a:srgbClr val="03363D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9"/>
          <p:cNvSpPr txBox="1"/>
          <p:nvPr/>
        </p:nvSpPr>
        <p:spPr>
          <a:xfrm>
            <a:off x="2922114" y="568233"/>
            <a:ext cx="153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2F2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50" name="Google Shape;650;p69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Color block" showMasterSp="0">
  <p:cSld name="Intro color block">
    <p:bg>
      <p:bgPr>
        <a:solidFill>
          <a:schemeClr val="dk2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0"/>
          <p:cNvSpPr/>
          <p:nvPr/>
        </p:nvSpPr>
        <p:spPr>
          <a:xfrm>
            <a:off x="5312038" y="0"/>
            <a:ext cx="3831900" cy="51435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70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654" name="Google Shape;654;p70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Small - Logos" showMasterSp="0">
  <p:cSld name="Intro logos">
    <p:bg>
      <p:bgPr>
        <a:solidFill>
          <a:schemeClr val="dk2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1"/>
          <p:cNvSpPr txBox="1"/>
          <p:nvPr/>
        </p:nvSpPr>
        <p:spPr>
          <a:xfrm>
            <a:off x="2922114" y="568233"/>
            <a:ext cx="153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2F2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57" name="Google Shape;657;p71"/>
          <p:cNvSpPr/>
          <p:nvPr/>
        </p:nvSpPr>
        <p:spPr>
          <a:xfrm>
            <a:off x="37741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658" name="Google Shape;658;p71"/>
          <p:cNvSpPr/>
          <p:nvPr/>
        </p:nvSpPr>
        <p:spPr>
          <a:xfrm>
            <a:off x="54144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59" name="Google Shape;659;p71"/>
          <p:cNvSpPr/>
          <p:nvPr/>
        </p:nvSpPr>
        <p:spPr>
          <a:xfrm>
            <a:off x="7054775" y="569213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60" name="Google Shape;660;p71"/>
          <p:cNvSpPr/>
          <p:nvPr/>
        </p:nvSpPr>
        <p:spPr>
          <a:xfrm>
            <a:off x="37741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661" name="Google Shape;661;p71"/>
          <p:cNvSpPr/>
          <p:nvPr/>
        </p:nvSpPr>
        <p:spPr>
          <a:xfrm>
            <a:off x="54144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E612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62" name="Google Shape;662;p71"/>
          <p:cNvSpPr/>
          <p:nvPr/>
        </p:nvSpPr>
        <p:spPr>
          <a:xfrm>
            <a:off x="7054775" y="1946431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663" name="Google Shape;663;p71"/>
          <p:cNvSpPr/>
          <p:nvPr/>
        </p:nvSpPr>
        <p:spPr>
          <a:xfrm>
            <a:off x="37741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664" name="Google Shape;664;p71"/>
          <p:cNvSpPr/>
          <p:nvPr/>
        </p:nvSpPr>
        <p:spPr>
          <a:xfrm>
            <a:off x="54144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665" name="Google Shape;665;p71"/>
          <p:cNvSpPr/>
          <p:nvPr/>
        </p:nvSpPr>
        <p:spPr>
          <a:xfrm>
            <a:off x="7054775" y="3323656"/>
            <a:ext cx="1515600" cy="12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666" name="Google Shape;666;p71"/>
          <p:cNvSpPr txBox="1"/>
          <p:nvPr>
            <p:ph type="title"/>
          </p:nvPr>
        </p:nvSpPr>
        <p:spPr>
          <a:xfrm>
            <a:off x="571500" y="914400"/>
            <a:ext cx="3090600" cy="36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667" name="Google Shape;667;p71"/>
          <p:cNvSpPr txBox="1"/>
          <p:nvPr>
            <p:ph idx="1" type="subTitle"/>
          </p:nvPr>
        </p:nvSpPr>
        <p:spPr>
          <a:xfrm>
            <a:off x="572563" y="568213"/>
            <a:ext cx="30861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Four Speakers">
  <p:cSld name="Custom Layout_1_1_1_1_1">
    <p:bg>
      <p:bgPr>
        <a:solidFill>
          <a:schemeClr val="dk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266913" y="3152750"/>
            <a:ext cx="20097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48" name="Google Shape;48;p8"/>
          <p:cNvSpPr txBox="1"/>
          <p:nvPr>
            <p:ph idx="2" type="subTitle"/>
          </p:nvPr>
        </p:nvSpPr>
        <p:spPr>
          <a:xfrm>
            <a:off x="2457663" y="3152750"/>
            <a:ext cx="20097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49" name="Google Shape;49;p8"/>
          <p:cNvSpPr txBox="1"/>
          <p:nvPr>
            <p:ph idx="3" type="subTitle"/>
          </p:nvPr>
        </p:nvSpPr>
        <p:spPr>
          <a:xfrm>
            <a:off x="4648413" y="3152750"/>
            <a:ext cx="20097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50" name="Google Shape;50;p8"/>
          <p:cNvSpPr txBox="1"/>
          <p:nvPr>
            <p:ph idx="4" type="subTitle"/>
          </p:nvPr>
        </p:nvSpPr>
        <p:spPr>
          <a:xfrm>
            <a:off x="6839163" y="3152750"/>
            <a:ext cx="2009700" cy="51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/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/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/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/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/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/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/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51" name="Google Shape;51;p8"/>
          <p:cNvSpPr/>
          <p:nvPr/>
        </p:nvSpPr>
        <p:spPr>
          <a:xfrm>
            <a:off x="562113" y="1449125"/>
            <a:ext cx="1419300" cy="141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8"/>
          <p:cNvSpPr txBox="1"/>
          <p:nvPr>
            <p:ph type="title"/>
          </p:nvPr>
        </p:nvSpPr>
        <p:spPr>
          <a:xfrm>
            <a:off x="266913" y="2449250"/>
            <a:ext cx="20097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3" name="Google Shape;53;p8"/>
          <p:cNvSpPr/>
          <p:nvPr/>
        </p:nvSpPr>
        <p:spPr>
          <a:xfrm>
            <a:off x="2752863" y="1449125"/>
            <a:ext cx="1419300" cy="141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8"/>
          <p:cNvSpPr txBox="1"/>
          <p:nvPr>
            <p:ph idx="5" type="title"/>
          </p:nvPr>
        </p:nvSpPr>
        <p:spPr>
          <a:xfrm>
            <a:off x="2457663" y="2449250"/>
            <a:ext cx="20097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5" name="Google Shape;55;p8"/>
          <p:cNvSpPr/>
          <p:nvPr/>
        </p:nvSpPr>
        <p:spPr>
          <a:xfrm>
            <a:off x="4943613" y="1449125"/>
            <a:ext cx="1419300" cy="141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8"/>
          <p:cNvSpPr txBox="1"/>
          <p:nvPr>
            <p:ph idx="6" type="title"/>
          </p:nvPr>
        </p:nvSpPr>
        <p:spPr>
          <a:xfrm>
            <a:off x="4648413" y="2449250"/>
            <a:ext cx="20097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7" name="Google Shape;57;p8"/>
          <p:cNvSpPr/>
          <p:nvPr/>
        </p:nvSpPr>
        <p:spPr>
          <a:xfrm>
            <a:off x="7134363" y="1449125"/>
            <a:ext cx="1419300" cy="141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8"/>
          <p:cNvSpPr txBox="1"/>
          <p:nvPr>
            <p:ph idx="7" type="title"/>
          </p:nvPr>
        </p:nvSpPr>
        <p:spPr>
          <a:xfrm>
            <a:off x="6839163" y="2449250"/>
            <a:ext cx="2009700" cy="89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no logo - Night mode" showMasterSp="0">
  <p:cSld name="Subtitle - Kale">
    <p:bg>
      <p:bgPr>
        <a:solidFill>
          <a:srgbClr val="03363D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2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3" showMasterSp="0">
  <p:cSld name="TITLE_AND_BODY_1">
    <p:bg>
      <p:bgPr>
        <a:solidFill>
          <a:schemeClr val="lt2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3"/>
          <p:cNvSpPr txBox="1"/>
          <p:nvPr>
            <p:ph type="title"/>
          </p:nvPr>
        </p:nvSpPr>
        <p:spPr>
          <a:xfrm>
            <a:off x="1630113" y="1196638"/>
            <a:ext cx="5926500" cy="170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3600"/>
            </a:lvl9pPr>
          </a:lstStyle>
          <a:p/>
        </p:txBody>
      </p:sp>
      <p:sp>
        <p:nvSpPr>
          <p:cNvPr id="672" name="Google Shape;672;p73"/>
          <p:cNvSpPr txBox="1"/>
          <p:nvPr>
            <p:ph idx="1" type="subTitle"/>
          </p:nvPr>
        </p:nvSpPr>
        <p:spPr>
          <a:xfrm>
            <a:off x="1630113" y="3664638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4" showMasterSp="0">
  <p:cSld name="Quote V4">
    <p:bg>
      <p:bgPr>
        <a:solidFill>
          <a:schemeClr val="dk2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4"/>
          <p:cNvSpPr/>
          <p:nvPr/>
        </p:nvSpPr>
        <p:spPr>
          <a:xfrm>
            <a:off x="2555375" y="1453975"/>
            <a:ext cx="4200900" cy="2126700"/>
          </a:xfrm>
          <a:prstGeom prst="rect">
            <a:avLst/>
          </a:prstGeom>
          <a:solidFill>
            <a:srgbClr val="E9D5E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675" name="Google Shape;675;p74"/>
          <p:cNvSpPr txBox="1"/>
          <p:nvPr>
            <p:ph idx="1" type="subTitle"/>
          </p:nvPr>
        </p:nvSpPr>
        <p:spPr>
          <a:xfrm>
            <a:off x="2555375" y="1069375"/>
            <a:ext cx="4200900" cy="384600"/>
          </a:xfrm>
          <a:prstGeom prst="rect">
            <a:avLst/>
          </a:prstGeom>
          <a:solidFill>
            <a:srgbClr val="CE9FB7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76" name="Google Shape;676;p74"/>
          <p:cNvSpPr/>
          <p:nvPr/>
        </p:nvSpPr>
        <p:spPr>
          <a:xfrm>
            <a:off x="1578500" y="1780163"/>
            <a:ext cx="2797200" cy="15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677" name="Google Shape;677;p74"/>
          <p:cNvSpPr/>
          <p:nvPr/>
        </p:nvSpPr>
        <p:spPr>
          <a:xfrm>
            <a:off x="4898838" y="2155688"/>
            <a:ext cx="2666700" cy="15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678" name="Google Shape;678;p74"/>
          <p:cNvSpPr txBox="1"/>
          <p:nvPr>
            <p:ph idx="2" type="subTitle"/>
          </p:nvPr>
        </p:nvSpPr>
        <p:spPr>
          <a:xfrm>
            <a:off x="3200750" y="2831650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79" name="Google Shape;679;p74"/>
          <p:cNvSpPr txBox="1"/>
          <p:nvPr>
            <p:ph idx="3" type="subTitle"/>
          </p:nvPr>
        </p:nvSpPr>
        <p:spPr>
          <a:xfrm>
            <a:off x="6093588" y="3203788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80" name="Google Shape;680;p74"/>
          <p:cNvSpPr txBox="1"/>
          <p:nvPr>
            <p:ph idx="4" type="subTitle"/>
          </p:nvPr>
        </p:nvSpPr>
        <p:spPr>
          <a:xfrm>
            <a:off x="1735100" y="1938463"/>
            <a:ext cx="2484000" cy="7878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81" name="Google Shape;681;p74"/>
          <p:cNvSpPr txBox="1"/>
          <p:nvPr>
            <p:ph idx="5" type="subTitle"/>
          </p:nvPr>
        </p:nvSpPr>
        <p:spPr>
          <a:xfrm>
            <a:off x="5055838" y="2323388"/>
            <a:ext cx="2355600" cy="7878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+ body copy" showMasterSp="0">
  <p:cSld name="White Subtitle without logo copy">
    <p:bg>
      <p:bgPr>
        <a:solidFill>
          <a:srgbClr val="FFFFFF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5"/>
          <p:cNvSpPr txBox="1"/>
          <p:nvPr>
            <p:ph idx="1" type="body"/>
          </p:nvPr>
        </p:nvSpPr>
        <p:spPr>
          <a:xfrm>
            <a:off x="572563" y="905478"/>
            <a:ext cx="80046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i="0"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roxima Nova"/>
              <a:buChar char="•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84" name="Google Shape;684;p75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" showMasterSp="0">
  <p:cSld name="3 icons">
    <p:bg>
      <p:bgPr>
        <a:solidFill>
          <a:srgbClr val="FFFFFF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6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87" name="Google Shape;687;p76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icons with circles" showMasterSp="0">
  <p:cSld name="3 icons_1">
    <p:bg>
      <p:bgPr>
        <a:solidFill>
          <a:srgbClr val="FFFFFF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7"/>
          <p:cNvSpPr txBox="1"/>
          <p:nvPr>
            <p:ph idx="1" type="subTitle"/>
          </p:nvPr>
        </p:nvSpPr>
        <p:spPr>
          <a:xfrm>
            <a:off x="76986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90" name="Google Shape;690;p77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91" name="Google Shape;691;p77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2" name="Google Shape;692;p77"/>
          <p:cNvSpPr/>
          <p:nvPr/>
        </p:nvSpPr>
        <p:spPr>
          <a:xfrm>
            <a:off x="1310538" y="1682975"/>
            <a:ext cx="1188600" cy="11886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77"/>
          <p:cNvSpPr/>
          <p:nvPr/>
        </p:nvSpPr>
        <p:spPr>
          <a:xfrm>
            <a:off x="3977613" y="1682975"/>
            <a:ext cx="1188600" cy="11886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77"/>
          <p:cNvSpPr/>
          <p:nvPr/>
        </p:nvSpPr>
        <p:spPr>
          <a:xfrm>
            <a:off x="6644688" y="1682975"/>
            <a:ext cx="1188600" cy="118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77"/>
          <p:cNvSpPr txBox="1"/>
          <p:nvPr>
            <p:ph idx="3" type="subTitle"/>
          </p:nvPr>
        </p:nvSpPr>
        <p:spPr>
          <a:xfrm>
            <a:off x="3436988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96" name="Google Shape;696;p77"/>
          <p:cNvSpPr txBox="1"/>
          <p:nvPr>
            <p:ph idx="4" type="subTitle"/>
          </p:nvPr>
        </p:nvSpPr>
        <p:spPr>
          <a:xfrm>
            <a:off x="610411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icons" showMasterSp="0">
  <p:cSld name="3 icons_1_3">
    <p:bg>
      <p:bgPr>
        <a:solidFill>
          <a:srgbClr val="FFFFFF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8"/>
          <p:cNvSpPr txBox="1"/>
          <p:nvPr>
            <p:ph idx="1" type="subTitle"/>
          </p:nvPr>
        </p:nvSpPr>
        <p:spPr>
          <a:xfrm>
            <a:off x="76986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699" name="Google Shape;699;p78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00" name="Google Shape;700;p78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1" name="Google Shape;701;p78"/>
          <p:cNvSpPr txBox="1"/>
          <p:nvPr>
            <p:ph idx="3" type="subTitle"/>
          </p:nvPr>
        </p:nvSpPr>
        <p:spPr>
          <a:xfrm>
            <a:off x="3436988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02" name="Google Shape;702;p78"/>
          <p:cNvSpPr txBox="1"/>
          <p:nvPr>
            <p:ph idx="4" type="subTitle"/>
          </p:nvPr>
        </p:nvSpPr>
        <p:spPr>
          <a:xfrm>
            <a:off x="6104113" y="3246850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stats - V1" showMasterSp="0">
  <p:cSld name="3 icons_1_2">
    <p:bg>
      <p:bgPr>
        <a:solidFill>
          <a:srgbClr val="FFFFFF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9"/>
          <p:cNvSpPr txBox="1"/>
          <p:nvPr>
            <p:ph idx="1" type="subTitle"/>
          </p:nvPr>
        </p:nvSpPr>
        <p:spPr>
          <a:xfrm>
            <a:off x="769863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05" name="Google Shape;705;p79"/>
          <p:cNvSpPr txBox="1"/>
          <p:nvPr>
            <p:ph idx="2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06" name="Google Shape;706;p79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7" name="Google Shape;707;p79"/>
          <p:cNvSpPr txBox="1"/>
          <p:nvPr>
            <p:ph idx="3" type="subTitle"/>
          </p:nvPr>
        </p:nvSpPr>
        <p:spPr>
          <a:xfrm>
            <a:off x="3436988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08" name="Google Shape;708;p79"/>
          <p:cNvSpPr txBox="1"/>
          <p:nvPr>
            <p:ph idx="4" type="subTitle"/>
          </p:nvPr>
        </p:nvSpPr>
        <p:spPr>
          <a:xfrm>
            <a:off x="6104113" y="2713450"/>
            <a:ext cx="2270100" cy="92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09" name="Google Shape;709;p79"/>
          <p:cNvSpPr txBox="1"/>
          <p:nvPr>
            <p:ph idx="5" type="title"/>
          </p:nvPr>
        </p:nvSpPr>
        <p:spPr>
          <a:xfrm>
            <a:off x="771319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Questrial"/>
              <a:buNone/>
              <a:defRPr b="1" sz="4800">
                <a:solidFill>
                  <a:srgbClr val="F7983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710" name="Google Shape;710;p79"/>
          <p:cNvSpPr txBox="1"/>
          <p:nvPr>
            <p:ph idx="6" type="title"/>
          </p:nvPr>
        </p:nvSpPr>
        <p:spPr>
          <a:xfrm>
            <a:off x="3440156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E6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711" name="Google Shape;711;p79"/>
          <p:cNvSpPr txBox="1"/>
          <p:nvPr>
            <p:ph idx="7" type="title"/>
          </p:nvPr>
        </p:nvSpPr>
        <p:spPr>
          <a:xfrm>
            <a:off x="6107538" y="1787300"/>
            <a:ext cx="2270100" cy="9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3 stats - V2" showMasterSp="0">
  <p:cSld name="3 icons_1_1">
    <p:bg>
      <p:bgPr>
        <a:solidFill>
          <a:srgbClr val="FFFFFF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0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14" name="Google Shape;714;p80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5" name="Google Shape;715;p80"/>
          <p:cNvSpPr txBox="1"/>
          <p:nvPr>
            <p:ph idx="2" type="subTitle"/>
          </p:nvPr>
        </p:nvSpPr>
        <p:spPr>
          <a:xfrm>
            <a:off x="769863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16" name="Google Shape;716;p80"/>
          <p:cNvSpPr txBox="1"/>
          <p:nvPr>
            <p:ph idx="3" type="subTitle"/>
          </p:nvPr>
        </p:nvSpPr>
        <p:spPr>
          <a:xfrm>
            <a:off x="3436988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17" name="Google Shape;717;p80"/>
          <p:cNvSpPr txBox="1"/>
          <p:nvPr>
            <p:ph idx="4" type="subTitle"/>
          </p:nvPr>
        </p:nvSpPr>
        <p:spPr>
          <a:xfrm>
            <a:off x="6104113" y="2177688"/>
            <a:ext cx="22701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18" name="Google Shape;718;p80"/>
          <p:cNvSpPr txBox="1"/>
          <p:nvPr>
            <p:ph idx="5" type="title"/>
          </p:nvPr>
        </p:nvSpPr>
        <p:spPr>
          <a:xfrm>
            <a:off x="769863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700"/>
              <a:buFont typeface="Questrial"/>
              <a:buNone/>
              <a:defRPr b="1" sz="6000">
                <a:solidFill>
                  <a:srgbClr val="F7983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719" name="Google Shape;719;p80"/>
          <p:cNvSpPr txBox="1"/>
          <p:nvPr>
            <p:ph idx="6" type="title"/>
          </p:nvPr>
        </p:nvSpPr>
        <p:spPr>
          <a:xfrm>
            <a:off x="3436981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E6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  <p:sp>
        <p:nvSpPr>
          <p:cNvPr id="720" name="Google Shape;720;p80"/>
          <p:cNvSpPr txBox="1"/>
          <p:nvPr>
            <p:ph idx="7" type="title"/>
          </p:nvPr>
        </p:nvSpPr>
        <p:spPr>
          <a:xfrm>
            <a:off x="6104113" y="2411084"/>
            <a:ext cx="2270100" cy="9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- Centered - 4 icons" showMasterSp="0">
  <p:cSld name="4 icons">
    <p:bg>
      <p:bgPr>
        <a:solidFill>
          <a:srgbClr val="FFFFFF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1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23" name="Google Shape;723;p81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724" name="Google Shape;724;p81"/>
          <p:cNvSpPr/>
          <p:nvPr/>
        </p:nvSpPr>
        <p:spPr>
          <a:xfrm>
            <a:off x="1059731" y="1834450"/>
            <a:ext cx="1024800" cy="10242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81"/>
          <p:cNvSpPr/>
          <p:nvPr/>
        </p:nvSpPr>
        <p:spPr>
          <a:xfrm>
            <a:off x="3055614" y="1843500"/>
            <a:ext cx="1024800" cy="10242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81"/>
          <p:cNvSpPr/>
          <p:nvPr/>
        </p:nvSpPr>
        <p:spPr>
          <a:xfrm>
            <a:off x="7047380" y="1834450"/>
            <a:ext cx="1024800" cy="102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81"/>
          <p:cNvSpPr/>
          <p:nvPr/>
        </p:nvSpPr>
        <p:spPr>
          <a:xfrm>
            <a:off x="5051497" y="1834450"/>
            <a:ext cx="1024800" cy="1024200"/>
          </a:xfrm>
          <a:prstGeom prst="ellipse">
            <a:avLst/>
          </a:prstGeom>
          <a:solidFill>
            <a:srgbClr val="FE61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81"/>
          <p:cNvSpPr txBox="1"/>
          <p:nvPr>
            <p:ph idx="2" type="subTitle"/>
          </p:nvPr>
        </p:nvSpPr>
        <p:spPr>
          <a:xfrm>
            <a:off x="684888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29" name="Google Shape;729;p81"/>
          <p:cNvSpPr txBox="1"/>
          <p:nvPr>
            <p:ph idx="3" type="subTitle"/>
          </p:nvPr>
        </p:nvSpPr>
        <p:spPr>
          <a:xfrm>
            <a:off x="2680763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30" name="Google Shape;730;p81"/>
          <p:cNvSpPr txBox="1"/>
          <p:nvPr>
            <p:ph idx="4" type="subTitle"/>
          </p:nvPr>
        </p:nvSpPr>
        <p:spPr>
          <a:xfrm>
            <a:off x="4676638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31" name="Google Shape;731;p81"/>
          <p:cNvSpPr txBox="1"/>
          <p:nvPr>
            <p:ph idx="5" type="subTitle"/>
          </p:nvPr>
        </p:nvSpPr>
        <p:spPr>
          <a:xfrm>
            <a:off x="6672513" y="3246850"/>
            <a:ext cx="1774500" cy="2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4">
    <p:bg>
      <p:bgPr>
        <a:solidFill>
          <a:schemeClr val="dk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360213" y="561975"/>
            <a:ext cx="8442600" cy="2875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409575" y="3400425"/>
            <a:ext cx="8353500" cy="676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900"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- 3 with boxes" showMasterSp="0">
  <p:cSld name="3 columns + icons V1">
    <p:bg>
      <p:bgPr>
        <a:solidFill>
          <a:srgbClr val="FFFFFF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2"/>
          <p:cNvSpPr/>
          <p:nvPr/>
        </p:nvSpPr>
        <p:spPr>
          <a:xfrm>
            <a:off x="567775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3363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4" name="Google Shape;734;p82"/>
          <p:cNvSpPr/>
          <p:nvPr/>
        </p:nvSpPr>
        <p:spPr>
          <a:xfrm>
            <a:off x="3310950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735" name="Google Shape;735;p82"/>
          <p:cNvSpPr/>
          <p:nvPr/>
        </p:nvSpPr>
        <p:spPr>
          <a:xfrm>
            <a:off x="6054125" y="1931381"/>
            <a:ext cx="2522100" cy="16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28575">
              <a:srgbClr val="000000">
                <a:alpha val="23000"/>
              </a:srgbClr>
            </a:outerShdw>
          </a:effectLst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736" name="Google Shape;736;p82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37" name="Google Shape;737;p82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738" name="Google Shape;738;p82"/>
          <p:cNvSpPr/>
          <p:nvPr/>
        </p:nvSpPr>
        <p:spPr>
          <a:xfrm>
            <a:off x="6974179" y="1593338"/>
            <a:ext cx="681900" cy="68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82"/>
          <p:cNvSpPr/>
          <p:nvPr/>
        </p:nvSpPr>
        <p:spPr>
          <a:xfrm>
            <a:off x="1522046" y="1593338"/>
            <a:ext cx="681900" cy="681300"/>
          </a:xfrm>
          <a:prstGeom prst="ellipse">
            <a:avLst/>
          </a:prstGeom>
          <a:solidFill>
            <a:srgbClr val="F7983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82"/>
          <p:cNvSpPr/>
          <p:nvPr/>
        </p:nvSpPr>
        <p:spPr>
          <a:xfrm>
            <a:off x="4231009" y="1583882"/>
            <a:ext cx="681900" cy="681300"/>
          </a:xfrm>
          <a:prstGeom prst="ellipse">
            <a:avLst/>
          </a:prstGeom>
          <a:solidFill>
            <a:srgbClr val="F6C8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82"/>
          <p:cNvSpPr txBox="1"/>
          <p:nvPr>
            <p:ph idx="2" type="subTitle"/>
          </p:nvPr>
        </p:nvSpPr>
        <p:spPr>
          <a:xfrm>
            <a:off x="701425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42" name="Google Shape;742;p82"/>
          <p:cNvSpPr txBox="1"/>
          <p:nvPr>
            <p:ph idx="3" type="subTitle"/>
          </p:nvPr>
        </p:nvSpPr>
        <p:spPr>
          <a:xfrm>
            <a:off x="3444638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43" name="Google Shape;743;p82"/>
          <p:cNvSpPr txBox="1"/>
          <p:nvPr>
            <p:ph idx="4" type="subTitle"/>
          </p:nvPr>
        </p:nvSpPr>
        <p:spPr>
          <a:xfrm>
            <a:off x="6187775" y="2274613"/>
            <a:ext cx="2254800" cy="1207500"/>
          </a:xfrm>
          <a:prstGeom prst="rect">
            <a:avLst/>
          </a:prstGeom>
          <a:noFill/>
        </p:spPr>
        <p:txBody>
          <a:bodyPr anchorCtr="0" anchor="t" bIns="91450" lIns="91450" spcFirstLastPara="1" rIns="91450" wrap="square" tIns="9145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None/>
              <a:defRPr sz="15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3" showMasterSp="0">
  <p:cSld name="3 Photos_1">
    <p:bg>
      <p:bgPr>
        <a:solidFill>
          <a:srgbClr val="FFFFFF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3"/>
          <p:cNvSpPr txBox="1"/>
          <p:nvPr>
            <p:ph idx="1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46" name="Google Shape;746;p83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747" name="Google Shape;747;p83"/>
          <p:cNvSpPr txBox="1"/>
          <p:nvPr>
            <p:ph idx="2" type="subTitle"/>
          </p:nvPr>
        </p:nvSpPr>
        <p:spPr>
          <a:xfrm>
            <a:off x="570263" y="3491050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48" name="Google Shape;748;p83"/>
          <p:cNvSpPr txBox="1"/>
          <p:nvPr>
            <p:ph idx="3" type="subTitle"/>
          </p:nvPr>
        </p:nvSpPr>
        <p:spPr>
          <a:xfrm>
            <a:off x="3285825" y="3491050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49" name="Google Shape;749;p83"/>
          <p:cNvSpPr txBox="1"/>
          <p:nvPr>
            <p:ph idx="4" type="subTitle"/>
          </p:nvPr>
        </p:nvSpPr>
        <p:spPr>
          <a:xfrm>
            <a:off x="6001388" y="3491050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50" name="Google Shape;750;p83"/>
          <p:cNvSpPr/>
          <p:nvPr/>
        </p:nvSpPr>
        <p:spPr>
          <a:xfrm>
            <a:off x="570338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83"/>
          <p:cNvSpPr/>
          <p:nvPr/>
        </p:nvSpPr>
        <p:spPr>
          <a:xfrm>
            <a:off x="3285863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83"/>
          <p:cNvSpPr/>
          <p:nvPr/>
        </p:nvSpPr>
        <p:spPr>
          <a:xfrm>
            <a:off x="6001388" y="1639713"/>
            <a:ext cx="2572500" cy="1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3 with copy" showMasterSp="0">
  <p:cSld name="3 Photos with copy">
    <p:bg>
      <p:bgPr>
        <a:solidFill>
          <a:srgbClr val="FFFFFF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84"/>
          <p:cNvSpPr txBox="1"/>
          <p:nvPr>
            <p:ph idx="1" type="subTitle"/>
          </p:nvPr>
        </p:nvSpPr>
        <p:spPr>
          <a:xfrm>
            <a:off x="570288" y="3082363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55" name="Google Shape;755;p84"/>
          <p:cNvSpPr txBox="1"/>
          <p:nvPr>
            <p:ph idx="2" type="subTitle"/>
          </p:nvPr>
        </p:nvSpPr>
        <p:spPr>
          <a:xfrm>
            <a:off x="3285850" y="3082363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56" name="Google Shape;756;p84"/>
          <p:cNvSpPr txBox="1"/>
          <p:nvPr>
            <p:ph idx="3" type="subTitle"/>
          </p:nvPr>
        </p:nvSpPr>
        <p:spPr>
          <a:xfrm>
            <a:off x="6001413" y="3082363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57" name="Google Shape;757;p84"/>
          <p:cNvSpPr txBox="1"/>
          <p:nvPr>
            <p:ph idx="4" type="subTitle"/>
          </p:nvPr>
        </p:nvSpPr>
        <p:spPr>
          <a:xfrm>
            <a:off x="570288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58" name="Google Shape;758;p84"/>
          <p:cNvSpPr txBox="1"/>
          <p:nvPr>
            <p:ph idx="5" type="subTitle"/>
          </p:nvPr>
        </p:nvSpPr>
        <p:spPr>
          <a:xfrm>
            <a:off x="3285850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59" name="Google Shape;759;p84"/>
          <p:cNvSpPr txBox="1"/>
          <p:nvPr>
            <p:ph idx="6" type="subTitle"/>
          </p:nvPr>
        </p:nvSpPr>
        <p:spPr>
          <a:xfrm>
            <a:off x="6001413" y="3790813"/>
            <a:ext cx="2572500" cy="4764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60" name="Google Shape;760;p84"/>
          <p:cNvSpPr/>
          <p:nvPr/>
        </p:nvSpPr>
        <p:spPr>
          <a:xfrm>
            <a:off x="570338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84"/>
          <p:cNvSpPr/>
          <p:nvPr/>
        </p:nvSpPr>
        <p:spPr>
          <a:xfrm>
            <a:off x="3285863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84"/>
          <p:cNvSpPr/>
          <p:nvPr/>
        </p:nvSpPr>
        <p:spPr>
          <a:xfrm>
            <a:off x="6001388" y="1639713"/>
            <a:ext cx="2572500" cy="144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84"/>
          <p:cNvSpPr txBox="1"/>
          <p:nvPr>
            <p:ph idx="7" type="subTitle"/>
          </p:nvPr>
        </p:nvSpPr>
        <p:spPr>
          <a:xfrm>
            <a:off x="572563" y="568213"/>
            <a:ext cx="7996500" cy="21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64" name="Google Shape;764;p84"/>
          <p:cNvSpPr txBox="1"/>
          <p:nvPr>
            <p:ph type="title"/>
          </p:nvPr>
        </p:nvSpPr>
        <p:spPr>
          <a:xfrm>
            <a:off x="573788" y="914400"/>
            <a:ext cx="7996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 with labels" showMasterSp="0">
  <p:cSld name="6 Photos">
    <p:bg>
      <p:bgPr>
        <a:solidFill>
          <a:srgbClr val="FFFFFF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5"/>
          <p:cNvSpPr/>
          <p:nvPr/>
        </p:nvSpPr>
        <p:spPr>
          <a:xfrm>
            <a:off x="571500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85"/>
          <p:cNvSpPr txBox="1"/>
          <p:nvPr>
            <p:ph idx="1" type="subTitle"/>
          </p:nvPr>
        </p:nvSpPr>
        <p:spPr>
          <a:xfrm>
            <a:off x="6000150" y="2024650"/>
            <a:ext cx="25725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68" name="Google Shape;768;p85"/>
          <p:cNvSpPr txBox="1"/>
          <p:nvPr>
            <p:ph idx="2" type="subTitle"/>
          </p:nvPr>
        </p:nvSpPr>
        <p:spPr>
          <a:xfrm>
            <a:off x="3285825" y="2024650"/>
            <a:ext cx="2572500" cy="47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69" name="Google Shape;769;p85"/>
          <p:cNvSpPr txBox="1"/>
          <p:nvPr>
            <p:ph idx="3" type="subTitle"/>
          </p:nvPr>
        </p:nvSpPr>
        <p:spPr>
          <a:xfrm>
            <a:off x="571500" y="2024650"/>
            <a:ext cx="2572500" cy="476400"/>
          </a:xfrm>
          <a:prstGeom prst="rect">
            <a:avLst/>
          </a:prstGeom>
          <a:solidFill>
            <a:srgbClr val="F6C6BB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70" name="Google Shape;770;p85"/>
          <p:cNvSpPr txBox="1"/>
          <p:nvPr>
            <p:ph idx="4" type="subTitle"/>
          </p:nvPr>
        </p:nvSpPr>
        <p:spPr>
          <a:xfrm>
            <a:off x="6000150" y="4100800"/>
            <a:ext cx="2572500" cy="476400"/>
          </a:xfrm>
          <a:prstGeom prst="rect">
            <a:avLst/>
          </a:prstGeom>
          <a:solidFill>
            <a:srgbClr val="C38F00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71" name="Google Shape;771;p85"/>
          <p:cNvSpPr txBox="1"/>
          <p:nvPr>
            <p:ph idx="5" type="subTitle"/>
          </p:nvPr>
        </p:nvSpPr>
        <p:spPr>
          <a:xfrm>
            <a:off x="3285825" y="4100800"/>
            <a:ext cx="25725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72" name="Google Shape;772;p85"/>
          <p:cNvSpPr txBox="1"/>
          <p:nvPr>
            <p:ph idx="6" type="subTitle"/>
          </p:nvPr>
        </p:nvSpPr>
        <p:spPr>
          <a:xfrm>
            <a:off x="571500" y="4100800"/>
            <a:ext cx="2572500" cy="476400"/>
          </a:xfrm>
          <a:prstGeom prst="rect">
            <a:avLst/>
          </a:prstGeom>
          <a:solidFill>
            <a:srgbClr val="EBDECD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73" name="Google Shape;773;p85"/>
          <p:cNvSpPr/>
          <p:nvPr/>
        </p:nvSpPr>
        <p:spPr>
          <a:xfrm>
            <a:off x="3285825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85"/>
          <p:cNvSpPr/>
          <p:nvPr/>
        </p:nvSpPr>
        <p:spPr>
          <a:xfrm>
            <a:off x="6000150" y="5715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85"/>
          <p:cNvSpPr/>
          <p:nvPr/>
        </p:nvSpPr>
        <p:spPr>
          <a:xfrm>
            <a:off x="571500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85"/>
          <p:cNvSpPr/>
          <p:nvPr/>
        </p:nvSpPr>
        <p:spPr>
          <a:xfrm>
            <a:off x="3285825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85"/>
          <p:cNvSpPr/>
          <p:nvPr/>
        </p:nvSpPr>
        <p:spPr>
          <a:xfrm>
            <a:off x="6000150" y="2647600"/>
            <a:ext cx="2572500" cy="14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2" showMasterSp="0">
  <p:cSld name="2 Photos">
    <p:bg>
      <p:bgPr>
        <a:solidFill>
          <a:srgbClr val="FFFFFF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6"/>
          <p:cNvSpPr txBox="1"/>
          <p:nvPr>
            <p:ph idx="1" type="subTitle"/>
          </p:nvPr>
        </p:nvSpPr>
        <p:spPr>
          <a:xfrm>
            <a:off x="572444" y="2434475"/>
            <a:ext cx="3844800" cy="476400"/>
          </a:xfrm>
          <a:prstGeom prst="rect">
            <a:avLst/>
          </a:prstGeom>
          <a:solidFill>
            <a:srgbClr val="F0CA28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80" name="Google Shape;780;p86"/>
          <p:cNvSpPr txBox="1"/>
          <p:nvPr>
            <p:ph idx="2" type="subTitle"/>
          </p:nvPr>
        </p:nvSpPr>
        <p:spPr>
          <a:xfrm>
            <a:off x="4729606" y="2434475"/>
            <a:ext cx="3842100" cy="476400"/>
          </a:xfrm>
          <a:prstGeom prst="rect">
            <a:avLst/>
          </a:prstGeom>
          <a:solidFill>
            <a:srgbClr val="BCD8D6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781" name="Google Shape;781;p86"/>
          <p:cNvSpPr/>
          <p:nvPr/>
        </p:nvSpPr>
        <p:spPr>
          <a:xfrm>
            <a:off x="572088" y="569250"/>
            <a:ext cx="3844800" cy="187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86"/>
          <p:cNvSpPr/>
          <p:nvPr/>
        </p:nvSpPr>
        <p:spPr>
          <a:xfrm>
            <a:off x="4728588" y="569250"/>
            <a:ext cx="3844800" cy="187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86"/>
          <p:cNvSpPr txBox="1"/>
          <p:nvPr>
            <p:ph idx="3" type="subTitle"/>
          </p:nvPr>
        </p:nvSpPr>
        <p:spPr>
          <a:xfrm>
            <a:off x="570288" y="3143113"/>
            <a:ext cx="3842100" cy="1322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84" name="Google Shape;784;p86"/>
          <p:cNvSpPr txBox="1"/>
          <p:nvPr>
            <p:ph idx="4" type="subTitle"/>
          </p:nvPr>
        </p:nvSpPr>
        <p:spPr>
          <a:xfrm>
            <a:off x="4729613" y="3143113"/>
            <a:ext cx="3844800" cy="1322700"/>
          </a:xfrm>
          <a:prstGeom prst="rect">
            <a:avLst/>
          </a:prstGeom>
          <a:noFill/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4" showMasterSp="0">
  <p:cSld name="4 Photos">
    <p:bg>
      <p:bgPr>
        <a:solidFill>
          <a:srgbClr val="FFFFFF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7"/>
          <p:cNvSpPr/>
          <p:nvPr/>
        </p:nvSpPr>
        <p:spPr>
          <a:xfrm>
            <a:off x="3285289" y="570884"/>
            <a:ext cx="2573400" cy="19317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787" name="Google Shape;787;p87"/>
          <p:cNvSpPr/>
          <p:nvPr/>
        </p:nvSpPr>
        <p:spPr>
          <a:xfrm>
            <a:off x="5997098" y="2640943"/>
            <a:ext cx="2573400" cy="19332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788" name="Google Shape;788;p87"/>
          <p:cNvSpPr/>
          <p:nvPr/>
        </p:nvSpPr>
        <p:spPr>
          <a:xfrm>
            <a:off x="3285289" y="2640943"/>
            <a:ext cx="2573400" cy="1933200"/>
          </a:xfrm>
          <a:prstGeom prst="rect">
            <a:avLst/>
          </a:prstGeom>
          <a:solidFill>
            <a:srgbClr val="EFC83B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789" name="Google Shape;789;p87"/>
          <p:cNvSpPr/>
          <p:nvPr/>
        </p:nvSpPr>
        <p:spPr>
          <a:xfrm>
            <a:off x="5997098" y="569256"/>
            <a:ext cx="2573400" cy="19350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t" bIns="238125" lIns="238125" spcFirstLastPara="1" rIns="238125" wrap="square" tIns="238125">
            <a:noAutofit/>
          </a:bodyPr>
          <a:lstStyle/>
          <a:p>
            <a:pPr indent="0" lvl="0" marL="0" marR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100"/>
              <a:buFont typeface="IBM Plex Mono"/>
              <a:buNone/>
            </a:pPr>
            <a:r>
              <a:t/>
            </a:r>
            <a:endParaRPr sz="600"/>
          </a:p>
        </p:txBody>
      </p:sp>
      <p:sp>
        <p:nvSpPr>
          <p:cNvPr id="790" name="Google Shape;790;p87"/>
          <p:cNvSpPr txBox="1"/>
          <p:nvPr>
            <p:ph type="title"/>
          </p:nvPr>
        </p:nvSpPr>
        <p:spPr>
          <a:xfrm>
            <a:off x="554025" y="568800"/>
            <a:ext cx="2395200" cy="400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791" name="Google Shape;791;p87"/>
          <p:cNvSpPr txBox="1"/>
          <p:nvPr>
            <p:ph idx="1" type="subTitle"/>
          </p:nvPr>
        </p:nvSpPr>
        <p:spPr>
          <a:xfrm>
            <a:off x="3520263" y="827150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92" name="Google Shape;792;p87"/>
          <p:cNvSpPr txBox="1"/>
          <p:nvPr>
            <p:ph idx="2" type="subTitle"/>
          </p:nvPr>
        </p:nvSpPr>
        <p:spPr>
          <a:xfrm>
            <a:off x="6241025" y="827150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93" name="Google Shape;793;p87"/>
          <p:cNvSpPr txBox="1"/>
          <p:nvPr>
            <p:ph idx="3" type="subTitle"/>
          </p:nvPr>
        </p:nvSpPr>
        <p:spPr>
          <a:xfrm>
            <a:off x="3520263" y="2889688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94" name="Google Shape;794;p87"/>
          <p:cNvSpPr txBox="1"/>
          <p:nvPr>
            <p:ph idx="4" type="subTitle"/>
          </p:nvPr>
        </p:nvSpPr>
        <p:spPr>
          <a:xfrm>
            <a:off x="6241025" y="2889688"/>
            <a:ext cx="1497000" cy="13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, uneven" showMasterSp="0">
  <p:cSld name="6 Photos 2">
    <p:bg>
      <p:bgPr>
        <a:solidFill>
          <a:srgbClr val="FFFFFF"/>
        </a:solidFill>
      </p:bgPr>
    </p:bg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5997100" y="2263762"/>
            <a:ext cx="2573400" cy="21420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797" name="Google Shape;797;p88"/>
          <p:cNvSpPr/>
          <p:nvPr/>
        </p:nvSpPr>
        <p:spPr>
          <a:xfrm>
            <a:off x="3286125" y="2640138"/>
            <a:ext cx="2573400" cy="1765800"/>
          </a:xfrm>
          <a:prstGeom prst="rect">
            <a:avLst/>
          </a:prstGeom>
          <a:solidFill>
            <a:srgbClr val="F0CA2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798" name="Google Shape;798;p88"/>
          <p:cNvSpPr/>
          <p:nvPr/>
        </p:nvSpPr>
        <p:spPr>
          <a:xfrm>
            <a:off x="5995425" y="737587"/>
            <a:ext cx="2573400" cy="13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799" name="Google Shape;799;p88"/>
          <p:cNvSpPr/>
          <p:nvPr/>
        </p:nvSpPr>
        <p:spPr>
          <a:xfrm>
            <a:off x="3285288" y="737588"/>
            <a:ext cx="2573400" cy="17658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00" name="Google Shape;800;p88"/>
          <p:cNvSpPr/>
          <p:nvPr/>
        </p:nvSpPr>
        <p:spPr>
          <a:xfrm>
            <a:off x="575150" y="737587"/>
            <a:ext cx="2573400" cy="21420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01" name="Google Shape;801;p88"/>
          <p:cNvSpPr/>
          <p:nvPr/>
        </p:nvSpPr>
        <p:spPr>
          <a:xfrm>
            <a:off x="575150" y="3016402"/>
            <a:ext cx="2573400" cy="13896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02" name="Google Shape;802;p88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3" name="Google Shape;803;p88"/>
          <p:cNvSpPr txBox="1"/>
          <p:nvPr>
            <p:ph idx="1" type="subTitle"/>
          </p:nvPr>
        </p:nvSpPr>
        <p:spPr>
          <a:xfrm>
            <a:off x="800675" y="975713"/>
            <a:ext cx="1497000" cy="16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804" name="Google Shape;804;p88"/>
          <p:cNvSpPr txBox="1"/>
          <p:nvPr>
            <p:ph idx="2" type="subTitle"/>
          </p:nvPr>
        </p:nvSpPr>
        <p:spPr>
          <a:xfrm>
            <a:off x="3513188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805" name="Google Shape;805;p88"/>
          <p:cNvSpPr txBox="1"/>
          <p:nvPr>
            <p:ph idx="3" type="subTitle"/>
          </p:nvPr>
        </p:nvSpPr>
        <p:spPr>
          <a:xfrm>
            <a:off x="6225700" y="975713"/>
            <a:ext cx="1497000" cy="8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6" name="Google Shape;806;p88"/>
          <p:cNvSpPr txBox="1"/>
          <p:nvPr>
            <p:ph idx="4" type="subTitle"/>
          </p:nvPr>
        </p:nvSpPr>
        <p:spPr>
          <a:xfrm>
            <a:off x="800675" y="3236288"/>
            <a:ext cx="1497000" cy="9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7" name="Google Shape;807;p88"/>
          <p:cNvSpPr txBox="1"/>
          <p:nvPr>
            <p:ph idx="5" type="subTitle"/>
          </p:nvPr>
        </p:nvSpPr>
        <p:spPr>
          <a:xfrm>
            <a:off x="3513188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808" name="Google Shape;808;p88"/>
          <p:cNvSpPr txBox="1"/>
          <p:nvPr>
            <p:ph idx="6" type="subTitle"/>
          </p:nvPr>
        </p:nvSpPr>
        <p:spPr>
          <a:xfrm>
            <a:off x="6225700" y="2503388"/>
            <a:ext cx="1497000" cy="16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 - 6 with short statement" showMasterSp="0">
  <p:cSld name="6 Photos equal">
    <p:bg>
      <p:bgPr>
        <a:solidFill>
          <a:srgbClr val="FFFFFF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9"/>
          <p:cNvSpPr/>
          <p:nvPr/>
        </p:nvSpPr>
        <p:spPr>
          <a:xfrm>
            <a:off x="5997102" y="2640108"/>
            <a:ext cx="2573400" cy="17658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1" name="Google Shape;811;p89"/>
          <p:cNvSpPr/>
          <p:nvPr/>
        </p:nvSpPr>
        <p:spPr>
          <a:xfrm>
            <a:off x="5997102" y="2640114"/>
            <a:ext cx="2573400" cy="1765800"/>
          </a:xfrm>
          <a:prstGeom prst="rect">
            <a:avLst/>
          </a:pr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2" name="Google Shape;812;p89"/>
          <p:cNvSpPr/>
          <p:nvPr/>
        </p:nvSpPr>
        <p:spPr>
          <a:xfrm>
            <a:off x="3286127" y="2640108"/>
            <a:ext cx="2573400" cy="1765800"/>
          </a:xfrm>
          <a:prstGeom prst="rect">
            <a:avLst/>
          </a:prstGeom>
          <a:solidFill>
            <a:srgbClr val="F0CA2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3" name="Google Shape;813;p89"/>
          <p:cNvSpPr/>
          <p:nvPr/>
        </p:nvSpPr>
        <p:spPr>
          <a:xfrm>
            <a:off x="5995427" y="737589"/>
            <a:ext cx="2573400" cy="176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4" name="Google Shape;814;p89"/>
          <p:cNvSpPr/>
          <p:nvPr/>
        </p:nvSpPr>
        <p:spPr>
          <a:xfrm>
            <a:off x="3285289" y="737583"/>
            <a:ext cx="2573400" cy="1765800"/>
          </a:xfrm>
          <a:prstGeom prst="rect">
            <a:avLst/>
          </a:prstGeom>
          <a:solidFill>
            <a:srgbClr val="BCD8D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5" name="Google Shape;815;p89"/>
          <p:cNvSpPr/>
          <p:nvPr/>
        </p:nvSpPr>
        <p:spPr>
          <a:xfrm>
            <a:off x="575152" y="737591"/>
            <a:ext cx="2573400" cy="1765800"/>
          </a:xfrm>
          <a:prstGeom prst="rect">
            <a:avLst/>
          </a:prstGeom>
          <a:solidFill>
            <a:srgbClr val="EBDEC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63D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6" name="Google Shape;816;p89"/>
          <p:cNvSpPr/>
          <p:nvPr/>
        </p:nvSpPr>
        <p:spPr>
          <a:xfrm>
            <a:off x="575152" y="2640108"/>
            <a:ext cx="2573400" cy="1765800"/>
          </a:xfrm>
          <a:prstGeom prst="rect">
            <a:avLst/>
          </a:prstGeom>
          <a:solidFill>
            <a:srgbClr val="C38F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17" name="Google Shape;817;p89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8" name="Google Shape;818;p89"/>
          <p:cNvSpPr txBox="1"/>
          <p:nvPr>
            <p:ph idx="1" type="subTitle"/>
          </p:nvPr>
        </p:nvSpPr>
        <p:spPr>
          <a:xfrm>
            <a:off x="800675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819" name="Google Shape;819;p89"/>
          <p:cNvSpPr txBox="1"/>
          <p:nvPr>
            <p:ph idx="2" type="subTitle"/>
          </p:nvPr>
        </p:nvSpPr>
        <p:spPr>
          <a:xfrm>
            <a:off x="3513188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820" name="Google Shape;820;p89"/>
          <p:cNvSpPr txBox="1"/>
          <p:nvPr>
            <p:ph idx="3" type="subTitle"/>
          </p:nvPr>
        </p:nvSpPr>
        <p:spPr>
          <a:xfrm>
            <a:off x="6225700" y="975713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21" name="Google Shape;821;p89"/>
          <p:cNvSpPr txBox="1"/>
          <p:nvPr>
            <p:ph idx="4" type="subTitle"/>
          </p:nvPr>
        </p:nvSpPr>
        <p:spPr>
          <a:xfrm>
            <a:off x="800675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22" name="Google Shape;822;p89"/>
          <p:cNvSpPr txBox="1"/>
          <p:nvPr>
            <p:ph idx="5" type="subTitle"/>
          </p:nvPr>
        </p:nvSpPr>
        <p:spPr>
          <a:xfrm>
            <a:off x="3513188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823" name="Google Shape;823;p89"/>
          <p:cNvSpPr txBox="1"/>
          <p:nvPr>
            <p:ph idx="6" type="subTitle"/>
          </p:nvPr>
        </p:nvSpPr>
        <p:spPr>
          <a:xfrm>
            <a:off x="6225700" y="2879738"/>
            <a:ext cx="1497000" cy="128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Kale text" showMasterSp="0">
  <p:cSld name="Thank you">
    <p:bg>
      <p:bgPr>
        <a:solidFill>
          <a:srgbClr val="D4EDF0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0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826" name="Google Shape;82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Kale text with details" showMasterSp="0">
  <p:cSld name="Thank you copy">
    <p:bg>
      <p:bgPr>
        <a:solidFill>
          <a:srgbClr val="D4EDF0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28" name="Google Shape;828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91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30" name="Google Shape;830;p91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0336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31" name="Google Shape;831;p91"/>
          <p:cNvSpPr txBox="1"/>
          <p:nvPr>
            <p:ph idx="1" type="subTitle"/>
          </p:nvPr>
        </p:nvSpPr>
        <p:spPr>
          <a:xfrm>
            <a:off x="572563" y="4364700"/>
            <a:ext cx="1893000" cy="20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32" name="Google Shape;832;p91"/>
          <p:cNvSpPr txBox="1"/>
          <p:nvPr>
            <p:ph idx="2" type="subTitle"/>
          </p:nvPr>
        </p:nvSpPr>
        <p:spPr>
          <a:xfrm>
            <a:off x="6680850" y="569250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Slide">
  <p:cSld name="CUSTOM_4_1">
    <p:bg>
      <p:bgPr>
        <a:solidFill>
          <a:schemeClr val="dk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360213" y="734750"/>
            <a:ext cx="8442600" cy="36741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Night mode" showMasterSp="0">
  <p:cSld name="Thank you copy 2">
    <p:bg>
      <p:bgPr>
        <a:solidFill>
          <a:schemeClr val="dk1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34" name="Google Shape;83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92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White text with details" showMasterSp="0">
  <p:cSld name="Thank you copy 1">
    <p:bg>
      <p:bgPr>
        <a:solidFill>
          <a:schemeClr val="accent3"/>
        </a:solidFill>
      </p:bgPr>
    </p:bg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3"/>
          <p:cNvSpPr/>
          <p:nvPr/>
        </p:nvSpPr>
        <p:spPr>
          <a:xfrm>
            <a:off x="7828343" y="4431055"/>
            <a:ext cx="745632" cy="142461"/>
          </a:xfrm>
          <a:custGeom>
            <a:rect b="b" l="l" r="r" t="t"/>
            <a:pathLst>
              <a:path extrusionOk="0" h="21585" w="21600">
                <a:moveTo>
                  <a:pt x="11652" y="0"/>
                </a:moveTo>
                <a:lnTo>
                  <a:pt x="11652" y="8593"/>
                </a:lnTo>
                <a:cubicBezTo>
                  <a:pt x="11533" y="7895"/>
                  <a:pt x="11391" y="7352"/>
                  <a:pt x="11232" y="6980"/>
                </a:cubicBezTo>
                <a:cubicBezTo>
                  <a:pt x="11073" y="6607"/>
                  <a:pt x="10897" y="6399"/>
                  <a:pt x="10719" y="6415"/>
                </a:cubicBezTo>
                <a:cubicBezTo>
                  <a:pt x="9983" y="6415"/>
                  <a:pt x="9319" y="9342"/>
                  <a:pt x="9319" y="14000"/>
                </a:cubicBezTo>
                <a:cubicBezTo>
                  <a:pt x="9319" y="18626"/>
                  <a:pt x="10003" y="21584"/>
                  <a:pt x="10715" y="21584"/>
                </a:cubicBezTo>
                <a:cubicBezTo>
                  <a:pt x="10896" y="21600"/>
                  <a:pt x="11071" y="21396"/>
                  <a:pt x="11232" y="20999"/>
                </a:cubicBezTo>
                <a:cubicBezTo>
                  <a:pt x="11392" y="20603"/>
                  <a:pt x="11536" y="20015"/>
                  <a:pt x="11652" y="19285"/>
                </a:cubicBezTo>
                <a:lnTo>
                  <a:pt x="11652" y="21302"/>
                </a:lnTo>
                <a:lnTo>
                  <a:pt x="12246" y="21302"/>
                </a:lnTo>
                <a:lnTo>
                  <a:pt x="12246" y="0"/>
                </a:lnTo>
                <a:lnTo>
                  <a:pt x="11652" y="0"/>
                </a:lnTo>
                <a:close/>
                <a:moveTo>
                  <a:pt x="18994" y="0"/>
                </a:moveTo>
                <a:lnTo>
                  <a:pt x="18994" y="21302"/>
                </a:lnTo>
                <a:lnTo>
                  <a:pt x="19587" y="21302"/>
                </a:lnTo>
                <a:lnTo>
                  <a:pt x="19587" y="17510"/>
                </a:lnTo>
                <a:lnTo>
                  <a:pt x="20058" y="14807"/>
                </a:lnTo>
                <a:lnTo>
                  <a:pt x="20921" y="21302"/>
                </a:lnTo>
                <a:lnTo>
                  <a:pt x="21600" y="21302"/>
                </a:lnTo>
                <a:lnTo>
                  <a:pt x="20478" y="12951"/>
                </a:lnTo>
                <a:lnTo>
                  <a:pt x="21569" y="6697"/>
                </a:lnTo>
                <a:lnTo>
                  <a:pt x="20844" y="6697"/>
                </a:lnTo>
                <a:lnTo>
                  <a:pt x="19587" y="13939"/>
                </a:lnTo>
                <a:lnTo>
                  <a:pt x="19587" y="0"/>
                </a:lnTo>
                <a:lnTo>
                  <a:pt x="18994" y="0"/>
                </a:lnTo>
                <a:close/>
                <a:moveTo>
                  <a:pt x="4245" y="6213"/>
                </a:moveTo>
                <a:cubicBezTo>
                  <a:pt x="3853" y="6260"/>
                  <a:pt x="3500" y="7119"/>
                  <a:pt x="3247" y="8493"/>
                </a:cubicBezTo>
                <a:cubicBezTo>
                  <a:pt x="2994" y="9867"/>
                  <a:pt x="2841" y="11753"/>
                  <a:pt x="2849" y="13818"/>
                </a:cubicBezTo>
                <a:cubicBezTo>
                  <a:pt x="2849" y="18196"/>
                  <a:pt x="3448" y="21423"/>
                  <a:pt x="4380" y="21423"/>
                </a:cubicBezTo>
                <a:cubicBezTo>
                  <a:pt x="4926" y="21423"/>
                  <a:pt x="5276" y="20429"/>
                  <a:pt x="5525" y="19063"/>
                </a:cubicBezTo>
                <a:lnTo>
                  <a:pt x="5147" y="16925"/>
                </a:lnTo>
                <a:cubicBezTo>
                  <a:pt x="5047" y="17437"/>
                  <a:pt x="4927" y="17831"/>
                  <a:pt x="4797" y="18095"/>
                </a:cubicBezTo>
                <a:cubicBezTo>
                  <a:pt x="4666" y="18359"/>
                  <a:pt x="4523" y="18493"/>
                  <a:pt x="4380" y="18478"/>
                </a:cubicBezTo>
                <a:cubicBezTo>
                  <a:pt x="4131" y="18493"/>
                  <a:pt x="3935" y="18155"/>
                  <a:pt x="3790" y="17550"/>
                </a:cubicBezTo>
                <a:cubicBezTo>
                  <a:pt x="3645" y="16945"/>
                  <a:pt x="3553" y="16080"/>
                  <a:pt x="3509" y="15008"/>
                </a:cubicBezTo>
                <a:lnTo>
                  <a:pt x="5691" y="15008"/>
                </a:lnTo>
                <a:cubicBezTo>
                  <a:pt x="5739" y="9885"/>
                  <a:pt x="5217" y="6213"/>
                  <a:pt x="4291" y="6213"/>
                </a:cubicBezTo>
                <a:cubicBezTo>
                  <a:pt x="4280" y="6213"/>
                  <a:pt x="4263" y="6213"/>
                  <a:pt x="4245" y="6213"/>
                </a:cubicBezTo>
                <a:close/>
                <a:moveTo>
                  <a:pt x="14216" y="6213"/>
                </a:moveTo>
                <a:cubicBezTo>
                  <a:pt x="13824" y="6260"/>
                  <a:pt x="13471" y="7119"/>
                  <a:pt x="13218" y="8493"/>
                </a:cubicBezTo>
                <a:cubicBezTo>
                  <a:pt x="12965" y="9867"/>
                  <a:pt x="12812" y="11753"/>
                  <a:pt x="12820" y="13818"/>
                </a:cubicBezTo>
                <a:cubicBezTo>
                  <a:pt x="12820" y="18196"/>
                  <a:pt x="13419" y="21423"/>
                  <a:pt x="14351" y="21423"/>
                </a:cubicBezTo>
                <a:cubicBezTo>
                  <a:pt x="14897" y="21423"/>
                  <a:pt x="15247" y="20429"/>
                  <a:pt x="15496" y="19063"/>
                </a:cubicBezTo>
                <a:lnTo>
                  <a:pt x="15118" y="16925"/>
                </a:lnTo>
                <a:cubicBezTo>
                  <a:pt x="15015" y="17437"/>
                  <a:pt x="14891" y="17831"/>
                  <a:pt x="14760" y="18095"/>
                </a:cubicBezTo>
                <a:cubicBezTo>
                  <a:pt x="14629" y="18359"/>
                  <a:pt x="14490" y="18493"/>
                  <a:pt x="14347" y="18478"/>
                </a:cubicBezTo>
                <a:cubicBezTo>
                  <a:pt x="14098" y="18493"/>
                  <a:pt x="13902" y="18155"/>
                  <a:pt x="13757" y="17550"/>
                </a:cubicBezTo>
                <a:cubicBezTo>
                  <a:pt x="13613" y="16945"/>
                  <a:pt x="13521" y="16080"/>
                  <a:pt x="13480" y="15008"/>
                </a:cubicBezTo>
                <a:lnTo>
                  <a:pt x="15662" y="15008"/>
                </a:lnTo>
                <a:cubicBezTo>
                  <a:pt x="15710" y="9885"/>
                  <a:pt x="15188" y="6213"/>
                  <a:pt x="14262" y="6213"/>
                </a:cubicBezTo>
                <a:cubicBezTo>
                  <a:pt x="14251" y="6213"/>
                  <a:pt x="14234" y="6213"/>
                  <a:pt x="14216" y="6213"/>
                </a:cubicBezTo>
                <a:close/>
                <a:moveTo>
                  <a:pt x="17289" y="6213"/>
                </a:moveTo>
                <a:cubicBezTo>
                  <a:pt x="16630" y="6182"/>
                  <a:pt x="16210" y="8313"/>
                  <a:pt x="16210" y="10611"/>
                </a:cubicBezTo>
                <a:cubicBezTo>
                  <a:pt x="16210" y="13623"/>
                  <a:pt x="16703" y="14440"/>
                  <a:pt x="17177" y="14968"/>
                </a:cubicBezTo>
                <a:cubicBezTo>
                  <a:pt x="17528" y="15341"/>
                  <a:pt x="17856" y="15583"/>
                  <a:pt x="17856" y="16763"/>
                </a:cubicBezTo>
                <a:cubicBezTo>
                  <a:pt x="17856" y="17788"/>
                  <a:pt x="17682" y="18680"/>
                  <a:pt x="17343" y="18680"/>
                </a:cubicBezTo>
                <a:cubicBezTo>
                  <a:pt x="17195" y="18695"/>
                  <a:pt x="17051" y="18522"/>
                  <a:pt x="16927" y="18155"/>
                </a:cubicBezTo>
                <a:cubicBezTo>
                  <a:pt x="16802" y="17788"/>
                  <a:pt x="16697" y="17245"/>
                  <a:pt x="16626" y="16562"/>
                </a:cubicBezTo>
                <a:lnTo>
                  <a:pt x="16086" y="18014"/>
                </a:lnTo>
                <a:cubicBezTo>
                  <a:pt x="16205" y="19101"/>
                  <a:pt x="16364" y="19944"/>
                  <a:pt x="16568" y="20515"/>
                </a:cubicBezTo>
                <a:cubicBezTo>
                  <a:pt x="16773" y="21087"/>
                  <a:pt x="17022" y="21378"/>
                  <a:pt x="17312" y="21363"/>
                </a:cubicBezTo>
                <a:cubicBezTo>
                  <a:pt x="18108" y="21394"/>
                  <a:pt x="18446" y="18681"/>
                  <a:pt x="18446" y="16662"/>
                </a:cubicBezTo>
                <a:cubicBezTo>
                  <a:pt x="18446" y="13619"/>
                  <a:pt x="17927" y="12853"/>
                  <a:pt x="17470" y="12325"/>
                </a:cubicBezTo>
                <a:cubicBezTo>
                  <a:pt x="17067" y="11860"/>
                  <a:pt x="16807" y="11586"/>
                  <a:pt x="16807" y="10530"/>
                </a:cubicBezTo>
                <a:cubicBezTo>
                  <a:pt x="16807" y="9598"/>
                  <a:pt x="16969" y="8795"/>
                  <a:pt x="17289" y="8795"/>
                </a:cubicBezTo>
                <a:cubicBezTo>
                  <a:pt x="17414" y="8780"/>
                  <a:pt x="17536" y="8913"/>
                  <a:pt x="17644" y="9199"/>
                </a:cubicBezTo>
                <a:cubicBezTo>
                  <a:pt x="17752" y="9484"/>
                  <a:pt x="17847" y="9926"/>
                  <a:pt x="17918" y="10469"/>
                </a:cubicBezTo>
                <a:lnTo>
                  <a:pt x="18419" y="9037"/>
                </a:lnTo>
                <a:cubicBezTo>
                  <a:pt x="18199" y="7298"/>
                  <a:pt x="17812" y="6213"/>
                  <a:pt x="17289" y="6213"/>
                </a:cubicBezTo>
                <a:close/>
                <a:moveTo>
                  <a:pt x="7534" y="6395"/>
                </a:moveTo>
                <a:cubicBezTo>
                  <a:pt x="6828" y="6395"/>
                  <a:pt x="6231" y="8774"/>
                  <a:pt x="6231" y="12749"/>
                </a:cubicBezTo>
                <a:lnTo>
                  <a:pt x="6231" y="21302"/>
                </a:lnTo>
                <a:lnTo>
                  <a:pt x="6836" y="21302"/>
                </a:lnTo>
                <a:lnTo>
                  <a:pt x="6836" y="13173"/>
                </a:lnTo>
                <a:cubicBezTo>
                  <a:pt x="6836" y="10782"/>
                  <a:pt x="7098" y="9340"/>
                  <a:pt x="7550" y="9340"/>
                </a:cubicBezTo>
                <a:cubicBezTo>
                  <a:pt x="8001" y="9340"/>
                  <a:pt x="8220" y="10782"/>
                  <a:pt x="8220" y="13173"/>
                </a:cubicBezTo>
                <a:lnTo>
                  <a:pt x="8220" y="21302"/>
                </a:lnTo>
                <a:lnTo>
                  <a:pt x="8826" y="21302"/>
                </a:lnTo>
                <a:lnTo>
                  <a:pt x="8826" y="12789"/>
                </a:lnTo>
                <a:cubicBezTo>
                  <a:pt x="8826" y="8815"/>
                  <a:pt x="8235" y="6395"/>
                  <a:pt x="7534" y="6395"/>
                </a:cubicBezTo>
                <a:close/>
                <a:moveTo>
                  <a:pt x="42" y="6697"/>
                </a:moveTo>
                <a:lnTo>
                  <a:pt x="42" y="9521"/>
                </a:lnTo>
                <a:lnTo>
                  <a:pt x="1681" y="9521"/>
                </a:lnTo>
                <a:lnTo>
                  <a:pt x="0" y="18438"/>
                </a:lnTo>
                <a:lnTo>
                  <a:pt x="0" y="21302"/>
                </a:lnTo>
                <a:lnTo>
                  <a:pt x="2483" y="21302"/>
                </a:lnTo>
                <a:lnTo>
                  <a:pt x="2483" y="18498"/>
                </a:lnTo>
                <a:lnTo>
                  <a:pt x="779" y="18498"/>
                </a:lnTo>
                <a:lnTo>
                  <a:pt x="2456" y="9562"/>
                </a:lnTo>
                <a:lnTo>
                  <a:pt x="2456" y="6697"/>
                </a:lnTo>
                <a:lnTo>
                  <a:pt x="42" y="6697"/>
                </a:lnTo>
                <a:close/>
                <a:moveTo>
                  <a:pt x="4307" y="9158"/>
                </a:moveTo>
                <a:cubicBezTo>
                  <a:pt x="4758" y="9158"/>
                  <a:pt x="4984" y="10620"/>
                  <a:pt x="5043" y="12608"/>
                </a:cubicBezTo>
                <a:lnTo>
                  <a:pt x="3520" y="12608"/>
                </a:lnTo>
                <a:cubicBezTo>
                  <a:pt x="3597" y="10403"/>
                  <a:pt x="3885" y="9158"/>
                  <a:pt x="4307" y="9158"/>
                </a:cubicBezTo>
                <a:close/>
                <a:moveTo>
                  <a:pt x="14274" y="9158"/>
                </a:moveTo>
                <a:cubicBezTo>
                  <a:pt x="14725" y="9158"/>
                  <a:pt x="14951" y="10620"/>
                  <a:pt x="15010" y="12608"/>
                </a:cubicBezTo>
                <a:lnTo>
                  <a:pt x="13487" y="12608"/>
                </a:lnTo>
                <a:cubicBezTo>
                  <a:pt x="13565" y="10403"/>
                  <a:pt x="13853" y="9158"/>
                  <a:pt x="14274" y="9158"/>
                </a:cubicBezTo>
                <a:close/>
                <a:moveTo>
                  <a:pt x="10773" y="9481"/>
                </a:moveTo>
                <a:cubicBezTo>
                  <a:pt x="11260" y="9419"/>
                  <a:pt x="11671" y="11433"/>
                  <a:pt x="11683" y="13979"/>
                </a:cubicBezTo>
                <a:cubicBezTo>
                  <a:pt x="11683" y="16619"/>
                  <a:pt x="11307" y="18720"/>
                  <a:pt x="10796" y="18720"/>
                </a:cubicBezTo>
                <a:cubicBezTo>
                  <a:pt x="10315" y="18720"/>
                  <a:pt x="9925" y="16737"/>
                  <a:pt x="9913" y="14222"/>
                </a:cubicBezTo>
                <a:cubicBezTo>
                  <a:pt x="9901" y="11675"/>
                  <a:pt x="10286" y="9543"/>
                  <a:pt x="10773" y="94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572564" y="569256"/>
            <a:ext cx="403434" cy="3046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cubicBezTo>
                  <a:pt x="0" y="3645"/>
                  <a:pt x="2228" y="6595"/>
                  <a:pt x="4980" y="6595"/>
                </a:cubicBezTo>
                <a:cubicBezTo>
                  <a:pt x="7732" y="6595"/>
                  <a:pt x="9963" y="3645"/>
                  <a:pt x="9963" y="0"/>
                </a:cubicBezTo>
                <a:lnTo>
                  <a:pt x="0" y="0"/>
                </a:lnTo>
                <a:close/>
                <a:moveTo>
                  <a:pt x="11627" y="0"/>
                </a:moveTo>
                <a:lnTo>
                  <a:pt x="11627" y="15949"/>
                </a:lnTo>
                <a:lnTo>
                  <a:pt x="21600" y="0"/>
                </a:lnTo>
                <a:lnTo>
                  <a:pt x="11627" y="0"/>
                </a:lnTo>
                <a:close/>
                <a:moveTo>
                  <a:pt x="9973" y="5651"/>
                </a:moveTo>
                <a:lnTo>
                  <a:pt x="0" y="21600"/>
                </a:lnTo>
                <a:lnTo>
                  <a:pt x="9973" y="21600"/>
                </a:lnTo>
                <a:lnTo>
                  <a:pt x="9973" y="5651"/>
                </a:lnTo>
                <a:close/>
                <a:moveTo>
                  <a:pt x="16607" y="14974"/>
                </a:moveTo>
                <a:cubicBezTo>
                  <a:pt x="13855" y="14974"/>
                  <a:pt x="11627" y="17925"/>
                  <a:pt x="11627" y="21569"/>
                </a:cubicBezTo>
                <a:lnTo>
                  <a:pt x="21590" y="21569"/>
                </a:lnTo>
                <a:cubicBezTo>
                  <a:pt x="21590" y="17925"/>
                  <a:pt x="19359" y="14974"/>
                  <a:pt x="16607" y="14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descr="Image" id="839" name="Google Shape;839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7305" y="1425864"/>
            <a:ext cx="4009390" cy="20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93"/>
          <p:cNvSpPr txBox="1"/>
          <p:nvPr>
            <p:ph idx="1" type="subTitle"/>
          </p:nvPr>
        </p:nvSpPr>
        <p:spPr>
          <a:xfrm>
            <a:off x="572563" y="4364700"/>
            <a:ext cx="1893000" cy="209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41" name="Google Shape;841;p93"/>
          <p:cNvSpPr txBox="1"/>
          <p:nvPr>
            <p:ph idx="2" type="subTitle"/>
          </p:nvPr>
        </p:nvSpPr>
        <p:spPr>
          <a:xfrm>
            <a:off x="6680850" y="569250"/>
            <a:ext cx="18930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Large" showMasterSp="0">
  <p:cSld name="Short statement">
    <p:bg>
      <p:bgPr>
        <a:solidFill>
          <a:schemeClr val="lt2"/>
        </a:solid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4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94"/>
          <p:cNvSpPr txBox="1"/>
          <p:nvPr>
            <p:ph type="title"/>
          </p:nvPr>
        </p:nvSpPr>
        <p:spPr>
          <a:xfrm>
            <a:off x="1013338" y="914400"/>
            <a:ext cx="7117500" cy="331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Large - Night mode" showMasterSp="0">
  <p:cSld name="Medium statement_1">
    <p:bg>
      <p:bgPr>
        <a:solidFill>
          <a:schemeClr val="dk1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5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5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5"/>
          <p:cNvSpPr txBox="1"/>
          <p:nvPr>
            <p:ph type="title"/>
          </p:nvPr>
        </p:nvSpPr>
        <p:spPr>
          <a:xfrm>
            <a:off x="1188875" y="914400"/>
            <a:ext cx="6766200" cy="334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Medium" showMasterSp="0">
  <p:cSld name="Medium statement">
    <p:bg>
      <p:bgPr>
        <a:solidFill>
          <a:schemeClr val="accent3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6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96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6"/>
          <p:cNvSpPr txBox="1"/>
          <p:nvPr>
            <p:ph type="title"/>
          </p:nvPr>
        </p:nvSpPr>
        <p:spPr>
          <a:xfrm>
            <a:off x="1188875" y="914400"/>
            <a:ext cx="6766200" cy="334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9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Small" showMasterSp="0">
  <p:cSld name="Small statement">
    <p:bg>
      <p:bgPr>
        <a:solidFill>
          <a:srgbClr val="D4EDF0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7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97"/>
          <p:cNvSpPr/>
          <p:nvPr/>
        </p:nvSpPr>
        <p:spPr>
          <a:xfrm>
            <a:off x="4402804" y="4717119"/>
            <a:ext cx="338418" cy="241840"/>
          </a:xfrm>
          <a:custGeom>
            <a:rect b="b" l="l" r="r" t="t"/>
            <a:pathLst>
              <a:path extrusionOk="0" h="21588" w="21600">
                <a:moveTo>
                  <a:pt x="4770" y="0"/>
                </a:moveTo>
                <a:cubicBezTo>
                  <a:pt x="4770" y="2139"/>
                  <a:pt x="6012" y="3878"/>
                  <a:pt x="7548" y="3878"/>
                </a:cubicBezTo>
                <a:cubicBezTo>
                  <a:pt x="9083" y="3878"/>
                  <a:pt x="10324" y="2139"/>
                  <a:pt x="10324" y="0"/>
                </a:cubicBezTo>
                <a:lnTo>
                  <a:pt x="4770" y="0"/>
                </a:lnTo>
                <a:close/>
                <a:moveTo>
                  <a:pt x="11259" y="0"/>
                </a:moveTo>
                <a:lnTo>
                  <a:pt x="11259" y="9404"/>
                </a:lnTo>
                <a:lnTo>
                  <a:pt x="16829" y="0"/>
                </a:lnTo>
                <a:lnTo>
                  <a:pt x="11259" y="0"/>
                </a:lnTo>
                <a:close/>
                <a:moveTo>
                  <a:pt x="10324" y="3368"/>
                </a:moveTo>
                <a:lnTo>
                  <a:pt x="4770" y="12772"/>
                </a:lnTo>
                <a:lnTo>
                  <a:pt x="10324" y="12772"/>
                </a:lnTo>
                <a:lnTo>
                  <a:pt x="10324" y="3368"/>
                </a:lnTo>
                <a:close/>
                <a:moveTo>
                  <a:pt x="14046" y="8848"/>
                </a:moveTo>
                <a:cubicBezTo>
                  <a:pt x="12507" y="8848"/>
                  <a:pt x="11259" y="10588"/>
                  <a:pt x="11259" y="12727"/>
                </a:cubicBezTo>
                <a:lnTo>
                  <a:pt x="16829" y="12727"/>
                </a:lnTo>
                <a:cubicBezTo>
                  <a:pt x="16829" y="10588"/>
                  <a:pt x="15581" y="8848"/>
                  <a:pt x="14046" y="8848"/>
                </a:cubicBezTo>
                <a:close/>
                <a:moveTo>
                  <a:pt x="11674" y="15788"/>
                </a:moveTo>
                <a:lnTo>
                  <a:pt x="11674" y="18082"/>
                </a:lnTo>
                <a:cubicBezTo>
                  <a:pt x="11442" y="17708"/>
                  <a:pt x="11105" y="17494"/>
                  <a:pt x="10745" y="17500"/>
                </a:cubicBezTo>
                <a:cubicBezTo>
                  <a:pt x="10016" y="17500"/>
                  <a:pt x="9348" y="18285"/>
                  <a:pt x="9348" y="19530"/>
                </a:cubicBezTo>
                <a:cubicBezTo>
                  <a:pt x="9348" y="20763"/>
                  <a:pt x="10029" y="21554"/>
                  <a:pt x="10740" y="21547"/>
                </a:cubicBezTo>
                <a:cubicBezTo>
                  <a:pt x="11105" y="21554"/>
                  <a:pt x="11446" y="21328"/>
                  <a:pt x="11674" y="20936"/>
                </a:cubicBezTo>
                <a:lnTo>
                  <a:pt x="11674" y="21475"/>
                </a:lnTo>
                <a:lnTo>
                  <a:pt x="12268" y="21475"/>
                </a:lnTo>
                <a:lnTo>
                  <a:pt x="12268" y="15788"/>
                </a:lnTo>
                <a:lnTo>
                  <a:pt x="11674" y="15788"/>
                </a:lnTo>
                <a:close/>
                <a:moveTo>
                  <a:pt x="19002" y="15788"/>
                </a:moveTo>
                <a:lnTo>
                  <a:pt x="19002" y="21486"/>
                </a:lnTo>
                <a:lnTo>
                  <a:pt x="19594" y="21486"/>
                </a:lnTo>
                <a:lnTo>
                  <a:pt x="19594" y="20479"/>
                </a:lnTo>
                <a:lnTo>
                  <a:pt x="20064" y="19750"/>
                </a:lnTo>
                <a:lnTo>
                  <a:pt x="20932" y="21486"/>
                </a:lnTo>
                <a:lnTo>
                  <a:pt x="21600" y="21486"/>
                </a:lnTo>
                <a:lnTo>
                  <a:pt x="20484" y="19253"/>
                </a:lnTo>
                <a:lnTo>
                  <a:pt x="21568" y="17579"/>
                </a:lnTo>
                <a:lnTo>
                  <a:pt x="20854" y="17579"/>
                </a:lnTo>
                <a:lnTo>
                  <a:pt x="19594" y="19524"/>
                </a:lnTo>
                <a:lnTo>
                  <a:pt x="19594" y="15788"/>
                </a:lnTo>
                <a:lnTo>
                  <a:pt x="19002" y="15788"/>
                </a:lnTo>
                <a:close/>
                <a:moveTo>
                  <a:pt x="4245" y="17496"/>
                </a:moveTo>
                <a:cubicBezTo>
                  <a:pt x="3454" y="17515"/>
                  <a:pt x="2827" y="18429"/>
                  <a:pt x="2840" y="19528"/>
                </a:cubicBezTo>
                <a:cubicBezTo>
                  <a:pt x="2840" y="20689"/>
                  <a:pt x="3445" y="21554"/>
                  <a:pt x="4381" y="21554"/>
                </a:cubicBezTo>
                <a:cubicBezTo>
                  <a:pt x="4928" y="21554"/>
                  <a:pt x="5278" y="21283"/>
                  <a:pt x="5530" y="20921"/>
                </a:cubicBezTo>
                <a:lnTo>
                  <a:pt x="5150" y="20345"/>
                </a:lnTo>
                <a:cubicBezTo>
                  <a:pt x="4942" y="20622"/>
                  <a:pt x="4663" y="20762"/>
                  <a:pt x="4376" y="20756"/>
                </a:cubicBezTo>
                <a:cubicBezTo>
                  <a:pt x="3877" y="20756"/>
                  <a:pt x="3596" y="20400"/>
                  <a:pt x="3512" y="19841"/>
                </a:cubicBezTo>
                <a:lnTo>
                  <a:pt x="5702" y="19841"/>
                </a:lnTo>
                <a:cubicBezTo>
                  <a:pt x="5747" y="18478"/>
                  <a:pt x="5220" y="17496"/>
                  <a:pt x="4293" y="17496"/>
                </a:cubicBezTo>
                <a:lnTo>
                  <a:pt x="4245" y="17496"/>
                </a:lnTo>
                <a:close/>
                <a:moveTo>
                  <a:pt x="7548" y="17496"/>
                </a:moveTo>
                <a:cubicBezTo>
                  <a:pt x="6843" y="17496"/>
                  <a:pt x="6249" y="18137"/>
                  <a:pt x="6249" y="19204"/>
                </a:cubicBezTo>
                <a:lnTo>
                  <a:pt x="6249" y="21486"/>
                </a:lnTo>
                <a:lnTo>
                  <a:pt x="6856" y="21486"/>
                </a:lnTo>
                <a:lnTo>
                  <a:pt x="6856" y="19304"/>
                </a:lnTo>
                <a:cubicBezTo>
                  <a:pt x="6856" y="18662"/>
                  <a:pt x="7120" y="18279"/>
                  <a:pt x="7569" y="18279"/>
                </a:cubicBezTo>
                <a:cubicBezTo>
                  <a:pt x="8018" y="18279"/>
                  <a:pt x="8242" y="18662"/>
                  <a:pt x="8242" y="19304"/>
                </a:cubicBezTo>
                <a:lnTo>
                  <a:pt x="8242" y="21486"/>
                </a:lnTo>
                <a:lnTo>
                  <a:pt x="8846" y="21486"/>
                </a:lnTo>
                <a:lnTo>
                  <a:pt x="8846" y="19204"/>
                </a:lnTo>
                <a:cubicBezTo>
                  <a:pt x="8846" y="18143"/>
                  <a:pt x="8252" y="17496"/>
                  <a:pt x="7548" y="17496"/>
                </a:cubicBezTo>
                <a:close/>
                <a:moveTo>
                  <a:pt x="14223" y="17496"/>
                </a:moveTo>
                <a:cubicBezTo>
                  <a:pt x="13442" y="17515"/>
                  <a:pt x="12818" y="18429"/>
                  <a:pt x="12831" y="19528"/>
                </a:cubicBezTo>
                <a:cubicBezTo>
                  <a:pt x="12831" y="20689"/>
                  <a:pt x="13433" y="21554"/>
                  <a:pt x="14364" y="21554"/>
                </a:cubicBezTo>
                <a:cubicBezTo>
                  <a:pt x="14904" y="21554"/>
                  <a:pt x="15255" y="21283"/>
                  <a:pt x="15506" y="20921"/>
                </a:cubicBezTo>
                <a:lnTo>
                  <a:pt x="15124" y="20345"/>
                </a:lnTo>
                <a:cubicBezTo>
                  <a:pt x="14922" y="20622"/>
                  <a:pt x="14645" y="20762"/>
                  <a:pt x="14360" y="20756"/>
                </a:cubicBezTo>
                <a:cubicBezTo>
                  <a:pt x="13863" y="20756"/>
                  <a:pt x="13577" y="20400"/>
                  <a:pt x="13494" y="19841"/>
                </a:cubicBezTo>
                <a:lnTo>
                  <a:pt x="15677" y="19841"/>
                </a:lnTo>
                <a:cubicBezTo>
                  <a:pt x="15721" y="18478"/>
                  <a:pt x="15199" y="17496"/>
                  <a:pt x="14276" y="17496"/>
                </a:cubicBezTo>
                <a:lnTo>
                  <a:pt x="14223" y="17496"/>
                </a:lnTo>
                <a:close/>
                <a:moveTo>
                  <a:pt x="17283" y="17500"/>
                </a:moveTo>
                <a:cubicBezTo>
                  <a:pt x="16621" y="17494"/>
                  <a:pt x="16197" y="18070"/>
                  <a:pt x="16197" y="18688"/>
                </a:cubicBezTo>
                <a:cubicBezTo>
                  <a:pt x="16197" y="19491"/>
                  <a:pt x="16691" y="19714"/>
                  <a:pt x="17168" y="19856"/>
                </a:cubicBezTo>
                <a:cubicBezTo>
                  <a:pt x="17525" y="19955"/>
                  <a:pt x="17847" y="20024"/>
                  <a:pt x="17847" y="20339"/>
                </a:cubicBezTo>
                <a:cubicBezTo>
                  <a:pt x="17847" y="20611"/>
                  <a:pt x="17675" y="20857"/>
                  <a:pt x="17336" y="20857"/>
                </a:cubicBezTo>
                <a:cubicBezTo>
                  <a:pt x="17040" y="20870"/>
                  <a:pt x="16762" y="20646"/>
                  <a:pt x="16617" y="20282"/>
                </a:cubicBezTo>
                <a:lnTo>
                  <a:pt x="16078" y="20671"/>
                </a:lnTo>
                <a:cubicBezTo>
                  <a:pt x="16316" y="21252"/>
                  <a:pt x="16722" y="21588"/>
                  <a:pt x="17318" y="21588"/>
                </a:cubicBezTo>
                <a:cubicBezTo>
                  <a:pt x="18116" y="21600"/>
                  <a:pt x="18451" y="20870"/>
                  <a:pt x="18451" y="20326"/>
                </a:cubicBezTo>
                <a:cubicBezTo>
                  <a:pt x="18451" y="19510"/>
                  <a:pt x="17926" y="19300"/>
                  <a:pt x="17467" y="19158"/>
                </a:cubicBezTo>
                <a:cubicBezTo>
                  <a:pt x="17057" y="19034"/>
                  <a:pt x="16801" y="18959"/>
                  <a:pt x="16801" y="18675"/>
                </a:cubicBezTo>
                <a:cubicBezTo>
                  <a:pt x="16801" y="18422"/>
                  <a:pt x="16965" y="18199"/>
                  <a:pt x="17287" y="18199"/>
                </a:cubicBezTo>
                <a:cubicBezTo>
                  <a:pt x="17539" y="18187"/>
                  <a:pt x="17776" y="18361"/>
                  <a:pt x="17917" y="18652"/>
                </a:cubicBezTo>
                <a:lnTo>
                  <a:pt x="18417" y="18269"/>
                </a:lnTo>
                <a:cubicBezTo>
                  <a:pt x="18192" y="17793"/>
                  <a:pt x="17803" y="17500"/>
                  <a:pt x="17283" y="17500"/>
                </a:cubicBezTo>
                <a:close/>
                <a:moveTo>
                  <a:pt x="39" y="17608"/>
                </a:moveTo>
                <a:lnTo>
                  <a:pt x="39" y="18351"/>
                </a:lnTo>
                <a:lnTo>
                  <a:pt x="1680" y="18351"/>
                </a:lnTo>
                <a:lnTo>
                  <a:pt x="0" y="20741"/>
                </a:lnTo>
                <a:lnTo>
                  <a:pt x="0" y="21509"/>
                </a:lnTo>
                <a:lnTo>
                  <a:pt x="2486" y="21509"/>
                </a:lnTo>
                <a:lnTo>
                  <a:pt x="2486" y="20758"/>
                </a:lnTo>
                <a:lnTo>
                  <a:pt x="778" y="20758"/>
                </a:lnTo>
                <a:lnTo>
                  <a:pt x="2463" y="18370"/>
                </a:lnTo>
                <a:lnTo>
                  <a:pt x="2463" y="17608"/>
                </a:lnTo>
                <a:lnTo>
                  <a:pt x="39" y="17608"/>
                </a:lnTo>
                <a:close/>
                <a:moveTo>
                  <a:pt x="4307" y="18275"/>
                </a:moveTo>
                <a:cubicBezTo>
                  <a:pt x="4762" y="18275"/>
                  <a:pt x="4986" y="18661"/>
                  <a:pt x="5044" y="19189"/>
                </a:cubicBezTo>
                <a:lnTo>
                  <a:pt x="3512" y="19189"/>
                </a:lnTo>
                <a:cubicBezTo>
                  <a:pt x="3591" y="18606"/>
                  <a:pt x="3883" y="18275"/>
                  <a:pt x="4307" y="18275"/>
                </a:cubicBezTo>
                <a:close/>
                <a:moveTo>
                  <a:pt x="14288" y="18275"/>
                </a:moveTo>
                <a:cubicBezTo>
                  <a:pt x="14741" y="18275"/>
                  <a:pt x="14966" y="18661"/>
                  <a:pt x="15023" y="19189"/>
                </a:cubicBezTo>
                <a:lnTo>
                  <a:pt x="13498" y="19189"/>
                </a:lnTo>
                <a:cubicBezTo>
                  <a:pt x="13577" y="18606"/>
                  <a:pt x="13867" y="18275"/>
                  <a:pt x="14288" y="18275"/>
                </a:cubicBezTo>
                <a:close/>
                <a:moveTo>
                  <a:pt x="10796" y="18322"/>
                </a:moveTo>
                <a:cubicBezTo>
                  <a:pt x="11283" y="18303"/>
                  <a:pt x="11693" y="18837"/>
                  <a:pt x="11706" y="19524"/>
                </a:cubicBezTo>
                <a:cubicBezTo>
                  <a:pt x="11706" y="20223"/>
                  <a:pt x="11333" y="20794"/>
                  <a:pt x="10823" y="20794"/>
                </a:cubicBezTo>
                <a:cubicBezTo>
                  <a:pt x="10341" y="20794"/>
                  <a:pt x="9954" y="20260"/>
                  <a:pt x="9941" y="19592"/>
                </a:cubicBezTo>
                <a:cubicBezTo>
                  <a:pt x="9928" y="18911"/>
                  <a:pt x="10305" y="18340"/>
                  <a:pt x="10796" y="18322"/>
                </a:cubicBezTo>
                <a:close/>
              </a:path>
            </a:pathLst>
          </a:custGeom>
          <a:solidFill>
            <a:srgbClr val="03363E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5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97"/>
          <p:cNvSpPr txBox="1"/>
          <p:nvPr>
            <p:ph type="title"/>
          </p:nvPr>
        </p:nvSpPr>
        <p:spPr>
          <a:xfrm>
            <a:off x="1460163" y="914400"/>
            <a:ext cx="6223500" cy="33147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3000"/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3200"/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- Ernie + Scully" showMasterSp="0">
  <p:cSld name="Short statement copy">
    <p:bg>
      <p:bgPr>
        <a:solidFill>
          <a:srgbClr val="FED5A6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98"/>
          <p:cNvSpPr txBox="1"/>
          <p:nvPr>
            <p:ph type="title"/>
          </p:nvPr>
        </p:nvSpPr>
        <p:spPr>
          <a:xfrm>
            <a:off x="570000" y="1018800"/>
            <a:ext cx="3832800" cy="3105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BF5000"/>
                </a:solidFill>
              </a:defRPr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900">
                <a:solidFill>
                  <a:srgbClr val="BF5000"/>
                </a:solidFill>
              </a:defRPr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900">
                <a:solidFill>
                  <a:srgbClr val="BF5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tatement - Olive Oyl + Clifford" showMasterSp="0">
  <p:cSld name="Short statement copy 1">
    <p:bg>
      <p:bgPr>
        <a:solidFill>
          <a:srgbClr val="F6C6BB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9"/>
          <p:cNvSpPr txBox="1"/>
          <p:nvPr>
            <p:ph type="title"/>
          </p:nvPr>
        </p:nvSpPr>
        <p:spPr>
          <a:xfrm>
            <a:off x="570000" y="1018800"/>
            <a:ext cx="3832800" cy="31059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AF2C2C"/>
                </a:solidFill>
              </a:defRPr>
            </a:lvl1pPr>
            <a:lvl2pPr lvl="1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2pPr>
            <a:lvl3pPr lvl="2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3pPr>
            <a:lvl4pPr lvl="3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4pPr>
            <a:lvl5pPr lvl="4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5pPr>
            <a:lvl6pPr lvl="5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6pPr>
            <a:lvl7pPr lvl="6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7pPr>
            <a:lvl8pPr lvl="7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4800">
                <a:solidFill>
                  <a:srgbClr val="AF2C2C"/>
                </a:solidFill>
              </a:defRPr>
            </a:lvl8pPr>
            <a:lvl9pPr lvl="8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  <a:defRPr sz="4800">
                <a:solidFill>
                  <a:srgbClr val="AF2C2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1" showMasterSp="0">
  <p:cSld name="Quote V1">
    <p:bg>
      <p:bgPr>
        <a:solidFill>
          <a:schemeClr val="dk2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00"/>
          <p:cNvSpPr txBox="1"/>
          <p:nvPr>
            <p:ph type="title"/>
          </p:nvPr>
        </p:nvSpPr>
        <p:spPr>
          <a:xfrm>
            <a:off x="1595175" y="1195100"/>
            <a:ext cx="5953800" cy="227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863" name="Google Shape;863;p100"/>
          <p:cNvSpPr txBox="1"/>
          <p:nvPr>
            <p:ph idx="1" type="subTitle"/>
          </p:nvPr>
        </p:nvSpPr>
        <p:spPr>
          <a:xfrm>
            <a:off x="6688600" y="3742950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V2" showMasterSp="0">
  <p:cSld name="Quote V2">
    <p:bg>
      <p:bgPr>
        <a:solidFill>
          <a:schemeClr val="accent2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01"/>
          <p:cNvSpPr txBox="1"/>
          <p:nvPr>
            <p:ph type="title"/>
          </p:nvPr>
        </p:nvSpPr>
        <p:spPr>
          <a:xfrm>
            <a:off x="3240788" y="1264563"/>
            <a:ext cx="5330700" cy="26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866" name="Google Shape;866;p101"/>
          <p:cNvSpPr txBox="1"/>
          <p:nvPr>
            <p:ph idx="1" type="subTitle"/>
          </p:nvPr>
        </p:nvSpPr>
        <p:spPr>
          <a:xfrm>
            <a:off x="1322538" y="3550275"/>
            <a:ext cx="1174800" cy="2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45" Type="http://schemas.openxmlformats.org/officeDocument/2006/relationships/theme" Target="../theme/theme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89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1.xml"/><Relationship Id="rId49" Type="http://schemas.openxmlformats.org/officeDocument/2006/relationships/slideLayout" Target="../slideLayouts/slideLayout9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2.xml"/><Relationship Id="rId62" Type="http://schemas.openxmlformats.org/officeDocument/2006/relationships/slideLayout" Target="../slideLayouts/slideLayout106.xml"/><Relationship Id="rId61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64.xml"/><Relationship Id="rId64" Type="http://schemas.openxmlformats.org/officeDocument/2006/relationships/slideLayout" Target="../slideLayouts/slideLayout108.xml"/><Relationship Id="rId63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5.xml"/><Relationship Id="rId65" Type="http://schemas.openxmlformats.org/officeDocument/2006/relationships/theme" Target="../theme/theme1.xml"/><Relationship Id="rId24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73.xml"/><Relationship Id="rId51" Type="http://schemas.openxmlformats.org/officeDocument/2006/relationships/slideLayout" Target="../slideLayouts/slideLayout95.xml"/><Relationship Id="rId50" Type="http://schemas.openxmlformats.org/officeDocument/2006/relationships/slideLayout" Target="../slideLayouts/slideLayout94.xml"/><Relationship Id="rId53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57.xml"/><Relationship Id="rId5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2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49.xml"/><Relationship Id="rId44" Type="http://schemas.openxmlformats.org/officeDocument/2006/relationships/slideLayout" Target="../slideLayouts/slideLayout152.xml"/><Relationship Id="rId43" Type="http://schemas.openxmlformats.org/officeDocument/2006/relationships/slideLayout" Target="../slideLayouts/slideLayout151.xml"/><Relationship Id="rId46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55.xml"/><Relationship Id="rId49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73" Type="http://schemas.openxmlformats.org/officeDocument/2006/relationships/theme" Target="../theme/theme4.xml"/><Relationship Id="rId72" Type="http://schemas.openxmlformats.org/officeDocument/2006/relationships/slideLayout" Target="../slideLayouts/slideLayout180.xml"/><Relationship Id="rId31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42.xml"/><Relationship Id="rId71" Type="http://schemas.openxmlformats.org/officeDocument/2006/relationships/slideLayout" Target="../slideLayouts/slideLayout179.xml"/><Relationship Id="rId70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44.xml"/><Relationship Id="rId39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70.xml"/><Relationship Id="rId61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28.xml"/><Relationship Id="rId64" Type="http://schemas.openxmlformats.org/officeDocument/2006/relationships/slideLayout" Target="../slideLayouts/slideLayout172.xml"/><Relationship Id="rId63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30.xml"/><Relationship Id="rId66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29.xml"/><Relationship Id="rId65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32.xml"/><Relationship Id="rId68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31.xml"/><Relationship Id="rId67" Type="http://schemas.openxmlformats.org/officeDocument/2006/relationships/slideLayout" Target="../slideLayouts/slideLayout175.xml"/><Relationship Id="rId60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33.xml"/><Relationship Id="rId69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37.xml"/><Relationship Id="rId51" Type="http://schemas.openxmlformats.org/officeDocument/2006/relationships/slideLayout" Target="../slideLayouts/slideLayout159.xml"/><Relationship Id="rId50" Type="http://schemas.openxmlformats.org/officeDocument/2006/relationships/slideLayout" Target="../slideLayouts/slideLayout158.xml"/><Relationship Id="rId53" Type="http://schemas.openxmlformats.org/officeDocument/2006/relationships/slideLayout" Target="../slideLayouts/slideLayout161.xml"/><Relationship Id="rId52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18.xml"/><Relationship Id="rId54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21.xml"/><Relationship Id="rId5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23.xml"/><Relationship Id="rId5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26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2.xml"/><Relationship Id="rId41" Type="http://schemas.openxmlformats.org/officeDocument/2006/relationships/slideLayout" Target="../slideLayouts/slideLayout221.xml"/><Relationship Id="rId44" Type="http://schemas.openxmlformats.org/officeDocument/2006/relationships/slideLayout" Target="../slideLayouts/slideLayout224.xml"/><Relationship Id="rId43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27.xml"/><Relationship Id="rId49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31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3.xml"/><Relationship Id="rId32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7.xml"/><Relationship Id="rId36" Type="http://schemas.openxmlformats.org/officeDocument/2006/relationships/slideLayout" Target="../slideLayouts/slideLayout216.xml"/><Relationship Id="rId39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18.xml"/><Relationship Id="rId62" Type="http://schemas.openxmlformats.org/officeDocument/2006/relationships/slideLayout" Target="../slideLayouts/slideLayout242.xml"/><Relationship Id="rId61" Type="http://schemas.openxmlformats.org/officeDocument/2006/relationships/slideLayout" Target="../slideLayouts/slideLayout241.xml"/><Relationship Id="rId20" Type="http://schemas.openxmlformats.org/officeDocument/2006/relationships/slideLayout" Target="../slideLayouts/slideLayout200.xml"/><Relationship Id="rId64" Type="http://schemas.openxmlformats.org/officeDocument/2006/relationships/slideLayout" Target="../slideLayouts/slideLayout244.xml"/><Relationship Id="rId63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01.xml"/><Relationship Id="rId65" Type="http://schemas.openxmlformats.org/officeDocument/2006/relationships/theme" Target="../theme/theme5.xml"/><Relationship Id="rId24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03.xml"/><Relationship Id="rId60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06.xml"/><Relationship Id="rId25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07.xml"/><Relationship Id="rId29" Type="http://schemas.openxmlformats.org/officeDocument/2006/relationships/slideLayout" Target="../slideLayouts/slideLayout209.xml"/><Relationship Id="rId51" Type="http://schemas.openxmlformats.org/officeDocument/2006/relationships/slideLayout" Target="../slideLayouts/slideLayout231.xml"/><Relationship Id="rId50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3.xml"/><Relationship Id="rId52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190.xml"/><Relationship Id="rId54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193.xml"/><Relationship Id="rId5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192.xml"/><Relationship Id="rId56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195.xml"/><Relationship Id="rId5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1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50688" y="273850"/>
            <a:ext cx="8442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88699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"/>
          <p:cNvSpPr txBox="1"/>
          <p:nvPr>
            <p:ph idx="1" type="body"/>
          </p:nvPr>
        </p:nvSpPr>
        <p:spPr>
          <a:xfrm>
            <a:off x="572588" y="914400"/>
            <a:ext cx="8004600" cy="3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38" name="Google Shape;538;p46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  <p:sldLayoutId id="2147483751" r:id="rId60"/>
    <p:sldLayoutId id="2147483752" r:id="rId61"/>
    <p:sldLayoutId id="2147483753" r:id="rId62"/>
    <p:sldLayoutId id="2147483754" r:id="rId63"/>
    <p:sldLayoutId id="2147483755" r:id="rId6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61">
          <p15:clr>
            <a:srgbClr val="EA4335"/>
          </p15:clr>
        </p15:guide>
        <p15:guide id="2" orient="horz" pos="576">
          <p15:clr>
            <a:srgbClr val="EA4335"/>
          </p15:clr>
        </p15:guide>
        <p15:guide id="3" orient="horz" pos="360">
          <p15:clr>
            <a:srgbClr val="EA4335"/>
          </p15:clr>
        </p15:guide>
        <p15:guide id="4" pos="5399">
          <p15:clr>
            <a:srgbClr val="EA4335"/>
          </p15:clr>
        </p15:guide>
        <p15:guide id="5" orient="horz" pos="2880">
          <p15:clr>
            <a:srgbClr val="EA4335"/>
          </p15:clr>
        </p15:guide>
        <p15:guide id="6" pos="2880">
          <p15:clr>
            <a:srgbClr val="EA4335"/>
          </p15:clr>
        </p15:guide>
        <p15:guide id="7" pos="2041">
          <p15:clr>
            <a:srgbClr val="EA4335"/>
          </p15:clr>
        </p15:guide>
        <p15:guide id="8" pos="3722">
          <p15:clr>
            <a:srgbClr val="EA4335"/>
          </p15:clr>
        </p15:guide>
        <p15:guide id="9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11"/>
          <p:cNvSpPr txBox="1"/>
          <p:nvPr>
            <p:ph idx="1" type="body"/>
          </p:nvPr>
        </p:nvSpPr>
        <p:spPr>
          <a:xfrm>
            <a:off x="572588" y="914400"/>
            <a:ext cx="8004600" cy="3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61" name="Google Shape;961;p111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  <p:sldLayoutId id="2147483817" r:id="rId62"/>
    <p:sldLayoutId id="2147483818" r:id="rId63"/>
    <p:sldLayoutId id="2147483819" r:id="rId64"/>
    <p:sldLayoutId id="2147483820" r:id="rId65"/>
    <p:sldLayoutId id="2147483821" r:id="rId66"/>
    <p:sldLayoutId id="2147483822" r:id="rId67"/>
    <p:sldLayoutId id="2147483823" r:id="rId68"/>
    <p:sldLayoutId id="2147483824" r:id="rId69"/>
    <p:sldLayoutId id="2147483825" r:id="rId70"/>
    <p:sldLayoutId id="2147483826" r:id="rId71"/>
    <p:sldLayoutId id="2147483827" r:id="rId7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61">
          <p15:clr>
            <a:srgbClr val="EA4335"/>
          </p15:clr>
        </p15:guide>
        <p15:guide id="2" orient="horz" pos="576">
          <p15:clr>
            <a:srgbClr val="EA4335"/>
          </p15:clr>
        </p15:guide>
        <p15:guide id="3" orient="horz" pos="360">
          <p15:clr>
            <a:srgbClr val="EA4335"/>
          </p15:clr>
        </p15:guide>
        <p15:guide id="4" pos="5399">
          <p15:clr>
            <a:srgbClr val="EA4335"/>
          </p15:clr>
        </p15:guide>
        <p15:guide id="5" orient="horz" pos="2880">
          <p15:clr>
            <a:srgbClr val="EA4335"/>
          </p15:clr>
        </p15:guide>
        <p15:guide id="6" pos="2880">
          <p15:clr>
            <a:srgbClr val="EA4335"/>
          </p15:clr>
        </p15:guide>
        <p15:guide id="7" pos="2041">
          <p15:clr>
            <a:srgbClr val="EA4335"/>
          </p15:clr>
        </p15:guide>
        <p15:guide id="8" pos="3722">
          <p15:clr>
            <a:srgbClr val="EA4335"/>
          </p15:clr>
        </p15:guide>
        <p15:guide id="9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84"/>
          <p:cNvSpPr txBox="1"/>
          <p:nvPr>
            <p:ph idx="1" type="body"/>
          </p:nvPr>
        </p:nvSpPr>
        <p:spPr>
          <a:xfrm>
            <a:off x="572588" y="914400"/>
            <a:ext cx="8004600" cy="3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08" name="Google Shape;1408;p184"/>
          <p:cNvSpPr txBox="1"/>
          <p:nvPr>
            <p:ph type="title"/>
          </p:nvPr>
        </p:nvSpPr>
        <p:spPr>
          <a:xfrm>
            <a:off x="572588" y="305213"/>
            <a:ext cx="80046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  <p:sldLayoutId id="2147483881" r:id="rId54"/>
    <p:sldLayoutId id="2147483882" r:id="rId55"/>
    <p:sldLayoutId id="2147483883" r:id="rId56"/>
    <p:sldLayoutId id="2147483884" r:id="rId57"/>
    <p:sldLayoutId id="2147483885" r:id="rId58"/>
    <p:sldLayoutId id="2147483886" r:id="rId59"/>
    <p:sldLayoutId id="2147483887" r:id="rId60"/>
    <p:sldLayoutId id="2147483888" r:id="rId61"/>
    <p:sldLayoutId id="2147483889" r:id="rId62"/>
    <p:sldLayoutId id="2147483890" r:id="rId63"/>
    <p:sldLayoutId id="2147483891" r:id="rId6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61">
          <p15:clr>
            <a:srgbClr val="EA4335"/>
          </p15:clr>
        </p15:guide>
        <p15:guide id="2" orient="horz" pos="576">
          <p15:clr>
            <a:srgbClr val="EA4335"/>
          </p15:clr>
        </p15:guide>
        <p15:guide id="3" orient="horz" pos="360">
          <p15:clr>
            <a:srgbClr val="EA4335"/>
          </p15:clr>
        </p15:guide>
        <p15:guide id="4" pos="5399">
          <p15:clr>
            <a:srgbClr val="EA4335"/>
          </p15:clr>
        </p15:guide>
        <p15:guide id="5" orient="horz" pos="2880">
          <p15:clr>
            <a:srgbClr val="EA4335"/>
          </p15:clr>
        </p15:guide>
        <p15:guide id="6" pos="2880">
          <p15:clr>
            <a:srgbClr val="EA4335"/>
          </p15:clr>
        </p15:guide>
        <p15:guide id="7" pos="2041">
          <p15:clr>
            <a:srgbClr val="EA4335"/>
          </p15:clr>
        </p15:guide>
        <p15:guide id="8" pos="3722">
          <p15:clr>
            <a:srgbClr val="EA4335"/>
          </p15:clr>
        </p15:guide>
        <p15:guide id="9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Relationship Id="rId4" Type="http://schemas.openxmlformats.org/officeDocument/2006/relationships/image" Target="../media/image35.jpg"/><Relationship Id="rId5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49"/>
          <p:cNvSpPr txBox="1"/>
          <p:nvPr>
            <p:ph type="title"/>
          </p:nvPr>
        </p:nvSpPr>
        <p:spPr>
          <a:xfrm>
            <a:off x="225825" y="2579950"/>
            <a:ext cx="8679000" cy="11016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EGIA + Zendesk</a:t>
            </a:r>
            <a:endParaRPr/>
          </a:p>
        </p:txBody>
      </p:sp>
      <p:sp>
        <p:nvSpPr>
          <p:cNvPr id="1833" name="Google Shape;1833;p249"/>
          <p:cNvSpPr txBox="1"/>
          <p:nvPr>
            <p:ph idx="3" type="subTitle"/>
          </p:nvPr>
        </p:nvSpPr>
        <p:spPr>
          <a:xfrm>
            <a:off x="3476325" y="3904675"/>
            <a:ext cx="2038800" cy="615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Cecily Smith, Account Executive</a:t>
            </a:r>
            <a:br>
              <a:rPr lang="en"/>
            </a:br>
            <a:r>
              <a:rPr lang="en"/>
              <a:t>May 17, 2022</a:t>
            </a:r>
            <a:endParaRPr/>
          </a:p>
        </p:txBody>
      </p:sp>
      <p:pic>
        <p:nvPicPr>
          <p:cNvPr descr="EGIA logo" id="1834" name="Google Shape;1834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875" y="1342200"/>
            <a:ext cx="1959550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49"/>
          <p:cNvPicPr preferRelativeResize="0"/>
          <p:nvPr/>
        </p:nvPicPr>
        <p:blipFill rotWithShape="1">
          <a:blip r:embed="rId4">
            <a:alphaModFix/>
          </a:blip>
          <a:srcRect b="-290010" l="38088" r="-2265" t="290010"/>
          <a:stretch/>
        </p:blipFill>
        <p:spPr>
          <a:xfrm>
            <a:off x="1866697" y="7538914"/>
            <a:ext cx="1424400" cy="142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36" name="Google Shape;1836;p2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8799" y="3702472"/>
            <a:ext cx="1020000" cy="102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250"/>
          <p:cNvSpPr txBox="1"/>
          <p:nvPr>
            <p:ph idx="1" type="subTitle"/>
          </p:nvPr>
        </p:nvSpPr>
        <p:spPr>
          <a:xfrm>
            <a:off x="3774163" y="916888"/>
            <a:ext cx="4799700" cy="400200"/>
          </a:xfrm>
          <a:prstGeom prst="rect">
            <a:avLst/>
          </a:prstGeom>
        </p:spPr>
        <p:txBody>
          <a:bodyPr anchorCtr="0" anchor="ctr" bIns="0" lIns="91450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</a:t>
            </a:r>
            <a:r>
              <a:rPr lang="en"/>
              <a:t>Current</a:t>
            </a:r>
            <a:r>
              <a:rPr lang="en"/>
              <a:t> Contract </a:t>
            </a:r>
            <a:endParaRPr/>
          </a:p>
        </p:txBody>
      </p:sp>
      <p:sp>
        <p:nvSpPr>
          <p:cNvPr id="1842" name="Google Shape;1842;p250"/>
          <p:cNvSpPr txBox="1"/>
          <p:nvPr>
            <p:ph idx="2" type="subTitle"/>
          </p:nvPr>
        </p:nvSpPr>
        <p:spPr>
          <a:xfrm>
            <a:off x="3774166" y="1472994"/>
            <a:ext cx="4799700" cy="400200"/>
          </a:xfrm>
          <a:prstGeom prst="rect">
            <a:avLst/>
          </a:prstGeom>
        </p:spPr>
        <p:txBody>
          <a:bodyPr anchorCtr="0" anchor="ctr" bIns="0" lIns="91450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Recommendations</a:t>
            </a:r>
            <a:endParaRPr/>
          </a:p>
        </p:txBody>
      </p:sp>
      <p:sp>
        <p:nvSpPr>
          <p:cNvPr id="1843" name="Google Shape;1843;p250"/>
          <p:cNvSpPr txBox="1"/>
          <p:nvPr>
            <p:ph idx="3" type="subTitle"/>
          </p:nvPr>
        </p:nvSpPr>
        <p:spPr>
          <a:xfrm>
            <a:off x="3774169" y="2031950"/>
            <a:ext cx="4799700" cy="400200"/>
          </a:xfrm>
          <a:prstGeom prst="rect">
            <a:avLst/>
          </a:prstGeom>
        </p:spPr>
        <p:txBody>
          <a:bodyPr anchorCtr="0" anchor="ctr" bIns="0" lIns="91450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Pricing</a:t>
            </a:r>
            <a:endParaRPr/>
          </a:p>
        </p:txBody>
      </p:sp>
      <p:sp>
        <p:nvSpPr>
          <p:cNvPr id="1844" name="Google Shape;1844;p250"/>
          <p:cNvSpPr txBox="1"/>
          <p:nvPr>
            <p:ph idx="4" type="subTitle"/>
          </p:nvPr>
        </p:nvSpPr>
        <p:spPr>
          <a:xfrm>
            <a:off x="3774156" y="2590894"/>
            <a:ext cx="4799700" cy="400200"/>
          </a:xfrm>
          <a:prstGeom prst="rect">
            <a:avLst/>
          </a:prstGeom>
        </p:spPr>
        <p:txBody>
          <a:bodyPr anchorCtr="0" anchor="ctr" bIns="0" lIns="91450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Launch Package for Implementation</a:t>
            </a:r>
            <a:endParaRPr/>
          </a:p>
        </p:txBody>
      </p:sp>
      <p:sp>
        <p:nvSpPr>
          <p:cNvPr id="1845" name="Google Shape;1845;p250"/>
          <p:cNvSpPr txBox="1"/>
          <p:nvPr>
            <p:ph idx="5" type="subTitle"/>
          </p:nvPr>
        </p:nvSpPr>
        <p:spPr>
          <a:xfrm>
            <a:off x="3774159" y="3149844"/>
            <a:ext cx="4799700" cy="400200"/>
          </a:xfrm>
          <a:prstGeom prst="rect">
            <a:avLst/>
          </a:prstGeom>
        </p:spPr>
        <p:txBody>
          <a:bodyPr anchorCtr="0" anchor="ctr" bIns="0" lIns="91450" spcFirstLastPara="1" rIns="9145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r>
              <a:rPr lang="en"/>
              <a:t> &amp; Next Steps</a:t>
            </a:r>
            <a:endParaRPr/>
          </a:p>
        </p:txBody>
      </p:sp>
      <p:pic>
        <p:nvPicPr>
          <p:cNvPr descr="EGIA logo" id="1846" name="Google Shape;1846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75" y="2069825"/>
            <a:ext cx="2265800" cy="11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51"/>
          <p:cNvSpPr txBox="1"/>
          <p:nvPr>
            <p:ph type="title"/>
          </p:nvPr>
        </p:nvSpPr>
        <p:spPr>
          <a:xfrm>
            <a:off x="597950" y="504950"/>
            <a:ext cx="8154900" cy="7311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400"/>
              <a:t>EGIA</a:t>
            </a:r>
            <a:r>
              <a:rPr lang="en" sz="3400"/>
              <a:t>’s Current Contract</a:t>
            </a:r>
            <a:endParaRPr sz="3400"/>
          </a:p>
        </p:txBody>
      </p:sp>
      <p:pic>
        <p:nvPicPr>
          <p:cNvPr descr="EGIA logo" id="1852" name="Google Shape;1852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425" y="252300"/>
            <a:ext cx="1294675" cy="659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53" name="Google Shape;1853;p251"/>
          <p:cNvGraphicFramePr/>
          <p:nvPr/>
        </p:nvGraphicFramePr>
        <p:xfrm>
          <a:off x="1683225" y="2637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{D18BB603-3EC1-40E0-9581-4B9084BF0CA4}</a:tableStyleId>
              </a:tblPr>
              <a:tblGrid>
                <a:gridCol w="1818625"/>
                <a:gridCol w="1851250"/>
                <a:gridCol w="1818625"/>
              </a:tblGrid>
              <a:tr h="46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Product</a:t>
                      </a:r>
                      <a:endParaRPr b="1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# of Agents</a:t>
                      </a:r>
                      <a:endParaRPr b="1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solidFill>
                      <a:srgbClr val="E2EF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Annual </a:t>
                      </a: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Total</a:t>
                      </a:r>
                      <a:endParaRPr b="1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</a:tr>
              <a:tr h="46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Chat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17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$4,080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854" name="Google Shape;1854;p251"/>
          <p:cNvSpPr txBox="1"/>
          <p:nvPr/>
        </p:nvSpPr>
        <p:spPr>
          <a:xfrm>
            <a:off x="563400" y="1570450"/>
            <a:ext cx="43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1 Year Contract -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Renewal Date: 8/12/2022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252"/>
          <p:cNvSpPr txBox="1"/>
          <p:nvPr>
            <p:ph type="title"/>
          </p:nvPr>
        </p:nvSpPr>
        <p:spPr>
          <a:xfrm>
            <a:off x="347925" y="384350"/>
            <a:ext cx="6874200" cy="8733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800"/>
              <a:t>Product Recommendations</a:t>
            </a:r>
            <a:endParaRPr sz="3800"/>
          </a:p>
        </p:txBody>
      </p:sp>
      <p:pic>
        <p:nvPicPr>
          <p:cNvPr descr="EGIA logo" id="1860" name="Google Shape;1860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425" y="252300"/>
            <a:ext cx="1294675" cy="6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200" y="2008050"/>
            <a:ext cx="1651950" cy="16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1050" y="2008050"/>
            <a:ext cx="1651950" cy="16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3" name="Google Shape;1863;p252"/>
          <p:cNvSpPr txBox="1"/>
          <p:nvPr/>
        </p:nvSpPr>
        <p:spPr>
          <a:xfrm>
            <a:off x="420200" y="3794800"/>
            <a:ext cx="156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Support Team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4" name="Google Shape;1864;p252"/>
          <p:cNvSpPr txBox="1"/>
          <p:nvPr/>
        </p:nvSpPr>
        <p:spPr>
          <a:xfrm>
            <a:off x="4431050" y="3794800"/>
            <a:ext cx="182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Guide Professional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5" name="Google Shape;1865;p252"/>
          <p:cNvSpPr txBox="1"/>
          <p:nvPr/>
        </p:nvSpPr>
        <p:spPr>
          <a:xfrm>
            <a:off x="2137375" y="1203275"/>
            <a:ext cx="20973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Integrated ticketing across email, Tweets and Facebook wall posts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Business Rules (utilize workflows and triggers to make team more efficient)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Customer details and interaction history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Out of the box reporting &amp; analytics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Pre-built Apps &amp; Integrations</a:t>
            </a: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66" name="Google Shape;1866;p252"/>
          <p:cNvSpPr txBox="1"/>
          <p:nvPr/>
        </p:nvSpPr>
        <p:spPr>
          <a:xfrm>
            <a:off x="6450825" y="1295675"/>
            <a:ext cx="22704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Create a </a:t>
            </a: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customized</a:t>
            </a: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 Knowledge Base Quickly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Self-service experience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Empower agents to easily use knowledge articles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Organize and optimize your knowledge base</a:t>
            </a:r>
            <a:b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94D"/>
              </a:buClr>
              <a:buSzPts val="1200"/>
              <a:buFont typeface="Questrial"/>
              <a:buChar char="●"/>
            </a:pPr>
            <a:r>
              <a:rPr b="1" lang="en" sz="1200">
                <a:solidFill>
                  <a:srgbClr val="17494D"/>
                </a:solidFill>
                <a:latin typeface="Questrial"/>
                <a:ea typeface="Questrial"/>
                <a:cs typeface="Questrial"/>
                <a:sym typeface="Questrial"/>
              </a:rPr>
              <a:t>Understand knowledge engagement and effectiveness through reporting and analytics</a:t>
            </a:r>
            <a:endParaRPr b="1" sz="1200">
              <a:solidFill>
                <a:srgbClr val="17494D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253"/>
          <p:cNvSpPr txBox="1"/>
          <p:nvPr>
            <p:ph type="title"/>
          </p:nvPr>
        </p:nvSpPr>
        <p:spPr>
          <a:xfrm>
            <a:off x="597950" y="504950"/>
            <a:ext cx="8154900" cy="731100"/>
          </a:xfrm>
          <a:prstGeom prst="rect">
            <a:avLst/>
          </a:prstGeom>
        </p:spPr>
        <p:txBody>
          <a:bodyPr anchorCtr="0" anchor="ctr" bIns="0" lIns="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400"/>
              <a:t>EGIA’s Proposed Contract</a:t>
            </a:r>
            <a:endParaRPr sz="3400"/>
          </a:p>
        </p:txBody>
      </p:sp>
      <p:pic>
        <p:nvPicPr>
          <p:cNvPr descr="EGIA logo" id="1872" name="Google Shape;1872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425" y="252300"/>
            <a:ext cx="1294675" cy="659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73" name="Google Shape;1873;p253"/>
          <p:cNvGraphicFramePr/>
          <p:nvPr/>
        </p:nvGraphicFramePr>
        <p:xfrm>
          <a:off x="80010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{D18BB603-3EC1-40E0-9581-4B9084BF0CA4}</a:tableStyleId>
              </a:tblPr>
              <a:tblGrid>
                <a:gridCol w="2427575"/>
                <a:gridCol w="2427575"/>
                <a:gridCol w="2427575"/>
              </a:tblGrid>
              <a:tr h="50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Product</a:t>
                      </a:r>
                      <a:endParaRPr b="1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# of Agents</a:t>
                      </a:r>
                      <a:endParaRPr b="1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Annual Total</a:t>
                      </a:r>
                      <a:endParaRPr b="1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</a:tr>
              <a:tr h="50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Chat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17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$4,080.00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50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Support 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17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$3,876.00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50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Guide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17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$3,060.00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50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E2EF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E2EF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$11,016.00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E2EF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54"/>
          <p:cNvSpPr txBox="1"/>
          <p:nvPr>
            <p:ph type="title"/>
          </p:nvPr>
        </p:nvSpPr>
        <p:spPr>
          <a:xfrm>
            <a:off x="574698" y="1527050"/>
            <a:ext cx="4625100" cy="2002500"/>
          </a:xfrm>
          <a:prstGeom prst="rect">
            <a:avLst/>
          </a:prstGeom>
        </p:spPr>
        <p:txBody>
          <a:bodyPr anchorCtr="0" anchor="t" bIns="0" lIns="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Zendesk</a:t>
            </a:r>
            <a:br>
              <a:rPr lang="en"/>
            </a:br>
            <a:r>
              <a:rPr lang="en"/>
              <a:t>Launch Services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IBM Plex Mono"/>
              <a:buNone/>
            </a:pPr>
            <a:r>
              <a:rPr b="0" lang="en" sz="1200">
                <a:solidFill>
                  <a:srgbClr val="01343B"/>
                </a:solidFill>
                <a:latin typeface="IBM Plex Mono"/>
                <a:ea typeface="IBM Plex Mono"/>
                <a:cs typeface="IBM Plex Mono"/>
                <a:sym typeface="IBM Plex Mono"/>
              </a:rPr>
              <a:t>Let us guide you on the set up of Zendesk so you can create a customer experience that stands out!</a:t>
            </a:r>
            <a:endParaRPr b="0" sz="1200">
              <a:solidFill>
                <a:srgbClr val="01343B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IBM Plex Mono"/>
              <a:buNone/>
            </a:pPr>
            <a:r>
              <a:t/>
            </a:r>
            <a:endParaRPr b="0" sz="1200">
              <a:solidFill>
                <a:srgbClr val="01343B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43B"/>
              </a:buClr>
              <a:buSzPts val="1200"/>
              <a:buFont typeface="IBM Plex Mono"/>
              <a:buNone/>
            </a:pPr>
            <a:r>
              <a:t/>
            </a:r>
            <a:endParaRPr b="0" sz="1200">
              <a:solidFill>
                <a:srgbClr val="01343B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879" name="Google Shape;1879;p254"/>
          <p:cNvPicPr preferRelativeResize="0"/>
          <p:nvPr/>
        </p:nvPicPr>
        <p:blipFill rotWithShape="1">
          <a:blip r:embed="rId3">
            <a:alphaModFix/>
          </a:blip>
          <a:srcRect b="0" l="16451" r="16451" t="0"/>
          <a:stretch/>
        </p:blipFill>
        <p:spPr>
          <a:xfrm flipH="1">
            <a:off x="5375281" y="873313"/>
            <a:ext cx="3418794" cy="3396870"/>
          </a:xfrm>
          <a:custGeom>
            <a:rect b="b" l="l" r="r" t="t"/>
            <a:pathLst>
              <a:path extrusionOk="0" h="21600" w="21600">
                <a:moveTo>
                  <a:pt x="21488" y="0"/>
                </a:moveTo>
                <a:cubicBezTo>
                  <a:pt x="9629" y="0"/>
                  <a:pt x="15" y="9720"/>
                  <a:pt x="0" y="21600"/>
                </a:cubicBezTo>
                <a:lnTo>
                  <a:pt x="21600" y="21600"/>
                </a:lnTo>
                <a:cubicBezTo>
                  <a:pt x="21600" y="21600"/>
                  <a:pt x="21600" y="3"/>
                  <a:pt x="21600" y="3"/>
                </a:cubicBezTo>
                <a:cubicBezTo>
                  <a:pt x="21563" y="3"/>
                  <a:pt x="21526" y="0"/>
                  <a:pt x="2148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4F1"/>
        </a:solidFill>
      </p:bgPr>
    </p:bg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255"/>
          <p:cNvSpPr/>
          <p:nvPr/>
        </p:nvSpPr>
        <p:spPr>
          <a:xfrm>
            <a:off x="4823952" y="0"/>
            <a:ext cx="4320000" cy="5143500"/>
          </a:xfrm>
          <a:prstGeom prst="rect">
            <a:avLst/>
          </a:prstGeom>
          <a:solidFill>
            <a:srgbClr val="FF622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5" name="Google Shape;1885;p255"/>
          <p:cNvPicPr preferRelativeResize="0"/>
          <p:nvPr/>
        </p:nvPicPr>
        <p:blipFill rotWithShape="1">
          <a:blip r:embed="rId3">
            <a:alphaModFix/>
          </a:blip>
          <a:srcRect b="-35" l="8661" r="23830" t="10486"/>
          <a:stretch/>
        </p:blipFill>
        <p:spPr>
          <a:xfrm>
            <a:off x="3316800" y="3268125"/>
            <a:ext cx="1730405" cy="1530278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39502">
              <a:srgbClr val="000000">
                <a:alpha val="14900"/>
              </a:srgbClr>
            </a:outerShdw>
          </a:effectLst>
        </p:spPr>
      </p:pic>
      <p:sp>
        <p:nvSpPr>
          <p:cNvPr id="1886" name="Google Shape;1886;p255"/>
          <p:cNvSpPr txBox="1"/>
          <p:nvPr>
            <p:ph type="title"/>
          </p:nvPr>
        </p:nvSpPr>
        <p:spPr>
          <a:xfrm>
            <a:off x="571500" y="533400"/>
            <a:ext cx="3381600" cy="21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Pro     Launch</a:t>
            </a:r>
            <a:endParaRPr sz="4500"/>
          </a:p>
          <a:p>
            <a:pPr indent="0" lvl="0" marL="0" rtl="0" algn="l">
              <a:lnSpc>
                <a:spcPct val="110000"/>
              </a:lnSpc>
              <a:spcBef>
                <a:spcPts val="1500"/>
              </a:spcBef>
              <a:spcAft>
                <a:spcPts val="1000"/>
              </a:spcAft>
              <a:buNone/>
            </a:pPr>
            <a:r>
              <a:rPr b="0" lang="en" sz="1600">
                <a:solidFill>
                  <a:srgbClr val="03363D"/>
                </a:solidFill>
              </a:rPr>
              <a:t>Reduce missteps and get more done with guidance and collaborative configuration from Zendesk</a:t>
            </a:r>
            <a:endParaRPr sz="4000"/>
          </a:p>
        </p:txBody>
      </p:sp>
      <p:sp>
        <p:nvSpPr>
          <p:cNvPr id="1887" name="Google Shape;1887;p255"/>
          <p:cNvSpPr txBox="1"/>
          <p:nvPr/>
        </p:nvSpPr>
        <p:spPr>
          <a:xfrm>
            <a:off x="5294725" y="1949875"/>
            <a:ext cx="1918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60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Collaborative Configuration</a:t>
            </a:r>
            <a:endParaRPr b="1" sz="1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88" name="Google Shape;1888;p255"/>
          <p:cNvSpPr txBox="1"/>
          <p:nvPr/>
        </p:nvSpPr>
        <p:spPr>
          <a:xfrm>
            <a:off x="5294725" y="778975"/>
            <a:ext cx="1918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60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Dedicated Consultant</a:t>
            </a:r>
            <a:endParaRPr b="1" sz="1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89" name="Google Shape;1889;p255"/>
          <p:cNvSpPr txBox="1"/>
          <p:nvPr/>
        </p:nvSpPr>
        <p:spPr>
          <a:xfrm>
            <a:off x="5288075" y="3409675"/>
            <a:ext cx="1918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60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Go-Live Review</a:t>
            </a:r>
            <a:endParaRPr b="1" sz="1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90" name="Google Shape;1890;p255"/>
          <p:cNvSpPr txBox="1"/>
          <p:nvPr/>
        </p:nvSpPr>
        <p:spPr>
          <a:xfrm>
            <a:off x="5288075" y="1559575"/>
            <a:ext cx="1918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60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Training Guides</a:t>
            </a:r>
            <a:endParaRPr b="1" sz="1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91" name="Google Shape;1891;p255"/>
          <p:cNvSpPr txBox="1"/>
          <p:nvPr/>
        </p:nvSpPr>
        <p:spPr>
          <a:xfrm>
            <a:off x="5294725" y="2340175"/>
            <a:ext cx="3321600" cy="9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60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Technical Guidance</a:t>
            </a:r>
            <a:endParaRPr b="1"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33339"/>
                </a:solidFill>
                <a:latin typeface="Questrial"/>
                <a:ea typeface="Questrial"/>
                <a:cs typeface="Questrial"/>
                <a:sym typeface="Questrial"/>
              </a:rPr>
              <a:t>Guidance on technical topics like SSO, host mapping, and mail forwarding and DNS settings.</a:t>
            </a:r>
            <a:endParaRPr b="1"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92" name="Google Shape;1892;p255"/>
          <p:cNvSpPr txBox="1"/>
          <p:nvPr/>
        </p:nvSpPr>
        <p:spPr>
          <a:xfrm flipH="1" rot="10800000">
            <a:off x="5297850" y="3332575"/>
            <a:ext cx="3308700" cy="1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91450" spcFirstLastPara="1" rIns="9145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93" name="Google Shape;1893;p255"/>
          <p:cNvSpPr txBox="1"/>
          <p:nvPr/>
        </p:nvSpPr>
        <p:spPr>
          <a:xfrm>
            <a:off x="5288075" y="1169275"/>
            <a:ext cx="1918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228600" spcFirstLastPara="1" rIns="457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Discovery Sessions</a:t>
            </a:r>
            <a:endParaRPr b="1" sz="1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1894" name="Google Shape;1894;p255"/>
          <p:cNvCxnSpPr/>
          <p:nvPr/>
        </p:nvCxnSpPr>
        <p:spPr>
          <a:xfrm rot="10800000">
            <a:off x="5294725" y="571400"/>
            <a:ext cx="0" cy="3356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895" name="Google Shape;1895;p255"/>
          <p:cNvGrpSpPr/>
          <p:nvPr/>
        </p:nvGrpSpPr>
        <p:grpSpPr>
          <a:xfrm>
            <a:off x="562975" y="3203475"/>
            <a:ext cx="2990400" cy="1481775"/>
            <a:chOff x="562975" y="2974875"/>
            <a:chExt cx="2990400" cy="1481775"/>
          </a:xfrm>
        </p:grpSpPr>
        <p:sp>
          <p:nvSpPr>
            <p:cNvPr id="1896" name="Google Shape;1896;p255"/>
            <p:cNvSpPr txBox="1"/>
            <p:nvPr/>
          </p:nvSpPr>
          <p:spPr>
            <a:xfrm>
              <a:off x="572575" y="2974875"/>
              <a:ext cx="1730400" cy="332700"/>
            </a:xfrm>
            <a:prstGeom prst="rect">
              <a:avLst/>
            </a:prstGeom>
            <a:solidFill>
              <a:srgbClr val="FF6224"/>
            </a:solidFill>
            <a:ln cap="flat" cmpd="sng" w="19050">
              <a:solidFill>
                <a:srgbClr val="0336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1343B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$8K | €7.2K | £6.5K</a:t>
              </a:r>
              <a:endParaRPr sz="1000">
                <a:solidFill>
                  <a:srgbClr val="01343B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97" name="Google Shape;1897;p255"/>
            <p:cNvSpPr txBox="1"/>
            <p:nvPr/>
          </p:nvSpPr>
          <p:spPr>
            <a:xfrm>
              <a:off x="572575" y="3356550"/>
              <a:ext cx="2980800" cy="54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54940" lvl="0" marL="91440" rtl="0" algn="l">
                <a:spcBef>
                  <a:spcPts val="0"/>
                </a:spcBef>
                <a:spcAft>
                  <a:spcPts val="0"/>
                </a:spcAft>
                <a:buClr>
                  <a:srgbClr val="FF6224"/>
                </a:buClr>
                <a:buSzPts val="1000"/>
                <a:buFont typeface="Proxima Nova"/>
                <a:buChar char="●"/>
              </a:pPr>
              <a:r>
                <a:rPr lang="en" sz="1000">
                  <a:solidFill>
                    <a:srgbClr val="03363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Remote delivery </a:t>
              </a:r>
              <a:endParaRPr sz="1000">
                <a:solidFill>
                  <a:srgbClr val="03363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54940" lvl="0" marL="91440" rtl="0" algn="l">
                <a:spcBef>
                  <a:spcPts val="400"/>
                </a:spcBef>
                <a:spcAft>
                  <a:spcPts val="0"/>
                </a:spcAft>
                <a:buClr>
                  <a:srgbClr val="FF6224"/>
                </a:buClr>
                <a:buSzPts val="1000"/>
                <a:buFont typeface="Proxima Nova"/>
                <a:buChar char="●"/>
              </a:pPr>
              <a:r>
                <a:rPr lang="en" sz="1000">
                  <a:solidFill>
                    <a:srgbClr val="03363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8-10 week engagement </a:t>
              </a:r>
              <a:endParaRPr sz="1000">
                <a:solidFill>
                  <a:srgbClr val="03363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spcBef>
                  <a:spcPts val="400"/>
                </a:spcBef>
                <a:spcAft>
                  <a:spcPts val="400"/>
                </a:spcAft>
                <a:buNone/>
              </a:pPr>
              <a:r>
                <a:t/>
              </a:r>
              <a:endParaRPr sz="1000">
                <a:solidFill>
                  <a:srgbClr val="03363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98" name="Google Shape;1898;p255"/>
            <p:cNvSpPr/>
            <p:nvPr/>
          </p:nvSpPr>
          <p:spPr>
            <a:xfrm>
              <a:off x="562975" y="4277550"/>
              <a:ext cx="455100" cy="179100"/>
            </a:xfrm>
            <a:prstGeom prst="rect">
              <a:avLst/>
            </a:prstGeom>
            <a:solidFill>
              <a:srgbClr val="16474C"/>
            </a:solidFill>
            <a:ln>
              <a:noFill/>
            </a:ln>
          </p:spPr>
          <p:txBody>
            <a:bodyPr anchorCtr="0" anchor="ctr" bIns="46075" lIns="0" spcFirstLastPara="1" rIns="0" wrap="square" tIns="46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BM Plex Mono Medium"/>
                  <a:ea typeface="IBM Plex Mono Medium"/>
                  <a:cs typeface="IBM Plex Mono Medium"/>
                  <a:sym typeface="IBM Plex Mono Medium"/>
                </a:rPr>
                <a:t>GROWTH</a:t>
              </a:r>
              <a:endParaRPr sz="700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endParaRPr>
            </a:p>
          </p:txBody>
        </p:sp>
        <p:sp>
          <p:nvSpPr>
            <p:cNvPr id="1899" name="Google Shape;1899;p255"/>
            <p:cNvSpPr/>
            <p:nvPr/>
          </p:nvSpPr>
          <p:spPr>
            <a:xfrm>
              <a:off x="1091675" y="4277550"/>
              <a:ext cx="455100" cy="179100"/>
            </a:xfrm>
            <a:prstGeom prst="rect">
              <a:avLst/>
            </a:prstGeom>
            <a:solidFill>
              <a:srgbClr val="16474C"/>
            </a:solidFill>
            <a:ln>
              <a:noFill/>
            </a:ln>
          </p:spPr>
          <p:txBody>
            <a:bodyPr anchorCtr="0" anchor="ctr" bIns="46075" lIns="0" spcFirstLastPara="1" rIns="0" wrap="square" tIns="46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BM Plex Mono Medium"/>
                  <a:ea typeface="IBM Plex Mono Medium"/>
                  <a:cs typeface="IBM Plex Mono Medium"/>
                  <a:sym typeface="IBM Plex Mono Medium"/>
                </a:rPr>
                <a:t>PRO</a:t>
              </a:r>
              <a:endParaRPr sz="700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endParaRPr>
            </a:p>
          </p:txBody>
        </p:sp>
      </p:grpSp>
      <p:sp>
        <p:nvSpPr>
          <p:cNvPr id="1900" name="Google Shape;1900;p255"/>
          <p:cNvSpPr txBox="1"/>
          <p:nvPr/>
        </p:nvSpPr>
        <p:spPr>
          <a:xfrm>
            <a:off x="562975" y="4322700"/>
            <a:ext cx="23655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Best fit for Zendesk Suite plans: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256"/>
          <p:cNvSpPr txBox="1"/>
          <p:nvPr>
            <p:ph type="title"/>
          </p:nvPr>
        </p:nvSpPr>
        <p:spPr>
          <a:xfrm>
            <a:off x="479450" y="425766"/>
            <a:ext cx="5330700" cy="6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EGIA’s Timeline</a:t>
            </a:r>
            <a:endParaRPr/>
          </a:p>
        </p:txBody>
      </p:sp>
      <p:sp>
        <p:nvSpPr>
          <p:cNvPr id="1906" name="Google Shape;1906;p256"/>
          <p:cNvSpPr txBox="1"/>
          <p:nvPr>
            <p:ph idx="1" type="subTitle"/>
          </p:nvPr>
        </p:nvSpPr>
        <p:spPr>
          <a:xfrm>
            <a:off x="213800" y="1732825"/>
            <a:ext cx="1343700" cy="74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accent2"/>
                </a:highlight>
                <a:latin typeface="Questrial"/>
                <a:ea typeface="Questrial"/>
                <a:cs typeface="Questrial"/>
                <a:sym typeface="Questrial"/>
              </a:rPr>
              <a:t>Zendesk Optimus After Hours Solution</a:t>
            </a:r>
            <a:endParaRPr b="1" sz="1500">
              <a:highlight>
                <a:schemeClr val="accent2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1907" name="Google Shape;1907;p256"/>
          <p:cNvCxnSpPr/>
          <p:nvPr/>
        </p:nvCxnSpPr>
        <p:spPr>
          <a:xfrm>
            <a:off x="932750" y="3708925"/>
            <a:ext cx="7035600" cy="17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8" name="Google Shape;1908;p256"/>
          <p:cNvSpPr/>
          <p:nvPr/>
        </p:nvSpPr>
        <p:spPr>
          <a:xfrm>
            <a:off x="830000" y="36610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9" name="Google Shape;1909;p256"/>
          <p:cNvSpPr/>
          <p:nvPr/>
        </p:nvSpPr>
        <p:spPr>
          <a:xfrm>
            <a:off x="7921400" y="36610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0" name="Google Shape;1910;p256"/>
          <p:cNvSpPr/>
          <p:nvPr/>
        </p:nvSpPr>
        <p:spPr>
          <a:xfrm>
            <a:off x="2444488" y="36610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1" name="Google Shape;1911;p256"/>
          <p:cNvSpPr/>
          <p:nvPr/>
        </p:nvSpPr>
        <p:spPr>
          <a:xfrm>
            <a:off x="4058975" y="36610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2" name="Google Shape;1912;p256"/>
          <p:cNvSpPr/>
          <p:nvPr/>
        </p:nvSpPr>
        <p:spPr>
          <a:xfrm>
            <a:off x="6034588" y="24019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13" name="Google Shape;1913;p256"/>
          <p:cNvCxnSpPr/>
          <p:nvPr/>
        </p:nvCxnSpPr>
        <p:spPr>
          <a:xfrm rot="10800000">
            <a:off x="880700" y="2675713"/>
            <a:ext cx="9900" cy="103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4" name="Google Shape;1914;p256"/>
          <p:cNvCxnSpPr/>
          <p:nvPr/>
        </p:nvCxnSpPr>
        <p:spPr>
          <a:xfrm flipH="1" rot="10800000">
            <a:off x="2520750" y="2685925"/>
            <a:ext cx="2100" cy="100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5" name="Google Shape;1915;p256"/>
          <p:cNvCxnSpPr/>
          <p:nvPr/>
        </p:nvCxnSpPr>
        <p:spPr>
          <a:xfrm flipH="1" rot="10800000">
            <a:off x="4119575" y="2087725"/>
            <a:ext cx="1800" cy="1621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6" name="Google Shape;1916;p256"/>
          <p:cNvCxnSpPr/>
          <p:nvPr/>
        </p:nvCxnSpPr>
        <p:spPr>
          <a:xfrm rot="10800000">
            <a:off x="6089500" y="2511925"/>
            <a:ext cx="1500" cy="119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7" name="Google Shape;1917;p256"/>
          <p:cNvCxnSpPr/>
          <p:nvPr/>
        </p:nvCxnSpPr>
        <p:spPr>
          <a:xfrm rot="10800000">
            <a:off x="7949025" y="2109625"/>
            <a:ext cx="13500" cy="162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8" name="Google Shape;1918;p256"/>
          <p:cNvSpPr/>
          <p:nvPr/>
        </p:nvSpPr>
        <p:spPr>
          <a:xfrm>
            <a:off x="830000" y="2571750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256"/>
          <p:cNvSpPr/>
          <p:nvPr/>
        </p:nvSpPr>
        <p:spPr>
          <a:xfrm>
            <a:off x="4058975" y="196142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256"/>
          <p:cNvSpPr/>
          <p:nvPr/>
        </p:nvSpPr>
        <p:spPr>
          <a:xfrm>
            <a:off x="2474788" y="2571750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256"/>
          <p:cNvSpPr/>
          <p:nvPr/>
        </p:nvSpPr>
        <p:spPr>
          <a:xfrm>
            <a:off x="7900125" y="20395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256"/>
          <p:cNvSpPr txBox="1"/>
          <p:nvPr>
            <p:ph idx="1" type="subTitle"/>
          </p:nvPr>
        </p:nvSpPr>
        <p:spPr>
          <a:xfrm>
            <a:off x="7283925" y="1482925"/>
            <a:ext cx="1343700" cy="47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accent4"/>
                </a:highlight>
                <a:latin typeface="Questrial"/>
                <a:ea typeface="Questrial"/>
                <a:cs typeface="Questrial"/>
                <a:sym typeface="Questrial"/>
              </a:rPr>
              <a:t>September Launch</a:t>
            </a:r>
            <a:endParaRPr b="1" sz="1500">
              <a:highlight>
                <a:schemeClr val="accent4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23" name="Google Shape;1923;p256"/>
          <p:cNvSpPr txBox="1"/>
          <p:nvPr>
            <p:ph idx="1" type="subTitle"/>
          </p:nvPr>
        </p:nvSpPr>
        <p:spPr>
          <a:xfrm>
            <a:off x="5388875" y="1797625"/>
            <a:ext cx="1343700" cy="47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accent5"/>
                </a:highlight>
                <a:latin typeface="Questrial"/>
                <a:ea typeface="Questrial"/>
                <a:cs typeface="Questrial"/>
                <a:sym typeface="Questrial"/>
              </a:rPr>
              <a:t>Implementation</a:t>
            </a:r>
            <a:br>
              <a:rPr b="1" lang="en" sz="1500">
                <a:highlight>
                  <a:schemeClr val="accent5"/>
                </a:highlight>
                <a:latin typeface="Questrial"/>
                <a:ea typeface="Questrial"/>
                <a:cs typeface="Questrial"/>
                <a:sym typeface="Questrial"/>
              </a:rPr>
            </a:br>
            <a:r>
              <a:rPr b="1" lang="en" sz="1500">
                <a:highlight>
                  <a:schemeClr val="accent5"/>
                </a:highlight>
                <a:latin typeface="Questrial"/>
                <a:ea typeface="Questrial"/>
                <a:cs typeface="Questrial"/>
                <a:sym typeface="Questrial"/>
              </a:rPr>
              <a:t>&amp; Training</a:t>
            </a:r>
            <a:endParaRPr b="1" sz="1500">
              <a:highlight>
                <a:schemeClr val="accent5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24" name="Google Shape;1924;p256"/>
          <p:cNvSpPr/>
          <p:nvPr/>
        </p:nvSpPr>
        <p:spPr>
          <a:xfrm>
            <a:off x="6034600" y="3661075"/>
            <a:ext cx="111300" cy="11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256"/>
          <p:cNvSpPr txBox="1"/>
          <p:nvPr>
            <p:ph idx="1" type="subTitle"/>
          </p:nvPr>
        </p:nvSpPr>
        <p:spPr>
          <a:xfrm>
            <a:off x="3251675" y="1372750"/>
            <a:ext cx="1725900" cy="53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accent6"/>
                </a:highlight>
                <a:latin typeface="Questrial"/>
                <a:ea typeface="Questrial"/>
                <a:cs typeface="Questrial"/>
                <a:sym typeface="Questrial"/>
              </a:rPr>
              <a:t>Executive Decision &amp; Signature</a:t>
            </a:r>
            <a:endParaRPr b="1" sz="1500">
              <a:highlight>
                <a:schemeClr val="accent6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26" name="Google Shape;1926;p256"/>
          <p:cNvSpPr txBox="1"/>
          <p:nvPr>
            <p:ph idx="1" type="subTitle"/>
          </p:nvPr>
        </p:nvSpPr>
        <p:spPr>
          <a:xfrm>
            <a:off x="1849950" y="1998625"/>
            <a:ext cx="1343700" cy="29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accent3"/>
                </a:highlight>
                <a:latin typeface="Questrial"/>
                <a:ea typeface="Questrial"/>
                <a:cs typeface="Questrial"/>
                <a:sym typeface="Questrial"/>
              </a:rPr>
              <a:t>EGIA to present to team</a:t>
            </a:r>
            <a:endParaRPr b="1" sz="1500">
              <a:highlight>
                <a:schemeClr val="accent3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27" name="Google Shape;1927;p256"/>
          <p:cNvSpPr txBox="1"/>
          <p:nvPr/>
        </p:nvSpPr>
        <p:spPr>
          <a:xfrm>
            <a:off x="213800" y="3980100"/>
            <a:ext cx="1275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5</a:t>
            </a: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/17</a:t>
            </a:r>
            <a:endParaRPr b="1" sz="1500">
              <a:solidFill>
                <a:schemeClr val="dk1"/>
              </a:solidFill>
              <a:highlight>
                <a:schemeClr val="lt1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28" name="Google Shape;1928;p256"/>
          <p:cNvSpPr txBox="1"/>
          <p:nvPr/>
        </p:nvSpPr>
        <p:spPr>
          <a:xfrm>
            <a:off x="1761775" y="3980100"/>
            <a:ext cx="134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5</a:t>
            </a: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/19 - 6/14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929" name="Google Shape;1929;p256"/>
          <p:cNvSpPr txBox="1"/>
          <p:nvPr>
            <p:ph idx="1" type="subTitle"/>
          </p:nvPr>
        </p:nvSpPr>
        <p:spPr>
          <a:xfrm>
            <a:off x="3251675" y="4056300"/>
            <a:ext cx="1725900" cy="53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6</a:t>
            </a:r>
            <a:r>
              <a:rPr b="1" lang="en" sz="1500"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/15</a:t>
            </a:r>
            <a:endParaRPr b="1" sz="1500">
              <a:highlight>
                <a:schemeClr val="lt1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30" name="Google Shape;1930;p256"/>
          <p:cNvSpPr txBox="1"/>
          <p:nvPr>
            <p:ph idx="1" type="subTitle"/>
          </p:nvPr>
        </p:nvSpPr>
        <p:spPr>
          <a:xfrm>
            <a:off x="5197775" y="4020925"/>
            <a:ext cx="1725900" cy="29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6</a:t>
            </a:r>
            <a:r>
              <a:rPr b="1" lang="en" sz="1500"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/16 - 8/31</a:t>
            </a:r>
            <a:endParaRPr b="1" sz="1500">
              <a:highlight>
                <a:schemeClr val="lt1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31" name="Google Shape;1931;p256"/>
          <p:cNvSpPr txBox="1"/>
          <p:nvPr>
            <p:ph idx="1" type="subTitle"/>
          </p:nvPr>
        </p:nvSpPr>
        <p:spPr>
          <a:xfrm>
            <a:off x="7122750" y="3980100"/>
            <a:ext cx="1725900" cy="29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lt1"/>
                </a:highlight>
                <a:latin typeface="Questrial"/>
                <a:ea typeface="Questrial"/>
                <a:cs typeface="Questrial"/>
                <a:sym typeface="Questrial"/>
              </a:rPr>
              <a:t>9/1</a:t>
            </a:r>
            <a:endParaRPr b="1" sz="1500">
              <a:highlight>
                <a:schemeClr val="lt1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5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Zlides 4.0">
  <a:themeElements>
    <a:clrScheme name="White">
      <a:dk1>
        <a:srgbClr val="03363D"/>
      </a:dk1>
      <a:lt1>
        <a:srgbClr val="F8F9F9"/>
      </a:lt1>
      <a:dk2>
        <a:srgbClr val="F3F0EE"/>
      </a:dk2>
      <a:lt2>
        <a:srgbClr val="ECE0CE"/>
      </a:lt2>
      <a:accent1>
        <a:srgbClr val="BDD9D7"/>
      </a:accent1>
      <a:accent2>
        <a:srgbClr val="D6EEF1"/>
      </a:accent2>
      <a:accent3>
        <a:srgbClr val="308DAE"/>
      </a:accent3>
      <a:accent4>
        <a:srgbClr val="F6C8BE"/>
      </a:accent4>
      <a:accent5>
        <a:srgbClr val="EFC93D"/>
      </a:accent5>
      <a:accent6>
        <a:srgbClr val="F79A3E"/>
      </a:accent6>
      <a:hlink>
        <a:srgbClr val="30AABC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Zendesk_GoLion">
  <a:themeElements>
    <a:clrScheme name="Zendesk_Golion">
      <a:dk1>
        <a:srgbClr val="03353D"/>
      </a:dk1>
      <a:lt1>
        <a:srgbClr val="5A7B80"/>
      </a:lt1>
      <a:dk2>
        <a:srgbClr val="F0EEEC"/>
      </a:dk2>
      <a:lt2>
        <a:srgbClr val="A5A3A2"/>
      </a:lt2>
      <a:accent1>
        <a:srgbClr val="37B8AE"/>
      </a:accent1>
      <a:accent2>
        <a:srgbClr val="26A9BC"/>
      </a:accent2>
      <a:accent3>
        <a:srgbClr val="77A43F"/>
      </a:accent3>
      <a:accent4>
        <a:srgbClr val="ED6651"/>
      </a:accent4>
      <a:accent5>
        <a:srgbClr val="EEC93C"/>
      </a:accent5>
      <a:accent6>
        <a:srgbClr val="F89A2F"/>
      </a:accent6>
      <a:hlink>
        <a:srgbClr val="EB4962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Zlides 4.0">
  <a:themeElements>
    <a:clrScheme name="White">
      <a:dk1>
        <a:srgbClr val="03363D"/>
      </a:dk1>
      <a:lt1>
        <a:srgbClr val="F8F9F9"/>
      </a:lt1>
      <a:dk2>
        <a:srgbClr val="F3F0EE"/>
      </a:dk2>
      <a:lt2>
        <a:srgbClr val="ECE0CE"/>
      </a:lt2>
      <a:accent1>
        <a:srgbClr val="BDD9D7"/>
      </a:accent1>
      <a:accent2>
        <a:srgbClr val="D6EEF1"/>
      </a:accent2>
      <a:accent3>
        <a:srgbClr val="308DAE"/>
      </a:accent3>
      <a:accent4>
        <a:srgbClr val="F6C8BE"/>
      </a:accent4>
      <a:accent5>
        <a:srgbClr val="EFC93D"/>
      </a:accent5>
      <a:accent6>
        <a:srgbClr val="F79A3E"/>
      </a:accent6>
      <a:hlink>
        <a:srgbClr val="30AABC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Zlides 4.0">
  <a:themeElements>
    <a:clrScheme name="White">
      <a:dk1>
        <a:srgbClr val="03363D"/>
      </a:dk1>
      <a:lt1>
        <a:srgbClr val="F8F9F9"/>
      </a:lt1>
      <a:dk2>
        <a:srgbClr val="F3F0EE"/>
      </a:dk2>
      <a:lt2>
        <a:srgbClr val="ECE0CE"/>
      </a:lt2>
      <a:accent1>
        <a:srgbClr val="BDD9D7"/>
      </a:accent1>
      <a:accent2>
        <a:srgbClr val="D6EEF1"/>
      </a:accent2>
      <a:accent3>
        <a:srgbClr val="308DAE"/>
      </a:accent3>
      <a:accent4>
        <a:srgbClr val="F6C8BE"/>
      </a:accent4>
      <a:accent5>
        <a:srgbClr val="EFC93D"/>
      </a:accent5>
      <a:accent6>
        <a:srgbClr val="F79A3E"/>
      </a:accent6>
      <a:hlink>
        <a:srgbClr val="30AABC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