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3.xml" ContentType="application/vnd.openxmlformats-officedocument.theme+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5.xml" ContentType="application/vnd.openxmlformats-officedocument.theme+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4"/>
    <p:sldMasterId id="2147483830" r:id="rId5"/>
    <p:sldMasterId id="2147483757" r:id="rId6"/>
    <p:sldMasterId id="2147483775" r:id="rId7"/>
    <p:sldMasterId id="2147483739" r:id="rId8"/>
    <p:sldMasterId id="2147483848" r:id="rId9"/>
    <p:sldMasterId id="2147483858" r:id="rId10"/>
    <p:sldMasterId id="2147483865" r:id="rId11"/>
    <p:sldMasterId id="2147483876" r:id="rId12"/>
    <p:sldMasterId id="2147483883" r:id="rId13"/>
    <p:sldMasterId id="2147483894" r:id="rId14"/>
    <p:sldMasterId id="2147483954" r:id="rId15"/>
    <p:sldMasterId id="2147483997" r:id="rId16"/>
    <p:sldMasterId id="2147484024" r:id="rId17"/>
    <p:sldMasterId id="2147484026" r:id="rId18"/>
    <p:sldMasterId id="2147484044" r:id="rId19"/>
    <p:sldMasterId id="2147484046" r:id="rId20"/>
  </p:sldMasterIdLst>
  <p:notesMasterIdLst>
    <p:notesMasterId r:id="rId37"/>
  </p:notesMasterIdLst>
  <p:handoutMasterIdLst>
    <p:handoutMasterId r:id="rId38"/>
  </p:handoutMasterIdLst>
  <p:sldIdLst>
    <p:sldId id="4141" r:id="rId21"/>
    <p:sldId id="4138" r:id="rId22"/>
    <p:sldId id="4220" r:id="rId23"/>
    <p:sldId id="4218" r:id="rId24"/>
    <p:sldId id="2134808389" r:id="rId25"/>
    <p:sldId id="4219" r:id="rId26"/>
    <p:sldId id="2727" r:id="rId27"/>
    <p:sldId id="2134808388" r:id="rId28"/>
    <p:sldId id="4204" r:id="rId29"/>
    <p:sldId id="4212" r:id="rId30"/>
    <p:sldId id="4225" r:id="rId31"/>
    <p:sldId id="4226" r:id="rId32"/>
    <p:sldId id="2723" r:id="rId33"/>
    <p:sldId id="4206" r:id="rId34"/>
    <p:sldId id="4182" r:id="rId35"/>
    <p:sldId id="4165" r:id="rId36"/>
  </p:sldIdLst>
  <p:sldSz cx="243840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522926B-D03B-4411-B879-3AED3485FDF8}">
          <p14:sldIdLst>
            <p14:sldId id="4141"/>
            <p14:sldId id="4138"/>
            <p14:sldId id="4220"/>
            <p14:sldId id="4218"/>
            <p14:sldId id="2134808389"/>
            <p14:sldId id="4219"/>
            <p14:sldId id="2727"/>
            <p14:sldId id="2134808388"/>
            <p14:sldId id="4204"/>
            <p14:sldId id="4212"/>
            <p14:sldId id="4225"/>
            <p14:sldId id="4226"/>
            <p14:sldId id="2723"/>
            <p14:sldId id="4206"/>
            <p14:sldId id="4182"/>
            <p14:sldId id="4165"/>
          </p14:sldIdLst>
        </p14:section>
        <p14:section name="Optional Slides for other products and services" id="{9F8B6A35-3E06-44A5-A85A-6261B976A2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hley Miesner" initials="AM" lastIdx="5" clrIdx="0">
    <p:extLst>
      <p:ext uri="{19B8F6BF-5375-455C-9EA6-DF929625EA0E}">
        <p15:presenceInfo xmlns:p15="http://schemas.microsoft.com/office/powerpoint/2012/main" userId="ad8e07fa54b49bda" providerId="Windows Live"/>
      </p:ext>
    </p:extLst>
  </p:cmAuthor>
  <p:cmAuthor id="2" name="Abi Watson" initials="AW" lastIdx="6" clrIdx="1">
    <p:extLst>
      <p:ext uri="{19B8F6BF-5375-455C-9EA6-DF929625EA0E}">
        <p15:presenceInfo xmlns:p15="http://schemas.microsoft.com/office/powerpoint/2012/main" userId="S::abi.watson@rackspace.co.uk::cbd6f91d-7bfe-46bf-bc79-2b67dca856ba" providerId="AD"/>
      </p:ext>
    </p:extLst>
  </p:cmAuthor>
  <p:cmAuthor id="3" name="Adam Evans" initials="AE" lastIdx="1" clrIdx="2">
    <p:extLst>
      <p:ext uri="{19B8F6BF-5375-455C-9EA6-DF929625EA0E}">
        <p15:presenceInfo xmlns:p15="http://schemas.microsoft.com/office/powerpoint/2012/main" userId="S::Adam.Evans@rackspace.co.uk::9762edaf-6122-415d-b47d-f06fb146bf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15F"/>
    <a:srgbClr val="F9C76A"/>
    <a:srgbClr val="FFFF85"/>
    <a:srgbClr val="FFDEDF"/>
    <a:srgbClr val="EB0000"/>
    <a:srgbClr val="00C8BC"/>
    <a:srgbClr val="95008A"/>
    <a:srgbClr val="D1FFFB"/>
    <a:srgbClr val="3300FC"/>
    <a:srgbClr val="E8F2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BB0F41-4305-4CED-A62F-E0990D56CB9B}" v="14" dt="2024-07-25T17:32:18.3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94660"/>
  </p:normalViewPr>
  <p:slideViewPr>
    <p:cSldViewPr snapToGrid="0">
      <p:cViewPr varScale="1">
        <p:scale>
          <a:sx n="31" d="100"/>
          <a:sy n="31" d="100"/>
        </p:scale>
        <p:origin x="760"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6.xml"/><Relationship Id="rId39" Type="http://schemas.openxmlformats.org/officeDocument/2006/relationships/commentAuthors" Target="commentAuthors.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1.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handoutMaster" Target="handoutMasters/handoutMaster1.xml"/><Relationship Id="rId20" Type="http://schemas.openxmlformats.org/officeDocument/2006/relationships/slideMaster" Target="slideMasters/slideMaster17.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ish Walia" userId="dabeaca8-786f-42f3-911c-ed08278b0289" providerId="ADAL" clId="{4303650D-2A14-4AED-9F33-1BC36DC5159D}"/>
    <pc:docChg chg="custSel modSld">
      <pc:chgData name="Ashish Walia" userId="dabeaca8-786f-42f3-911c-ed08278b0289" providerId="ADAL" clId="{4303650D-2A14-4AED-9F33-1BC36DC5159D}" dt="2024-02-08T14:52:29.732" v="31" actId="20577"/>
      <pc:docMkLst>
        <pc:docMk/>
      </pc:docMkLst>
      <pc:sldChg chg="modSp mod">
        <pc:chgData name="Ashish Walia" userId="dabeaca8-786f-42f3-911c-ed08278b0289" providerId="ADAL" clId="{4303650D-2A14-4AED-9F33-1BC36DC5159D}" dt="2024-02-08T14:31:03.570" v="10" actId="313"/>
        <pc:sldMkLst>
          <pc:docMk/>
          <pc:sldMk cId="1320676776" sldId="4141"/>
        </pc:sldMkLst>
        <pc:graphicFrameChg chg="modGraphic">
          <ac:chgData name="Ashish Walia" userId="dabeaca8-786f-42f3-911c-ed08278b0289" providerId="ADAL" clId="{4303650D-2A14-4AED-9F33-1BC36DC5159D}" dt="2024-02-08T14:31:03.570" v="10" actId="313"/>
          <ac:graphicFrameMkLst>
            <pc:docMk/>
            <pc:sldMk cId="1320676776" sldId="4141"/>
            <ac:graphicFrameMk id="7" creationId="{16A6D9B8-CA22-7A42-9B0D-E423592872DB}"/>
          </ac:graphicFrameMkLst>
        </pc:graphicFrameChg>
      </pc:sldChg>
      <pc:sldChg chg="addSp delSp modSp mod">
        <pc:chgData name="Ashish Walia" userId="dabeaca8-786f-42f3-911c-ed08278b0289" providerId="ADAL" clId="{4303650D-2A14-4AED-9F33-1BC36DC5159D}" dt="2024-02-08T14:52:29.732" v="31" actId="20577"/>
        <pc:sldMkLst>
          <pc:docMk/>
          <pc:sldMk cId="689473392" sldId="4218"/>
        </pc:sldMkLst>
        <pc:spChg chg="mod">
          <ac:chgData name="Ashish Walia" userId="dabeaca8-786f-42f3-911c-ed08278b0289" providerId="ADAL" clId="{4303650D-2A14-4AED-9F33-1BC36DC5159D}" dt="2024-02-08T14:52:29.732" v="31" actId="20577"/>
          <ac:spMkLst>
            <pc:docMk/>
            <pc:sldMk cId="689473392" sldId="4218"/>
            <ac:spMk id="7" creationId="{0E940A8D-6312-52B5-44C6-6E74D9B70E76}"/>
          </ac:spMkLst>
        </pc:spChg>
        <pc:graphicFrameChg chg="add mod">
          <ac:chgData name="Ashish Walia" userId="dabeaca8-786f-42f3-911c-ed08278b0289" providerId="ADAL" clId="{4303650D-2A14-4AED-9F33-1BC36DC5159D}" dt="2024-02-08T14:50:09.689" v="24"/>
          <ac:graphicFrameMkLst>
            <pc:docMk/>
            <pc:sldMk cId="689473392" sldId="4218"/>
            <ac:graphicFrameMk id="3" creationId="{F022E930-85EF-422C-0114-B9BD28FC96A8}"/>
          </ac:graphicFrameMkLst>
        </pc:graphicFrameChg>
        <pc:graphicFrameChg chg="del">
          <ac:chgData name="Ashish Walia" userId="dabeaca8-786f-42f3-911c-ed08278b0289" providerId="ADAL" clId="{4303650D-2A14-4AED-9F33-1BC36DC5159D}" dt="2024-02-08T14:48:27.413" v="11" actId="478"/>
          <ac:graphicFrameMkLst>
            <pc:docMk/>
            <pc:sldMk cId="689473392" sldId="4218"/>
            <ac:graphicFrameMk id="6" creationId="{F022E930-85EF-422C-0114-B9BD28FC96A8}"/>
          </ac:graphicFrameMkLst>
        </pc:graphicFrameChg>
      </pc:sldChg>
    </pc:docChg>
  </pc:docChgLst>
  <pc:docChgLst>
    <pc:chgData name="Ashish Walia" userId="dabeaca8-786f-42f3-911c-ed08278b0289" providerId="ADAL" clId="{86BB0F41-4305-4CED-A62F-E0990D56CB9B}"/>
    <pc:docChg chg="undo custSel addSld delSld modSld sldOrd modSection">
      <pc:chgData name="Ashish Walia" userId="dabeaca8-786f-42f3-911c-ed08278b0289" providerId="ADAL" clId="{86BB0F41-4305-4CED-A62F-E0990D56CB9B}" dt="2024-07-25T17:58:05" v="54"/>
      <pc:docMkLst>
        <pc:docMk/>
      </pc:docMkLst>
      <pc:sldChg chg="del">
        <pc:chgData name="Ashish Walia" userId="dabeaca8-786f-42f3-911c-ed08278b0289" providerId="ADAL" clId="{86BB0F41-4305-4CED-A62F-E0990D56CB9B}" dt="2024-07-25T17:29:26.517" v="47" actId="47"/>
        <pc:sldMkLst>
          <pc:docMk/>
          <pc:sldMk cId="2699993946" sldId="2721"/>
        </pc:sldMkLst>
      </pc:sldChg>
      <pc:sldChg chg="add">
        <pc:chgData name="Ashish Walia" userId="dabeaca8-786f-42f3-911c-ed08278b0289" providerId="ADAL" clId="{86BB0F41-4305-4CED-A62F-E0990D56CB9B}" dt="2024-07-25T17:29:30.487" v="48"/>
        <pc:sldMkLst>
          <pc:docMk/>
          <pc:sldMk cId="807738906" sldId="2723"/>
        </pc:sldMkLst>
      </pc:sldChg>
      <pc:sldChg chg="modSp mod">
        <pc:chgData name="Ashish Walia" userId="dabeaca8-786f-42f3-911c-ed08278b0289" providerId="ADAL" clId="{86BB0F41-4305-4CED-A62F-E0990D56CB9B}" dt="2024-07-25T17:32:36.860" v="52" actId="255"/>
        <pc:sldMkLst>
          <pc:docMk/>
          <pc:sldMk cId="83934078" sldId="2727"/>
        </pc:sldMkLst>
        <pc:graphicFrameChg chg="mod modGraphic">
          <ac:chgData name="Ashish Walia" userId="dabeaca8-786f-42f3-911c-ed08278b0289" providerId="ADAL" clId="{86BB0F41-4305-4CED-A62F-E0990D56CB9B}" dt="2024-07-25T17:32:36.860" v="52" actId="255"/>
          <ac:graphicFrameMkLst>
            <pc:docMk/>
            <pc:sldMk cId="83934078" sldId="2727"/>
            <ac:graphicFrameMk id="2" creationId="{34A90FC3-160B-422B-2671-BF989AFF6E55}"/>
          </ac:graphicFrameMkLst>
        </pc:graphicFrameChg>
      </pc:sldChg>
      <pc:sldChg chg="modSp mod">
        <pc:chgData name="Ashish Walia" userId="dabeaca8-786f-42f3-911c-ed08278b0289" providerId="ADAL" clId="{86BB0F41-4305-4CED-A62F-E0990D56CB9B}" dt="2024-07-25T17:13:50.100" v="9" actId="313"/>
        <pc:sldMkLst>
          <pc:docMk/>
          <pc:sldMk cId="1320676776" sldId="4141"/>
        </pc:sldMkLst>
        <pc:graphicFrameChg chg="modGraphic">
          <ac:chgData name="Ashish Walia" userId="dabeaca8-786f-42f3-911c-ed08278b0289" providerId="ADAL" clId="{86BB0F41-4305-4CED-A62F-E0990D56CB9B}" dt="2024-07-25T17:13:50.100" v="9" actId="313"/>
          <ac:graphicFrameMkLst>
            <pc:docMk/>
            <pc:sldMk cId="1320676776" sldId="4141"/>
            <ac:graphicFrameMk id="7" creationId="{16A6D9B8-CA22-7A42-9B0D-E423592872DB}"/>
          </ac:graphicFrameMkLst>
        </pc:graphicFrameChg>
      </pc:sldChg>
      <pc:sldChg chg="addSp delSp modSp mod">
        <pc:chgData name="Ashish Walia" userId="dabeaca8-786f-42f3-911c-ed08278b0289" providerId="ADAL" clId="{86BB0F41-4305-4CED-A62F-E0990D56CB9B}" dt="2024-07-25T17:27:53.165" v="46" actId="313"/>
        <pc:sldMkLst>
          <pc:docMk/>
          <pc:sldMk cId="689473392" sldId="4218"/>
        </pc:sldMkLst>
        <pc:spChg chg="add del mod">
          <ac:chgData name="Ashish Walia" userId="dabeaca8-786f-42f3-911c-ed08278b0289" providerId="ADAL" clId="{86BB0F41-4305-4CED-A62F-E0990D56CB9B}" dt="2024-07-25T17:27:53.165" v="46" actId="313"/>
          <ac:spMkLst>
            <pc:docMk/>
            <pc:sldMk cId="689473392" sldId="4218"/>
            <ac:spMk id="7" creationId="{0E940A8D-6312-52B5-44C6-6E74D9B70E76}"/>
          </ac:spMkLst>
        </pc:spChg>
        <pc:graphicFrameChg chg="add del mod">
          <ac:chgData name="Ashish Walia" userId="dabeaca8-786f-42f3-911c-ed08278b0289" providerId="ADAL" clId="{86BB0F41-4305-4CED-A62F-E0990D56CB9B}" dt="2024-07-25T17:26:03.661" v="24" actId="478"/>
          <ac:graphicFrameMkLst>
            <pc:docMk/>
            <pc:sldMk cId="689473392" sldId="4218"/>
            <ac:graphicFrameMk id="4" creationId="{FDEEA959-0E17-4DBB-B6EE-BE6B62CAE173}"/>
          </ac:graphicFrameMkLst>
        </pc:graphicFrameChg>
        <pc:graphicFrameChg chg="del">
          <ac:chgData name="Ashish Walia" userId="dabeaca8-786f-42f3-911c-ed08278b0289" providerId="ADAL" clId="{86BB0F41-4305-4CED-A62F-E0990D56CB9B}" dt="2024-07-25T17:24:53.071" v="12" actId="478"/>
          <ac:graphicFrameMkLst>
            <pc:docMk/>
            <pc:sldMk cId="689473392" sldId="4218"/>
            <ac:graphicFrameMk id="5" creationId="{FDEEA959-0E17-4DBB-B6EE-BE6B62CAE173}"/>
          </ac:graphicFrameMkLst>
        </pc:graphicFrameChg>
        <pc:graphicFrameChg chg="add mod">
          <ac:chgData name="Ashish Walia" userId="dabeaca8-786f-42f3-911c-ed08278b0289" providerId="ADAL" clId="{86BB0F41-4305-4CED-A62F-E0990D56CB9B}" dt="2024-07-25T17:26:36.944" v="30" actId="113"/>
          <ac:graphicFrameMkLst>
            <pc:docMk/>
            <pc:sldMk cId="689473392" sldId="4218"/>
            <ac:graphicFrameMk id="6" creationId="{FDEEA959-0E17-4DBB-B6EE-BE6B62CAE173}"/>
          </ac:graphicFrameMkLst>
        </pc:graphicFrameChg>
      </pc:sldChg>
      <pc:sldChg chg="add">
        <pc:chgData name="Ashish Walia" userId="dabeaca8-786f-42f3-911c-ed08278b0289" providerId="ADAL" clId="{86BB0F41-4305-4CED-A62F-E0990D56CB9B}" dt="2024-07-25T17:29:30.487" v="48"/>
        <pc:sldMkLst>
          <pc:docMk/>
          <pc:sldMk cId="1331110131" sldId="4225"/>
        </pc:sldMkLst>
      </pc:sldChg>
      <pc:sldChg chg="add">
        <pc:chgData name="Ashish Walia" userId="dabeaca8-786f-42f3-911c-ed08278b0289" providerId="ADAL" clId="{86BB0F41-4305-4CED-A62F-E0990D56CB9B}" dt="2024-07-25T17:29:30.487" v="48"/>
        <pc:sldMkLst>
          <pc:docMk/>
          <pc:sldMk cId="2861250518" sldId="4226"/>
        </pc:sldMkLst>
      </pc:sldChg>
      <pc:sldChg chg="ord">
        <pc:chgData name="Ashish Walia" userId="dabeaca8-786f-42f3-911c-ed08278b0289" providerId="ADAL" clId="{86BB0F41-4305-4CED-A62F-E0990D56CB9B}" dt="2024-07-25T17:58:05" v="54"/>
        <pc:sldMkLst>
          <pc:docMk/>
          <pc:sldMk cId="2176891239" sldId="2134808389"/>
        </pc:sldMkLst>
      </pc:sldChg>
      <pc:sldChg chg="del">
        <pc:chgData name="Ashish Walia" userId="dabeaca8-786f-42f3-911c-ed08278b0289" providerId="ADAL" clId="{86BB0F41-4305-4CED-A62F-E0990D56CB9B}" dt="2024-07-25T17:29:26.517" v="47" actId="47"/>
        <pc:sldMkLst>
          <pc:docMk/>
          <pc:sldMk cId="272891511" sldId="2134808391"/>
        </pc:sldMkLst>
      </pc:sldChg>
      <pc:sldMasterChg chg="delSldLayout">
        <pc:chgData name="Ashish Walia" userId="dabeaca8-786f-42f3-911c-ed08278b0289" providerId="ADAL" clId="{86BB0F41-4305-4CED-A62F-E0990D56CB9B}" dt="2024-07-25T17:29:26.517" v="47" actId="47"/>
        <pc:sldMasterMkLst>
          <pc:docMk/>
          <pc:sldMasterMk cId="3577865071" sldId="2147484046"/>
        </pc:sldMasterMkLst>
        <pc:sldLayoutChg chg="del">
          <pc:chgData name="Ashish Walia" userId="dabeaca8-786f-42f3-911c-ed08278b0289" providerId="ADAL" clId="{86BB0F41-4305-4CED-A62F-E0990D56CB9B}" dt="2024-07-25T17:29:26.517" v="47" actId="47"/>
          <pc:sldLayoutMkLst>
            <pc:docMk/>
            <pc:sldMasterMk cId="3577865071" sldId="2147484046"/>
            <pc:sldLayoutMk cId="3807615713" sldId="2147484058"/>
          </pc:sldLayoutMkLst>
        </pc:sldLayoutChg>
      </pc:sldMasterChg>
    </pc:docChg>
  </pc:docChgLst>
  <pc:docChgLst>
    <pc:chgData name="Kannan Anchalikkal" userId="S::kannan.anchalikkal@rackspace.com::089d62fd-f303-4e3f-a4bb-f2c2e2c910fb" providerId="AD" clId="Web-{57ABCED2-1970-A753-AFC2-62868F33819A}"/>
    <pc:docChg chg="addSld modSld modSection">
      <pc:chgData name="Kannan Anchalikkal" userId="S::kannan.anchalikkal@rackspace.com::089d62fd-f303-4e3f-a4bb-f2c2e2c910fb" providerId="AD" clId="Web-{57ABCED2-1970-A753-AFC2-62868F33819A}" dt="2024-04-24T15:24:54.185" v="518"/>
      <pc:docMkLst>
        <pc:docMk/>
      </pc:docMkLst>
      <pc:sldChg chg="modSp">
        <pc:chgData name="Kannan Anchalikkal" userId="S::kannan.anchalikkal@rackspace.com::089d62fd-f303-4e3f-a4bb-f2c2e2c910fb" providerId="AD" clId="Web-{57ABCED2-1970-A753-AFC2-62868F33819A}" dt="2024-04-24T14:33:03.870" v="87" actId="1076"/>
        <pc:sldMkLst>
          <pc:docMk/>
          <pc:sldMk cId="83934078" sldId="2727"/>
        </pc:sldMkLst>
        <pc:graphicFrameChg chg="mod modGraphic">
          <ac:chgData name="Kannan Anchalikkal" userId="S::kannan.anchalikkal@rackspace.com::089d62fd-f303-4e3f-a4bb-f2c2e2c910fb" providerId="AD" clId="Web-{57ABCED2-1970-A753-AFC2-62868F33819A}" dt="2024-04-24T14:33:03.870" v="87" actId="1076"/>
          <ac:graphicFrameMkLst>
            <pc:docMk/>
            <pc:sldMk cId="83934078" sldId="2727"/>
            <ac:graphicFrameMk id="2" creationId="{34A90FC3-160B-422B-2671-BF989AFF6E55}"/>
          </ac:graphicFrameMkLst>
        </pc:graphicFrameChg>
      </pc:sldChg>
      <pc:sldChg chg="addSp delSp modSp">
        <pc:chgData name="Kannan Anchalikkal" userId="S::kannan.anchalikkal@rackspace.com::089d62fd-f303-4e3f-a4bb-f2c2e2c910fb" providerId="AD" clId="Web-{57ABCED2-1970-A753-AFC2-62868F33819A}" dt="2024-04-24T15:10:14.760" v="425" actId="1076"/>
        <pc:sldMkLst>
          <pc:docMk/>
          <pc:sldMk cId="3821178361" sldId="4213"/>
        </pc:sldMkLst>
        <pc:graphicFrameChg chg="add del mod modGraphic">
          <ac:chgData name="Kannan Anchalikkal" userId="S::kannan.anchalikkal@rackspace.com::089d62fd-f303-4e3f-a4bb-f2c2e2c910fb" providerId="AD" clId="Web-{57ABCED2-1970-A753-AFC2-62868F33819A}" dt="2024-04-24T14:59:37.575" v="208"/>
          <ac:graphicFrameMkLst>
            <pc:docMk/>
            <pc:sldMk cId="3821178361" sldId="4213"/>
            <ac:graphicFrameMk id="5" creationId="{24DB8733-AB16-4DFF-314C-51D692463C46}"/>
          </ac:graphicFrameMkLst>
        </pc:graphicFrameChg>
        <pc:graphicFrameChg chg="add mod modGraphic">
          <ac:chgData name="Kannan Anchalikkal" userId="S::kannan.anchalikkal@rackspace.com::089d62fd-f303-4e3f-a4bb-f2c2e2c910fb" providerId="AD" clId="Web-{57ABCED2-1970-A753-AFC2-62868F33819A}" dt="2024-04-24T15:10:14.760" v="425" actId="1076"/>
          <ac:graphicFrameMkLst>
            <pc:docMk/>
            <pc:sldMk cId="3821178361" sldId="4213"/>
            <ac:graphicFrameMk id="6" creationId="{74FD37FC-A7BD-8CFB-DAFD-603881BC513C}"/>
          </ac:graphicFrameMkLst>
        </pc:graphicFrameChg>
        <pc:picChg chg="del">
          <ac:chgData name="Kannan Anchalikkal" userId="S::kannan.anchalikkal@rackspace.com::089d62fd-f303-4e3f-a4bb-f2c2e2c910fb" providerId="AD" clId="Web-{57ABCED2-1970-A753-AFC2-62868F33819A}" dt="2024-04-24T14:36:35.749" v="182"/>
          <ac:picMkLst>
            <pc:docMk/>
            <pc:sldMk cId="3821178361" sldId="4213"/>
            <ac:picMk id="4" creationId="{BFC17B79-094A-CB67-E7B1-48EDD26286E5}"/>
          </ac:picMkLst>
        </pc:picChg>
      </pc:sldChg>
      <pc:sldChg chg="addSp delSp modSp mod modShow">
        <pc:chgData name="Kannan Anchalikkal" userId="S::kannan.anchalikkal@rackspace.com::089d62fd-f303-4e3f-a4bb-f2c2e2c910fb" providerId="AD" clId="Web-{57ABCED2-1970-A753-AFC2-62868F33819A}" dt="2024-04-24T15:24:54.185" v="518"/>
        <pc:sldMkLst>
          <pc:docMk/>
          <pc:sldMk cId="1875985524" sldId="4214"/>
        </pc:sldMkLst>
        <pc:spChg chg="mod">
          <ac:chgData name="Kannan Anchalikkal" userId="S::kannan.anchalikkal@rackspace.com::089d62fd-f303-4e3f-a4bb-f2c2e2c910fb" providerId="AD" clId="Web-{57ABCED2-1970-A753-AFC2-62868F33819A}" dt="2024-04-24T14:35:56.779" v="176" actId="14100"/>
          <ac:spMkLst>
            <pc:docMk/>
            <pc:sldMk cId="1875985524" sldId="4214"/>
            <ac:spMk id="2" creationId="{AE308209-EF74-1C4E-8FDA-E76722E11049}"/>
          </ac:spMkLst>
        </pc:spChg>
        <pc:graphicFrameChg chg="del mod modGraphic">
          <ac:chgData name="Kannan Anchalikkal" userId="S::kannan.anchalikkal@rackspace.com::089d62fd-f303-4e3f-a4bb-f2c2e2c910fb" providerId="AD" clId="Web-{57ABCED2-1970-A753-AFC2-62868F33819A}" dt="2024-04-24T14:36:04.639" v="177"/>
          <ac:graphicFrameMkLst>
            <pc:docMk/>
            <pc:sldMk cId="1875985524" sldId="4214"/>
            <ac:graphicFrameMk id="4" creationId="{7FE514FB-B0D9-438C-9B16-8983E323AEEE}"/>
          </ac:graphicFrameMkLst>
        </pc:graphicFrameChg>
        <pc:graphicFrameChg chg="add del mod">
          <ac:chgData name="Kannan Anchalikkal" userId="S::kannan.anchalikkal@rackspace.com::089d62fd-f303-4e3f-a4bb-f2c2e2c910fb" providerId="AD" clId="Web-{57ABCED2-1970-A753-AFC2-62868F33819A}" dt="2024-04-24T14:35:34.982" v="133"/>
          <ac:graphicFrameMkLst>
            <pc:docMk/>
            <pc:sldMk cId="1875985524" sldId="4214"/>
            <ac:graphicFrameMk id="5" creationId="{31841A42-3CED-97C9-E932-6451DB5BB77B}"/>
          </ac:graphicFrameMkLst>
        </pc:graphicFrameChg>
        <pc:graphicFrameChg chg="add mod modGraphic">
          <ac:chgData name="Kannan Anchalikkal" userId="S::kannan.anchalikkal@rackspace.com::089d62fd-f303-4e3f-a4bb-f2c2e2c910fb" providerId="AD" clId="Web-{57ABCED2-1970-A753-AFC2-62868F33819A}" dt="2024-04-24T15:24:54.185" v="518"/>
          <ac:graphicFrameMkLst>
            <pc:docMk/>
            <pc:sldMk cId="1875985524" sldId="4214"/>
            <ac:graphicFrameMk id="7" creationId="{38403B46-2F4F-4A3D-409D-3E5FEEBFBA54}"/>
          </ac:graphicFrameMkLst>
        </pc:graphicFrameChg>
      </pc:sldChg>
      <pc:sldChg chg="addSp delSp modSp new">
        <pc:chgData name="Kannan Anchalikkal" userId="S::kannan.anchalikkal@rackspace.com::089d62fd-f303-4e3f-a4bb-f2c2e2c910fb" providerId="AD" clId="Web-{57ABCED2-1970-A753-AFC2-62868F33819A}" dt="2024-04-24T14:47:27.966" v="203" actId="1076"/>
        <pc:sldMkLst>
          <pc:docMk/>
          <pc:sldMk cId="2013642295" sldId="2134808391"/>
        </pc:sldMkLst>
        <pc:spChg chg="mod">
          <ac:chgData name="Kannan Anchalikkal" userId="S::kannan.anchalikkal@rackspace.com::089d62fd-f303-4e3f-a4bb-f2c2e2c910fb" providerId="AD" clId="Web-{57ABCED2-1970-A753-AFC2-62868F33819A}" dt="2024-04-24T14:43:55.649" v="192" actId="14100"/>
          <ac:spMkLst>
            <pc:docMk/>
            <pc:sldMk cId="2013642295" sldId="2134808391"/>
            <ac:spMk id="2" creationId="{ED78CD71-1922-2281-6224-1014F896AEE5}"/>
          </ac:spMkLst>
        </pc:spChg>
        <pc:picChg chg="add del mod">
          <ac:chgData name="Kannan Anchalikkal" userId="S::kannan.anchalikkal@rackspace.com::089d62fd-f303-4e3f-a4bb-f2c2e2c910fb" providerId="AD" clId="Web-{57ABCED2-1970-A753-AFC2-62868F33819A}" dt="2024-04-24T14:46:42.449" v="198"/>
          <ac:picMkLst>
            <pc:docMk/>
            <pc:sldMk cId="2013642295" sldId="2134808391"/>
            <ac:picMk id="3" creationId="{4DAD4719-DFEC-2B7E-381F-BF561C999345}"/>
          </ac:picMkLst>
        </pc:picChg>
        <pc:picChg chg="add mod">
          <ac:chgData name="Kannan Anchalikkal" userId="S::kannan.anchalikkal@rackspace.com::089d62fd-f303-4e3f-a4bb-f2c2e2c910fb" providerId="AD" clId="Web-{57ABCED2-1970-A753-AFC2-62868F33819A}" dt="2024-04-24T14:47:27.966" v="203" actId="1076"/>
          <ac:picMkLst>
            <pc:docMk/>
            <pc:sldMk cId="2013642295" sldId="2134808391"/>
            <ac:picMk id="4" creationId="{47D97DC1-EB60-5966-FA03-6C281DF90328}"/>
          </ac:picMkLst>
        </pc:picChg>
      </pc:sldChg>
    </pc:docChg>
  </pc:docChgLst>
  <pc:docChgLst>
    <pc:chgData name="Ashish Walia" userId="dabeaca8-786f-42f3-911c-ed08278b0289" providerId="ADAL" clId="{0978AA54-1430-45C4-8400-EFA9B9CFABC1}"/>
    <pc:docChg chg="modSld">
      <pc:chgData name="Ashish Walia" userId="dabeaca8-786f-42f3-911c-ed08278b0289" providerId="ADAL" clId="{0978AA54-1430-45C4-8400-EFA9B9CFABC1}" dt="2024-03-29T12:32:55.152" v="5" actId="20577"/>
      <pc:docMkLst>
        <pc:docMk/>
      </pc:docMkLst>
      <pc:sldChg chg="modSp mod">
        <pc:chgData name="Ashish Walia" userId="dabeaca8-786f-42f3-911c-ed08278b0289" providerId="ADAL" clId="{0978AA54-1430-45C4-8400-EFA9B9CFABC1}" dt="2024-03-29T12:32:55.152" v="5" actId="20577"/>
        <pc:sldMkLst>
          <pc:docMk/>
          <pc:sldMk cId="1320676776" sldId="4141"/>
        </pc:sldMkLst>
        <pc:graphicFrameChg chg="modGraphic">
          <ac:chgData name="Ashish Walia" userId="dabeaca8-786f-42f3-911c-ed08278b0289" providerId="ADAL" clId="{0978AA54-1430-45C4-8400-EFA9B9CFABC1}" dt="2024-03-29T12:32:55.152" v="5" actId="20577"/>
          <ac:graphicFrameMkLst>
            <pc:docMk/>
            <pc:sldMk cId="1320676776" sldId="4141"/>
            <ac:graphicFrameMk id="7" creationId="{16A6D9B8-CA22-7A42-9B0D-E423592872DB}"/>
          </ac:graphicFrameMkLst>
        </pc:graphicFrameChg>
      </pc:sldChg>
    </pc:docChg>
  </pc:docChgLst>
  <pc:docChgLst>
    <pc:chgData name="Dey Fuentes" userId="S::dey.fuentes@rackspace.com::3feff611-0fb9-4e11-ae90-a3fd309b7418" providerId="AD" clId="Web-{FA062A75-C1D6-4B47-986F-5949365B5A08}"/>
    <pc:docChg chg="modSld">
      <pc:chgData name="Dey Fuentes" userId="S::dey.fuentes@rackspace.com::3feff611-0fb9-4e11-ae90-a3fd309b7418" providerId="AD" clId="Web-{FA062A75-C1D6-4B47-986F-5949365B5A08}" dt="2023-12-14T18:11:49.968" v="81"/>
      <pc:docMkLst>
        <pc:docMk/>
      </pc:docMkLst>
      <pc:sldChg chg="addSp delSp modSp">
        <pc:chgData name="Dey Fuentes" userId="S::dey.fuentes@rackspace.com::3feff611-0fb9-4e11-ae90-a3fd309b7418" providerId="AD" clId="Web-{FA062A75-C1D6-4B47-986F-5949365B5A08}" dt="2023-12-14T17:58:26.111" v="5" actId="1076"/>
        <pc:sldMkLst>
          <pc:docMk/>
          <pc:sldMk cId="3821178361" sldId="4213"/>
        </pc:sldMkLst>
        <pc:picChg chg="del">
          <ac:chgData name="Dey Fuentes" userId="S::dey.fuentes@rackspace.com::3feff611-0fb9-4e11-ae90-a3fd309b7418" providerId="AD" clId="Web-{FA062A75-C1D6-4B47-986F-5949365B5A08}" dt="2023-12-14T17:30:02.940" v="0"/>
          <ac:picMkLst>
            <pc:docMk/>
            <pc:sldMk cId="3821178361" sldId="4213"/>
            <ac:picMk id="3" creationId="{A0D11DAA-D419-DDBA-E828-CAD6CD1E490C}"/>
          </ac:picMkLst>
        </pc:picChg>
        <pc:picChg chg="add mod">
          <ac:chgData name="Dey Fuentes" userId="S::dey.fuentes@rackspace.com::3feff611-0fb9-4e11-ae90-a3fd309b7418" providerId="AD" clId="Web-{FA062A75-C1D6-4B47-986F-5949365B5A08}" dt="2023-12-14T17:58:26.111" v="5" actId="1076"/>
          <ac:picMkLst>
            <pc:docMk/>
            <pc:sldMk cId="3821178361" sldId="4213"/>
            <ac:picMk id="3" creationId="{BFBC30B3-F579-017D-CB26-EEF0D118307E}"/>
          </ac:picMkLst>
        </pc:picChg>
      </pc:sldChg>
      <pc:sldChg chg="modSp">
        <pc:chgData name="Dey Fuentes" userId="S::dey.fuentes@rackspace.com::3feff611-0fb9-4e11-ae90-a3fd309b7418" providerId="AD" clId="Web-{FA062A75-C1D6-4B47-986F-5949365B5A08}" dt="2023-12-14T18:11:49.968" v="81"/>
        <pc:sldMkLst>
          <pc:docMk/>
          <pc:sldMk cId="1875985524" sldId="4214"/>
        </pc:sldMkLst>
        <pc:graphicFrameChg chg="mod modGraphic">
          <ac:chgData name="Dey Fuentes" userId="S::dey.fuentes@rackspace.com::3feff611-0fb9-4e11-ae90-a3fd309b7418" providerId="AD" clId="Web-{FA062A75-C1D6-4B47-986F-5949365B5A08}" dt="2023-12-14T18:11:49.968" v="81"/>
          <ac:graphicFrameMkLst>
            <pc:docMk/>
            <pc:sldMk cId="1875985524" sldId="4214"/>
            <ac:graphicFrameMk id="4" creationId="{7FE514FB-B0D9-438C-9B16-8983E323AEEE}"/>
          </ac:graphicFrameMkLst>
        </pc:graphicFrameChg>
      </pc:sldChg>
    </pc:docChg>
  </pc:docChgLst>
  <pc:docChgLst>
    <pc:chgData name="Ashish Walia" userId="dabeaca8-786f-42f3-911c-ed08278b0289" providerId="ADAL" clId="{36771D16-52C3-4D4F-AB99-CBFA88BB43DD}"/>
    <pc:docChg chg="undo custSel addSld delSld modSld modSection">
      <pc:chgData name="Ashish Walia" userId="dabeaca8-786f-42f3-911c-ed08278b0289" providerId="ADAL" clId="{36771D16-52C3-4D4F-AB99-CBFA88BB43DD}" dt="2024-04-23T20:33:08.969" v="713" actId="20577"/>
      <pc:docMkLst>
        <pc:docMk/>
      </pc:docMkLst>
      <pc:sldChg chg="delSp del mod">
        <pc:chgData name="Ashish Walia" userId="dabeaca8-786f-42f3-911c-ed08278b0289" providerId="ADAL" clId="{36771D16-52C3-4D4F-AB99-CBFA88BB43DD}" dt="2024-04-23T20:17:45.503" v="500" actId="47"/>
        <pc:sldMkLst>
          <pc:docMk/>
          <pc:sldMk cId="1255782027" sldId="2720"/>
        </pc:sldMkLst>
        <pc:spChg chg="del">
          <ac:chgData name="Ashish Walia" userId="dabeaca8-786f-42f3-911c-ed08278b0289" providerId="ADAL" clId="{36771D16-52C3-4D4F-AB99-CBFA88BB43DD}" dt="2024-04-23T20:17:39.040" v="498" actId="21"/>
          <ac:spMkLst>
            <pc:docMk/>
            <pc:sldMk cId="1255782027" sldId="2720"/>
            <ac:spMk id="3" creationId="{9ACA628F-86D5-0E8F-53DE-512675FE689F}"/>
          </ac:spMkLst>
        </pc:spChg>
      </pc:sldChg>
      <pc:sldChg chg="modSp mod">
        <pc:chgData name="Ashish Walia" userId="dabeaca8-786f-42f3-911c-ed08278b0289" providerId="ADAL" clId="{36771D16-52C3-4D4F-AB99-CBFA88BB43DD}" dt="2024-04-23T20:28:13.317" v="560" actId="255"/>
        <pc:sldMkLst>
          <pc:docMk/>
          <pc:sldMk cId="83934078" sldId="2727"/>
        </pc:sldMkLst>
        <pc:graphicFrameChg chg="mod modGraphic">
          <ac:chgData name="Ashish Walia" userId="dabeaca8-786f-42f3-911c-ed08278b0289" providerId="ADAL" clId="{36771D16-52C3-4D4F-AB99-CBFA88BB43DD}" dt="2024-04-23T20:28:13.317" v="560" actId="255"/>
          <ac:graphicFrameMkLst>
            <pc:docMk/>
            <pc:sldMk cId="83934078" sldId="2727"/>
            <ac:graphicFrameMk id="2" creationId="{34A90FC3-160B-422B-2671-BF989AFF6E55}"/>
          </ac:graphicFrameMkLst>
        </pc:graphicFrameChg>
      </pc:sldChg>
      <pc:sldChg chg="modSp mod">
        <pc:chgData name="Ashish Walia" userId="dabeaca8-786f-42f3-911c-ed08278b0289" providerId="ADAL" clId="{36771D16-52C3-4D4F-AB99-CBFA88BB43DD}" dt="2024-04-23T15:24:18.747" v="80" actId="20577"/>
        <pc:sldMkLst>
          <pc:docMk/>
          <pc:sldMk cId="1320676776" sldId="4141"/>
        </pc:sldMkLst>
        <pc:graphicFrameChg chg="mod modGraphic">
          <ac:chgData name="Ashish Walia" userId="dabeaca8-786f-42f3-911c-ed08278b0289" providerId="ADAL" clId="{36771D16-52C3-4D4F-AB99-CBFA88BB43DD}" dt="2024-04-23T15:24:18.747" v="80" actId="20577"/>
          <ac:graphicFrameMkLst>
            <pc:docMk/>
            <pc:sldMk cId="1320676776" sldId="4141"/>
            <ac:graphicFrameMk id="7" creationId="{16A6D9B8-CA22-7A42-9B0D-E423592872DB}"/>
          </ac:graphicFrameMkLst>
        </pc:graphicFrameChg>
      </pc:sldChg>
      <pc:sldChg chg="addSp delSp modSp mod">
        <pc:chgData name="Ashish Walia" userId="dabeaca8-786f-42f3-911c-ed08278b0289" providerId="ADAL" clId="{36771D16-52C3-4D4F-AB99-CBFA88BB43DD}" dt="2024-04-23T20:20:02.072" v="540" actId="313"/>
        <pc:sldMkLst>
          <pc:docMk/>
          <pc:sldMk cId="689473392" sldId="4218"/>
        </pc:sldMkLst>
        <pc:spChg chg="mod">
          <ac:chgData name="Ashish Walia" userId="dabeaca8-786f-42f3-911c-ed08278b0289" providerId="ADAL" clId="{36771D16-52C3-4D4F-AB99-CBFA88BB43DD}" dt="2024-04-23T20:20:02.072" v="540" actId="313"/>
          <ac:spMkLst>
            <pc:docMk/>
            <pc:sldMk cId="689473392" sldId="4218"/>
            <ac:spMk id="7" creationId="{0E940A8D-6312-52B5-44C6-6E74D9B70E76}"/>
          </ac:spMkLst>
        </pc:spChg>
        <pc:spChg chg="mod">
          <ac:chgData name="Ashish Walia" userId="dabeaca8-786f-42f3-911c-ed08278b0289" providerId="ADAL" clId="{36771D16-52C3-4D4F-AB99-CBFA88BB43DD}" dt="2024-04-23T20:05:08.193" v="287" actId="1076"/>
          <ac:spMkLst>
            <pc:docMk/>
            <pc:sldMk cId="689473392" sldId="4218"/>
            <ac:spMk id="8" creationId="{B74529C9-262D-17E6-639F-9367FF8F6061}"/>
          </ac:spMkLst>
        </pc:spChg>
        <pc:graphicFrameChg chg="add del mod">
          <ac:chgData name="Ashish Walia" userId="dabeaca8-786f-42f3-911c-ed08278b0289" providerId="ADAL" clId="{36771D16-52C3-4D4F-AB99-CBFA88BB43DD}" dt="2024-04-23T17:56:23.830" v="203" actId="478"/>
          <ac:graphicFrameMkLst>
            <pc:docMk/>
            <pc:sldMk cId="689473392" sldId="4218"/>
            <ac:graphicFrameMk id="3" creationId="{FDEEA959-0E17-4DBB-B6EE-BE6B62CAE173}"/>
          </ac:graphicFrameMkLst>
        </pc:graphicFrameChg>
        <pc:graphicFrameChg chg="del">
          <ac:chgData name="Ashish Walia" userId="dabeaca8-786f-42f3-911c-ed08278b0289" providerId="ADAL" clId="{36771D16-52C3-4D4F-AB99-CBFA88BB43DD}" dt="2024-04-23T15:27:25.555" v="82" actId="478"/>
          <ac:graphicFrameMkLst>
            <pc:docMk/>
            <pc:sldMk cId="689473392" sldId="4218"/>
            <ac:graphicFrameMk id="4" creationId="{78EF5A7C-7886-6399-F5A1-641014198371}"/>
          </ac:graphicFrameMkLst>
        </pc:graphicFrameChg>
        <pc:graphicFrameChg chg="del">
          <ac:chgData name="Ashish Walia" userId="dabeaca8-786f-42f3-911c-ed08278b0289" providerId="ADAL" clId="{36771D16-52C3-4D4F-AB99-CBFA88BB43DD}" dt="2024-04-23T15:27:20.918" v="81" actId="478"/>
          <ac:graphicFrameMkLst>
            <pc:docMk/>
            <pc:sldMk cId="689473392" sldId="4218"/>
            <ac:graphicFrameMk id="5" creationId="{F022E930-85EF-422C-0114-B9BD28FC96A8}"/>
          </ac:graphicFrameMkLst>
        </pc:graphicFrameChg>
        <pc:graphicFrameChg chg="add mod">
          <ac:chgData name="Ashish Walia" userId="dabeaca8-786f-42f3-911c-ed08278b0289" providerId="ADAL" clId="{36771D16-52C3-4D4F-AB99-CBFA88BB43DD}" dt="2024-04-23T17:57:07.634" v="209" actId="113"/>
          <ac:graphicFrameMkLst>
            <pc:docMk/>
            <pc:sldMk cId="689473392" sldId="4218"/>
            <ac:graphicFrameMk id="6" creationId="{FDEEA959-0E17-4DBB-B6EE-BE6B62CAE173}"/>
          </ac:graphicFrameMkLst>
        </pc:graphicFrameChg>
        <pc:graphicFrameChg chg="add mod">
          <ac:chgData name="Ashish Walia" userId="dabeaca8-786f-42f3-911c-ed08278b0289" providerId="ADAL" clId="{36771D16-52C3-4D4F-AB99-CBFA88BB43DD}" dt="2024-04-23T20:19:23.368" v="515"/>
          <ac:graphicFrameMkLst>
            <pc:docMk/>
            <pc:sldMk cId="689473392" sldId="4218"/>
            <ac:graphicFrameMk id="9" creationId="{02328259-6D99-81B2-EEFA-EE8C4993D8BF}"/>
          </ac:graphicFrameMkLst>
        </pc:graphicFrameChg>
      </pc:sldChg>
      <pc:sldChg chg="addSp modSp mod setBg">
        <pc:chgData name="Ashish Walia" userId="dabeaca8-786f-42f3-911c-ed08278b0289" providerId="ADAL" clId="{36771D16-52C3-4D4F-AB99-CBFA88BB43DD}" dt="2024-04-23T20:33:08.969" v="713" actId="20577"/>
        <pc:sldMkLst>
          <pc:docMk/>
          <pc:sldMk cId="1045573815" sldId="2134808388"/>
        </pc:sldMkLst>
        <pc:spChg chg="mod">
          <ac:chgData name="Ashish Walia" userId="dabeaca8-786f-42f3-911c-ed08278b0289" providerId="ADAL" clId="{36771D16-52C3-4D4F-AB99-CBFA88BB43DD}" dt="2024-04-23T20:33:08.969" v="713" actId="20577"/>
          <ac:spMkLst>
            <pc:docMk/>
            <pc:sldMk cId="1045573815" sldId="2134808388"/>
            <ac:spMk id="3" creationId="{B61ADA43-8191-6012-187A-056E384D2D38}"/>
          </ac:spMkLst>
        </pc:spChg>
        <pc:spChg chg="add">
          <ac:chgData name="Ashish Walia" userId="dabeaca8-786f-42f3-911c-ed08278b0289" providerId="ADAL" clId="{36771D16-52C3-4D4F-AB99-CBFA88BB43DD}" dt="2024-04-23T20:30:28.514" v="587"/>
          <ac:spMkLst>
            <pc:docMk/>
            <pc:sldMk cId="1045573815" sldId="2134808388"/>
            <ac:spMk id="5" creationId="{A28616E0-B8AE-530B-0309-E89BE2224175}"/>
          </ac:spMkLst>
        </pc:spChg>
        <pc:spChg chg="add">
          <ac:chgData name="Ashish Walia" userId="dabeaca8-786f-42f3-911c-ed08278b0289" providerId="ADAL" clId="{36771D16-52C3-4D4F-AB99-CBFA88BB43DD}" dt="2024-04-23T20:30:32.677" v="589"/>
          <ac:spMkLst>
            <pc:docMk/>
            <pc:sldMk cId="1045573815" sldId="2134808388"/>
            <ac:spMk id="6" creationId="{0D042B8B-E5C0-AC8B-5B04-2BFADAC61437}"/>
          </ac:spMkLst>
        </pc:spChg>
        <pc:spChg chg="mod">
          <ac:chgData name="Ashish Walia" userId="dabeaca8-786f-42f3-911c-ed08278b0289" providerId="ADAL" clId="{36771D16-52C3-4D4F-AB99-CBFA88BB43DD}" dt="2024-04-23T20:32:30.049" v="672" actId="20577"/>
          <ac:spMkLst>
            <pc:docMk/>
            <pc:sldMk cId="1045573815" sldId="2134808388"/>
            <ac:spMk id="10" creationId="{9B48B576-AD06-0368-F997-C45A38CB83E5}"/>
          </ac:spMkLst>
        </pc:spChg>
      </pc:sldChg>
      <pc:sldChg chg="addSp delSp modSp new del mod">
        <pc:chgData name="Ashish Walia" userId="dabeaca8-786f-42f3-911c-ed08278b0289" providerId="ADAL" clId="{36771D16-52C3-4D4F-AB99-CBFA88BB43DD}" dt="2024-04-23T15:43:58.318" v="89" actId="47"/>
        <pc:sldMkLst>
          <pc:docMk/>
          <pc:sldMk cId="655060219" sldId="2134808389"/>
        </pc:sldMkLst>
        <pc:spChg chg="del">
          <ac:chgData name="Ashish Walia" userId="dabeaca8-786f-42f3-911c-ed08278b0289" providerId="ADAL" clId="{36771D16-52C3-4D4F-AB99-CBFA88BB43DD}" dt="2024-04-23T15:43:39.559" v="84" actId="478"/>
          <ac:spMkLst>
            <pc:docMk/>
            <pc:sldMk cId="655060219" sldId="2134808389"/>
            <ac:spMk id="3" creationId="{547FF369-A74B-E3A6-C363-4341AAA113F0}"/>
          </ac:spMkLst>
        </pc:spChg>
        <pc:graphicFrameChg chg="add mod">
          <ac:chgData name="Ashish Walia" userId="dabeaca8-786f-42f3-911c-ed08278b0289" providerId="ADAL" clId="{36771D16-52C3-4D4F-AB99-CBFA88BB43DD}" dt="2024-04-23T15:43:42.737" v="85"/>
          <ac:graphicFrameMkLst>
            <pc:docMk/>
            <pc:sldMk cId="655060219" sldId="2134808389"/>
            <ac:graphicFrameMk id="6" creationId="{E4981901-2E0A-9999-CC21-B1D859808C13}"/>
          </ac:graphicFrameMkLst>
        </pc:graphicFrameChg>
        <pc:picChg chg="add del mod">
          <ac:chgData name="Ashish Walia" userId="dabeaca8-786f-42f3-911c-ed08278b0289" providerId="ADAL" clId="{36771D16-52C3-4D4F-AB99-CBFA88BB43DD}" dt="2024-04-23T15:43:54.067" v="88" actId="21"/>
          <ac:picMkLst>
            <pc:docMk/>
            <pc:sldMk cId="655060219" sldId="2134808389"/>
            <ac:picMk id="7" creationId="{9FAF0974-7EAB-7C24-1B56-C23271A4FEBD}"/>
          </ac:picMkLst>
        </pc:picChg>
      </pc:sldChg>
      <pc:sldChg chg="addSp delSp modSp add mod">
        <pc:chgData name="Ashish Walia" userId="dabeaca8-786f-42f3-911c-ed08278b0289" providerId="ADAL" clId="{36771D16-52C3-4D4F-AB99-CBFA88BB43DD}" dt="2024-04-23T15:58:09.632" v="196" actId="14100"/>
        <pc:sldMkLst>
          <pc:docMk/>
          <pc:sldMk cId="2176891239" sldId="2134808389"/>
        </pc:sldMkLst>
        <pc:spChg chg="mod">
          <ac:chgData name="Ashish Walia" userId="dabeaca8-786f-42f3-911c-ed08278b0289" providerId="ADAL" clId="{36771D16-52C3-4D4F-AB99-CBFA88BB43DD}" dt="2024-04-23T15:58:01.435" v="193" actId="1076"/>
          <ac:spMkLst>
            <pc:docMk/>
            <pc:sldMk cId="2176891239" sldId="2134808389"/>
            <ac:spMk id="5" creationId="{4F0C1B8A-A9CE-42EF-887F-8C3CFDFBBCB7}"/>
          </ac:spMkLst>
        </pc:spChg>
        <pc:graphicFrameChg chg="del">
          <ac:chgData name="Ashish Walia" userId="dabeaca8-786f-42f3-911c-ed08278b0289" providerId="ADAL" clId="{36771D16-52C3-4D4F-AB99-CBFA88BB43DD}" dt="2024-04-23T15:44:21.703" v="91" actId="478"/>
          <ac:graphicFrameMkLst>
            <pc:docMk/>
            <pc:sldMk cId="2176891239" sldId="2134808389"/>
            <ac:graphicFrameMk id="2" creationId="{34A90FC3-160B-422B-2671-BF989AFF6E55}"/>
          </ac:graphicFrameMkLst>
        </pc:graphicFrameChg>
        <pc:graphicFrameChg chg="add del mod modGraphic">
          <ac:chgData name="Ashish Walia" userId="dabeaca8-786f-42f3-911c-ed08278b0289" providerId="ADAL" clId="{36771D16-52C3-4D4F-AB99-CBFA88BB43DD}" dt="2024-04-23T15:55:36.030" v="181" actId="478"/>
          <ac:graphicFrameMkLst>
            <pc:docMk/>
            <pc:sldMk cId="2176891239" sldId="2134808389"/>
            <ac:graphicFrameMk id="3" creationId="{E58527F0-B017-B670-D532-DF8A8A4DFE93}"/>
          </ac:graphicFrameMkLst>
        </pc:graphicFrameChg>
        <pc:graphicFrameChg chg="add mod modGraphic">
          <ac:chgData name="Ashish Walia" userId="dabeaca8-786f-42f3-911c-ed08278b0289" providerId="ADAL" clId="{36771D16-52C3-4D4F-AB99-CBFA88BB43DD}" dt="2024-04-23T15:58:09.632" v="196" actId="14100"/>
          <ac:graphicFrameMkLst>
            <pc:docMk/>
            <pc:sldMk cId="2176891239" sldId="2134808389"/>
            <ac:graphicFrameMk id="4" creationId="{534B40ED-31B6-D1D1-683E-F1274F203F6A}"/>
          </ac:graphicFrameMkLst>
        </pc:graphicFrameChg>
      </pc:sldChg>
      <pc:sldChg chg="addSp modSp add">
        <pc:chgData name="Ashish Walia" userId="dabeaca8-786f-42f3-911c-ed08278b0289" providerId="ADAL" clId="{36771D16-52C3-4D4F-AB99-CBFA88BB43DD}" dt="2024-04-23T20:17:42.479" v="499"/>
        <pc:sldMkLst>
          <pc:docMk/>
          <pc:sldMk cId="491751689" sldId="2134808390"/>
        </pc:sldMkLst>
        <pc:spChg chg="add mod">
          <ac:chgData name="Ashish Walia" userId="dabeaca8-786f-42f3-911c-ed08278b0289" providerId="ADAL" clId="{36771D16-52C3-4D4F-AB99-CBFA88BB43DD}" dt="2024-04-23T20:17:42.479" v="499"/>
          <ac:spMkLst>
            <pc:docMk/>
            <pc:sldMk cId="491751689" sldId="2134808390"/>
            <ac:spMk id="3" creationId="{9ACA628F-86D5-0E8F-53DE-512675FE689F}"/>
          </ac:spMkLst>
        </pc:spChg>
      </pc:sldChg>
    </pc:docChg>
  </pc:docChgLst>
  <pc:docChgLst>
    <pc:chgData name="Ashish Walia" userId="dabeaca8-786f-42f3-911c-ed08278b0289" providerId="ADAL" clId="{05668B7A-A46F-4478-9D56-DF1CF54D1CE5}"/>
    <pc:docChg chg="undo custSel addSld delSld modSld modSection">
      <pc:chgData name="Ashish Walia" userId="dabeaca8-786f-42f3-911c-ed08278b0289" providerId="ADAL" clId="{05668B7A-A46F-4478-9D56-DF1CF54D1CE5}" dt="2024-05-23T17:15:51.070" v="464" actId="47"/>
      <pc:docMkLst>
        <pc:docMk/>
      </pc:docMkLst>
      <pc:sldChg chg="add">
        <pc:chgData name="Ashish Walia" userId="dabeaca8-786f-42f3-911c-ed08278b0289" providerId="ADAL" clId="{05668B7A-A46F-4478-9D56-DF1CF54D1CE5}" dt="2024-05-23T17:15:48.677" v="463"/>
        <pc:sldMkLst>
          <pc:docMk/>
          <pc:sldMk cId="2699993946" sldId="2721"/>
        </pc:sldMkLst>
      </pc:sldChg>
      <pc:sldChg chg="modSp mod">
        <pc:chgData name="Ashish Walia" userId="dabeaca8-786f-42f3-911c-ed08278b0289" providerId="ADAL" clId="{05668B7A-A46F-4478-9D56-DF1CF54D1CE5}" dt="2024-05-23T17:00:40.536" v="462" actId="122"/>
        <pc:sldMkLst>
          <pc:docMk/>
          <pc:sldMk cId="83934078" sldId="2727"/>
        </pc:sldMkLst>
        <pc:graphicFrameChg chg="mod modGraphic">
          <ac:chgData name="Ashish Walia" userId="dabeaca8-786f-42f3-911c-ed08278b0289" providerId="ADAL" clId="{05668B7A-A46F-4478-9D56-DF1CF54D1CE5}" dt="2024-05-23T17:00:40.536" v="462" actId="122"/>
          <ac:graphicFrameMkLst>
            <pc:docMk/>
            <pc:sldMk cId="83934078" sldId="2727"/>
            <ac:graphicFrameMk id="2" creationId="{34A90FC3-160B-422B-2671-BF989AFF6E55}"/>
          </ac:graphicFrameMkLst>
        </pc:graphicFrameChg>
      </pc:sldChg>
      <pc:sldChg chg="modSp">
        <pc:chgData name="Ashish Walia" userId="dabeaca8-786f-42f3-911c-ed08278b0289" providerId="ADAL" clId="{05668B7A-A46F-4478-9D56-DF1CF54D1CE5}" dt="2024-04-25T19:31:44.027" v="424"/>
        <pc:sldMkLst>
          <pc:docMk/>
          <pc:sldMk cId="1769727583" sldId="4138"/>
        </pc:sldMkLst>
        <pc:graphicFrameChg chg="mod">
          <ac:chgData name="Ashish Walia" userId="dabeaca8-786f-42f3-911c-ed08278b0289" providerId="ADAL" clId="{05668B7A-A46F-4478-9D56-DF1CF54D1CE5}" dt="2024-04-25T19:31:44.027" v="424"/>
          <ac:graphicFrameMkLst>
            <pc:docMk/>
            <pc:sldMk cId="1769727583" sldId="4138"/>
            <ac:graphicFrameMk id="2" creationId="{F8747C5F-D35A-B0CA-5B6E-BF1F7C34F792}"/>
          </ac:graphicFrameMkLst>
        </pc:graphicFrameChg>
      </pc:sldChg>
      <pc:sldChg chg="modSp mod">
        <pc:chgData name="Ashish Walia" userId="dabeaca8-786f-42f3-911c-ed08278b0289" providerId="ADAL" clId="{05668B7A-A46F-4478-9D56-DF1CF54D1CE5}" dt="2024-05-09T17:32:41.074" v="430" actId="20577"/>
        <pc:sldMkLst>
          <pc:docMk/>
          <pc:sldMk cId="1320676776" sldId="4141"/>
        </pc:sldMkLst>
        <pc:graphicFrameChg chg="mod modGraphic">
          <ac:chgData name="Ashish Walia" userId="dabeaca8-786f-42f3-911c-ed08278b0289" providerId="ADAL" clId="{05668B7A-A46F-4478-9D56-DF1CF54D1CE5}" dt="2024-05-09T17:32:41.074" v="430" actId="20577"/>
          <ac:graphicFrameMkLst>
            <pc:docMk/>
            <pc:sldMk cId="1320676776" sldId="4141"/>
            <ac:graphicFrameMk id="7" creationId="{16A6D9B8-CA22-7A42-9B0D-E423592872DB}"/>
          </ac:graphicFrameMkLst>
        </pc:graphicFrameChg>
      </pc:sldChg>
      <pc:sldChg chg="mod modShow">
        <pc:chgData name="Ashish Walia" userId="dabeaca8-786f-42f3-911c-ed08278b0289" providerId="ADAL" clId="{05668B7A-A46F-4478-9D56-DF1CF54D1CE5}" dt="2024-04-25T18:55:52.321" v="342" actId="729"/>
        <pc:sldMkLst>
          <pc:docMk/>
          <pc:sldMk cId="1643641513" sldId="4204"/>
        </pc:sldMkLst>
      </pc:sldChg>
      <pc:sldChg chg="del">
        <pc:chgData name="Ashish Walia" userId="dabeaca8-786f-42f3-911c-ed08278b0289" providerId="ADAL" clId="{05668B7A-A46F-4478-9D56-DF1CF54D1CE5}" dt="2024-04-25T17:29:05.014" v="273" actId="47"/>
        <pc:sldMkLst>
          <pc:docMk/>
          <pc:sldMk cId="3821178361" sldId="4213"/>
        </pc:sldMkLst>
      </pc:sldChg>
      <pc:sldChg chg="del">
        <pc:chgData name="Ashish Walia" userId="dabeaca8-786f-42f3-911c-ed08278b0289" providerId="ADAL" clId="{05668B7A-A46F-4478-9D56-DF1CF54D1CE5}" dt="2024-04-25T17:29:05.014" v="273" actId="47"/>
        <pc:sldMkLst>
          <pc:docMk/>
          <pc:sldMk cId="1875985524" sldId="4214"/>
        </pc:sldMkLst>
      </pc:sldChg>
      <pc:sldChg chg="addSp delSp modSp mod">
        <pc:chgData name="Ashish Walia" userId="dabeaca8-786f-42f3-911c-ed08278b0289" providerId="ADAL" clId="{05668B7A-A46F-4478-9D56-DF1CF54D1CE5}" dt="2024-05-23T16:57:27.674" v="457" actId="108"/>
        <pc:sldMkLst>
          <pc:docMk/>
          <pc:sldMk cId="689473392" sldId="4218"/>
        </pc:sldMkLst>
        <pc:spChg chg="mod">
          <ac:chgData name="Ashish Walia" userId="dabeaca8-786f-42f3-911c-ed08278b0289" providerId="ADAL" clId="{05668B7A-A46F-4478-9D56-DF1CF54D1CE5}" dt="2024-05-23T16:57:27.674" v="457" actId="108"/>
          <ac:spMkLst>
            <pc:docMk/>
            <pc:sldMk cId="689473392" sldId="4218"/>
            <ac:spMk id="7" creationId="{0E940A8D-6312-52B5-44C6-6E74D9B70E76}"/>
          </ac:spMkLst>
        </pc:spChg>
        <pc:graphicFrameChg chg="add mod">
          <ac:chgData name="Ashish Walia" userId="dabeaca8-786f-42f3-911c-ed08278b0289" providerId="ADAL" clId="{05668B7A-A46F-4478-9D56-DF1CF54D1CE5}" dt="2024-04-25T18:55:27.901" v="341"/>
          <ac:graphicFrameMkLst>
            <pc:docMk/>
            <pc:sldMk cId="689473392" sldId="4218"/>
            <ac:graphicFrameMk id="3" creationId="{02328259-6D99-81B2-EEFA-EE8C4993D8BF}"/>
          </ac:graphicFrameMkLst>
        </pc:graphicFrameChg>
        <pc:graphicFrameChg chg="add del mod">
          <ac:chgData name="Ashish Walia" userId="dabeaca8-786f-42f3-911c-ed08278b0289" providerId="ADAL" clId="{05668B7A-A46F-4478-9D56-DF1CF54D1CE5}" dt="2024-05-23T16:54:44.579" v="431" actId="478"/>
          <ac:graphicFrameMkLst>
            <pc:docMk/>
            <pc:sldMk cId="689473392" sldId="4218"/>
            <ac:graphicFrameMk id="4" creationId="{FDEEA959-0E17-4DBB-B6EE-BE6B62CAE173}"/>
          </ac:graphicFrameMkLst>
        </pc:graphicFrameChg>
        <pc:graphicFrameChg chg="add mod">
          <ac:chgData name="Ashish Walia" userId="dabeaca8-786f-42f3-911c-ed08278b0289" providerId="ADAL" clId="{05668B7A-A46F-4478-9D56-DF1CF54D1CE5}" dt="2024-05-23T16:55:45.915" v="439" actId="14100"/>
          <ac:graphicFrameMkLst>
            <pc:docMk/>
            <pc:sldMk cId="689473392" sldId="4218"/>
            <ac:graphicFrameMk id="5" creationId="{FDEEA959-0E17-4DBB-B6EE-BE6B62CAE173}"/>
          </ac:graphicFrameMkLst>
        </pc:graphicFrameChg>
        <pc:graphicFrameChg chg="del">
          <ac:chgData name="Ashish Walia" userId="dabeaca8-786f-42f3-911c-ed08278b0289" providerId="ADAL" clId="{05668B7A-A46F-4478-9D56-DF1CF54D1CE5}" dt="2024-04-25T16:21:15.319" v="35" actId="478"/>
          <ac:graphicFrameMkLst>
            <pc:docMk/>
            <pc:sldMk cId="689473392" sldId="4218"/>
            <ac:graphicFrameMk id="6" creationId="{FDEEA959-0E17-4DBB-B6EE-BE6B62CAE173}"/>
          </ac:graphicFrameMkLst>
        </pc:graphicFrameChg>
        <pc:graphicFrameChg chg="add del">
          <ac:chgData name="Ashish Walia" userId="dabeaca8-786f-42f3-911c-ed08278b0289" providerId="ADAL" clId="{05668B7A-A46F-4478-9D56-DF1CF54D1CE5}" dt="2024-04-25T16:21:23.173" v="38" actId="478"/>
          <ac:graphicFrameMkLst>
            <pc:docMk/>
            <pc:sldMk cId="689473392" sldId="4218"/>
            <ac:graphicFrameMk id="9" creationId="{02328259-6D99-81B2-EEFA-EE8C4993D8BF}"/>
          </ac:graphicFrameMkLst>
        </pc:graphicFrameChg>
      </pc:sldChg>
      <pc:sldChg chg="delSp mod">
        <pc:chgData name="Ashish Walia" userId="dabeaca8-786f-42f3-911c-ed08278b0289" providerId="ADAL" clId="{05668B7A-A46F-4478-9D56-DF1CF54D1CE5}" dt="2024-04-25T17:28:53.594" v="272" actId="478"/>
        <pc:sldMkLst>
          <pc:docMk/>
          <pc:sldMk cId="1045573815" sldId="2134808388"/>
        </pc:sldMkLst>
        <pc:spChg chg="del">
          <ac:chgData name="Ashish Walia" userId="dabeaca8-786f-42f3-911c-ed08278b0289" providerId="ADAL" clId="{05668B7A-A46F-4478-9D56-DF1CF54D1CE5}" dt="2024-04-25T17:28:53.594" v="272" actId="478"/>
          <ac:spMkLst>
            <pc:docMk/>
            <pc:sldMk cId="1045573815" sldId="2134808388"/>
            <ac:spMk id="10" creationId="{9B48B576-AD06-0368-F997-C45A38CB83E5}"/>
          </ac:spMkLst>
        </pc:spChg>
      </pc:sldChg>
      <pc:sldChg chg="addSp delSp modSp mod">
        <pc:chgData name="Ashish Walia" userId="dabeaca8-786f-42f3-911c-ed08278b0289" providerId="ADAL" clId="{05668B7A-A46F-4478-9D56-DF1CF54D1CE5}" dt="2024-04-25T18:49:58.038" v="340" actId="113"/>
        <pc:sldMkLst>
          <pc:docMk/>
          <pc:sldMk cId="2176891239" sldId="2134808389"/>
        </pc:sldMkLst>
        <pc:spChg chg="mod">
          <ac:chgData name="Ashish Walia" userId="dabeaca8-786f-42f3-911c-ed08278b0289" providerId="ADAL" clId="{05668B7A-A46F-4478-9D56-DF1CF54D1CE5}" dt="2024-04-25T18:49:01.247" v="333" actId="14100"/>
          <ac:spMkLst>
            <pc:docMk/>
            <pc:sldMk cId="2176891239" sldId="2134808389"/>
            <ac:spMk id="5" creationId="{4F0C1B8A-A9CE-42EF-887F-8C3CFDFBBCB7}"/>
          </ac:spMkLst>
        </pc:spChg>
        <pc:graphicFrameChg chg="add del mod modGraphic">
          <ac:chgData name="Ashish Walia" userId="dabeaca8-786f-42f3-911c-ed08278b0289" providerId="ADAL" clId="{05668B7A-A46F-4478-9D56-DF1CF54D1CE5}" dt="2024-04-25T17:10:07.825" v="129" actId="478"/>
          <ac:graphicFrameMkLst>
            <pc:docMk/>
            <pc:sldMk cId="2176891239" sldId="2134808389"/>
            <ac:graphicFrameMk id="2" creationId="{4C7E385E-B3FD-2F41-89E3-599F67AF7195}"/>
          </ac:graphicFrameMkLst>
        </pc:graphicFrameChg>
        <pc:graphicFrameChg chg="add del mod modGraphic">
          <ac:chgData name="Ashish Walia" userId="dabeaca8-786f-42f3-911c-ed08278b0289" providerId="ADAL" clId="{05668B7A-A46F-4478-9D56-DF1CF54D1CE5}" dt="2024-04-25T17:11:59.642" v="135" actId="478"/>
          <ac:graphicFrameMkLst>
            <pc:docMk/>
            <pc:sldMk cId="2176891239" sldId="2134808389"/>
            <ac:graphicFrameMk id="3" creationId="{FEDC1D1F-0CBF-79BE-E2AF-67A1E909D034}"/>
          </ac:graphicFrameMkLst>
        </pc:graphicFrameChg>
        <pc:graphicFrameChg chg="del modGraphic">
          <ac:chgData name="Ashish Walia" userId="dabeaca8-786f-42f3-911c-ed08278b0289" providerId="ADAL" clId="{05668B7A-A46F-4478-9D56-DF1CF54D1CE5}" dt="2024-04-25T17:09:13.946" v="119" actId="478"/>
          <ac:graphicFrameMkLst>
            <pc:docMk/>
            <pc:sldMk cId="2176891239" sldId="2134808389"/>
            <ac:graphicFrameMk id="4" creationId="{534B40ED-31B6-D1D1-683E-F1274F203F6A}"/>
          </ac:graphicFrameMkLst>
        </pc:graphicFrameChg>
        <pc:graphicFrameChg chg="add del mod">
          <ac:chgData name="Ashish Walia" userId="dabeaca8-786f-42f3-911c-ed08278b0289" providerId="ADAL" clId="{05668B7A-A46F-4478-9D56-DF1CF54D1CE5}" dt="2024-04-25T17:13:07.402" v="148" actId="478"/>
          <ac:graphicFrameMkLst>
            <pc:docMk/>
            <pc:sldMk cId="2176891239" sldId="2134808389"/>
            <ac:graphicFrameMk id="7" creationId="{B1ADD27A-BCF6-72FB-7BEE-3C544B4FF0D3}"/>
          </ac:graphicFrameMkLst>
        </pc:graphicFrameChg>
        <pc:graphicFrameChg chg="add del mod modGraphic">
          <ac:chgData name="Ashish Walia" userId="dabeaca8-786f-42f3-911c-ed08278b0289" providerId="ADAL" clId="{05668B7A-A46F-4478-9D56-DF1CF54D1CE5}" dt="2024-04-25T18:45:58.424" v="275" actId="478"/>
          <ac:graphicFrameMkLst>
            <pc:docMk/>
            <pc:sldMk cId="2176891239" sldId="2134808389"/>
            <ac:graphicFrameMk id="8" creationId="{9636B8A8-8F68-F234-5D3F-017EA7AB473F}"/>
          </ac:graphicFrameMkLst>
        </pc:graphicFrameChg>
        <pc:graphicFrameChg chg="add mod">
          <ac:chgData name="Ashish Walia" userId="dabeaca8-786f-42f3-911c-ed08278b0289" providerId="ADAL" clId="{05668B7A-A46F-4478-9D56-DF1CF54D1CE5}" dt="2024-04-25T18:48:15.838" v="284"/>
          <ac:graphicFrameMkLst>
            <pc:docMk/>
            <pc:sldMk cId="2176891239" sldId="2134808389"/>
            <ac:graphicFrameMk id="10" creationId="{C3C046CC-42E7-F02C-96CF-4306E9223612}"/>
          </ac:graphicFrameMkLst>
        </pc:graphicFrameChg>
        <pc:graphicFrameChg chg="add mod modGraphic">
          <ac:chgData name="Ashish Walia" userId="dabeaca8-786f-42f3-911c-ed08278b0289" providerId="ADAL" clId="{05668B7A-A46F-4478-9D56-DF1CF54D1CE5}" dt="2024-04-25T18:49:58.038" v="340" actId="113"/>
          <ac:graphicFrameMkLst>
            <pc:docMk/>
            <pc:sldMk cId="2176891239" sldId="2134808389"/>
            <ac:graphicFrameMk id="11" creationId="{96CB13BC-7808-4946-4119-900BB4A05328}"/>
          </ac:graphicFrameMkLst>
        </pc:graphicFrameChg>
        <pc:picChg chg="add del mod">
          <ac:chgData name="Ashish Walia" userId="dabeaca8-786f-42f3-911c-ed08278b0289" providerId="ADAL" clId="{05668B7A-A46F-4478-9D56-DF1CF54D1CE5}" dt="2024-04-25T17:12:47.767" v="144" actId="478"/>
          <ac:picMkLst>
            <pc:docMk/>
            <pc:sldMk cId="2176891239" sldId="2134808389"/>
            <ac:picMk id="6" creationId="{6ECD2A9F-733B-2E1F-A01F-C404772DFB01}"/>
          </ac:picMkLst>
        </pc:picChg>
      </pc:sldChg>
      <pc:sldChg chg="del">
        <pc:chgData name="Ashish Walia" userId="dabeaca8-786f-42f3-911c-ed08278b0289" providerId="ADAL" clId="{05668B7A-A46F-4478-9D56-DF1CF54D1CE5}" dt="2024-05-23T17:15:51.070" v="464" actId="47"/>
        <pc:sldMkLst>
          <pc:docMk/>
          <pc:sldMk cId="491751689" sldId="2134808390"/>
        </pc:sldMkLst>
      </pc:sldChg>
      <pc:sldChg chg="add">
        <pc:chgData name="Ashish Walia" userId="dabeaca8-786f-42f3-911c-ed08278b0289" providerId="ADAL" clId="{05668B7A-A46F-4478-9D56-DF1CF54D1CE5}" dt="2024-05-23T17:15:48.677" v="463"/>
        <pc:sldMkLst>
          <pc:docMk/>
          <pc:sldMk cId="272891511" sldId="2134808391"/>
        </pc:sldMkLst>
      </pc:sldChg>
      <pc:sldChg chg="del">
        <pc:chgData name="Ashish Walia" userId="dabeaca8-786f-42f3-911c-ed08278b0289" providerId="ADAL" clId="{05668B7A-A46F-4478-9D56-DF1CF54D1CE5}" dt="2024-04-25T17:29:05.014" v="273" actId="47"/>
        <pc:sldMkLst>
          <pc:docMk/>
          <pc:sldMk cId="2013642295" sldId="2134808391"/>
        </pc:sldMkLst>
      </pc:sldChg>
      <pc:sldChg chg="addSp delSp modSp add del mod">
        <pc:chgData name="Ashish Walia" userId="dabeaca8-786f-42f3-911c-ed08278b0289" providerId="ADAL" clId="{05668B7A-A46F-4478-9D56-DF1CF54D1CE5}" dt="2024-04-25T18:46:37.524" v="282" actId="47"/>
        <pc:sldMkLst>
          <pc:docMk/>
          <pc:sldMk cId="2826861521" sldId="2134808392"/>
        </pc:sldMkLst>
        <pc:spChg chg="add del mod">
          <ac:chgData name="Ashish Walia" userId="dabeaca8-786f-42f3-911c-ed08278b0289" providerId="ADAL" clId="{05668B7A-A46F-4478-9D56-DF1CF54D1CE5}" dt="2024-04-25T17:16:11.431" v="177" actId="478"/>
          <ac:spMkLst>
            <pc:docMk/>
            <pc:sldMk cId="2826861521" sldId="2134808392"/>
            <ac:spMk id="4" creationId="{AD100156-8327-FAD5-963D-241C984D0E4C}"/>
          </ac:spMkLst>
        </pc:spChg>
        <pc:spChg chg="del mod">
          <ac:chgData name="Ashish Walia" userId="dabeaca8-786f-42f3-911c-ed08278b0289" providerId="ADAL" clId="{05668B7A-A46F-4478-9D56-DF1CF54D1CE5}" dt="2024-04-25T17:16:04.483" v="176" actId="478"/>
          <ac:spMkLst>
            <pc:docMk/>
            <pc:sldMk cId="2826861521" sldId="2134808392"/>
            <ac:spMk id="5" creationId="{4F0C1B8A-A9CE-42EF-887F-8C3CFDFBBCB7}"/>
          </ac:spMkLst>
        </pc:spChg>
        <pc:graphicFrameChg chg="add del mod modGraphic">
          <ac:chgData name="Ashish Walia" userId="dabeaca8-786f-42f3-911c-ed08278b0289" providerId="ADAL" clId="{05668B7A-A46F-4478-9D56-DF1CF54D1CE5}" dt="2024-04-25T18:46:13.381" v="277" actId="478"/>
          <ac:graphicFrameMkLst>
            <pc:docMk/>
            <pc:sldMk cId="2826861521" sldId="2134808392"/>
            <ac:graphicFrameMk id="2" creationId="{F6A305D2-7A41-A9D5-546F-16151E86AD87}"/>
          </ac:graphicFrameMkLst>
        </pc:graphicFrameChg>
        <pc:graphicFrameChg chg="add del mod modGraphic">
          <ac:chgData name="Ashish Walia" userId="dabeaca8-786f-42f3-911c-ed08278b0289" providerId="ADAL" clId="{05668B7A-A46F-4478-9D56-DF1CF54D1CE5}" dt="2024-04-25T17:19:16.709" v="207" actId="478"/>
          <ac:graphicFrameMkLst>
            <pc:docMk/>
            <pc:sldMk cId="2826861521" sldId="2134808392"/>
            <ac:graphicFrameMk id="6" creationId="{F4267667-155A-FA86-64C7-5FBFA2CCC1B0}"/>
          </ac:graphicFrameMkLst>
        </pc:graphicFrameChg>
        <pc:graphicFrameChg chg="add del mod modGraphic">
          <ac:chgData name="Ashish Walia" userId="dabeaca8-786f-42f3-911c-ed08278b0289" providerId="ADAL" clId="{05668B7A-A46F-4478-9D56-DF1CF54D1CE5}" dt="2024-04-25T18:46:35.459" v="281" actId="478"/>
          <ac:graphicFrameMkLst>
            <pc:docMk/>
            <pc:sldMk cId="2826861521" sldId="2134808392"/>
            <ac:graphicFrameMk id="7" creationId="{E62F8BFC-44FC-962E-D58E-7DAAC50752F8}"/>
          </ac:graphicFrameMkLst>
        </pc:graphicFrameChg>
        <pc:graphicFrameChg chg="del mod modGraphic">
          <ac:chgData name="Ashish Walia" userId="dabeaca8-786f-42f3-911c-ed08278b0289" providerId="ADAL" clId="{05668B7A-A46F-4478-9D56-DF1CF54D1CE5}" dt="2024-04-25T17:15:07.233" v="164" actId="478"/>
          <ac:graphicFrameMkLst>
            <pc:docMk/>
            <pc:sldMk cId="2826861521" sldId="2134808392"/>
            <ac:graphicFrameMk id="8" creationId="{9636B8A8-8F68-F234-5D3F-017EA7AB473F}"/>
          </ac:graphicFrameMkLst>
        </pc:graphicFrameChg>
      </pc:sldChg>
      <pc:sldChg chg="addSp delSp modSp add del mod">
        <pc:chgData name="Ashish Walia" userId="dabeaca8-786f-42f3-911c-ed08278b0289" providerId="ADAL" clId="{05668B7A-A46F-4478-9D56-DF1CF54D1CE5}" dt="2024-04-25T18:46:39.390" v="283" actId="47"/>
        <pc:sldMkLst>
          <pc:docMk/>
          <pc:sldMk cId="3415691232" sldId="2134808393"/>
        </pc:sldMkLst>
        <pc:graphicFrameChg chg="del">
          <ac:chgData name="Ashish Walia" userId="dabeaca8-786f-42f3-911c-ed08278b0289" providerId="ADAL" clId="{05668B7A-A46F-4478-9D56-DF1CF54D1CE5}" dt="2024-04-25T17:17:12.819" v="187" actId="478"/>
          <ac:graphicFrameMkLst>
            <pc:docMk/>
            <pc:sldMk cId="3415691232" sldId="2134808393"/>
            <ac:graphicFrameMk id="2" creationId="{F6A305D2-7A41-A9D5-546F-16151E86AD87}"/>
          </ac:graphicFrameMkLst>
        </pc:graphicFrameChg>
        <pc:graphicFrameChg chg="add del mod modGraphic">
          <ac:chgData name="Ashish Walia" userId="dabeaca8-786f-42f3-911c-ed08278b0289" providerId="ADAL" clId="{05668B7A-A46F-4478-9D56-DF1CF54D1CE5}" dt="2024-04-25T18:46:17.872" v="278" actId="478"/>
          <ac:graphicFrameMkLst>
            <pc:docMk/>
            <pc:sldMk cId="3415691232" sldId="2134808393"/>
            <ac:graphicFrameMk id="3" creationId="{8D070D80-5349-955D-B6DD-004A78166476}"/>
          </ac:graphicFrameMkLst>
        </pc:graphicFrameChg>
        <pc:graphicFrameChg chg="add del mod modGraphic">
          <ac:chgData name="Ashish Walia" userId="dabeaca8-786f-42f3-911c-ed08278b0289" providerId="ADAL" clId="{05668B7A-A46F-4478-9D56-DF1CF54D1CE5}" dt="2024-04-25T18:46:24.721" v="280" actId="478"/>
          <ac:graphicFrameMkLst>
            <pc:docMk/>
            <pc:sldMk cId="3415691232" sldId="2134808393"/>
            <ac:graphicFrameMk id="4" creationId="{422771D7-D483-BCC3-3EAE-C3CD3A4FB05B}"/>
          </ac:graphicFrameMkLst>
        </pc:graphicFrameChg>
      </pc:sldChg>
      <pc:sldMasterChg chg="delSldLayout">
        <pc:chgData name="Ashish Walia" userId="dabeaca8-786f-42f3-911c-ed08278b0289" providerId="ADAL" clId="{05668B7A-A46F-4478-9D56-DF1CF54D1CE5}" dt="2024-04-25T17:29:05.014" v="273" actId="47"/>
        <pc:sldMasterMkLst>
          <pc:docMk/>
          <pc:sldMasterMk cId="859985134" sldId="2147483848"/>
        </pc:sldMasterMkLst>
        <pc:sldLayoutChg chg="del">
          <pc:chgData name="Ashish Walia" userId="dabeaca8-786f-42f3-911c-ed08278b0289" providerId="ADAL" clId="{05668B7A-A46F-4478-9D56-DF1CF54D1CE5}" dt="2024-04-25T17:29:05.014" v="273" actId="47"/>
          <pc:sldLayoutMkLst>
            <pc:docMk/>
            <pc:sldMasterMk cId="859985134" sldId="2147483848"/>
            <pc:sldLayoutMk cId="1697784335" sldId="2147484042"/>
          </pc:sldLayoutMkLst>
        </pc:sldLayoutChg>
      </pc:sldMasterChg>
    </pc:docChg>
  </pc:docChgLst>
  <pc:docChgLst>
    <pc:chgData name="Ashish Walia" userId="dabeaca8-786f-42f3-911c-ed08278b0289" providerId="ADAL" clId="{C554406D-7DF8-4A9B-BC03-046A7D7EFD9F}"/>
    <pc:docChg chg="undo custSel modSld">
      <pc:chgData name="Ashish Walia" userId="dabeaca8-786f-42f3-911c-ed08278b0289" providerId="ADAL" clId="{C554406D-7DF8-4A9B-BC03-046A7D7EFD9F}" dt="2023-10-12T17:42:10.595" v="142" actId="403"/>
      <pc:docMkLst>
        <pc:docMk/>
      </pc:docMkLst>
      <pc:sldChg chg="modSp mod">
        <pc:chgData name="Ashish Walia" userId="dabeaca8-786f-42f3-911c-ed08278b0289" providerId="ADAL" clId="{C554406D-7DF8-4A9B-BC03-046A7D7EFD9F}" dt="2023-10-12T17:42:10.595" v="142" actId="403"/>
        <pc:sldMkLst>
          <pc:docMk/>
          <pc:sldMk cId="83934078" sldId="2727"/>
        </pc:sldMkLst>
        <pc:graphicFrameChg chg="mod modGraphic">
          <ac:chgData name="Ashish Walia" userId="dabeaca8-786f-42f3-911c-ed08278b0289" providerId="ADAL" clId="{C554406D-7DF8-4A9B-BC03-046A7D7EFD9F}" dt="2023-10-12T17:42:10.595" v="142" actId="403"/>
          <ac:graphicFrameMkLst>
            <pc:docMk/>
            <pc:sldMk cId="83934078" sldId="2727"/>
            <ac:graphicFrameMk id="2" creationId="{34A90FC3-160B-422B-2671-BF989AFF6E55}"/>
          </ac:graphicFrameMkLst>
        </pc:graphicFrameChg>
      </pc:sldChg>
      <pc:sldChg chg="addSp delSp modSp mod modNotesTx">
        <pc:chgData name="Ashish Walia" userId="dabeaca8-786f-42f3-911c-ed08278b0289" providerId="ADAL" clId="{C554406D-7DF8-4A9B-BC03-046A7D7EFD9F}" dt="2023-10-12T17:31:44.558" v="131" actId="403"/>
        <pc:sldMkLst>
          <pc:docMk/>
          <pc:sldMk cId="689473392" sldId="4218"/>
        </pc:sldMkLst>
        <pc:spChg chg="add del">
          <ac:chgData name="Ashish Walia" userId="dabeaca8-786f-42f3-911c-ed08278b0289" providerId="ADAL" clId="{C554406D-7DF8-4A9B-BC03-046A7D7EFD9F}" dt="2023-10-12T17:25:08.312" v="41" actId="478"/>
          <ac:spMkLst>
            <pc:docMk/>
            <pc:sldMk cId="689473392" sldId="4218"/>
            <ac:spMk id="5" creationId="{F2BA7272-06D6-AD2F-C3A6-FF5FD1D65A23}"/>
          </ac:spMkLst>
        </pc:spChg>
        <pc:spChg chg="mod">
          <ac:chgData name="Ashish Walia" userId="dabeaca8-786f-42f3-911c-ed08278b0289" providerId="ADAL" clId="{C554406D-7DF8-4A9B-BC03-046A7D7EFD9F}" dt="2023-10-12T17:31:44.558" v="131" actId="403"/>
          <ac:spMkLst>
            <pc:docMk/>
            <pc:sldMk cId="689473392" sldId="4218"/>
            <ac:spMk id="7" creationId="{0E940A8D-6312-52B5-44C6-6E74D9B70E76}"/>
          </ac:spMkLst>
        </pc:spChg>
        <pc:spChg chg="mod">
          <ac:chgData name="Ashish Walia" userId="dabeaca8-786f-42f3-911c-ed08278b0289" providerId="ADAL" clId="{C554406D-7DF8-4A9B-BC03-046A7D7EFD9F}" dt="2023-10-12T17:29:46.186" v="101" actId="1076"/>
          <ac:spMkLst>
            <pc:docMk/>
            <pc:sldMk cId="689473392" sldId="4218"/>
            <ac:spMk id="8" creationId="{B74529C9-262D-17E6-639F-9367FF8F6061}"/>
          </ac:spMkLst>
        </pc:spChg>
        <pc:graphicFrameChg chg="add mod">
          <ac:chgData name="Ashish Walia" userId="dabeaca8-786f-42f3-911c-ed08278b0289" providerId="ADAL" clId="{C554406D-7DF8-4A9B-BC03-046A7D7EFD9F}" dt="2023-10-12T17:26:56.714" v="74" actId="14100"/>
          <ac:graphicFrameMkLst>
            <pc:docMk/>
            <pc:sldMk cId="689473392" sldId="4218"/>
            <ac:graphicFrameMk id="3" creationId="{F022E930-85EF-422C-0114-B9BD28FC96A8}"/>
          </ac:graphicFrameMkLst>
        </pc:graphicFrameChg>
        <pc:graphicFrameChg chg="add mod">
          <ac:chgData name="Ashish Walia" userId="dabeaca8-786f-42f3-911c-ed08278b0289" providerId="ADAL" clId="{C554406D-7DF8-4A9B-BC03-046A7D7EFD9F}" dt="2023-10-12T17:26:15.960" v="71" actId="403"/>
          <ac:graphicFrameMkLst>
            <pc:docMk/>
            <pc:sldMk cId="689473392" sldId="4218"/>
            <ac:graphicFrameMk id="6" creationId="{78EF5A7C-7886-6399-F5A1-641014198371}"/>
          </ac:graphicFrameMkLst>
        </pc:graphicFrameChg>
        <pc:graphicFrameChg chg="del">
          <ac:chgData name="Ashish Walia" userId="dabeaca8-786f-42f3-911c-ed08278b0289" providerId="ADAL" clId="{C554406D-7DF8-4A9B-BC03-046A7D7EFD9F}" dt="2023-10-03T14:14:14.398" v="0" actId="478"/>
          <ac:graphicFrameMkLst>
            <pc:docMk/>
            <pc:sldMk cId="689473392" sldId="4218"/>
            <ac:graphicFrameMk id="9" creationId="{F022E930-85EF-422C-0114-B9BD28FC96A8}"/>
          </ac:graphicFrameMkLst>
        </pc:graphicFrameChg>
        <pc:graphicFrameChg chg="del mod">
          <ac:chgData name="Ashish Walia" userId="dabeaca8-786f-42f3-911c-ed08278b0289" providerId="ADAL" clId="{C554406D-7DF8-4A9B-BC03-046A7D7EFD9F}" dt="2023-10-12T17:25:01.622" v="39" actId="478"/>
          <ac:graphicFrameMkLst>
            <pc:docMk/>
            <pc:sldMk cId="689473392" sldId="4218"/>
            <ac:graphicFrameMk id="11" creationId="{78EF5A7C-7886-6399-F5A1-641014198371}"/>
          </ac:graphicFrameMkLst>
        </pc:graphicFrameChg>
      </pc:sldChg>
    </pc:docChg>
  </pc:docChgLst>
  <pc:docChgLst>
    <pc:chgData name="Dey Fuentes" userId="S::dey.fuentes@rackspace.com::3feff611-0fb9-4e11-ae90-a3fd309b7418" providerId="AD" clId="Web-{5A26C0B0-0263-42D3-AF62-0B5D8BEF0138}"/>
    <pc:docChg chg="delSld modSld modSection">
      <pc:chgData name="Dey Fuentes" userId="S::dey.fuentes@rackspace.com::3feff611-0fb9-4e11-ae90-a3fd309b7418" providerId="AD" clId="Web-{5A26C0B0-0263-42D3-AF62-0B5D8BEF0138}" dt="2023-11-09T16:27:44.195" v="78"/>
      <pc:docMkLst>
        <pc:docMk/>
      </pc:docMkLst>
      <pc:sldChg chg="addSp delSp modSp">
        <pc:chgData name="Dey Fuentes" userId="S::dey.fuentes@rackspace.com::3feff611-0fb9-4e11-ae90-a3fd309b7418" providerId="AD" clId="Web-{5A26C0B0-0263-42D3-AF62-0B5D8BEF0138}" dt="2023-11-09T16:10:53.067" v="6" actId="14100"/>
        <pc:sldMkLst>
          <pc:docMk/>
          <pc:sldMk cId="3821178361" sldId="4213"/>
        </pc:sldMkLst>
        <pc:picChg chg="add mod">
          <ac:chgData name="Dey Fuentes" userId="S::dey.fuentes@rackspace.com::3feff611-0fb9-4e11-ae90-a3fd309b7418" providerId="AD" clId="Web-{5A26C0B0-0263-42D3-AF62-0B5D8BEF0138}" dt="2023-11-09T16:10:53.067" v="6" actId="14100"/>
          <ac:picMkLst>
            <pc:docMk/>
            <pc:sldMk cId="3821178361" sldId="4213"/>
            <ac:picMk id="3" creationId="{A0D11DAA-D419-DDBA-E828-CAD6CD1E490C}"/>
          </ac:picMkLst>
        </pc:picChg>
        <pc:picChg chg="del">
          <ac:chgData name="Dey Fuentes" userId="S::dey.fuentes@rackspace.com::3feff611-0fb9-4e11-ae90-a3fd309b7418" providerId="AD" clId="Web-{5A26C0B0-0263-42D3-AF62-0B5D8BEF0138}" dt="2023-11-09T16:08:25.345" v="0"/>
          <ac:picMkLst>
            <pc:docMk/>
            <pc:sldMk cId="3821178361" sldId="4213"/>
            <ac:picMk id="4" creationId="{9F6D9DCF-9993-0799-C6FE-AC1732494D6B}"/>
          </ac:picMkLst>
        </pc:picChg>
      </pc:sldChg>
      <pc:sldChg chg="addSp delSp modSp">
        <pc:chgData name="Dey Fuentes" userId="S::dey.fuentes@rackspace.com::3feff611-0fb9-4e11-ae90-a3fd309b7418" providerId="AD" clId="Web-{5A26C0B0-0263-42D3-AF62-0B5D8BEF0138}" dt="2023-11-09T16:27:25.491" v="75"/>
        <pc:sldMkLst>
          <pc:docMk/>
          <pc:sldMk cId="1875985524" sldId="4214"/>
        </pc:sldMkLst>
        <pc:graphicFrameChg chg="mod modGraphic">
          <ac:chgData name="Dey Fuentes" userId="S::dey.fuentes@rackspace.com::3feff611-0fb9-4e11-ae90-a3fd309b7418" providerId="AD" clId="Web-{5A26C0B0-0263-42D3-AF62-0B5D8BEF0138}" dt="2023-11-09T16:27:25.491" v="75"/>
          <ac:graphicFrameMkLst>
            <pc:docMk/>
            <pc:sldMk cId="1875985524" sldId="4214"/>
            <ac:graphicFrameMk id="4" creationId="{7FE514FB-B0D9-438C-9B16-8983E323AEEE}"/>
          </ac:graphicFrameMkLst>
        </pc:graphicFrameChg>
        <pc:graphicFrameChg chg="add del mod">
          <ac:chgData name="Dey Fuentes" userId="S::dey.fuentes@rackspace.com::3feff611-0fb9-4e11-ae90-a3fd309b7418" providerId="AD" clId="Web-{5A26C0B0-0263-42D3-AF62-0B5D8BEF0138}" dt="2023-11-09T16:25:24.020" v="71"/>
          <ac:graphicFrameMkLst>
            <pc:docMk/>
            <pc:sldMk cId="1875985524" sldId="4214"/>
            <ac:graphicFrameMk id="5" creationId="{DCA7BCC5-A358-D04E-A4C1-067E00D0A354}"/>
          </ac:graphicFrameMkLst>
        </pc:graphicFrameChg>
      </pc:sldChg>
      <pc:sldChg chg="del">
        <pc:chgData name="Dey Fuentes" userId="S::dey.fuentes@rackspace.com::3feff611-0fb9-4e11-ae90-a3fd309b7418" providerId="AD" clId="Web-{5A26C0B0-0263-42D3-AF62-0B5D8BEF0138}" dt="2023-11-09T16:27:39.085" v="76"/>
        <pc:sldMkLst>
          <pc:docMk/>
          <pc:sldMk cId="1511259124" sldId="2134808389"/>
        </pc:sldMkLst>
      </pc:sldChg>
      <pc:sldChg chg="del">
        <pc:chgData name="Dey Fuentes" userId="S::dey.fuentes@rackspace.com::3feff611-0fb9-4e11-ae90-a3fd309b7418" providerId="AD" clId="Web-{5A26C0B0-0263-42D3-AF62-0B5D8BEF0138}" dt="2023-11-09T16:27:44.195" v="78"/>
        <pc:sldMkLst>
          <pc:docMk/>
          <pc:sldMk cId="2836594136" sldId="2134808390"/>
        </pc:sldMkLst>
      </pc:sldChg>
      <pc:sldChg chg="del">
        <pc:chgData name="Dey Fuentes" userId="S::dey.fuentes@rackspace.com::3feff611-0fb9-4e11-ae90-a3fd309b7418" providerId="AD" clId="Web-{5A26C0B0-0263-42D3-AF62-0B5D8BEF0138}" dt="2023-11-09T16:27:42.820" v="77"/>
        <pc:sldMkLst>
          <pc:docMk/>
          <pc:sldMk cId="2972209965" sldId="2134808391"/>
        </pc:sldMkLst>
      </pc:sldChg>
    </pc:docChg>
  </pc:docChgLst>
  <pc:docChgLst>
    <pc:chgData name="Dey Fuentes" userId="S::dey.fuentes@rackspace.com::3feff611-0fb9-4e11-ae90-a3fd309b7418" providerId="AD" clId="Web-{18AF5A22-9146-C494-5FEC-7B8A96D06B97}"/>
    <pc:docChg chg="delSld modSection">
      <pc:chgData name="Dey Fuentes" userId="S::dey.fuentes@rackspace.com::3feff611-0fb9-4e11-ae90-a3fd309b7418" providerId="AD" clId="Web-{18AF5A22-9146-C494-5FEC-7B8A96D06B97}" dt="2024-04-01T16:25:34.643" v="0"/>
      <pc:docMkLst>
        <pc:docMk/>
      </pc:docMkLst>
      <pc:sldChg chg="del">
        <pc:chgData name="Dey Fuentes" userId="S::dey.fuentes@rackspace.com::3feff611-0fb9-4e11-ae90-a3fd309b7418" providerId="AD" clId="Web-{18AF5A22-9146-C494-5FEC-7B8A96D06B97}" dt="2024-04-01T16:25:34.643" v="0"/>
        <pc:sldMkLst>
          <pc:docMk/>
          <pc:sldMk cId="3382018699" sldId="2134808390"/>
        </pc:sldMkLst>
      </pc:sldChg>
    </pc:docChg>
  </pc:docChgLst>
  <pc:docChgLst>
    <pc:chgData name="Dey Fuentes" userId="S::dey.fuentes@rackspace.com::3feff611-0fb9-4e11-ae90-a3fd309b7418" providerId="AD" clId="Web-{568498FB-53FE-8304-CB57-080C429EC3ED}"/>
    <pc:docChg chg="modSld">
      <pc:chgData name="Dey Fuentes" userId="S::dey.fuentes@rackspace.com::3feff611-0fb9-4e11-ae90-a3fd309b7418" providerId="AD" clId="Web-{568498FB-53FE-8304-CB57-080C429EC3ED}" dt="2023-10-12T18:18:28.231" v="52"/>
      <pc:docMkLst>
        <pc:docMk/>
      </pc:docMkLst>
      <pc:sldChg chg="modSp">
        <pc:chgData name="Dey Fuentes" userId="S::dey.fuentes@rackspace.com::3feff611-0fb9-4e11-ae90-a3fd309b7418" providerId="AD" clId="Web-{568498FB-53FE-8304-CB57-080C429EC3ED}" dt="2023-10-12T18:18:28.231" v="52"/>
        <pc:sldMkLst>
          <pc:docMk/>
          <pc:sldMk cId="1875985524" sldId="4214"/>
        </pc:sldMkLst>
        <pc:graphicFrameChg chg="mod modGraphic">
          <ac:chgData name="Dey Fuentes" userId="S::dey.fuentes@rackspace.com::3feff611-0fb9-4e11-ae90-a3fd309b7418" providerId="AD" clId="Web-{568498FB-53FE-8304-CB57-080C429EC3ED}" dt="2023-10-12T18:18:28.231" v="52"/>
          <ac:graphicFrameMkLst>
            <pc:docMk/>
            <pc:sldMk cId="1875985524" sldId="4214"/>
            <ac:graphicFrameMk id="4" creationId="{7FE514FB-B0D9-438C-9B16-8983E323AEEE}"/>
          </ac:graphicFrameMkLst>
        </pc:graphicFrameChg>
      </pc:sldChg>
      <pc:sldChg chg="modSp">
        <pc:chgData name="Dey Fuentes" userId="S::dey.fuentes@rackspace.com::3feff611-0fb9-4e11-ae90-a3fd309b7418" providerId="AD" clId="Web-{568498FB-53FE-8304-CB57-080C429EC3ED}" dt="2023-10-12T18:14:01.909" v="42" actId="20577"/>
        <pc:sldMkLst>
          <pc:docMk/>
          <pc:sldMk cId="1511259124" sldId="2134808389"/>
        </pc:sldMkLst>
        <pc:spChg chg="mod">
          <ac:chgData name="Dey Fuentes" userId="S::dey.fuentes@rackspace.com::3feff611-0fb9-4e11-ae90-a3fd309b7418" providerId="AD" clId="Web-{568498FB-53FE-8304-CB57-080C429EC3ED}" dt="2023-10-12T18:14:01.909" v="42" actId="20577"/>
          <ac:spMkLst>
            <pc:docMk/>
            <pc:sldMk cId="1511259124" sldId="2134808389"/>
            <ac:spMk id="8" creationId="{99FBF562-93A7-74F2-187E-ED0C5733DC59}"/>
          </ac:spMkLst>
        </pc:spChg>
      </pc:sldChg>
      <pc:sldChg chg="modSp">
        <pc:chgData name="Dey Fuentes" userId="S::dey.fuentes@rackspace.com::3feff611-0fb9-4e11-ae90-a3fd309b7418" providerId="AD" clId="Web-{568498FB-53FE-8304-CB57-080C429EC3ED}" dt="2023-10-12T18:12:08.186" v="28" actId="20577"/>
        <pc:sldMkLst>
          <pc:docMk/>
          <pc:sldMk cId="2836594136" sldId="2134808390"/>
        </pc:sldMkLst>
        <pc:spChg chg="mod">
          <ac:chgData name="Dey Fuentes" userId="S::dey.fuentes@rackspace.com::3feff611-0fb9-4e11-ae90-a3fd309b7418" providerId="AD" clId="Web-{568498FB-53FE-8304-CB57-080C429EC3ED}" dt="2023-10-12T18:12:08.186" v="28" actId="20577"/>
          <ac:spMkLst>
            <pc:docMk/>
            <pc:sldMk cId="2836594136" sldId="2134808390"/>
            <ac:spMk id="8" creationId="{99FBF562-93A7-74F2-187E-ED0C5733DC59}"/>
          </ac:spMkLst>
        </pc:spChg>
      </pc:sldChg>
      <pc:sldChg chg="modSp">
        <pc:chgData name="Dey Fuentes" userId="S::dey.fuentes@rackspace.com::3feff611-0fb9-4e11-ae90-a3fd309b7418" providerId="AD" clId="Web-{568498FB-53FE-8304-CB57-080C429EC3ED}" dt="2023-10-12T18:13:17.095" v="30" actId="20577"/>
        <pc:sldMkLst>
          <pc:docMk/>
          <pc:sldMk cId="2972209965" sldId="2134808391"/>
        </pc:sldMkLst>
        <pc:spChg chg="mod">
          <ac:chgData name="Dey Fuentes" userId="S::dey.fuentes@rackspace.com::3feff611-0fb9-4e11-ae90-a3fd309b7418" providerId="AD" clId="Web-{568498FB-53FE-8304-CB57-080C429EC3ED}" dt="2023-10-12T18:13:17.095" v="30" actId="20577"/>
          <ac:spMkLst>
            <pc:docMk/>
            <pc:sldMk cId="2972209965" sldId="2134808391"/>
            <ac:spMk id="8" creationId="{99FBF562-93A7-74F2-187E-ED0C5733DC59}"/>
          </ac:spMkLst>
        </pc:spChg>
      </pc:sldChg>
    </pc:docChg>
  </pc:docChgLst>
  <pc:docChgLst>
    <pc:chgData name="Dey Fuentes" userId="S::dey.fuentes@rackspace.com::3feff611-0fb9-4e11-ae90-a3fd309b7418" providerId="AD" clId="Web-{99AF6E63-BB4E-4725-9794-7ECD92A9B27F}"/>
    <pc:docChg chg="addSld modSld modSection">
      <pc:chgData name="Dey Fuentes" userId="S::dey.fuentes@rackspace.com::3feff611-0fb9-4e11-ae90-a3fd309b7418" providerId="AD" clId="Web-{99AF6E63-BB4E-4725-9794-7ECD92A9B27F}" dt="2024-01-11T19:25:55.943" v="353" actId="20577"/>
      <pc:docMkLst>
        <pc:docMk/>
      </pc:docMkLst>
      <pc:sldChg chg="addSp delSp modSp">
        <pc:chgData name="Dey Fuentes" userId="S::dey.fuentes@rackspace.com::3feff611-0fb9-4e11-ae90-a3fd309b7418" providerId="AD" clId="Web-{99AF6E63-BB4E-4725-9794-7ECD92A9B27F}" dt="2024-01-11T19:09:49.810" v="6" actId="14100"/>
        <pc:sldMkLst>
          <pc:docMk/>
          <pc:sldMk cId="3821178361" sldId="4213"/>
        </pc:sldMkLst>
        <pc:picChg chg="del">
          <ac:chgData name="Dey Fuentes" userId="S::dey.fuentes@rackspace.com::3feff611-0fb9-4e11-ae90-a3fd309b7418" providerId="AD" clId="Web-{99AF6E63-BB4E-4725-9794-7ECD92A9B27F}" dt="2024-01-11T19:07:28.632" v="0"/>
          <ac:picMkLst>
            <pc:docMk/>
            <pc:sldMk cId="3821178361" sldId="4213"/>
            <ac:picMk id="3" creationId="{BFBC30B3-F579-017D-CB26-EEF0D118307E}"/>
          </ac:picMkLst>
        </pc:picChg>
        <pc:picChg chg="add mod">
          <ac:chgData name="Dey Fuentes" userId="S::dey.fuentes@rackspace.com::3feff611-0fb9-4e11-ae90-a3fd309b7418" providerId="AD" clId="Web-{99AF6E63-BB4E-4725-9794-7ECD92A9B27F}" dt="2024-01-11T19:09:49.810" v="6" actId="14100"/>
          <ac:picMkLst>
            <pc:docMk/>
            <pc:sldMk cId="3821178361" sldId="4213"/>
            <ac:picMk id="4" creationId="{BFC17B79-094A-CB67-E7B1-48EDD26286E5}"/>
          </ac:picMkLst>
        </pc:picChg>
      </pc:sldChg>
      <pc:sldChg chg="modSp">
        <pc:chgData name="Dey Fuentes" userId="S::dey.fuentes@rackspace.com::3feff611-0fb9-4e11-ae90-a3fd309b7418" providerId="AD" clId="Web-{99AF6E63-BB4E-4725-9794-7ECD92A9B27F}" dt="2024-01-11T19:24:39.409" v="346"/>
        <pc:sldMkLst>
          <pc:docMk/>
          <pc:sldMk cId="1875985524" sldId="4214"/>
        </pc:sldMkLst>
        <pc:graphicFrameChg chg="mod modGraphic">
          <ac:chgData name="Dey Fuentes" userId="S::dey.fuentes@rackspace.com::3feff611-0fb9-4e11-ae90-a3fd309b7418" providerId="AD" clId="Web-{99AF6E63-BB4E-4725-9794-7ECD92A9B27F}" dt="2024-01-11T19:24:39.409" v="346"/>
          <ac:graphicFrameMkLst>
            <pc:docMk/>
            <pc:sldMk cId="1875985524" sldId="4214"/>
            <ac:graphicFrameMk id="4" creationId="{7FE514FB-B0D9-438C-9B16-8983E323AEEE}"/>
          </ac:graphicFrameMkLst>
        </pc:graphicFrameChg>
      </pc:sldChg>
      <pc:sldChg chg="modSp new">
        <pc:chgData name="Dey Fuentes" userId="S::dey.fuentes@rackspace.com::3feff611-0fb9-4e11-ae90-a3fd309b7418" providerId="AD" clId="Web-{99AF6E63-BB4E-4725-9794-7ECD92A9B27F}" dt="2024-01-11T19:25:55.943" v="353" actId="20577"/>
        <pc:sldMkLst>
          <pc:docMk/>
          <pc:sldMk cId="3382018699" sldId="2134808390"/>
        </pc:sldMkLst>
        <pc:spChg chg="mod">
          <ac:chgData name="Dey Fuentes" userId="S::dey.fuentes@rackspace.com::3feff611-0fb9-4e11-ae90-a3fd309b7418" providerId="AD" clId="Web-{99AF6E63-BB4E-4725-9794-7ECD92A9B27F}" dt="2024-01-11T19:25:55.943" v="353" actId="20577"/>
          <ac:spMkLst>
            <pc:docMk/>
            <pc:sldMk cId="3382018699" sldId="2134808390"/>
            <ac:spMk id="2" creationId="{FC694DC1-7AC8-4BC8-DEAF-E61255EF42AA}"/>
          </ac:spMkLst>
        </pc:spChg>
      </pc:sldChg>
    </pc:docChg>
  </pc:docChgLst>
  <pc:docChgLst>
    <pc:chgData name="Ashish Walia" userId="dabeaca8-786f-42f3-911c-ed08278b0289" providerId="ADAL" clId="{651F7993-1D8E-4458-B4E4-1F3ABA15D11E}"/>
    <pc:docChg chg="undo custSel addSld delSld modSld modSection">
      <pc:chgData name="Ashish Walia" userId="dabeaca8-786f-42f3-911c-ed08278b0289" providerId="ADAL" clId="{651F7993-1D8E-4458-B4E4-1F3ABA15D11E}" dt="2023-12-14T19:24:40.408" v="136" actId="20577"/>
      <pc:docMkLst>
        <pc:docMk/>
      </pc:docMkLst>
      <pc:sldChg chg="delSp modSp add del mod">
        <pc:chgData name="Ashish Walia" userId="dabeaca8-786f-42f3-911c-ed08278b0289" providerId="ADAL" clId="{651F7993-1D8E-4458-B4E4-1F3ABA15D11E}" dt="2023-12-04T15:08:59.272" v="23" actId="47"/>
        <pc:sldMkLst>
          <pc:docMk/>
          <pc:sldMk cId="1255782027" sldId="2720"/>
        </pc:sldMkLst>
        <pc:spChg chg="del mod">
          <ac:chgData name="Ashish Walia" userId="dabeaca8-786f-42f3-911c-ed08278b0289" providerId="ADAL" clId="{651F7993-1D8E-4458-B4E4-1F3ABA15D11E}" dt="2023-12-04T15:08:23.589" v="18" actId="478"/>
          <ac:spMkLst>
            <pc:docMk/>
            <pc:sldMk cId="1255782027" sldId="2720"/>
            <ac:spMk id="2" creationId="{E6F473F5-276E-25EF-EBFB-750BE1FE2A30}"/>
          </ac:spMkLst>
        </pc:spChg>
      </pc:sldChg>
      <pc:sldChg chg="modSp mod">
        <pc:chgData name="Ashish Walia" userId="dabeaca8-786f-42f3-911c-ed08278b0289" providerId="ADAL" clId="{651F7993-1D8E-4458-B4E4-1F3ABA15D11E}" dt="2023-12-14T19:24:18.980" v="135" actId="14734"/>
        <pc:sldMkLst>
          <pc:docMk/>
          <pc:sldMk cId="83934078" sldId="2727"/>
        </pc:sldMkLst>
        <pc:graphicFrameChg chg="mod modGraphic">
          <ac:chgData name="Ashish Walia" userId="dabeaca8-786f-42f3-911c-ed08278b0289" providerId="ADAL" clId="{651F7993-1D8E-4458-B4E4-1F3ABA15D11E}" dt="2023-12-14T19:24:18.980" v="135" actId="14734"/>
          <ac:graphicFrameMkLst>
            <pc:docMk/>
            <pc:sldMk cId="83934078" sldId="2727"/>
            <ac:graphicFrameMk id="2" creationId="{34A90FC3-160B-422B-2671-BF989AFF6E55}"/>
          </ac:graphicFrameMkLst>
        </pc:graphicFrameChg>
      </pc:sldChg>
      <pc:sldChg chg="modSp mod">
        <pc:chgData name="Ashish Walia" userId="dabeaca8-786f-42f3-911c-ed08278b0289" providerId="ADAL" clId="{651F7993-1D8E-4458-B4E4-1F3ABA15D11E}" dt="2023-12-04T14:48:07.887" v="5" actId="20577"/>
        <pc:sldMkLst>
          <pc:docMk/>
          <pc:sldMk cId="1320676776" sldId="4141"/>
        </pc:sldMkLst>
        <pc:graphicFrameChg chg="modGraphic">
          <ac:chgData name="Ashish Walia" userId="dabeaca8-786f-42f3-911c-ed08278b0289" providerId="ADAL" clId="{651F7993-1D8E-4458-B4E4-1F3ABA15D11E}" dt="2023-12-04T14:48:07.887" v="5" actId="20577"/>
          <ac:graphicFrameMkLst>
            <pc:docMk/>
            <pc:sldMk cId="1320676776" sldId="4141"/>
            <ac:graphicFrameMk id="7" creationId="{16A6D9B8-CA22-7A42-9B0D-E423592872DB}"/>
          </ac:graphicFrameMkLst>
        </pc:graphicFrameChg>
      </pc:sldChg>
      <pc:sldChg chg="addSp delSp modSp mod">
        <pc:chgData name="Ashish Walia" userId="dabeaca8-786f-42f3-911c-ed08278b0289" providerId="ADAL" clId="{651F7993-1D8E-4458-B4E4-1F3ABA15D11E}" dt="2023-12-14T19:24:40.408" v="136" actId="20577"/>
        <pc:sldMkLst>
          <pc:docMk/>
          <pc:sldMk cId="689473392" sldId="4218"/>
        </pc:sldMkLst>
        <pc:spChg chg="mod">
          <ac:chgData name="Ashish Walia" userId="dabeaca8-786f-42f3-911c-ed08278b0289" providerId="ADAL" clId="{651F7993-1D8E-4458-B4E4-1F3ABA15D11E}" dt="2023-12-14T19:24:40.408" v="136" actId="20577"/>
          <ac:spMkLst>
            <pc:docMk/>
            <pc:sldMk cId="689473392" sldId="4218"/>
            <ac:spMk id="7" creationId="{0E940A8D-6312-52B5-44C6-6E74D9B70E76}"/>
          </ac:spMkLst>
        </pc:spChg>
        <pc:spChg chg="mod">
          <ac:chgData name="Ashish Walia" userId="dabeaca8-786f-42f3-911c-ed08278b0289" providerId="ADAL" clId="{651F7993-1D8E-4458-B4E4-1F3ABA15D11E}" dt="2023-12-14T14:37:57.899" v="120" actId="1076"/>
          <ac:spMkLst>
            <pc:docMk/>
            <pc:sldMk cId="689473392" sldId="4218"/>
            <ac:spMk id="10" creationId="{92C789C6-EB2C-3DD8-E22B-46D20098595F}"/>
          </ac:spMkLst>
        </pc:spChg>
        <pc:graphicFrameChg chg="add mod">
          <ac:chgData name="Ashish Walia" userId="dabeaca8-786f-42f3-911c-ed08278b0289" providerId="ADAL" clId="{651F7993-1D8E-4458-B4E4-1F3ABA15D11E}" dt="2023-12-14T14:38:10.840" v="124"/>
          <ac:graphicFrameMkLst>
            <pc:docMk/>
            <pc:sldMk cId="689473392" sldId="4218"/>
            <ac:graphicFrameMk id="3" creationId="{F022E930-85EF-422C-0114-B9BD28FC96A8}"/>
          </ac:graphicFrameMkLst>
        </pc:graphicFrameChg>
        <pc:graphicFrameChg chg="del">
          <ac:chgData name="Ashish Walia" userId="dabeaca8-786f-42f3-911c-ed08278b0289" providerId="ADAL" clId="{651F7993-1D8E-4458-B4E4-1F3ABA15D11E}" dt="2023-12-14T14:14:43.100" v="28" actId="478"/>
          <ac:graphicFrameMkLst>
            <pc:docMk/>
            <pc:sldMk cId="689473392" sldId="4218"/>
            <ac:graphicFrameMk id="4" creationId="{F022E930-85EF-422C-0114-B9BD28FC96A8}"/>
          </ac:graphicFrameMkLst>
        </pc:graphicFrameChg>
        <pc:graphicFrameChg chg="add mod">
          <ac:chgData name="Ashish Walia" userId="dabeaca8-786f-42f3-911c-ed08278b0289" providerId="ADAL" clId="{651F7993-1D8E-4458-B4E4-1F3ABA15D11E}" dt="2023-12-14T14:35:22.695" v="102"/>
          <ac:graphicFrameMkLst>
            <pc:docMk/>
            <pc:sldMk cId="689473392" sldId="4218"/>
            <ac:graphicFrameMk id="5" creationId="{78EF5A7C-7886-6399-F5A1-641014198371}"/>
          </ac:graphicFrameMkLst>
        </pc:graphicFrameChg>
        <pc:graphicFrameChg chg="del">
          <ac:chgData name="Ashish Walia" userId="dabeaca8-786f-42f3-911c-ed08278b0289" providerId="ADAL" clId="{651F7993-1D8E-4458-B4E4-1F3ABA15D11E}" dt="2023-12-14T14:26:27.803" v="66" actId="478"/>
          <ac:graphicFrameMkLst>
            <pc:docMk/>
            <pc:sldMk cId="689473392" sldId="4218"/>
            <ac:graphicFrameMk id="6" creationId="{78EF5A7C-7886-6399-F5A1-641014198371}"/>
          </ac:graphicFrameMkLst>
        </pc:graphicFrameChg>
      </pc:sldChg>
      <pc:sldChg chg="addSp modSp add mod">
        <pc:chgData name="Ashish Walia" userId="dabeaca8-786f-42f3-911c-ed08278b0289" providerId="ADAL" clId="{651F7993-1D8E-4458-B4E4-1F3ABA15D11E}" dt="2023-12-04T15:08:52.439" v="22" actId="255"/>
        <pc:sldMkLst>
          <pc:docMk/>
          <pc:sldMk cId="2564758565" sldId="2134808389"/>
        </pc:sldMkLst>
        <pc:spChg chg="add mod">
          <ac:chgData name="Ashish Walia" userId="dabeaca8-786f-42f3-911c-ed08278b0289" providerId="ADAL" clId="{651F7993-1D8E-4458-B4E4-1F3ABA15D11E}" dt="2023-12-04T15:08:52.439" v="22" actId="255"/>
          <ac:spMkLst>
            <pc:docMk/>
            <pc:sldMk cId="2564758565" sldId="2134808389"/>
            <ac:spMk id="3" creationId="{9ACA628F-86D5-0E8F-53DE-512675FE689F}"/>
          </ac:spMkLst>
        </pc:spChg>
      </pc:sldChg>
      <pc:sldMasterChg chg="addSldLayout delSldLayout">
        <pc:chgData name="Ashish Walia" userId="dabeaca8-786f-42f3-911c-ed08278b0289" providerId="ADAL" clId="{651F7993-1D8E-4458-B4E4-1F3ABA15D11E}" dt="2023-12-04T15:08:59.272" v="23" actId="47"/>
        <pc:sldMasterMkLst>
          <pc:docMk/>
          <pc:sldMasterMk cId="859985134" sldId="2147483848"/>
        </pc:sldMasterMkLst>
        <pc:sldLayoutChg chg="add del">
          <pc:chgData name="Ashish Walia" userId="dabeaca8-786f-42f3-911c-ed08278b0289" providerId="ADAL" clId="{651F7993-1D8E-4458-B4E4-1F3ABA15D11E}" dt="2023-12-04T15:08:59.272" v="23" actId="47"/>
          <pc:sldLayoutMkLst>
            <pc:docMk/>
            <pc:sldMasterMk cId="859985134" sldId="2147483848"/>
            <pc:sldLayoutMk cId="1118884941" sldId="2147484043"/>
          </pc:sldLayoutMkLst>
        </pc:sldLayoutChg>
      </pc:sldMasterChg>
    </pc:docChg>
  </pc:docChgLst>
  <pc:docChgLst>
    <pc:chgData name="Ashish Walia" userId="dabeaca8-786f-42f3-911c-ed08278b0289" providerId="ADAL" clId="{2321004F-F0F7-4E34-965F-94FB970A9B28}"/>
    <pc:docChg chg="custSel addSld delSld modSld modSection">
      <pc:chgData name="Ashish Walia" userId="dabeaca8-786f-42f3-911c-ed08278b0289" providerId="ADAL" clId="{2321004F-F0F7-4E34-965F-94FB970A9B28}" dt="2024-03-14T15:54:58.603" v="76" actId="47"/>
      <pc:docMkLst>
        <pc:docMk/>
      </pc:docMkLst>
      <pc:sldChg chg="addSp modSp add mod">
        <pc:chgData name="Ashish Walia" userId="dabeaca8-786f-42f3-911c-ed08278b0289" providerId="ADAL" clId="{2321004F-F0F7-4E34-965F-94FB970A9B28}" dt="2024-03-14T15:54:56.615" v="75" actId="1076"/>
        <pc:sldMkLst>
          <pc:docMk/>
          <pc:sldMk cId="1255782027" sldId="2720"/>
        </pc:sldMkLst>
        <pc:spChg chg="add mod">
          <ac:chgData name="Ashish Walia" userId="dabeaca8-786f-42f3-911c-ed08278b0289" providerId="ADAL" clId="{2321004F-F0F7-4E34-965F-94FB970A9B28}" dt="2024-03-14T15:54:56.615" v="75" actId="1076"/>
          <ac:spMkLst>
            <pc:docMk/>
            <pc:sldMk cId="1255782027" sldId="2720"/>
            <ac:spMk id="3" creationId="{9ACA628F-86D5-0E8F-53DE-512675FE689F}"/>
          </ac:spMkLst>
        </pc:spChg>
      </pc:sldChg>
      <pc:sldChg chg="modSp mod">
        <pc:chgData name="Ashish Walia" userId="dabeaca8-786f-42f3-911c-ed08278b0289" providerId="ADAL" clId="{2321004F-F0F7-4E34-965F-94FB970A9B28}" dt="2024-03-14T15:53:02.760" v="70" actId="14100"/>
        <pc:sldMkLst>
          <pc:docMk/>
          <pc:sldMk cId="83934078" sldId="2727"/>
        </pc:sldMkLst>
        <pc:graphicFrameChg chg="mod modGraphic">
          <ac:chgData name="Ashish Walia" userId="dabeaca8-786f-42f3-911c-ed08278b0289" providerId="ADAL" clId="{2321004F-F0F7-4E34-965F-94FB970A9B28}" dt="2024-03-14T15:53:02.760" v="70" actId="14100"/>
          <ac:graphicFrameMkLst>
            <pc:docMk/>
            <pc:sldMk cId="83934078" sldId="2727"/>
            <ac:graphicFrameMk id="2" creationId="{34A90FC3-160B-422B-2671-BF989AFF6E55}"/>
          </ac:graphicFrameMkLst>
        </pc:graphicFrameChg>
      </pc:sldChg>
      <pc:sldChg chg="modSp mod">
        <pc:chgData name="Ashish Walia" userId="dabeaca8-786f-42f3-911c-ed08278b0289" providerId="ADAL" clId="{2321004F-F0F7-4E34-965F-94FB970A9B28}" dt="2024-03-14T15:15:00.452" v="5" actId="20577"/>
        <pc:sldMkLst>
          <pc:docMk/>
          <pc:sldMk cId="1320676776" sldId="4141"/>
        </pc:sldMkLst>
        <pc:graphicFrameChg chg="modGraphic">
          <ac:chgData name="Ashish Walia" userId="dabeaca8-786f-42f3-911c-ed08278b0289" providerId="ADAL" clId="{2321004F-F0F7-4E34-965F-94FB970A9B28}" dt="2024-03-14T15:15:00.452" v="5" actId="20577"/>
          <ac:graphicFrameMkLst>
            <pc:docMk/>
            <pc:sldMk cId="1320676776" sldId="4141"/>
            <ac:graphicFrameMk id="7" creationId="{16A6D9B8-CA22-7A42-9B0D-E423592872DB}"/>
          </ac:graphicFrameMkLst>
        </pc:graphicFrameChg>
      </pc:sldChg>
      <pc:sldChg chg="addSp delSp modSp mod">
        <pc:chgData name="Ashish Walia" userId="dabeaca8-786f-42f3-911c-ed08278b0289" providerId="ADAL" clId="{2321004F-F0F7-4E34-965F-94FB970A9B28}" dt="2024-03-14T15:50:47.299" v="37" actId="255"/>
        <pc:sldMkLst>
          <pc:docMk/>
          <pc:sldMk cId="689473392" sldId="4218"/>
        </pc:sldMkLst>
        <pc:spChg chg="mod">
          <ac:chgData name="Ashish Walia" userId="dabeaca8-786f-42f3-911c-ed08278b0289" providerId="ADAL" clId="{2321004F-F0F7-4E34-965F-94FB970A9B28}" dt="2024-03-14T15:50:16.731" v="33" actId="108"/>
          <ac:spMkLst>
            <pc:docMk/>
            <pc:sldMk cId="689473392" sldId="4218"/>
            <ac:spMk id="7" creationId="{0E940A8D-6312-52B5-44C6-6E74D9B70E76}"/>
          </ac:spMkLst>
        </pc:spChg>
        <pc:graphicFrameChg chg="del mod">
          <ac:chgData name="Ashish Walia" userId="dabeaca8-786f-42f3-911c-ed08278b0289" providerId="ADAL" clId="{2321004F-F0F7-4E34-965F-94FB970A9B28}" dt="2024-03-14T15:48:32.166" v="16" actId="478"/>
          <ac:graphicFrameMkLst>
            <pc:docMk/>
            <pc:sldMk cId="689473392" sldId="4218"/>
            <ac:graphicFrameMk id="3" creationId="{F022E930-85EF-422C-0114-B9BD28FC96A8}"/>
          </ac:graphicFrameMkLst>
        </pc:graphicFrameChg>
        <pc:graphicFrameChg chg="add mod">
          <ac:chgData name="Ashish Walia" userId="dabeaca8-786f-42f3-911c-ed08278b0289" providerId="ADAL" clId="{2321004F-F0F7-4E34-965F-94FB970A9B28}" dt="2024-03-14T15:50:47.299" v="37" actId="255"/>
          <ac:graphicFrameMkLst>
            <pc:docMk/>
            <pc:sldMk cId="689473392" sldId="4218"/>
            <ac:graphicFrameMk id="5" creationId="{F022E930-85EF-422C-0114-B9BD28FC96A8}"/>
          </ac:graphicFrameMkLst>
        </pc:graphicFrameChg>
      </pc:sldChg>
      <pc:sldChg chg="delSp modSp del mod">
        <pc:chgData name="Ashish Walia" userId="dabeaca8-786f-42f3-911c-ed08278b0289" providerId="ADAL" clId="{2321004F-F0F7-4E34-965F-94FB970A9B28}" dt="2024-03-14T15:54:58.603" v="76" actId="47"/>
        <pc:sldMkLst>
          <pc:docMk/>
          <pc:sldMk cId="2564758565" sldId="2134808389"/>
        </pc:sldMkLst>
        <pc:spChg chg="del mod">
          <ac:chgData name="Ashish Walia" userId="dabeaca8-786f-42f3-911c-ed08278b0289" providerId="ADAL" clId="{2321004F-F0F7-4E34-965F-94FB970A9B28}" dt="2024-03-14T15:54:49.560" v="73" actId="21"/>
          <ac:spMkLst>
            <pc:docMk/>
            <pc:sldMk cId="2564758565" sldId="2134808389"/>
            <ac:spMk id="3" creationId="{9ACA628F-86D5-0E8F-53DE-512675FE689F}"/>
          </ac:spMkLst>
        </pc:spChg>
      </pc:sldChg>
    </pc:docChg>
  </pc:docChgLst>
  <pc:docChgLst>
    <pc:chgData name="Ashish Walia" userId="dabeaca8-786f-42f3-911c-ed08278b0289" providerId="ADAL" clId="{36DB7587-FF7F-4C11-A6CA-13F6FA89E088}"/>
    <pc:docChg chg="custSel modSld">
      <pc:chgData name="Ashish Walia" userId="dabeaca8-786f-42f3-911c-ed08278b0289" providerId="ADAL" clId="{36DB7587-FF7F-4C11-A6CA-13F6FA89E088}" dt="2023-11-09T17:06:07.591" v="135" actId="122"/>
      <pc:docMkLst>
        <pc:docMk/>
      </pc:docMkLst>
      <pc:sldChg chg="modSp mod">
        <pc:chgData name="Ashish Walia" userId="dabeaca8-786f-42f3-911c-ed08278b0289" providerId="ADAL" clId="{36DB7587-FF7F-4C11-A6CA-13F6FA89E088}" dt="2023-11-09T17:06:07.591" v="135" actId="122"/>
        <pc:sldMkLst>
          <pc:docMk/>
          <pc:sldMk cId="83934078" sldId="2727"/>
        </pc:sldMkLst>
        <pc:graphicFrameChg chg="mod modGraphic">
          <ac:chgData name="Ashish Walia" userId="dabeaca8-786f-42f3-911c-ed08278b0289" providerId="ADAL" clId="{36DB7587-FF7F-4C11-A6CA-13F6FA89E088}" dt="2023-11-09T17:06:07.591" v="135" actId="122"/>
          <ac:graphicFrameMkLst>
            <pc:docMk/>
            <pc:sldMk cId="83934078" sldId="2727"/>
            <ac:graphicFrameMk id="2" creationId="{34A90FC3-160B-422B-2671-BF989AFF6E55}"/>
          </ac:graphicFrameMkLst>
        </pc:graphicFrameChg>
      </pc:sldChg>
      <pc:sldChg chg="modSp mod">
        <pc:chgData name="Ashish Walia" userId="dabeaca8-786f-42f3-911c-ed08278b0289" providerId="ADAL" clId="{36DB7587-FF7F-4C11-A6CA-13F6FA89E088}" dt="2023-11-07T13:11:02.934" v="4" actId="20577"/>
        <pc:sldMkLst>
          <pc:docMk/>
          <pc:sldMk cId="1320676776" sldId="4141"/>
        </pc:sldMkLst>
        <pc:graphicFrameChg chg="modGraphic">
          <ac:chgData name="Ashish Walia" userId="dabeaca8-786f-42f3-911c-ed08278b0289" providerId="ADAL" clId="{36DB7587-FF7F-4C11-A6CA-13F6FA89E088}" dt="2023-11-07T13:11:02.934" v="4" actId="20577"/>
          <ac:graphicFrameMkLst>
            <pc:docMk/>
            <pc:sldMk cId="1320676776" sldId="4141"/>
            <ac:graphicFrameMk id="7" creationId="{16A6D9B8-CA22-7A42-9B0D-E423592872DB}"/>
          </ac:graphicFrameMkLst>
        </pc:graphicFrameChg>
      </pc:sldChg>
      <pc:sldChg chg="addSp delSp modSp mod">
        <pc:chgData name="Ashish Walia" userId="dabeaca8-786f-42f3-911c-ed08278b0289" providerId="ADAL" clId="{36DB7587-FF7F-4C11-A6CA-13F6FA89E088}" dt="2023-11-08T17:30:47.922" v="114" actId="20577"/>
        <pc:sldMkLst>
          <pc:docMk/>
          <pc:sldMk cId="689473392" sldId="4218"/>
        </pc:sldMkLst>
        <pc:spChg chg="mod">
          <ac:chgData name="Ashish Walia" userId="dabeaca8-786f-42f3-911c-ed08278b0289" providerId="ADAL" clId="{36DB7587-FF7F-4C11-A6CA-13F6FA89E088}" dt="2023-11-08T17:30:47.922" v="114" actId="20577"/>
          <ac:spMkLst>
            <pc:docMk/>
            <pc:sldMk cId="689473392" sldId="4218"/>
            <ac:spMk id="7" creationId="{0E940A8D-6312-52B5-44C6-6E74D9B70E76}"/>
          </ac:spMkLst>
        </pc:spChg>
        <pc:graphicFrameChg chg="del">
          <ac:chgData name="Ashish Walia" userId="dabeaca8-786f-42f3-911c-ed08278b0289" providerId="ADAL" clId="{36DB7587-FF7F-4C11-A6CA-13F6FA89E088}" dt="2023-11-07T13:11:16.896" v="5" actId="478"/>
          <ac:graphicFrameMkLst>
            <pc:docMk/>
            <pc:sldMk cId="689473392" sldId="4218"/>
            <ac:graphicFrameMk id="3" creationId="{F022E930-85EF-422C-0114-B9BD28FC96A8}"/>
          </ac:graphicFrameMkLst>
        </pc:graphicFrameChg>
        <pc:graphicFrameChg chg="add mod">
          <ac:chgData name="Ashish Walia" userId="dabeaca8-786f-42f3-911c-ed08278b0289" providerId="ADAL" clId="{36DB7587-FF7F-4C11-A6CA-13F6FA89E088}" dt="2023-11-08T17:29:03.691" v="103" actId="255"/>
          <ac:graphicFrameMkLst>
            <pc:docMk/>
            <pc:sldMk cId="689473392" sldId="4218"/>
            <ac:graphicFrameMk id="4" creationId="{F022E930-85EF-422C-0114-B9BD28FC96A8}"/>
          </ac:graphicFrameMkLst>
        </pc:graphicFrameChg>
        <pc:graphicFrameChg chg="mod">
          <ac:chgData name="Ashish Walia" userId="dabeaca8-786f-42f3-911c-ed08278b0289" providerId="ADAL" clId="{36DB7587-FF7F-4C11-A6CA-13F6FA89E088}" dt="2023-11-08T17:24:04.334" v="44"/>
          <ac:graphicFrameMkLst>
            <pc:docMk/>
            <pc:sldMk cId="689473392" sldId="4218"/>
            <ac:graphicFrameMk id="6" creationId="{78EF5A7C-7886-6399-F5A1-641014198371}"/>
          </ac:graphicFrameMkLst>
        </pc:graphicFrameChg>
      </pc:sldChg>
    </pc:docChg>
  </pc:docChgLst>
  <pc:docChgLst>
    <pc:chgData name="Ashish Walia" userId="dabeaca8-786f-42f3-911c-ed08278b0289" providerId="ADAL" clId="{899A537E-2285-47C8-97A6-397EC6F36EE0}"/>
    <pc:docChg chg="custSel modSld">
      <pc:chgData name="Ashish Walia" userId="dabeaca8-786f-42f3-911c-ed08278b0289" providerId="ADAL" clId="{899A537E-2285-47C8-97A6-397EC6F36EE0}" dt="2024-01-11T22:21:13.373" v="158" actId="20577"/>
      <pc:docMkLst>
        <pc:docMk/>
      </pc:docMkLst>
      <pc:sldChg chg="modSp mod">
        <pc:chgData name="Ashish Walia" userId="dabeaca8-786f-42f3-911c-ed08278b0289" providerId="ADAL" clId="{899A537E-2285-47C8-97A6-397EC6F36EE0}" dt="2024-01-11T22:21:13.373" v="158" actId="20577"/>
        <pc:sldMkLst>
          <pc:docMk/>
          <pc:sldMk cId="83934078" sldId="2727"/>
        </pc:sldMkLst>
        <pc:graphicFrameChg chg="modGraphic">
          <ac:chgData name="Ashish Walia" userId="dabeaca8-786f-42f3-911c-ed08278b0289" providerId="ADAL" clId="{899A537E-2285-47C8-97A6-397EC6F36EE0}" dt="2024-01-11T22:21:13.373" v="158" actId="20577"/>
          <ac:graphicFrameMkLst>
            <pc:docMk/>
            <pc:sldMk cId="83934078" sldId="2727"/>
            <ac:graphicFrameMk id="2" creationId="{34A90FC3-160B-422B-2671-BF989AFF6E55}"/>
          </ac:graphicFrameMkLst>
        </pc:graphicFrameChg>
      </pc:sldChg>
      <pc:sldChg chg="modSp mod">
        <pc:chgData name="Ashish Walia" userId="dabeaca8-786f-42f3-911c-ed08278b0289" providerId="ADAL" clId="{899A537E-2285-47C8-97A6-397EC6F36EE0}" dt="2024-01-11T16:39:22.973" v="9" actId="20577"/>
        <pc:sldMkLst>
          <pc:docMk/>
          <pc:sldMk cId="1320676776" sldId="4141"/>
        </pc:sldMkLst>
        <pc:graphicFrameChg chg="modGraphic">
          <ac:chgData name="Ashish Walia" userId="dabeaca8-786f-42f3-911c-ed08278b0289" providerId="ADAL" clId="{899A537E-2285-47C8-97A6-397EC6F36EE0}" dt="2024-01-11T16:39:22.973" v="9" actId="20577"/>
          <ac:graphicFrameMkLst>
            <pc:docMk/>
            <pc:sldMk cId="1320676776" sldId="4141"/>
            <ac:graphicFrameMk id="7" creationId="{16A6D9B8-CA22-7A42-9B0D-E423592872DB}"/>
          </ac:graphicFrameMkLst>
        </pc:graphicFrameChg>
      </pc:sldChg>
      <pc:sldChg chg="addSp delSp modSp mod">
        <pc:chgData name="Ashish Walia" userId="dabeaca8-786f-42f3-911c-ed08278b0289" providerId="ADAL" clId="{899A537E-2285-47C8-97A6-397EC6F36EE0}" dt="2024-01-11T21:24:49.888" v="150" actId="20577"/>
        <pc:sldMkLst>
          <pc:docMk/>
          <pc:sldMk cId="689473392" sldId="4218"/>
        </pc:sldMkLst>
        <pc:spChg chg="mod">
          <ac:chgData name="Ashish Walia" userId="dabeaca8-786f-42f3-911c-ed08278b0289" providerId="ADAL" clId="{899A537E-2285-47C8-97A6-397EC6F36EE0}" dt="2024-01-11T21:24:49.888" v="150" actId="20577"/>
          <ac:spMkLst>
            <pc:docMk/>
            <pc:sldMk cId="689473392" sldId="4218"/>
            <ac:spMk id="7" creationId="{0E940A8D-6312-52B5-44C6-6E74D9B70E76}"/>
          </ac:spMkLst>
        </pc:spChg>
        <pc:graphicFrameChg chg="del">
          <ac:chgData name="Ashish Walia" userId="dabeaca8-786f-42f3-911c-ed08278b0289" providerId="ADAL" clId="{899A537E-2285-47C8-97A6-397EC6F36EE0}" dt="2024-01-11T16:40:12.611" v="10" actId="478"/>
          <ac:graphicFrameMkLst>
            <pc:docMk/>
            <pc:sldMk cId="689473392" sldId="4218"/>
            <ac:graphicFrameMk id="3" creationId="{F022E930-85EF-422C-0114-B9BD28FC96A8}"/>
          </ac:graphicFrameMkLst>
        </pc:graphicFrameChg>
        <pc:graphicFrameChg chg="add mod">
          <ac:chgData name="Ashish Walia" userId="dabeaca8-786f-42f3-911c-ed08278b0289" providerId="ADAL" clId="{899A537E-2285-47C8-97A6-397EC6F36EE0}" dt="2024-01-11T21:06:26.123" v="57"/>
          <ac:graphicFrameMkLst>
            <pc:docMk/>
            <pc:sldMk cId="689473392" sldId="4218"/>
            <ac:graphicFrameMk id="4" creationId="{78EF5A7C-7886-6399-F5A1-641014198371}"/>
          </ac:graphicFrameMkLst>
        </pc:graphicFrameChg>
        <pc:graphicFrameChg chg="del">
          <ac:chgData name="Ashish Walia" userId="dabeaca8-786f-42f3-911c-ed08278b0289" providerId="ADAL" clId="{899A537E-2285-47C8-97A6-397EC6F36EE0}" dt="2024-01-11T16:46:57.660" v="11" actId="478"/>
          <ac:graphicFrameMkLst>
            <pc:docMk/>
            <pc:sldMk cId="689473392" sldId="4218"/>
            <ac:graphicFrameMk id="5" creationId="{78EF5A7C-7886-6399-F5A1-641014198371}"/>
          </ac:graphicFrameMkLst>
        </pc:graphicFrameChg>
        <pc:graphicFrameChg chg="add mod">
          <ac:chgData name="Ashish Walia" userId="dabeaca8-786f-42f3-911c-ed08278b0289" providerId="ADAL" clId="{899A537E-2285-47C8-97A6-397EC6F36EE0}" dt="2024-01-11T16:54:43.948" v="42" actId="115"/>
          <ac:graphicFrameMkLst>
            <pc:docMk/>
            <pc:sldMk cId="689473392" sldId="4218"/>
            <ac:graphicFrameMk id="6" creationId="{F022E930-85EF-422C-0114-B9BD28FC96A8}"/>
          </ac:graphicFrameMkLst>
        </pc:graphicFrameChg>
      </pc:sldChg>
    </pc:docChg>
  </pc:docChgLst>
  <pc:docChgLst>
    <pc:chgData name="Dey Fuentes" userId="S::dey.fuentes@rackspace.com::3feff611-0fb9-4e11-ae90-a3fd309b7418" providerId="AD" clId="Web-{1C76DFE5-F2DE-4E5B-9765-896A777DD2C5}"/>
    <pc:docChg chg="addSld modSld modSection">
      <pc:chgData name="Dey Fuentes" userId="S::dey.fuentes@rackspace.com::3feff611-0fb9-4e11-ae90-a3fd309b7418" providerId="AD" clId="Web-{1C76DFE5-F2DE-4E5B-9765-896A777DD2C5}" dt="2023-10-12T18:07:18.777" v="236" actId="20577"/>
      <pc:docMkLst>
        <pc:docMk/>
      </pc:docMkLst>
      <pc:sldChg chg="addSp delSp modSp">
        <pc:chgData name="Dey Fuentes" userId="S::dey.fuentes@rackspace.com::3feff611-0fb9-4e11-ae90-a3fd309b7418" providerId="AD" clId="Web-{1C76DFE5-F2DE-4E5B-9765-896A777DD2C5}" dt="2023-10-12T18:02:06.999" v="103" actId="14100"/>
        <pc:sldMkLst>
          <pc:docMk/>
          <pc:sldMk cId="3821178361" sldId="4213"/>
        </pc:sldMkLst>
        <pc:picChg chg="del">
          <ac:chgData name="Dey Fuentes" userId="S::dey.fuentes@rackspace.com::3feff611-0fb9-4e11-ae90-a3fd309b7418" providerId="AD" clId="Web-{1C76DFE5-F2DE-4E5B-9765-896A777DD2C5}" dt="2023-10-12T18:01:38.498" v="97"/>
          <ac:picMkLst>
            <pc:docMk/>
            <pc:sldMk cId="3821178361" sldId="4213"/>
            <ac:picMk id="3" creationId="{31ECF946-858A-4317-B93C-0B5C29F425A0}"/>
          </ac:picMkLst>
        </pc:picChg>
        <pc:picChg chg="add mod">
          <ac:chgData name="Dey Fuentes" userId="S::dey.fuentes@rackspace.com::3feff611-0fb9-4e11-ae90-a3fd309b7418" providerId="AD" clId="Web-{1C76DFE5-F2DE-4E5B-9765-896A777DD2C5}" dt="2023-10-12T18:02:06.999" v="103" actId="14100"/>
          <ac:picMkLst>
            <pc:docMk/>
            <pc:sldMk cId="3821178361" sldId="4213"/>
            <ac:picMk id="4" creationId="{9F6D9DCF-9993-0799-C6FE-AC1732494D6B}"/>
          </ac:picMkLst>
        </pc:picChg>
      </pc:sldChg>
      <pc:sldChg chg="modSp">
        <pc:chgData name="Dey Fuentes" userId="S::dey.fuentes@rackspace.com::3feff611-0fb9-4e11-ae90-a3fd309b7418" providerId="AD" clId="Web-{1C76DFE5-F2DE-4E5B-9765-896A777DD2C5}" dt="2023-10-12T18:00:52.199" v="96"/>
        <pc:sldMkLst>
          <pc:docMk/>
          <pc:sldMk cId="1875985524" sldId="4214"/>
        </pc:sldMkLst>
        <pc:graphicFrameChg chg="mod modGraphic">
          <ac:chgData name="Dey Fuentes" userId="S::dey.fuentes@rackspace.com::3feff611-0fb9-4e11-ae90-a3fd309b7418" providerId="AD" clId="Web-{1C76DFE5-F2DE-4E5B-9765-896A777DD2C5}" dt="2023-10-12T18:00:52.199" v="96"/>
          <ac:graphicFrameMkLst>
            <pc:docMk/>
            <pc:sldMk cId="1875985524" sldId="4214"/>
            <ac:graphicFrameMk id="4" creationId="{7FE514FB-B0D9-438C-9B16-8983E323AEEE}"/>
          </ac:graphicFrameMkLst>
        </pc:graphicFrameChg>
      </pc:sldChg>
      <pc:sldChg chg="addSp delSp modSp new mod modClrScheme chgLayout">
        <pc:chgData name="Dey Fuentes" userId="S::dey.fuentes@rackspace.com::3feff611-0fb9-4e11-ae90-a3fd309b7418" providerId="AD" clId="Web-{1C76DFE5-F2DE-4E5B-9765-896A777DD2C5}" dt="2023-10-12T18:06:24.494" v="216" actId="20577"/>
        <pc:sldMkLst>
          <pc:docMk/>
          <pc:sldMk cId="1511259124" sldId="2134808389"/>
        </pc:sldMkLst>
        <pc:spChg chg="del">
          <ac:chgData name="Dey Fuentes" userId="S::dey.fuentes@rackspace.com::3feff611-0fb9-4e11-ae90-a3fd309b7418" providerId="AD" clId="Web-{1C76DFE5-F2DE-4E5B-9765-896A777DD2C5}" dt="2023-10-12T18:02:21.765" v="105"/>
          <ac:spMkLst>
            <pc:docMk/>
            <pc:sldMk cId="1511259124" sldId="2134808389"/>
            <ac:spMk id="2" creationId="{9CFEC320-6023-963A-FD02-2BF75CB35075}"/>
          </ac:spMkLst>
        </pc:spChg>
        <pc:spChg chg="add del mod">
          <ac:chgData name="Dey Fuentes" userId="S::dey.fuentes@rackspace.com::3feff611-0fb9-4e11-ae90-a3fd309b7418" providerId="AD" clId="Web-{1C76DFE5-F2DE-4E5B-9765-896A777DD2C5}" dt="2023-10-12T18:04:38.521" v="119"/>
          <ac:spMkLst>
            <pc:docMk/>
            <pc:sldMk cId="1511259124" sldId="2134808389"/>
            <ac:spMk id="5" creationId="{936FD4AC-666E-4983-C803-C528A17C4874}"/>
          </ac:spMkLst>
        </pc:spChg>
        <pc:spChg chg="add mod">
          <ac:chgData name="Dey Fuentes" userId="S::dey.fuentes@rackspace.com::3feff611-0fb9-4e11-ae90-a3fd309b7418" providerId="AD" clId="Web-{1C76DFE5-F2DE-4E5B-9765-896A777DD2C5}" dt="2023-10-12T18:04:53.193" v="151" actId="20577"/>
          <ac:spMkLst>
            <pc:docMk/>
            <pc:sldMk cId="1511259124" sldId="2134808389"/>
            <ac:spMk id="7" creationId="{51167F9C-53D7-1B7C-FDFD-8AF6E026C95B}"/>
          </ac:spMkLst>
        </pc:spChg>
        <pc:spChg chg="add mod">
          <ac:chgData name="Dey Fuentes" userId="S::dey.fuentes@rackspace.com::3feff611-0fb9-4e11-ae90-a3fd309b7418" providerId="AD" clId="Web-{1C76DFE5-F2DE-4E5B-9765-896A777DD2C5}" dt="2023-10-12T18:06:24.494" v="216" actId="20577"/>
          <ac:spMkLst>
            <pc:docMk/>
            <pc:sldMk cId="1511259124" sldId="2134808389"/>
            <ac:spMk id="8" creationId="{99FBF562-93A7-74F2-187E-ED0C5733DC59}"/>
          </ac:spMkLst>
        </pc:spChg>
        <pc:spChg chg="add del mod">
          <ac:chgData name="Dey Fuentes" userId="S::dey.fuentes@rackspace.com::3feff611-0fb9-4e11-ae90-a3fd309b7418" providerId="AD" clId="Web-{1C76DFE5-F2DE-4E5B-9765-896A777DD2C5}" dt="2023-10-12T18:04:26.567" v="114"/>
          <ac:spMkLst>
            <pc:docMk/>
            <pc:sldMk cId="1511259124" sldId="2134808389"/>
            <ac:spMk id="9" creationId="{DFECC5CB-57D9-D268-7F0C-27943C6026D2}"/>
          </ac:spMkLst>
        </pc:spChg>
        <pc:picChg chg="add del mod ord">
          <ac:chgData name="Dey Fuentes" userId="S::dey.fuentes@rackspace.com::3feff611-0fb9-4e11-ae90-a3fd309b7418" providerId="AD" clId="Web-{1C76DFE5-F2DE-4E5B-9765-896A777DD2C5}" dt="2023-10-12T18:04:37.646" v="118"/>
          <ac:picMkLst>
            <pc:docMk/>
            <pc:sldMk cId="1511259124" sldId="2134808389"/>
            <ac:picMk id="3" creationId="{C8F11ED4-8B44-627B-4170-0D9197FF8C5A}"/>
          </ac:picMkLst>
        </pc:picChg>
        <pc:picChg chg="add mod ord">
          <ac:chgData name="Dey Fuentes" userId="S::dey.fuentes@rackspace.com::3feff611-0fb9-4e11-ae90-a3fd309b7418" providerId="AD" clId="Web-{1C76DFE5-F2DE-4E5B-9765-896A777DD2C5}" dt="2023-10-12T18:04:38.521" v="119"/>
          <ac:picMkLst>
            <pc:docMk/>
            <pc:sldMk cId="1511259124" sldId="2134808389"/>
            <ac:picMk id="6" creationId="{D42AE876-4F07-0FFE-92F3-F7C155016B52}"/>
          </ac:picMkLst>
        </pc:picChg>
      </pc:sldChg>
      <pc:sldChg chg="modSp add replId">
        <pc:chgData name="Dey Fuentes" userId="S::dey.fuentes@rackspace.com::3feff611-0fb9-4e11-ae90-a3fd309b7418" providerId="AD" clId="Web-{1C76DFE5-F2DE-4E5B-9765-896A777DD2C5}" dt="2023-10-12T18:06:53.495" v="227" actId="1076"/>
        <pc:sldMkLst>
          <pc:docMk/>
          <pc:sldMk cId="2836594136" sldId="2134808390"/>
        </pc:sldMkLst>
        <pc:spChg chg="mod">
          <ac:chgData name="Dey Fuentes" userId="S::dey.fuentes@rackspace.com::3feff611-0fb9-4e11-ae90-a3fd309b7418" providerId="AD" clId="Web-{1C76DFE5-F2DE-4E5B-9765-896A777DD2C5}" dt="2023-10-12T18:06:53.495" v="227" actId="1076"/>
          <ac:spMkLst>
            <pc:docMk/>
            <pc:sldMk cId="2836594136" sldId="2134808390"/>
            <ac:spMk id="8" creationId="{99FBF562-93A7-74F2-187E-ED0C5733DC59}"/>
          </ac:spMkLst>
        </pc:spChg>
      </pc:sldChg>
      <pc:sldChg chg="modSp add replId">
        <pc:chgData name="Dey Fuentes" userId="S::dey.fuentes@rackspace.com::3feff611-0fb9-4e11-ae90-a3fd309b7418" providerId="AD" clId="Web-{1C76DFE5-F2DE-4E5B-9765-896A777DD2C5}" dt="2023-10-12T18:07:18.777" v="236" actId="20577"/>
        <pc:sldMkLst>
          <pc:docMk/>
          <pc:sldMk cId="2972209965" sldId="2134808391"/>
        </pc:sldMkLst>
        <pc:spChg chg="mod">
          <ac:chgData name="Dey Fuentes" userId="S::dey.fuentes@rackspace.com::3feff611-0fb9-4e11-ae90-a3fd309b7418" providerId="AD" clId="Web-{1C76DFE5-F2DE-4E5B-9765-896A777DD2C5}" dt="2023-10-12T18:07:18.777" v="236" actId="20577"/>
          <ac:spMkLst>
            <pc:docMk/>
            <pc:sldMk cId="2972209965" sldId="2134808391"/>
            <ac:spMk id="8" creationId="{99FBF562-93A7-74F2-187E-ED0C5733DC5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raxglobal-my.sharepoint.com/personal/ashish_walia_rackspace_com/Documents/Accounts/Electric%20and%20Gas%20Industries%20Association/EGIA%20Financial%20data.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80" b="1" i="0" u="none" strike="noStrike" kern="1200" cap="all" baseline="0">
                <a:solidFill>
                  <a:schemeClr val="bg1"/>
                </a:solidFill>
                <a:latin typeface="+mn-lt"/>
                <a:ea typeface="+mn-ea"/>
                <a:cs typeface="+mn-cs"/>
              </a:defRPr>
            </a:pPr>
            <a:r>
              <a:rPr lang="en-US"/>
              <a:t>Product &amp; services</a:t>
            </a:r>
          </a:p>
        </c:rich>
      </c:tx>
      <c:layout>
        <c:manualLayout>
          <c:xMode val="edge"/>
          <c:yMode val="edge"/>
          <c:x val="0.23960406022851188"/>
          <c:y val="0"/>
        </c:manualLayout>
      </c:layout>
      <c:overlay val="0"/>
      <c:spPr>
        <a:noFill/>
        <a:ln>
          <a:noFill/>
        </a:ln>
        <a:effectLst/>
      </c:spPr>
      <c:txPr>
        <a:bodyPr rot="0" spcFirstLastPara="1" vertOverflow="ellipsis" vert="horz" wrap="square" anchor="ctr" anchorCtr="1"/>
        <a:lstStyle/>
        <a:p>
          <a:pPr>
            <a:defRPr sz="2880" b="1" i="0" u="none" strike="noStrike" kern="1200" cap="all" baseline="0">
              <a:solidFill>
                <a:schemeClr val="bg1"/>
              </a:solidFill>
              <a:latin typeface="+mn-lt"/>
              <a:ea typeface="+mn-ea"/>
              <a:cs typeface="+mn-cs"/>
            </a:defRPr>
          </a:pPr>
          <a:endParaRPr lang="en-US"/>
        </a:p>
      </c:txPr>
    </c:title>
    <c:autoTitleDeleted val="0"/>
    <c:plotArea>
      <c:layout>
        <c:manualLayout>
          <c:layoutTarget val="inner"/>
          <c:xMode val="edge"/>
          <c:yMode val="edge"/>
          <c:x val="0.35472220166755708"/>
          <c:y val="0.23906696953644763"/>
          <c:w val="0.37317179805976608"/>
          <c:h val="0.49444186067391521"/>
        </c:manualLayout>
      </c:layout>
      <c:pieChart>
        <c:varyColors val="1"/>
        <c:ser>
          <c:idx val="0"/>
          <c:order val="0"/>
          <c:tx>
            <c:strRef>
              <c:f>'[EGIA Financial data.xlsx]Sheet1'!$H$2</c:f>
              <c:strCache>
                <c:ptCount val="1"/>
                <c:pt idx="0">
                  <c:v>MRR</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F242-4FE2-82A4-2D7AAE94D4EF}"/>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F242-4FE2-82A4-2D7AAE94D4EF}"/>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F242-4FE2-82A4-2D7AAE94D4EF}"/>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F242-4FE2-82A4-2D7AAE94D4EF}"/>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F242-4FE2-82A4-2D7AAE94D4EF}"/>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F242-4FE2-82A4-2D7AAE94D4EF}"/>
              </c:ext>
            </c:extLst>
          </c:dPt>
          <c:dLbls>
            <c:dLbl>
              <c:idx val="0"/>
              <c:layout>
                <c:manualLayout>
                  <c:x val="-1.0326754123830644E-2"/>
                  <c:y val="7.9150372715577372E-2"/>
                </c:manualLayout>
              </c:layout>
              <c:tx>
                <c:rich>
                  <a:bodyPr rot="0" spcFirstLastPara="1" vertOverflow="clip" horzOverflow="clip" vert="horz" wrap="square" lIns="36576" tIns="18288" rIns="36576" bIns="18288" anchor="ctr" anchorCtr="1">
                    <a:spAutoFit/>
                  </a:bodyPr>
                  <a:lstStyle/>
                  <a:p>
                    <a:pPr>
                      <a:defRPr sz="2400" b="1" i="0" u="none" strike="noStrike" kern="1200" baseline="0">
                        <a:solidFill>
                          <a:srgbClr val="002060"/>
                        </a:solidFill>
                        <a:latin typeface="+mn-lt"/>
                        <a:ea typeface="+mn-ea"/>
                        <a:cs typeface="+mn-cs"/>
                      </a:defRPr>
                    </a:pPr>
                    <a:fld id="{6F4836BF-8D65-40FF-B17F-D1461C1DA779}" type="VALUE">
                      <a:rPr lang="en-US">
                        <a:solidFill>
                          <a:srgbClr val="002060"/>
                        </a:solidFill>
                      </a:rPr>
                      <a:pPr>
                        <a:defRPr>
                          <a:solidFill>
                            <a:srgbClr val="002060"/>
                          </a:solidFill>
                        </a:defRPr>
                      </a:pPr>
                      <a:t>[VALUE]</a:t>
                    </a:fld>
                    <a:r>
                      <a:rPr lang="en-US">
                        <a:solidFill>
                          <a:srgbClr val="002060"/>
                        </a:solidFill>
                      </a:rPr>
                      <a:t>, </a:t>
                    </a:r>
                    <a:fld id="{236D2C86-B48E-41BF-B2C5-E857D76C5E94}" type="PERCENTAGE">
                      <a:rPr lang="en-US">
                        <a:solidFill>
                          <a:srgbClr val="002060"/>
                        </a:solidFill>
                      </a:rPr>
                      <a:pPr>
                        <a:defRPr>
                          <a:solidFill>
                            <a:srgbClr val="002060"/>
                          </a:solidFill>
                        </a:defRPr>
                      </a:pPr>
                      <a:t>[PERCENTAGE]</a:t>
                    </a:fld>
                    <a:endParaRPr lang="en-US">
                      <a:solidFill>
                        <a:srgbClr val="002060"/>
                      </a:solidFill>
                    </a:endParaRPr>
                  </a:p>
                </c:rich>
              </c:tx>
              <c:spPr>
                <a:solidFill>
                  <a:sysClr val="window" lastClr="FFFFFF"/>
                </a:solidFill>
                <a:ln>
                  <a:solidFill>
                    <a:srgbClr val="4472C4"/>
                  </a:solidFill>
                </a:ln>
                <a:effectLst/>
              </c:spPr>
              <c:txPr>
                <a:bodyPr rot="0" spcFirstLastPara="1" vertOverflow="clip" horzOverflow="clip" vert="horz" wrap="square" lIns="36576" tIns="18288" rIns="36576" bIns="18288" anchor="ctr" anchorCtr="1">
                  <a:spAutoFit/>
                </a:bodyPr>
                <a:lstStyle/>
                <a:p>
                  <a:pPr>
                    <a:defRPr sz="2400" b="1" i="0" u="none" strike="noStrike" kern="1200" baseline="0">
                      <a:solidFill>
                        <a:srgbClr val="002060"/>
                      </a:solidFill>
                      <a:latin typeface="+mn-lt"/>
                      <a:ea typeface="+mn-ea"/>
                      <a:cs typeface="+mn-cs"/>
                    </a:defRPr>
                  </a:pPr>
                  <a:endParaRPr lang="en-US"/>
                </a:p>
              </c:txPr>
              <c:dLblPos val="bestFit"/>
              <c:showLegendKey val="0"/>
              <c:showVal val="1"/>
              <c:showCatName val="1"/>
              <c:showSerName val="1"/>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6374056778038618"/>
                      <c:h val="0.16240188904551126"/>
                    </c:manualLayout>
                  </c15:layout>
                  <c15:dlblFieldTable/>
                  <c15:showDataLabelsRange val="0"/>
                </c:ext>
                <c:ext xmlns:c16="http://schemas.microsoft.com/office/drawing/2014/chart" uri="{C3380CC4-5D6E-409C-BE32-E72D297353CC}">
                  <c16:uniqueId val="{00000001-F242-4FE2-82A4-2D7AAE94D4EF}"/>
                </c:ext>
              </c:extLst>
            </c:dLbl>
            <c:dLbl>
              <c:idx val="1"/>
              <c:layout>
                <c:manualLayout>
                  <c:x val="-0.12040276215473068"/>
                  <c:y val="-0.10507712361993682"/>
                </c:manualLayout>
              </c:layout>
              <c:tx>
                <c:rich>
                  <a:bodyPr rot="0" spcFirstLastPara="1" vertOverflow="clip" horzOverflow="clip" vert="horz" wrap="square" lIns="36576" tIns="18288" rIns="36576" bIns="18288" anchor="ctr" anchorCtr="1">
                    <a:spAutoFit/>
                  </a:bodyPr>
                  <a:lstStyle/>
                  <a:p>
                    <a:pPr>
                      <a:defRPr sz="2400" b="1" i="0" u="none" strike="noStrike" kern="1200" baseline="0">
                        <a:solidFill>
                          <a:srgbClr val="002060"/>
                        </a:solidFill>
                        <a:latin typeface="+mn-lt"/>
                        <a:ea typeface="+mn-ea"/>
                        <a:cs typeface="+mn-cs"/>
                      </a:defRPr>
                    </a:pPr>
                    <a:fld id="{9A07119F-B9B0-473B-8918-C52EF3CB14F5}" type="VALUE">
                      <a:rPr lang="en-US">
                        <a:solidFill>
                          <a:srgbClr val="002060"/>
                        </a:solidFill>
                      </a:rPr>
                      <a:pPr>
                        <a:defRPr>
                          <a:solidFill>
                            <a:srgbClr val="002060"/>
                          </a:solidFill>
                        </a:defRPr>
                      </a:pPr>
                      <a:t>[VALUE]</a:t>
                    </a:fld>
                    <a:r>
                      <a:rPr lang="en-US">
                        <a:solidFill>
                          <a:srgbClr val="002060"/>
                        </a:solidFill>
                      </a:rPr>
                      <a:t>, </a:t>
                    </a:r>
                    <a:fld id="{D5403B27-09EB-413E-9D14-8B43E543629B}" type="PERCENTAGE">
                      <a:rPr lang="en-US">
                        <a:solidFill>
                          <a:srgbClr val="002060"/>
                        </a:solidFill>
                      </a:rPr>
                      <a:pPr>
                        <a:defRPr>
                          <a:solidFill>
                            <a:srgbClr val="002060"/>
                          </a:solidFill>
                        </a:defRPr>
                      </a:pPr>
                      <a:t>[PERCENTAGE]</a:t>
                    </a:fld>
                    <a:endParaRPr lang="en-US">
                      <a:solidFill>
                        <a:srgbClr val="002060"/>
                      </a:solidFill>
                    </a:endParaRPr>
                  </a:p>
                </c:rich>
              </c:tx>
              <c:spPr>
                <a:solidFill>
                  <a:sysClr val="window" lastClr="FFFFFF"/>
                </a:solidFill>
                <a:ln>
                  <a:solidFill>
                    <a:srgbClr val="4472C4"/>
                  </a:solidFill>
                </a:ln>
                <a:effectLst/>
              </c:spPr>
              <c:txPr>
                <a:bodyPr rot="0" spcFirstLastPara="1" vertOverflow="clip" horzOverflow="clip" vert="horz" wrap="square" lIns="36576" tIns="18288" rIns="36576" bIns="18288" anchor="ctr" anchorCtr="1">
                  <a:spAutoFit/>
                </a:bodyPr>
                <a:lstStyle/>
                <a:p>
                  <a:pPr>
                    <a:defRPr sz="2400" b="1" i="0" u="none" strike="noStrike" kern="1200" baseline="0">
                      <a:solidFill>
                        <a:srgbClr val="002060"/>
                      </a:solidFill>
                      <a:latin typeface="+mn-lt"/>
                      <a:ea typeface="+mn-ea"/>
                      <a:cs typeface="+mn-cs"/>
                    </a:defRPr>
                  </a:pPr>
                  <a:endParaRPr lang="en-US"/>
                </a:p>
              </c:txPr>
              <c:dLblPos val="bestFit"/>
              <c:showLegendKey val="0"/>
              <c:showVal val="1"/>
              <c:showCatName val="1"/>
              <c:showSerName val="1"/>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5618578927634048"/>
                      <c:h val="0.10415807561245417"/>
                    </c:manualLayout>
                  </c15:layout>
                  <c15:dlblFieldTable/>
                  <c15:showDataLabelsRange val="0"/>
                </c:ext>
                <c:ext xmlns:c16="http://schemas.microsoft.com/office/drawing/2014/chart" uri="{C3380CC4-5D6E-409C-BE32-E72D297353CC}">
                  <c16:uniqueId val="{00000003-F242-4FE2-82A4-2D7AAE94D4EF}"/>
                </c:ext>
              </c:extLst>
            </c:dLbl>
            <c:dLbl>
              <c:idx val="2"/>
              <c:layout>
                <c:manualLayout>
                  <c:x val="2.2622324205166865E-2"/>
                  <c:y val="3.5180275293311185E-2"/>
                </c:manualLayout>
              </c:layout>
              <c:tx>
                <c:rich>
                  <a:bodyPr rot="0" spcFirstLastPara="1" vertOverflow="clip" horzOverflow="clip" vert="horz" wrap="square" lIns="36576" tIns="18288" rIns="36576" bIns="18288" anchor="ctr" anchorCtr="1">
                    <a:spAutoFit/>
                  </a:bodyPr>
                  <a:lstStyle/>
                  <a:p>
                    <a:pPr>
                      <a:defRPr sz="2400" b="1" i="0" u="none" strike="noStrike" kern="1200" baseline="0">
                        <a:solidFill>
                          <a:srgbClr val="002060"/>
                        </a:solidFill>
                        <a:latin typeface="+mn-lt"/>
                        <a:ea typeface="+mn-ea"/>
                        <a:cs typeface="+mn-cs"/>
                      </a:defRPr>
                    </a:pPr>
                    <a:fld id="{720E226C-7193-4EC8-84A6-9B0D9565546F}" type="VALUE">
                      <a:rPr lang="en-US">
                        <a:solidFill>
                          <a:srgbClr val="002060"/>
                        </a:solidFill>
                      </a:rPr>
                      <a:pPr>
                        <a:defRPr>
                          <a:solidFill>
                            <a:srgbClr val="002060"/>
                          </a:solidFill>
                        </a:defRPr>
                      </a:pPr>
                      <a:t>[VALUE]</a:t>
                    </a:fld>
                    <a:r>
                      <a:rPr lang="en-US">
                        <a:solidFill>
                          <a:srgbClr val="002060"/>
                        </a:solidFill>
                      </a:rPr>
                      <a:t>, </a:t>
                    </a:r>
                    <a:fld id="{49BE6EF6-8A3D-42F5-B84F-09863D2BC1D2}" type="PERCENTAGE">
                      <a:rPr lang="en-US">
                        <a:solidFill>
                          <a:srgbClr val="002060"/>
                        </a:solidFill>
                      </a:rPr>
                      <a:pPr>
                        <a:defRPr>
                          <a:solidFill>
                            <a:srgbClr val="002060"/>
                          </a:solidFill>
                        </a:defRPr>
                      </a:pPr>
                      <a:t>[PERCENTAGE]</a:t>
                    </a:fld>
                    <a:endParaRPr lang="en-US">
                      <a:solidFill>
                        <a:srgbClr val="002060"/>
                      </a:solidFill>
                    </a:endParaRPr>
                  </a:p>
                </c:rich>
              </c:tx>
              <c:spPr>
                <a:solidFill>
                  <a:sysClr val="window" lastClr="FFFFFF"/>
                </a:solidFill>
                <a:ln>
                  <a:solidFill>
                    <a:srgbClr val="4472C4"/>
                  </a:solidFill>
                </a:ln>
                <a:effectLst/>
              </c:spPr>
              <c:txPr>
                <a:bodyPr rot="0" spcFirstLastPara="1" vertOverflow="clip" horzOverflow="clip" vert="horz" wrap="square" lIns="36576" tIns="18288" rIns="36576" bIns="18288" anchor="ctr" anchorCtr="1">
                  <a:spAutoFit/>
                </a:bodyPr>
                <a:lstStyle/>
                <a:p>
                  <a:pPr>
                    <a:defRPr sz="2400" b="1" i="0" u="none" strike="noStrike" kern="1200" baseline="0">
                      <a:solidFill>
                        <a:srgbClr val="002060"/>
                      </a:solidFill>
                      <a:latin typeface="+mn-lt"/>
                      <a:ea typeface="+mn-ea"/>
                      <a:cs typeface="+mn-cs"/>
                    </a:defRPr>
                  </a:pPr>
                  <a:endParaRPr lang="en-US"/>
                </a:p>
              </c:txPr>
              <c:dLblPos val="bestFit"/>
              <c:showLegendKey val="0"/>
              <c:showVal val="1"/>
              <c:showCatName val="1"/>
              <c:showSerName val="1"/>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5440976127983997"/>
                      <c:h val="0.12805832126152517"/>
                    </c:manualLayout>
                  </c15:layout>
                  <c15:dlblFieldTable/>
                  <c15:showDataLabelsRange val="0"/>
                </c:ext>
                <c:ext xmlns:c16="http://schemas.microsoft.com/office/drawing/2014/chart" uri="{C3380CC4-5D6E-409C-BE32-E72D297353CC}">
                  <c16:uniqueId val="{00000005-F242-4FE2-82A4-2D7AAE94D4EF}"/>
                </c:ext>
              </c:extLst>
            </c:dLbl>
            <c:dLbl>
              <c:idx val="3"/>
              <c:layout>
                <c:manualLayout>
                  <c:x val="-0.25276518679390886"/>
                  <c:y val="-6.8914750023643771E-3"/>
                </c:manualLayout>
              </c:layout>
              <c:tx>
                <c:rich>
                  <a:bodyPr rot="0" spcFirstLastPara="1" vertOverflow="clip" horzOverflow="clip" vert="horz" wrap="square" lIns="36576" tIns="18288" rIns="36576" bIns="18288" anchor="ctr" anchorCtr="1">
                    <a:spAutoFit/>
                  </a:bodyPr>
                  <a:lstStyle/>
                  <a:p>
                    <a:pPr>
                      <a:defRPr sz="2400" b="1" i="0" u="none" strike="noStrike" kern="1200" baseline="0">
                        <a:solidFill>
                          <a:srgbClr val="002060"/>
                        </a:solidFill>
                        <a:latin typeface="+mn-lt"/>
                        <a:ea typeface="+mn-ea"/>
                        <a:cs typeface="+mn-cs"/>
                      </a:defRPr>
                    </a:pPr>
                    <a:fld id="{4B053893-ACA2-416B-8DE4-641792C4A4E6}" type="VALUE">
                      <a:rPr lang="en-US">
                        <a:solidFill>
                          <a:srgbClr val="002060"/>
                        </a:solidFill>
                      </a:rPr>
                      <a:pPr>
                        <a:defRPr>
                          <a:solidFill>
                            <a:srgbClr val="002060"/>
                          </a:solidFill>
                        </a:defRPr>
                      </a:pPr>
                      <a:t>[VALUE]</a:t>
                    </a:fld>
                    <a:r>
                      <a:rPr lang="en-US">
                        <a:solidFill>
                          <a:srgbClr val="002060"/>
                        </a:solidFill>
                      </a:rPr>
                      <a:t>, </a:t>
                    </a:r>
                    <a:fld id="{0B5AF0B7-C48A-4685-94F1-AB49EF135A79}" type="PERCENTAGE">
                      <a:rPr lang="en-US">
                        <a:solidFill>
                          <a:srgbClr val="002060"/>
                        </a:solidFill>
                      </a:rPr>
                      <a:pPr>
                        <a:defRPr>
                          <a:solidFill>
                            <a:srgbClr val="002060"/>
                          </a:solidFill>
                        </a:defRPr>
                      </a:pPr>
                      <a:t>[PERCENTAGE]</a:t>
                    </a:fld>
                    <a:endParaRPr lang="en-US">
                      <a:solidFill>
                        <a:srgbClr val="002060"/>
                      </a:solidFill>
                    </a:endParaRPr>
                  </a:p>
                </c:rich>
              </c:tx>
              <c:spPr>
                <a:solidFill>
                  <a:sysClr val="window" lastClr="FFFFFF"/>
                </a:solidFill>
                <a:ln>
                  <a:solidFill>
                    <a:srgbClr val="4472C4"/>
                  </a:solidFill>
                </a:ln>
                <a:effectLst/>
              </c:spPr>
              <c:txPr>
                <a:bodyPr rot="0" spcFirstLastPara="1" vertOverflow="clip" horzOverflow="clip" vert="horz" wrap="square" lIns="36576" tIns="18288" rIns="36576" bIns="18288" anchor="ctr" anchorCtr="1">
                  <a:spAutoFit/>
                </a:bodyPr>
                <a:lstStyle/>
                <a:p>
                  <a:pPr>
                    <a:defRPr sz="2400" b="1" i="0" u="none" strike="noStrike" kern="1200" baseline="0">
                      <a:solidFill>
                        <a:srgbClr val="002060"/>
                      </a:solidFill>
                      <a:latin typeface="+mn-lt"/>
                      <a:ea typeface="+mn-ea"/>
                      <a:cs typeface="+mn-cs"/>
                    </a:defRPr>
                  </a:pPr>
                  <a:endParaRPr lang="en-US"/>
                </a:p>
              </c:txPr>
              <c:dLblPos val="bestFit"/>
              <c:showLegendKey val="0"/>
              <c:showVal val="1"/>
              <c:showCatName val="1"/>
              <c:showSerName val="1"/>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3937695288088987"/>
                      <c:h val="0.1303295837378316"/>
                    </c:manualLayout>
                  </c15:layout>
                  <c15:dlblFieldTable/>
                  <c15:showDataLabelsRange val="0"/>
                </c:ext>
                <c:ext xmlns:c16="http://schemas.microsoft.com/office/drawing/2014/chart" uri="{C3380CC4-5D6E-409C-BE32-E72D297353CC}">
                  <c16:uniqueId val="{00000007-F242-4FE2-82A4-2D7AAE94D4EF}"/>
                </c:ext>
              </c:extLst>
            </c:dLbl>
            <c:dLbl>
              <c:idx val="4"/>
              <c:layout>
                <c:manualLayout>
                  <c:x val="0.24268522712272533"/>
                  <c:y val="2.5618196914261732E-2"/>
                </c:manualLayout>
              </c:layout>
              <c:tx>
                <c:rich>
                  <a:bodyPr rot="0" spcFirstLastPara="1" vertOverflow="clip" horzOverflow="clip" vert="horz" wrap="square" lIns="36576" tIns="18288" rIns="36576" bIns="18288" anchor="ctr" anchorCtr="1">
                    <a:spAutoFit/>
                  </a:bodyPr>
                  <a:lstStyle/>
                  <a:p>
                    <a:pPr>
                      <a:defRPr sz="2400" b="1" i="0" u="none" strike="noStrike" kern="1200" baseline="0">
                        <a:solidFill>
                          <a:srgbClr val="002060"/>
                        </a:solidFill>
                        <a:latin typeface="+mn-lt"/>
                        <a:ea typeface="+mn-ea"/>
                        <a:cs typeface="+mn-cs"/>
                      </a:defRPr>
                    </a:pPr>
                    <a:fld id="{012BD939-B775-4C92-93AC-9682358AB8CA}" type="VALUE">
                      <a:rPr lang="en-US">
                        <a:solidFill>
                          <a:srgbClr val="002060"/>
                        </a:solidFill>
                      </a:rPr>
                      <a:pPr>
                        <a:defRPr>
                          <a:solidFill>
                            <a:srgbClr val="002060"/>
                          </a:solidFill>
                        </a:defRPr>
                      </a:pPr>
                      <a:t>[VALUE]</a:t>
                    </a:fld>
                    <a:r>
                      <a:rPr lang="en-US">
                        <a:solidFill>
                          <a:srgbClr val="002060"/>
                        </a:solidFill>
                      </a:rPr>
                      <a:t>, </a:t>
                    </a:r>
                    <a:fld id="{ED85C5CE-3762-45F7-90CB-43B19AFF93DD}" type="PERCENTAGE">
                      <a:rPr lang="en-US">
                        <a:solidFill>
                          <a:srgbClr val="002060"/>
                        </a:solidFill>
                      </a:rPr>
                      <a:pPr>
                        <a:defRPr>
                          <a:solidFill>
                            <a:srgbClr val="002060"/>
                          </a:solidFill>
                        </a:defRPr>
                      </a:pPr>
                      <a:t>[PERCENTAGE]</a:t>
                    </a:fld>
                    <a:endParaRPr lang="en-US">
                      <a:solidFill>
                        <a:srgbClr val="002060"/>
                      </a:solidFill>
                    </a:endParaRPr>
                  </a:p>
                </c:rich>
              </c:tx>
              <c:spPr>
                <a:solidFill>
                  <a:sysClr val="window" lastClr="FFFFFF"/>
                </a:solidFill>
                <a:ln>
                  <a:solidFill>
                    <a:srgbClr val="4472C4"/>
                  </a:solidFill>
                </a:ln>
                <a:effectLst/>
              </c:spPr>
              <c:txPr>
                <a:bodyPr rot="0" spcFirstLastPara="1" vertOverflow="clip" horzOverflow="clip" vert="horz" wrap="square" lIns="36576" tIns="18288" rIns="36576" bIns="18288" anchor="ctr" anchorCtr="1">
                  <a:spAutoFit/>
                </a:bodyPr>
                <a:lstStyle/>
                <a:p>
                  <a:pPr>
                    <a:defRPr sz="2400" b="1" i="0" u="none" strike="noStrike" kern="1200" baseline="0">
                      <a:solidFill>
                        <a:srgbClr val="002060"/>
                      </a:solidFill>
                      <a:latin typeface="+mn-lt"/>
                      <a:ea typeface="+mn-ea"/>
                      <a:cs typeface="+mn-cs"/>
                    </a:defRPr>
                  </a:pPr>
                  <a:endParaRPr lang="en-US"/>
                </a:p>
              </c:txPr>
              <c:dLblPos val="bestFit"/>
              <c:showLegendKey val="0"/>
              <c:showVal val="1"/>
              <c:showCatName val="1"/>
              <c:showSerName val="1"/>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7515122586667725"/>
                      <c:h val="7.3858085236448559E-2"/>
                    </c:manualLayout>
                  </c15:layout>
                  <c15:dlblFieldTable/>
                  <c15:showDataLabelsRange val="0"/>
                </c:ext>
                <c:ext xmlns:c16="http://schemas.microsoft.com/office/drawing/2014/chart" uri="{C3380CC4-5D6E-409C-BE32-E72D297353CC}">
                  <c16:uniqueId val="{00000009-F242-4FE2-82A4-2D7AAE94D4EF}"/>
                </c:ext>
              </c:extLst>
            </c:dLbl>
            <c:dLbl>
              <c:idx val="5"/>
              <c:layout>
                <c:manualLayout>
                  <c:x val="0.10831034920338341"/>
                  <c:y val="-0.1082510633749092"/>
                </c:manualLayout>
              </c:layout>
              <c:tx>
                <c:rich>
                  <a:bodyPr rot="0" spcFirstLastPara="1" vertOverflow="clip" horzOverflow="clip" vert="horz" wrap="square" lIns="36576" tIns="18288" rIns="36576" bIns="18288" anchor="ctr" anchorCtr="1">
                    <a:spAutoFit/>
                  </a:bodyPr>
                  <a:lstStyle/>
                  <a:p>
                    <a:pPr>
                      <a:defRPr sz="2400" b="1" i="0" u="none" strike="noStrike" kern="1200" baseline="0">
                        <a:solidFill>
                          <a:srgbClr val="002060"/>
                        </a:solidFill>
                        <a:latin typeface="+mn-lt"/>
                        <a:ea typeface="+mn-ea"/>
                        <a:cs typeface="+mn-cs"/>
                      </a:defRPr>
                    </a:pPr>
                    <a:fld id="{F974A244-4B24-4D33-BF15-5792142CF480}" type="VALUE">
                      <a:rPr lang="en-US">
                        <a:solidFill>
                          <a:srgbClr val="002060"/>
                        </a:solidFill>
                      </a:rPr>
                      <a:pPr>
                        <a:defRPr>
                          <a:solidFill>
                            <a:srgbClr val="002060"/>
                          </a:solidFill>
                        </a:defRPr>
                      </a:pPr>
                      <a:t>[VALUE]</a:t>
                    </a:fld>
                    <a:r>
                      <a:rPr lang="en-US">
                        <a:solidFill>
                          <a:srgbClr val="002060"/>
                        </a:solidFill>
                      </a:rPr>
                      <a:t>, </a:t>
                    </a:r>
                    <a:fld id="{0D59DD95-F9D6-4C57-BFE2-AD9F6913F306}" type="PERCENTAGE">
                      <a:rPr lang="en-US">
                        <a:solidFill>
                          <a:srgbClr val="002060"/>
                        </a:solidFill>
                      </a:rPr>
                      <a:pPr>
                        <a:defRPr>
                          <a:solidFill>
                            <a:srgbClr val="002060"/>
                          </a:solidFill>
                        </a:defRPr>
                      </a:pPr>
                      <a:t>[PERCENTAGE]</a:t>
                    </a:fld>
                    <a:endParaRPr lang="en-US">
                      <a:solidFill>
                        <a:srgbClr val="002060"/>
                      </a:solidFill>
                    </a:endParaRPr>
                  </a:p>
                </c:rich>
              </c:tx>
              <c:spPr>
                <a:solidFill>
                  <a:sysClr val="window" lastClr="FFFFFF"/>
                </a:solidFill>
                <a:ln>
                  <a:solidFill>
                    <a:srgbClr val="4472C4"/>
                  </a:solidFill>
                </a:ln>
                <a:effectLst/>
              </c:spPr>
              <c:txPr>
                <a:bodyPr rot="0" spcFirstLastPara="1" vertOverflow="clip" horzOverflow="clip" vert="horz" wrap="square" lIns="36576" tIns="18288" rIns="36576" bIns="18288" anchor="ctr" anchorCtr="1">
                  <a:spAutoFit/>
                </a:bodyPr>
                <a:lstStyle/>
                <a:p>
                  <a:pPr>
                    <a:defRPr sz="2400" b="1" i="0" u="none" strike="noStrike" kern="1200" baseline="0">
                      <a:solidFill>
                        <a:srgbClr val="002060"/>
                      </a:solidFill>
                      <a:latin typeface="+mn-lt"/>
                      <a:ea typeface="+mn-ea"/>
                      <a:cs typeface="+mn-cs"/>
                    </a:defRPr>
                  </a:pPr>
                  <a:endParaRPr lang="en-US"/>
                </a:p>
              </c:txPr>
              <c:dLblPos val="bestFit"/>
              <c:showLegendKey val="0"/>
              <c:showVal val="1"/>
              <c:showCatName val="1"/>
              <c:showSerName val="1"/>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4776152980877392"/>
                      <c:h val="7.1726369052666397E-2"/>
                    </c:manualLayout>
                  </c15:layout>
                  <c15:dlblFieldTable/>
                  <c15:showDataLabelsRange val="0"/>
                </c:ext>
                <c:ext xmlns:c16="http://schemas.microsoft.com/office/drawing/2014/chart" uri="{C3380CC4-5D6E-409C-BE32-E72D297353CC}">
                  <c16:uniqueId val="{0000000B-F242-4FE2-82A4-2D7AAE94D4EF}"/>
                </c:ext>
              </c:extLst>
            </c:dLbl>
            <c:spPr>
              <a:solidFill>
                <a:sysClr val="window" lastClr="FFFFFF"/>
              </a:solidFill>
              <a:ln>
                <a:solidFill>
                  <a:srgbClr val="4472C4"/>
                </a:solidFill>
              </a:ln>
              <a:effectLst/>
            </c:spPr>
            <c:txPr>
              <a:bodyPr rot="0" spcFirstLastPara="1" vertOverflow="clip" horzOverflow="clip" vert="horz" wrap="square" lIns="36576" tIns="18288" rIns="36576" bIns="18288" anchor="ctr" anchorCtr="1">
                <a:spAutoFit/>
              </a:bodyPr>
              <a:lstStyle/>
              <a:p>
                <a:pPr>
                  <a:defRPr sz="2400" b="1" i="0" u="none" strike="noStrike" kern="1200" baseline="0">
                    <a:solidFill>
                      <a:srgbClr val="002060"/>
                    </a:solidFill>
                    <a:latin typeface="+mn-lt"/>
                    <a:ea typeface="+mn-ea"/>
                    <a:cs typeface="+mn-cs"/>
                  </a:defRPr>
                </a:pPr>
                <a:endParaRPr lang="en-US"/>
              </a:p>
            </c:txPr>
            <c:dLblPos val="outEnd"/>
            <c:showLegendKey val="0"/>
            <c:showVal val="1"/>
            <c:showCatName val="1"/>
            <c:showSerName val="1"/>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'[EGIA Financial data.xlsx]Sheet1'!$G$3:$G$8</c:f>
              <c:strCache>
                <c:ptCount val="6"/>
                <c:pt idx="0">
                  <c:v>Virtual Hosting</c:v>
                </c:pt>
                <c:pt idx="1">
                  <c:v>Virtualization</c:v>
                </c:pt>
                <c:pt idx="2">
                  <c:v>Shared SAN</c:v>
                </c:pt>
                <c:pt idx="3">
                  <c:v>Firewall</c:v>
                </c:pt>
                <c:pt idx="4">
                  <c:v>SQL Cluster</c:v>
                </c:pt>
                <c:pt idx="5">
                  <c:v>Others</c:v>
                </c:pt>
              </c:strCache>
            </c:strRef>
          </c:cat>
          <c:val>
            <c:numRef>
              <c:f>'[EGIA Financial data.xlsx]Sheet1'!$H$3:$H$8</c:f>
              <c:numCache>
                <c:formatCode>_("$"* #,##0.00_);_("$"* \(#,##0.00\);_("$"* "-"??_);_(@_)</c:formatCode>
                <c:ptCount val="6"/>
                <c:pt idx="0">
                  <c:v>9316.92</c:v>
                </c:pt>
                <c:pt idx="1">
                  <c:v>8169.15</c:v>
                </c:pt>
                <c:pt idx="2">
                  <c:v>7840.41</c:v>
                </c:pt>
                <c:pt idx="3">
                  <c:v>189.34</c:v>
                </c:pt>
                <c:pt idx="4">
                  <c:v>0</c:v>
                </c:pt>
                <c:pt idx="5">
                  <c:v>0</c:v>
                </c:pt>
              </c:numCache>
            </c:numRef>
          </c:val>
          <c:extLst>
            <c:ext xmlns:c16="http://schemas.microsoft.com/office/drawing/2014/chart" uri="{C3380CC4-5D6E-409C-BE32-E72D297353CC}">
              <c16:uniqueId val="{0000000C-F242-4FE2-82A4-2D7AAE94D4EF}"/>
            </c:ext>
          </c:extLst>
        </c:ser>
        <c:ser>
          <c:idx val="1"/>
          <c:order val="1"/>
          <c:tx>
            <c:strRef>
              <c:f>'[EGIA Financial data.xlsx]Sheet1'!$I$2</c:f>
              <c:strCache>
                <c:ptCount val="1"/>
                <c:pt idx="0">
                  <c:v>Percentage</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E-F242-4FE2-82A4-2D7AAE94D4EF}"/>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0-F242-4FE2-82A4-2D7AAE94D4EF}"/>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2-F242-4FE2-82A4-2D7AAE94D4EF}"/>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4-F242-4FE2-82A4-2D7AAE94D4EF}"/>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6-F242-4FE2-82A4-2D7AAE94D4EF}"/>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8-F242-4FE2-82A4-2D7AAE94D4EF}"/>
              </c:ext>
            </c:extLst>
          </c:dPt>
          <c:dLbls>
            <c:dLbl>
              <c:idx val="0"/>
              <c:spPr>
                <a:noFill/>
                <a:ln>
                  <a:noFill/>
                </a:ln>
                <a:effectLst/>
              </c:spPr>
              <c:txPr>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E-F242-4FE2-82A4-2D7AAE94D4EF}"/>
                </c:ext>
              </c:extLst>
            </c:dLbl>
            <c:dLbl>
              <c:idx val="1"/>
              <c:spPr>
                <a:noFill/>
                <a:ln>
                  <a:noFill/>
                </a:ln>
                <a:effectLst/>
              </c:spPr>
              <c:txPr>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0-F242-4FE2-82A4-2D7AAE94D4EF}"/>
                </c:ext>
              </c:extLst>
            </c:dLbl>
            <c:dLbl>
              <c:idx val="2"/>
              <c:spPr>
                <a:noFill/>
                <a:ln>
                  <a:noFill/>
                </a:ln>
                <a:effectLst/>
              </c:spPr>
              <c:txPr>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2-F242-4FE2-82A4-2D7AAE94D4EF}"/>
                </c:ext>
              </c:extLst>
            </c:dLbl>
            <c:dLbl>
              <c:idx val="3"/>
              <c:spPr>
                <a:noFill/>
                <a:ln>
                  <a:noFill/>
                </a:ln>
                <a:effectLst/>
              </c:spPr>
              <c:txPr>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4-F242-4FE2-82A4-2D7AAE94D4EF}"/>
                </c:ext>
              </c:extLst>
            </c:dLbl>
            <c:dLbl>
              <c:idx val="4"/>
              <c:spPr>
                <a:noFill/>
                <a:ln>
                  <a:noFill/>
                </a:ln>
                <a:effectLst/>
              </c:spPr>
              <c:txPr>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6-F242-4FE2-82A4-2D7AAE94D4EF}"/>
                </c:ext>
              </c:extLst>
            </c:dLbl>
            <c:dLbl>
              <c:idx val="5"/>
              <c:spPr>
                <a:noFill/>
                <a:ln>
                  <a:noFill/>
                </a:ln>
                <a:effectLst/>
              </c:spPr>
              <c:txPr>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8-F242-4FE2-82A4-2D7AAE94D4EF}"/>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'[EGIA Financial data.xlsx]Sheet1'!$G$3:$G$8</c:f>
              <c:strCache>
                <c:ptCount val="6"/>
                <c:pt idx="0">
                  <c:v>Virtual Hosting</c:v>
                </c:pt>
                <c:pt idx="1">
                  <c:v>Virtualization</c:v>
                </c:pt>
                <c:pt idx="2">
                  <c:v>Shared SAN</c:v>
                </c:pt>
                <c:pt idx="3">
                  <c:v>Firewall</c:v>
                </c:pt>
                <c:pt idx="4">
                  <c:v>SQL Cluster</c:v>
                </c:pt>
                <c:pt idx="5">
                  <c:v>Others</c:v>
                </c:pt>
              </c:strCache>
            </c:strRef>
          </c:cat>
          <c:val>
            <c:numRef>
              <c:f>'[EGIA Financial data.xlsx]Sheet1'!$I$3:$I$8</c:f>
              <c:numCache>
                <c:formatCode>0%</c:formatCode>
                <c:ptCount val="6"/>
                <c:pt idx="0">
                  <c:v>0.42</c:v>
                </c:pt>
                <c:pt idx="1">
                  <c:v>0.39</c:v>
                </c:pt>
                <c:pt idx="2">
                  <c:v>0.14000000000000001</c:v>
                </c:pt>
                <c:pt idx="3">
                  <c:v>0.13</c:v>
                </c:pt>
                <c:pt idx="4">
                  <c:v>7.0000000000000007E-2</c:v>
                </c:pt>
                <c:pt idx="5">
                  <c:v>0.04</c:v>
                </c:pt>
              </c:numCache>
            </c:numRef>
          </c:val>
          <c:extLst>
            <c:ext xmlns:c16="http://schemas.microsoft.com/office/drawing/2014/chart" uri="{C3380CC4-5D6E-409C-BE32-E72D297353CC}">
              <c16:uniqueId val="{00000019-F242-4FE2-82A4-2D7AAE94D4EF}"/>
            </c:ext>
          </c:extLst>
        </c:ser>
        <c:dLbls>
          <c:dLblPos val="outEnd"/>
          <c:showLegendKey val="0"/>
          <c:showVal val="0"/>
          <c:showCatName val="1"/>
          <c:showSerName val="0"/>
          <c:showPercent val="0"/>
          <c:showBubbleSize val="0"/>
          <c:showLeaderLines val="0"/>
        </c:dLbls>
        <c:firstSliceAng val="0"/>
      </c:pieChart>
      <c:spPr>
        <a:noFill/>
        <a:ln>
          <a:noFill/>
        </a:ln>
        <a:effectLst/>
      </c:spPr>
    </c:plotArea>
    <c:legend>
      <c:legendPos val="b"/>
      <c:layout>
        <c:manualLayout>
          <c:xMode val="edge"/>
          <c:yMode val="edge"/>
          <c:x val="1.3769366899146707E-2"/>
          <c:y val="0.69370714078216278"/>
          <c:w val="0.96591105910554953"/>
          <c:h val="0.28974112863157769"/>
        </c:manualLayout>
      </c:layout>
      <c:overlay val="1"/>
      <c:spPr>
        <a:noFill/>
        <a:ln>
          <a:solidFill>
            <a:schemeClr val="bg1"/>
          </a:solidFill>
        </a:ln>
        <a:effectLst/>
      </c:spPr>
      <c:txPr>
        <a:bodyPr rot="0" spcFirstLastPara="1" vertOverflow="ellipsis" vert="horz" wrap="square" anchor="ctr" anchorCtr="1"/>
        <a:lstStyle/>
        <a:p>
          <a:pPr>
            <a:defRPr sz="2400" b="1"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0000"/>
    </a:solidFill>
    <a:ln w="9525" cap="flat" cmpd="sng" algn="ctr">
      <a:solidFill>
        <a:schemeClr val="tx1">
          <a:lumMod val="15000"/>
          <a:lumOff val="85000"/>
        </a:schemeClr>
      </a:solidFill>
      <a:round/>
    </a:ln>
    <a:effectLst/>
  </c:spPr>
  <c:txPr>
    <a:bodyPr/>
    <a:lstStyle/>
    <a:p>
      <a:pPr>
        <a:defRPr sz="2400" b="1">
          <a:solidFill>
            <a:schemeClr val="bg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July'24</c:v>
                </c:pt>
                <c:pt idx="1">
                  <c:v>June'24</c:v>
                </c:pt>
                <c:pt idx="2">
                  <c:v>May'24</c:v>
                </c:pt>
                <c:pt idx="3">
                  <c:v>Apr'24</c:v>
                </c:pt>
                <c:pt idx="4">
                  <c:v>Mar'24</c:v>
                </c:pt>
                <c:pt idx="5">
                  <c:v>Feb'24</c:v>
                </c:pt>
                <c:pt idx="6">
                  <c:v>Jan'24</c:v>
                </c:pt>
                <c:pt idx="7">
                  <c:v>Dec'23</c:v>
                </c:pt>
                <c:pt idx="8">
                  <c:v>Nov'23</c:v>
                </c:pt>
                <c:pt idx="9">
                  <c:v>Oct'23</c:v>
                </c:pt>
                <c:pt idx="10">
                  <c:v>Sept'23</c:v>
                </c:pt>
                <c:pt idx="11">
                  <c:v>Aug'23</c:v>
                </c:pt>
                <c:pt idx="12">
                  <c:v>July'23</c:v>
                </c:pt>
              </c:strCache>
            </c:strRef>
          </c:cat>
          <c:val>
            <c:numRef>
              <c:f>Sheet1!$B$2:$B$14</c:f>
              <c:numCache>
                <c:formatCode>"$"#,##0_);[Red]\("$"#,##0\)</c:formatCode>
                <c:ptCount val="13"/>
                <c:pt idx="0">
                  <c:v>25751.02</c:v>
                </c:pt>
                <c:pt idx="1">
                  <c:v>25515.82</c:v>
                </c:pt>
                <c:pt idx="2">
                  <c:v>25515.82</c:v>
                </c:pt>
                <c:pt idx="3">
                  <c:v>25515.82</c:v>
                </c:pt>
                <c:pt idx="4">
                  <c:v>25515.82</c:v>
                </c:pt>
                <c:pt idx="5">
                  <c:v>25515.82</c:v>
                </c:pt>
                <c:pt idx="6">
                  <c:v>25064.11</c:v>
                </c:pt>
                <c:pt idx="7">
                  <c:v>22659.95</c:v>
                </c:pt>
                <c:pt idx="8">
                  <c:v>32412.79</c:v>
                </c:pt>
                <c:pt idx="9">
                  <c:v>22514.95</c:v>
                </c:pt>
                <c:pt idx="10">
                  <c:v>22514.95</c:v>
                </c:pt>
                <c:pt idx="11">
                  <c:v>22514.95</c:v>
                </c:pt>
                <c:pt idx="12">
                  <c:v>22514.95</c:v>
                </c:pt>
              </c:numCache>
            </c:numRef>
          </c:val>
          <c:extLst>
            <c:ext xmlns:c16="http://schemas.microsoft.com/office/drawing/2014/chart" uri="{C3380CC4-5D6E-409C-BE32-E72D297353CC}">
              <c16:uniqueId val="{00000000-5591-4425-987E-ADA0D0E6756C}"/>
            </c:ext>
          </c:extLst>
        </c:ser>
        <c:dLbls>
          <c:showLegendKey val="0"/>
          <c:showVal val="0"/>
          <c:showCatName val="0"/>
          <c:showSerName val="0"/>
          <c:showPercent val="0"/>
          <c:showBubbleSize val="0"/>
        </c:dLbls>
        <c:gapWidth val="35"/>
        <c:overlap val="-24"/>
        <c:axId val="405130256"/>
        <c:axId val="405134832"/>
      </c:barChart>
      <c:catAx>
        <c:axId val="40513025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405134832"/>
        <c:crosses val="autoZero"/>
        <c:auto val="1"/>
        <c:lblAlgn val="ctr"/>
        <c:lblOffset val="100"/>
        <c:noMultiLvlLbl val="0"/>
      </c:catAx>
      <c:valAx>
        <c:axId val="405134832"/>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405130256"/>
        <c:crosses val="autoZero"/>
        <c:crossBetween val="between"/>
      </c:valAx>
      <c:spPr>
        <a:noFill/>
        <a:ln>
          <a:noFill/>
        </a:ln>
        <a:effectLst/>
      </c:spPr>
    </c:plotArea>
    <c:plotVisOnly val="1"/>
    <c:dispBlanksAs val="gap"/>
    <c:showDLblsOverMax val="0"/>
  </c:chart>
  <c:spPr>
    <a:noFill/>
    <a:ln>
      <a:noFill/>
    </a:ln>
    <a:effectLst/>
  </c:spPr>
  <c:txPr>
    <a:bodyPr/>
    <a:lstStyle/>
    <a:p>
      <a:pPr>
        <a:defRPr sz="2400" b="1"/>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99730E-5153-447F-997A-DEC7F024F5A7}"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425EEB30-D981-4A64-922F-D8D469256AAA}">
      <dgm:prSet phldrT="[Text]"/>
      <dgm:spPr/>
      <dgm:t>
        <a:bodyPr/>
        <a:lstStyle/>
        <a:p>
          <a:r>
            <a:rPr lang="en-US" dirty="0"/>
            <a:t>Action Items</a:t>
          </a:r>
        </a:p>
      </dgm:t>
    </dgm:pt>
    <dgm:pt modelId="{8F852DC7-BE07-4D6D-AAF8-A4F0EDA2FF15}" type="parTrans" cxnId="{2BC54BC2-9F32-4E3B-8E8A-C7FEDED341FB}">
      <dgm:prSet/>
      <dgm:spPr/>
      <dgm:t>
        <a:bodyPr/>
        <a:lstStyle/>
        <a:p>
          <a:endParaRPr lang="en-US"/>
        </a:p>
      </dgm:t>
    </dgm:pt>
    <dgm:pt modelId="{2C9D904B-182A-4A8C-A7D9-82C52CCF26AD}" type="sibTrans" cxnId="{2BC54BC2-9F32-4E3B-8E8A-C7FEDED341FB}">
      <dgm:prSet/>
      <dgm:spPr/>
      <dgm:t>
        <a:bodyPr/>
        <a:lstStyle/>
        <a:p>
          <a:endParaRPr lang="en-US"/>
        </a:p>
      </dgm:t>
    </dgm:pt>
    <dgm:pt modelId="{86C739E9-CC52-4F8A-8FA5-C133F2FA720B}">
      <dgm:prSet/>
      <dgm:spPr/>
      <dgm:t>
        <a:bodyPr/>
        <a:lstStyle/>
        <a:p>
          <a:r>
            <a:rPr lang="en-GB" b="0" i="0" u="none"/>
            <a:t>What’s New with Rackspace</a:t>
          </a:r>
          <a:endParaRPr lang="en-US"/>
        </a:p>
      </dgm:t>
    </dgm:pt>
    <dgm:pt modelId="{938C314E-AACD-4D66-91B2-B382C67AF9CE}" type="parTrans" cxnId="{5452347C-5448-4FA8-A1E2-EAA8BC30DBC3}">
      <dgm:prSet/>
      <dgm:spPr/>
      <dgm:t>
        <a:bodyPr/>
        <a:lstStyle/>
        <a:p>
          <a:endParaRPr lang="en-US"/>
        </a:p>
      </dgm:t>
    </dgm:pt>
    <dgm:pt modelId="{D1F47262-B231-4CCC-A3F0-B38AB56E9910}" type="sibTrans" cxnId="{5452347C-5448-4FA8-A1E2-EAA8BC30DBC3}">
      <dgm:prSet/>
      <dgm:spPr/>
      <dgm:t>
        <a:bodyPr/>
        <a:lstStyle/>
        <a:p>
          <a:endParaRPr lang="en-US"/>
        </a:p>
      </dgm:t>
    </dgm:pt>
    <dgm:pt modelId="{5615921F-94AB-40A4-A378-99CF38AF7B28}">
      <dgm:prSet/>
      <dgm:spPr/>
      <dgm:t>
        <a:bodyPr/>
        <a:lstStyle/>
        <a:p>
          <a:r>
            <a:rPr lang="en-GB" b="0" i="0" u="none"/>
            <a:t>Fanatical experience - NPS</a:t>
          </a:r>
          <a:endParaRPr lang="en-US"/>
        </a:p>
      </dgm:t>
    </dgm:pt>
    <dgm:pt modelId="{21F07309-6874-4913-8A9F-7E02D254C1B1}" type="parTrans" cxnId="{309D6F9F-8D16-4C10-BCDE-B7237181945F}">
      <dgm:prSet/>
      <dgm:spPr/>
      <dgm:t>
        <a:bodyPr/>
        <a:lstStyle/>
        <a:p>
          <a:endParaRPr lang="en-US"/>
        </a:p>
      </dgm:t>
    </dgm:pt>
    <dgm:pt modelId="{110D795C-CDF6-486A-80EC-C3B624DE8796}" type="sibTrans" cxnId="{309D6F9F-8D16-4C10-BCDE-B7237181945F}">
      <dgm:prSet/>
      <dgm:spPr/>
      <dgm:t>
        <a:bodyPr/>
        <a:lstStyle/>
        <a:p>
          <a:endParaRPr lang="en-US"/>
        </a:p>
      </dgm:t>
    </dgm:pt>
    <dgm:pt modelId="{80BB69B1-237D-438A-9CDD-C17B3C0EA8FD}">
      <dgm:prSet phldrT="[Text]"/>
      <dgm:spPr/>
      <dgm:t>
        <a:bodyPr/>
        <a:lstStyle/>
        <a:p>
          <a:r>
            <a:rPr lang="en-US"/>
            <a:t>Contract Overview</a:t>
          </a:r>
        </a:p>
      </dgm:t>
    </dgm:pt>
    <dgm:pt modelId="{C60CD141-C3C4-4A54-915E-EE8988E0C34E}" type="parTrans" cxnId="{4A5F2C7C-1CA1-4440-8554-FADA2797313D}">
      <dgm:prSet/>
      <dgm:spPr/>
      <dgm:t>
        <a:bodyPr/>
        <a:lstStyle/>
        <a:p>
          <a:endParaRPr lang="en-US"/>
        </a:p>
      </dgm:t>
    </dgm:pt>
    <dgm:pt modelId="{5875BDBF-D193-4B04-8706-D5063197D27E}" type="sibTrans" cxnId="{4A5F2C7C-1CA1-4440-8554-FADA2797313D}">
      <dgm:prSet/>
      <dgm:spPr/>
      <dgm:t>
        <a:bodyPr/>
        <a:lstStyle/>
        <a:p>
          <a:endParaRPr lang="en-US"/>
        </a:p>
      </dgm:t>
    </dgm:pt>
    <dgm:pt modelId="{A178B05B-00FB-4862-931A-CFD1AD376BAD}">
      <dgm:prSet phldrT="[Text]"/>
      <dgm:spPr/>
      <dgm:t>
        <a:bodyPr/>
        <a:lstStyle/>
        <a:p>
          <a:r>
            <a:rPr lang="en-GB" b="0" i="0" u="none" dirty="0"/>
            <a:t>Pending Tickets</a:t>
          </a:r>
          <a:endParaRPr lang="en-US" dirty="0"/>
        </a:p>
      </dgm:t>
    </dgm:pt>
    <dgm:pt modelId="{898A1F58-1A6C-44E6-A5D5-5ADCCD2D30C6}" type="sibTrans" cxnId="{C52C8C02-845E-4001-9BDF-C32153FF0BA2}">
      <dgm:prSet/>
      <dgm:spPr/>
      <dgm:t>
        <a:bodyPr/>
        <a:lstStyle/>
        <a:p>
          <a:endParaRPr lang="en-US"/>
        </a:p>
      </dgm:t>
    </dgm:pt>
    <dgm:pt modelId="{E34DB599-9094-4527-9F48-DC777A147C11}" type="parTrans" cxnId="{C52C8C02-845E-4001-9BDF-C32153FF0BA2}">
      <dgm:prSet/>
      <dgm:spPr/>
      <dgm:t>
        <a:bodyPr/>
        <a:lstStyle/>
        <a:p>
          <a:endParaRPr lang="en-US"/>
        </a:p>
      </dgm:t>
    </dgm:pt>
    <dgm:pt modelId="{FAC3567C-9FB6-4D98-9DFA-5EC377DA4BA3}">
      <dgm:prSet/>
      <dgm:spPr/>
      <dgm:t>
        <a:bodyPr/>
        <a:lstStyle/>
        <a:p>
          <a:r>
            <a:rPr lang="en-US"/>
            <a:t>Current Physical Devices</a:t>
          </a:r>
        </a:p>
      </dgm:t>
    </dgm:pt>
    <dgm:pt modelId="{A58DB820-CB19-448F-BD78-1ACCABAAE267}" type="parTrans" cxnId="{798251B9-2CDC-4CA7-A1A9-9BBA29A82907}">
      <dgm:prSet/>
      <dgm:spPr/>
      <dgm:t>
        <a:bodyPr/>
        <a:lstStyle/>
        <a:p>
          <a:endParaRPr lang="en-US"/>
        </a:p>
      </dgm:t>
    </dgm:pt>
    <dgm:pt modelId="{A33AB98F-76C2-4A2D-823E-E053A151AB8B}" type="sibTrans" cxnId="{798251B9-2CDC-4CA7-A1A9-9BBA29A82907}">
      <dgm:prSet/>
      <dgm:spPr/>
      <dgm:t>
        <a:bodyPr/>
        <a:lstStyle/>
        <a:p>
          <a:endParaRPr lang="en-US"/>
        </a:p>
      </dgm:t>
    </dgm:pt>
    <dgm:pt modelId="{2C4F63F2-8797-4E0D-B6AF-911FD8FB0DDB}" type="pres">
      <dgm:prSet presAssocID="{D799730E-5153-447F-997A-DEC7F024F5A7}" presName="Name0" presStyleCnt="0">
        <dgm:presLayoutVars>
          <dgm:chMax val="7"/>
          <dgm:chPref val="7"/>
          <dgm:dir/>
        </dgm:presLayoutVars>
      </dgm:prSet>
      <dgm:spPr/>
    </dgm:pt>
    <dgm:pt modelId="{9EDBECBA-42E5-4778-B2C9-4D200BF09B29}" type="pres">
      <dgm:prSet presAssocID="{D799730E-5153-447F-997A-DEC7F024F5A7}" presName="Name1" presStyleCnt="0"/>
      <dgm:spPr/>
    </dgm:pt>
    <dgm:pt modelId="{6CF44838-0B8F-4E1A-B9C1-EBA5EB1BA35A}" type="pres">
      <dgm:prSet presAssocID="{D799730E-5153-447F-997A-DEC7F024F5A7}" presName="cycle" presStyleCnt="0"/>
      <dgm:spPr/>
    </dgm:pt>
    <dgm:pt modelId="{E8CA1FC0-1C89-4404-ACFD-E688CE1FFAC9}" type="pres">
      <dgm:prSet presAssocID="{D799730E-5153-447F-997A-DEC7F024F5A7}" presName="srcNode" presStyleLbl="node1" presStyleIdx="0" presStyleCnt="6"/>
      <dgm:spPr/>
    </dgm:pt>
    <dgm:pt modelId="{A3199475-3AD3-40BA-AFDB-3B08A2255782}" type="pres">
      <dgm:prSet presAssocID="{D799730E-5153-447F-997A-DEC7F024F5A7}" presName="conn" presStyleLbl="parChTrans1D2" presStyleIdx="0" presStyleCnt="1"/>
      <dgm:spPr/>
    </dgm:pt>
    <dgm:pt modelId="{8694BD9E-3A7A-4137-9128-A00D15D9472F}" type="pres">
      <dgm:prSet presAssocID="{D799730E-5153-447F-997A-DEC7F024F5A7}" presName="extraNode" presStyleLbl="node1" presStyleIdx="0" presStyleCnt="6"/>
      <dgm:spPr/>
    </dgm:pt>
    <dgm:pt modelId="{CF449EE9-83E6-44E2-B1B1-DCE1249363D0}" type="pres">
      <dgm:prSet presAssocID="{D799730E-5153-447F-997A-DEC7F024F5A7}" presName="dstNode" presStyleLbl="node1" presStyleIdx="0" presStyleCnt="6"/>
      <dgm:spPr/>
    </dgm:pt>
    <dgm:pt modelId="{70D58F3F-68B2-40B8-ACBA-388177A31F8E}" type="pres">
      <dgm:prSet presAssocID="{80BB69B1-237D-438A-9CDD-C17B3C0EA8FD}" presName="text_1" presStyleLbl="node1" presStyleIdx="0" presStyleCnt="6">
        <dgm:presLayoutVars>
          <dgm:bulletEnabled val="1"/>
        </dgm:presLayoutVars>
      </dgm:prSet>
      <dgm:spPr/>
    </dgm:pt>
    <dgm:pt modelId="{DEC544F3-92BE-4E98-B210-00FC7401706A}" type="pres">
      <dgm:prSet presAssocID="{80BB69B1-237D-438A-9CDD-C17B3C0EA8FD}" presName="accent_1" presStyleCnt="0"/>
      <dgm:spPr/>
    </dgm:pt>
    <dgm:pt modelId="{813837AA-3A36-4C20-A4BA-2ADD3101CA72}" type="pres">
      <dgm:prSet presAssocID="{80BB69B1-237D-438A-9CDD-C17B3C0EA8FD}" presName="accentRepeatNode" presStyleLbl="solidFgAcc1" presStyleIdx="0" presStyleCnt="6"/>
      <dgm:spPr/>
    </dgm:pt>
    <dgm:pt modelId="{507316C8-5DEF-44A9-AC83-A5D6AC6C7C22}" type="pres">
      <dgm:prSet presAssocID="{FAC3567C-9FB6-4D98-9DFA-5EC377DA4BA3}" presName="text_2" presStyleLbl="node1" presStyleIdx="1" presStyleCnt="6">
        <dgm:presLayoutVars>
          <dgm:bulletEnabled val="1"/>
        </dgm:presLayoutVars>
      </dgm:prSet>
      <dgm:spPr/>
    </dgm:pt>
    <dgm:pt modelId="{48DC6B07-6406-4110-9028-3A9219EDCBAD}" type="pres">
      <dgm:prSet presAssocID="{FAC3567C-9FB6-4D98-9DFA-5EC377DA4BA3}" presName="accent_2" presStyleCnt="0"/>
      <dgm:spPr/>
    </dgm:pt>
    <dgm:pt modelId="{9F0641D6-E7EA-42A7-B898-F7E35C7E4875}" type="pres">
      <dgm:prSet presAssocID="{FAC3567C-9FB6-4D98-9DFA-5EC377DA4BA3}" presName="accentRepeatNode" presStyleLbl="solidFgAcc1" presStyleIdx="1" presStyleCnt="6"/>
      <dgm:spPr/>
    </dgm:pt>
    <dgm:pt modelId="{AA8EC6AA-3F1F-4ABC-A388-6DC2732BA941}" type="pres">
      <dgm:prSet presAssocID="{A178B05B-00FB-4862-931A-CFD1AD376BAD}" presName="text_3" presStyleLbl="node1" presStyleIdx="2" presStyleCnt="6">
        <dgm:presLayoutVars>
          <dgm:bulletEnabled val="1"/>
        </dgm:presLayoutVars>
      </dgm:prSet>
      <dgm:spPr/>
    </dgm:pt>
    <dgm:pt modelId="{A8C5C6DE-038E-4C07-970B-D750EA319634}" type="pres">
      <dgm:prSet presAssocID="{A178B05B-00FB-4862-931A-CFD1AD376BAD}" presName="accent_3" presStyleCnt="0"/>
      <dgm:spPr/>
    </dgm:pt>
    <dgm:pt modelId="{6822742D-F85C-463E-86B7-F8BD9F3C1545}" type="pres">
      <dgm:prSet presAssocID="{A178B05B-00FB-4862-931A-CFD1AD376BAD}" presName="accentRepeatNode" presStyleLbl="solidFgAcc1" presStyleIdx="2" presStyleCnt="6"/>
      <dgm:spPr/>
    </dgm:pt>
    <dgm:pt modelId="{0E887BC7-EE3F-4C9C-B256-C0E6E67FD843}" type="pres">
      <dgm:prSet presAssocID="{86C739E9-CC52-4F8A-8FA5-C133F2FA720B}" presName="text_4" presStyleLbl="node1" presStyleIdx="3" presStyleCnt="6">
        <dgm:presLayoutVars>
          <dgm:bulletEnabled val="1"/>
        </dgm:presLayoutVars>
      </dgm:prSet>
      <dgm:spPr/>
    </dgm:pt>
    <dgm:pt modelId="{9863CD6C-44A0-4BA5-A692-6F506273EC8F}" type="pres">
      <dgm:prSet presAssocID="{86C739E9-CC52-4F8A-8FA5-C133F2FA720B}" presName="accent_4" presStyleCnt="0"/>
      <dgm:spPr/>
    </dgm:pt>
    <dgm:pt modelId="{B717AB1D-13F0-48C4-B1D2-9B0FF963587A}" type="pres">
      <dgm:prSet presAssocID="{86C739E9-CC52-4F8A-8FA5-C133F2FA720B}" presName="accentRepeatNode" presStyleLbl="solidFgAcc1" presStyleIdx="3" presStyleCnt="6"/>
      <dgm:spPr/>
    </dgm:pt>
    <dgm:pt modelId="{B8B53E8F-052B-4888-902C-E866127C4EDA}" type="pres">
      <dgm:prSet presAssocID="{5615921F-94AB-40A4-A378-99CF38AF7B28}" presName="text_5" presStyleLbl="node1" presStyleIdx="4" presStyleCnt="6">
        <dgm:presLayoutVars>
          <dgm:bulletEnabled val="1"/>
        </dgm:presLayoutVars>
      </dgm:prSet>
      <dgm:spPr/>
    </dgm:pt>
    <dgm:pt modelId="{3D12E927-7B9B-4864-AF92-CFB450922CB7}" type="pres">
      <dgm:prSet presAssocID="{5615921F-94AB-40A4-A378-99CF38AF7B28}" presName="accent_5" presStyleCnt="0"/>
      <dgm:spPr/>
    </dgm:pt>
    <dgm:pt modelId="{BA6036F7-DBEA-459E-8277-90DBDB2EC3A1}" type="pres">
      <dgm:prSet presAssocID="{5615921F-94AB-40A4-A378-99CF38AF7B28}" presName="accentRepeatNode" presStyleLbl="solidFgAcc1" presStyleIdx="4" presStyleCnt="6"/>
      <dgm:spPr/>
    </dgm:pt>
    <dgm:pt modelId="{03D38862-850E-4E66-8BF6-1593689187CE}" type="pres">
      <dgm:prSet presAssocID="{425EEB30-D981-4A64-922F-D8D469256AAA}" presName="text_6" presStyleLbl="node1" presStyleIdx="5" presStyleCnt="6">
        <dgm:presLayoutVars>
          <dgm:bulletEnabled val="1"/>
        </dgm:presLayoutVars>
      </dgm:prSet>
      <dgm:spPr/>
    </dgm:pt>
    <dgm:pt modelId="{F8C8DF59-A7D8-4B55-96AF-BEE1320A8E7C}" type="pres">
      <dgm:prSet presAssocID="{425EEB30-D981-4A64-922F-D8D469256AAA}" presName="accent_6" presStyleCnt="0"/>
      <dgm:spPr/>
    </dgm:pt>
    <dgm:pt modelId="{00CE309C-8D3F-4A9E-9ADF-1BD3BA652365}" type="pres">
      <dgm:prSet presAssocID="{425EEB30-D981-4A64-922F-D8D469256AAA}" presName="accentRepeatNode" presStyleLbl="solidFgAcc1" presStyleIdx="5" presStyleCnt="6"/>
      <dgm:spPr/>
    </dgm:pt>
  </dgm:ptLst>
  <dgm:cxnLst>
    <dgm:cxn modelId="{B4B7AF00-71A2-4F6D-AD9B-414EC2F67D3F}" type="presOf" srcId="{FAC3567C-9FB6-4D98-9DFA-5EC377DA4BA3}" destId="{507316C8-5DEF-44A9-AC83-A5D6AC6C7C22}" srcOrd="0" destOrd="0" presId="urn:microsoft.com/office/officeart/2008/layout/VerticalCurvedList"/>
    <dgm:cxn modelId="{C52C8C02-845E-4001-9BDF-C32153FF0BA2}" srcId="{D799730E-5153-447F-997A-DEC7F024F5A7}" destId="{A178B05B-00FB-4862-931A-CFD1AD376BAD}" srcOrd="2" destOrd="0" parTransId="{E34DB599-9094-4527-9F48-DC777A147C11}" sibTransId="{898A1F58-1A6C-44E6-A5D5-5ADCCD2D30C6}"/>
    <dgm:cxn modelId="{F671941F-5EEE-454B-AA1D-1C53858331D1}" type="presOf" srcId="{86C739E9-CC52-4F8A-8FA5-C133F2FA720B}" destId="{0E887BC7-EE3F-4C9C-B256-C0E6E67FD843}" srcOrd="0" destOrd="0" presId="urn:microsoft.com/office/officeart/2008/layout/VerticalCurvedList"/>
    <dgm:cxn modelId="{FD926F31-58CD-4231-8C07-0005B38DDAF5}" type="presOf" srcId="{425EEB30-D981-4A64-922F-D8D469256AAA}" destId="{03D38862-850E-4E66-8BF6-1593689187CE}" srcOrd="0" destOrd="0" presId="urn:microsoft.com/office/officeart/2008/layout/VerticalCurvedList"/>
    <dgm:cxn modelId="{316F1644-2665-45B8-8C67-061525F45C66}" type="presOf" srcId="{A178B05B-00FB-4862-931A-CFD1AD376BAD}" destId="{AA8EC6AA-3F1F-4ABC-A388-6DC2732BA941}" srcOrd="0" destOrd="0" presId="urn:microsoft.com/office/officeart/2008/layout/VerticalCurvedList"/>
    <dgm:cxn modelId="{4A5F2C7C-1CA1-4440-8554-FADA2797313D}" srcId="{D799730E-5153-447F-997A-DEC7F024F5A7}" destId="{80BB69B1-237D-438A-9CDD-C17B3C0EA8FD}" srcOrd="0" destOrd="0" parTransId="{C60CD141-C3C4-4A54-915E-EE8988E0C34E}" sibTransId="{5875BDBF-D193-4B04-8706-D5063197D27E}"/>
    <dgm:cxn modelId="{5452347C-5448-4FA8-A1E2-EAA8BC30DBC3}" srcId="{D799730E-5153-447F-997A-DEC7F024F5A7}" destId="{86C739E9-CC52-4F8A-8FA5-C133F2FA720B}" srcOrd="3" destOrd="0" parTransId="{938C314E-AACD-4D66-91B2-B382C67AF9CE}" sibTransId="{D1F47262-B231-4CCC-A3F0-B38AB56E9910}"/>
    <dgm:cxn modelId="{B735A996-767C-4C76-B164-CE6E8146195D}" type="presOf" srcId="{D799730E-5153-447F-997A-DEC7F024F5A7}" destId="{2C4F63F2-8797-4E0D-B6AF-911FD8FB0DDB}" srcOrd="0" destOrd="0" presId="urn:microsoft.com/office/officeart/2008/layout/VerticalCurvedList"/>
    <dgm:cxn modelId="{309D6F9F-8D16-4C10-BCDE-B7237181945F}" srcId="{D799730E-5153-447F-997A-DEC7F024F5A7}" destId="{5615921F-94AB-40A4-A378-99CF38AF7B28}" srcOrd="4" destOrd="0" parTransId="{21F07309-6874-4913-8A9F-7E02D254C1B1}" sibTransId="{110D795C-CDF6-486A-80EC-C3B624DE8796}"/>
    <dgm:cxn modelId="{C4847EB3-27DC-4A61-9AE4-18AB7D6A2D18}" type="presOf" srcId="{5615921F-94AB-40A4-A378-99CF38AF7B28}" destId="{B8B53E8F-052B-4888-902C-E866127C4EDA}" srcOrd="0" destOrd="0" presId="urn:microsoft.com/office/officeart/2008/layout/VerticalCurvedList"/>
    <dgm:cxn modelId="{798251B9-2CDC-4CA7-A1A9-9BBA29A82907}" srcId="{D799730E-5153-447F-997A-DEC7F024F5A7}" destId="{FAC3567C-9FB6-4D98-9DFA-5EC377DA4BA3}" srcOrd="1" destOrd="0" parTransId="{A58DB820-CB19-448F-BD78-1ACCABAAE267}" sibTransId="{A33AB98F-76C2-4A2D-823E-E053A151AB8B}"/>
    <dgm:cxn modelId="{2BC54BC2-9F32-4E3B-8E8A-C7FEDED341FB}" srcId="{D799730E-5153-447F-997A-DEC7F024F5A7}" destId="{425EEB30-D981-4A64-922F-D8D469256AAA}" srcOrd="5" destOrd="0" parTransId="{8F852DC7-BE07-4D6D-AAF8-A4F0EDA2FF15}" sibTransId="{2C9D904B-182A-4A8C-A7D9-82C52CCF26AD}"/>
    <dgm:cxn modelId="{8EE95ACB-1361-41A5-9D4E-2AB43B520BD9}" type="presOf" srcId="{80BB69B1-237D-438A-9CDD-C17B3C0EA8FD}" destId="{70D58F3F-68B2-40B8-ACBA-388177A31F8E}" srcOrd="0" destOrd="0" presId="urn:microsoft.com/office/officeart/2008/layout/VerticalCurvedList"/>
    <dgm:cxn modelId="{0A2BA2F2-E737-453C-8FE6-7EB6B11E9A3C}" type="presOf" srcId="{5875BDBF-D193-4B04-8706-D5063197D27E}" destId="{A3199475-3AD3-40BA-AFDB-3B08A2255782}" srcOrd="0" destOrd="0" presId="urn:microsoft.com/office/officeart/2008/layout/VerticalCurvedList"/>
    <dgm:cxn modelId="{7877F620-53EE-4BD3-9F5F-AC133ACE61A6}" type="presParOf" srcId="{2C4F63F2-8797-4E0D-B6AF-911FD8FB0DDB}" destId="{9EDBECBA-42E5-4778-B2C9-4D200BF09B29}" srcOrd="0" destOrd="0" presId="urn:microsoft.com/office/officeart/2008/layout/VerticalCurvedList"/>
    <dgm:cxn modelId="{4441DB48-2759-4FE6-A49C-685B83DA461A}" type="presParOf" srcId="{9EDBECBA-42E5-4778-B2C9-4D200BF09B29}" destId="{6CF44838-0B8F-4E1A-B9C1-EBA5EB1BA35A}" srcOrd="0" destOrd="0" presId="urn:microsoft.com/office/officeart/2008/layout/VerticalCurvedList"/>
    <dgm:cxn modelId="{C9699C28-60DA-4FFE-920F-662EDB873315}" type="presParOf" srcId="{6CF44838-0B8F-4E1A-B9C1-EBA5EB1BA35A}" destId="{E8CA1FC0-1C89-4404-ACFD-E688CE1FFAC9}" srcOrd="0" destOrd="0" presId="urn:microsoft.com/office/officeart/2008/layout/VerticalCurvedList"/>
    <dgm:cxn modelId="{5E4D8DD2-27CD-4BB1-9D1A-BC417A69004B}" type="presParOf" srcId="{6CF44838-0B8F-4E1A-B9C1-EBA5EB1BA35A}" destId="{A3199475-3AD3-40BA-AFDB-3B08A2255782}" srcOrd="1" destOrd="0" presId="urn:microsoft.com/office/officeart/2008/layout/VerticalCurvedList"/>
    <dgm:cxn modelId="{39F0878D-5E1B-4BED-9796-E073FEAB70B0}" type="presParOf" srcId="{6CF44838-0B8F-4E1A-B9C1-EBA5EB1BA35A}" destId="{8694BD9E-3A7A-4137-9128-A00D15D9472F}" srcOrd="2" destOrd="0" presId="urn:microsoft.com/office/officeart/2008/layout/VerticalCurvedList"/>
    <dgm:cxn modelId="{1FBDD452-D145-445E-9A24-8C68DBA84837}" type="presParOf" srcId="{6CF44838-0B8F-4E1A-B9C1-EBA5EB1BA35A}" destId="{CF449EE9-83E6-44E2-B1B1-DCE1249363D0}" srcOrd="3" destOrd="0" presId="urn:microsoft.com/office/officeart/2008/layout/VerticalCurvedList"/>
    <dgm:cxn modelId="{56712D47-64B6-43D0-AF2F-BE3C07C94C19}" type="presParOf" srcId="{9EDBECBA-42E5-4778-B2C9-4D200BF09B29}" destId="{70D58F3F-68B2-40B8-ACBA-388177A31F8E}" srcOrd="1" destOrd="0" presId="urn:microsoft.com/office/officeart/2008/layout/VerticalCurvedList"/>
    <dgm:cxn modelId="{408EF5AF-A4C0-4F0A-BA0C-C8E60F0A000F}" type="presParOf" srcId="{9EDBECBA-42E5-4778-B2C9-4D200BF09B29}" destId="{DEC544F3-92BE-4E98-B210-00FC7401706A}" srcOrd="2" destOrd="0" presId="urn:microsoft.com/office/officeart/2008/layout/VerticalCurvedList"/>
    <dgm:cxn modelId="{4CE5AB44-8E1D-43DE-9B1D-EE76545B0F57}" type="presParOf" srcId="{DEC544F3-92BE-4E98-B210-00FC7401706A}" destId="{813837AA-3A36-4C20-A4BA-2ADD3101CA72}" srcOrd="0" destOrd="0" presId="urn:microsoft.com/office/officeart/2008/layout/VerticalCurvedList"/>
    <dgm:cxn modelId="{5CFAFFA5-147C-43D2-A16F-5FDE37D3F583}" type="presParOf" srcId="{9EDBECBA-42E5-4778-B2C9-4D200BF09B29}" destId="{507316C8-5DEF-44A9-AC83-A5D6AC6C7C22}" srcOrd="3" destOrd="0" presId="urn:microsoft.com/office/officeart/2008/layout/VerticalCurvedList"/>
    <dgm:cxn modelId="{4AF846F9-CD2F-44D3-AC12-2E49108001A3}" type="presParOf" srcId="{9EDBECBA-42E5-4778-B2C9-4D200BF09B29}" destId="{48DC6B07-6406-4110-9028-3A9219EDCBAD}" srcOrd="4" destOrd="0" presId="urn:microsoft.com/office/officeart/2008/layout/VerticalCurvedList"/>
    <dgm:cxn modelId="{76358428-C5BE-4289-B497-39E00A692DE0}" type="presParOf" srcId="{48DC6B07-6406-4110-9028-3A9219EDCBAD}" destId="{9F0641D6-E7EA-42A7-B898-F7E35C7E4875}" srcOrd="0" destOrd="0" presId="urn:microsoft.com/office/officeart/2008/layout/VerticalCurvedList"/>
    <dgm:cxn modelId="{C4E348F6-593D-4C45-8189-FA5E971BA58C}" type="presParOf" srcId="{9EDBECBA-42E5-4778-B2C9-4D200BF09B29}" destId="{AA8EC6AA-3F1F-4ABC-A388-6DC2732BA941}" srcOrd="5" destOrd="0" presId="urn:microsoft.com/office/officeart/2008/layout/VerticalCurvedList"/>
    <dgm:cxn modelId="{24BF0402-57F4-419D-8EB6-BDC1D0CA862F}" type="presParOf" srcId="{9EDBECBA-42E5-4778-B2C9-4D200BF09B29}" destId="{A8C5C6DE-038E-4C07-970B-D750EA319634}" srcOrd="6" destOrd="0" presId="urn:microsoft.com/office/officeart/2008/layout/VerticalCurvedList"/>
    <dgm:cxn modelId="{74709DB4-E665-4F22-9824-A88951E4A967}" type="presParOf" srcId="{A8C5C6DE-038E-4C07-970B-D750EA319634}" destId="{6822742D-F85C-463E-86B7-F8BD9F3C1545}" srcOrd="0" destOrd="0" presId="urn:microsoft.com/office/officeart/2008/layout/VerticalCurvedList"/>
    <dgm:cxn modelId="{47A03FE1-C449-4464-9E03-51CC03B9FC8D}" type="presParOf" srcId="{9EDBECBA-42E5-4778-B2C9-4D200BF09B29}" destId="{0E887BC7-EE3F-4C9C-B256-C0E6E67FD843}" srcOrd="7" destOrd="0" presId="urn:microsoft.com/office/officeart/2008/layout/VerticalCurvedList"/>
    <dgm:cxn modelId="{79275767-E192-403D-AC99-4EFB50BC084A}" type="presParOf" srcId="{9EDBECBA-42E5-4778-B2C9-4D200BF09B29}" destId="{9863CD6C-44A0-4BA5-A692-6F506273EC8F}" srcOrd="8" destOrd="0" presId="urn:microsoft.com/office/officeart/2008/layout/VerticalCurvedList"/>
    <dgm:cxn modelId="{36A50FC4-3B60-48A3-A370-E6B378FC02B4}" type="presParOf" srcId="{9863CD6C-44A0-4BA5-A692-6F506273EC8F}" destId="{B717AB1D-13F0-48C4-B1D2-9B0FF963587A}" srcOrd="0" destOrd="0" presId="urn:microsoft.com/office/officeart/2008/layout/VerticalCurvedList"/>
    <dgm:cxn modelId="{CC7C1F20-5AAB-4853-899C-0EA1B8A53E22}" type="presParOf" srcId="{9EDBECBA-42E5-4778-B2C9-4D200BF09B29}" destId="{B8B53E8F-052B-4888-902C-E866127C4EDA}" srcOrd="9" destOrd="0" presId="urn:microsoft.com/office/officeart/2008/layout/VerticalCurvedList"/>
    <dgm:cxn modelId="{0213AB33-12BD-4C51-A5C2-0301BCB6147B}" type="presParOf" srcId="{9EDBECBA-42E5-4778-B2C9-4D200BF09B29}" destId="{3D12E927-7B9B-4864-AF92-CFB450922CB7}" srcOrd="10" destOrd="0" presId="urn:microsoft.com/office/officeart/2008/layout/VerticalCurvedList"/>
    <dgm:cxn modelId="{F0FD81ED-BA76-4E81-8670-D01D170E7A2C}" type="presParOf" srcId="{3D12E927-7B9B-4864-AF92-CFB450922CB7}" destId="{BA6036F7-DBEA-459E-8277-90DBDB2EC3A1}" srcOrd="0" destOrd="0" presId="urn:microsoft.com/office/officeart/2008/layout/VerticalCurvedList"/>
    <dgm:cxn modelId="{993CBDDA-E15B-4D1E-93D2-B193503215BD}" type="presParOf" srcId="{9EDBECBA-42E5-4778-B2C9-4D200BF09B29}" destId="{03D38862-850E-4E66-8BF6-1593689187CE}" srcOrd="11" destOrd="0" presId="urn:microsoft.com/office/officeart/2008/layout/VerticalCurvedList"/>
    <dgm:cxn modelId="{CF7B4182-5BCD-42C5-AAA4-5CFF5F4F290B}" type="presParOf" srcId="{9EDBECBA-42E5-4778-B2C9-4D200BF09B29}" destId="{F8C8DF59-A7D8-4B55-96AF-BEE1320A8E7C}" srcOrd="12" destOrd="0" presId="urn:microsoft.com/office/officeart/2008/layout/VerticalCurvedList"/>
    <dgm:cxn modelId="{398F3134-01E7-4488-9298-785D9B1E9EDC}" type="presParOf" srcId="{F8C8DF59-A7D8-4B55-96AF-BEE1320A8E7C}" destId="{00CE309C-8D3F-4A9E-9ADF-1BD3BA65236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199475-3AD3-40BA-AFDB-3B08A2255782}">
      <dsp:nvSpPr>
        <dsp:cNvPr id="0" name=""/>
        <dsp:cNvSpPr/>
      </dsp:nvSpPr>
      <dsp:spPr>
        <a:xfrm>
          <a:off x="-13993986" y="-2134941"/>
          <a:ext cx="16650939" cy="16650939"/>
        </a:xfrm>
        <a:prstGeom prst="blockArc">
          <a:avLst>
            <a:gd name="adj1" fmla="val 18900000"/>
            <a:gd name="adj2" fmla="val 2700000"/>
            <a:gd name="adj3" fmla="val 130"/>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D58F3F-68B2-40B8-ACBA-388177A31F8E}">
      <dsp:nvSpPr>
        <dsp:cNvPr id="0" name=""/>
        <dsp:cNvSpPr/>
      </dsp:nvSpPr>
      <dsp:spPr>
        <a:xfrm>
          <a:off x="991103" y="651986"/>
          <a:ext cx="15891452" cy="130347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4635" tIns="165100" rIns="165100" bIns="165100" numCol="1" spcCol="1270" anchor="ctr" anchorCtr="0">
          <a:noAutofit/>
        </a:bodyPr>
        <a:lstStyle/>
        <a:p>
          <a:pPr marL="0" lvl="0" indent="0" algn="l" defTabSz="2889250">
            <a:lnSpc>
              <a:spcPct val="90000"/>
            </a:lnSpc>
            <a:spcBef>
              <a:spcPct val="0"/>
            </a:spcBef>
            <a:spcAft>
              <a:spcPct val="35000"/>
            </a:spcAft>
            <a:buNone/>
          </a:pPr>
          <a:r>
            <a:rPr lang="en-US" sz="6500" kern="1200"/>
            <a:t>Contract Overview</a:t>
          </a:r>
        </a:p>
      </dsp:txBody>
      <dsp:txXfrm>
        <a:off x="991103" y="651986"/>
        <a:ext cx="15891452" cy="1303477"/>
      </dsp:txXfrm>
    </dsp:sp>
    <dsp:sp modelId="{813837AA-3A36-4C20-A4BA-2ADD3101CA72}">
      <dsp:nvSpPr>
        <dsp:cNvPr id="0" name=""/>
        <dsp:cNvSpPr/>
      </dsp:nvSpPr>
      <dsp:spPr>
        <a:xfrm>
          <a:off x="176430" y="489051"/>
          <a:ext cx="1629346" cy="162934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7316C8-5DEF-44A9-AC83-A5D6AC6C7C22}">
      <dsp:nvSpPr>
        <dsp:cNvPr id="0" name=""/>
        <dsp:cNvSpPr/>
      </dsp:nvSpPr>
      <dsp:spPr>
        <a:xfrm>
          <a:off x="2063302" y="2606955"/>
          <a:ext cx="14819252" cy="130347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4635" tIns="165100" rIns="165100" bIns="165100" numCol="1" spcCol="1270" anchor="ctr" anchorCtr="0">
          <a:noAutofit/>
        </a:bodyPr>
        <a:lstStyle/>
        <a:p>
          <a:pPr marL="0" lvl="0" indent="0" algn="l" defTabSz="2889250">
            <a:lnSpc>
              <a:spcPct val="90000"/>
            </a:lnSpc>
            <a:spcBef>
              <a:spcPct val="0"/>
            </a:spcBef>
            <a:spcAft>
              <a:spcPct val="35000"/>
            </a:spcAft>
            <a:buNone/>
          </a:pPr>
          <a:r>
            <a:rPr lang="en-US" sz="6500" kern="1200"/>
            <a:t>Current Physical Devices</a:t>
          </a:r>
        </a:p>
      </dsp:txBody>
      <dsp:txXfrm>
        <a:off x="2063302" y="2606955"/>
        <a:ext cx="14819252" cy="1303477"/>
      </dsp:txXfrm>
    </dsp:sp>
    <dsp:sp modelId="{9F0641D6-E7EA-42A7-B898-F7E35C7E4875}">
      <dsp:nvSpPr>
        <dsp:cNvPr id="0" name=""/>
        <dsp:cNvSpPr/>
      </dsp:nvSpPr>
      <dsp:spPr>
        <a:xfrm>
          <a:off x="1248629" y="2444020"/>
          <a:ext cx="1629346" cy="162934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8EC6AA-3F1F-4ABC-A388-6DC2732BA941}">
      <dsp:nvSpPr>
        <dsp:cNvPr id="0" name=""/>
        <dsp:cNvSpPr/>
      </dsp:nvSpPr>
      <dsp:spPr>
        <a:xfrm>
          <a:off x="2553592" y="4561923"/>
          <a:ext cx="14328963" cy="130347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4635" tIns="165100" rIns="165100" bIns="165100" numCol="1" spcCol="1270" anchor="ctr" anchorCtr="0">
          <a:noAutofit/>
        </a:bodyPr>
        <a:lstStyle/>
        <a:p>
          <a:pPr marL="0" lvl="0" indent="0" algn="l" defTabSz="2889250">
            <a:lnSpc>
              <a:spcPct val="90000"/>
            </a:lnSpc>
            <a:spcBef>
              <a:spcPct val="0"/>
            </a:spcBef>
            <a:spcAft>
              <a:spcPct val="35000"/>
            </a:spcAft>
            <a:buNone/>
          </a:pPr>
          <a:r>
            <a:rPr lang="en-GB" sz="6500" b="0" i="0" u="none" kern="1200" dirty="0"/>
            <a:t>Pending Tickets</a:t>
          </a:r>
          <a:endParaRPr lang="en-US" sz="6500" kern="1200" dirty="0"/>
        </a:p>
      </dsp:txBody>
      <dsp:txXfrm>
        <a:off x="2553592" y="4561923"/>
        <a:ext cx="14328963" cy="1303477"/>
      </dsp:txXfrm>
    </dsp:sp>
    <dsp:sp modelId="{6822742D-F85C-463E-86B7-F8BD9F3C1545}">
      <dsp:nvSpPr>
        <dsp:cNvPr id="0" name=""/>
        <dsp:cNvSpPr/>
      </dsp:nvSpPr>
      <dsp:spPr>
        <a:xfrm>
          <a:off x="1738919" y="4398989"/>
          <a:ext cx="1629346" cy="162934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887BC7-EE3F-4C9C-B256-C0E6E67FD843}">
      <dsp:nvSpPr>
        <dsp:cNvPr id="0" name=""/>
        <dsp:cNvSpPr/>
      </dsp:nvSpPr>
      <dsp:spPr>
        <a:xfrm>
          <a:off x="2553592" y="6515654"/>
          <a:ext cx="14328963" cy="130347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4635" tIns="165100" rIns="165100" bIns="165100" numCol="1" spcCol="1270" anchor="ctr" anchorCtr="0">
          <a:noAutofit/>
        </a:bodyPr>
        <a:lstStyle/>
        <a:p>
          <a:pPr marL="0" lvl="0" indent="0" algn="l" defTabSz="2889250">
            <a:lnSpc>
              <a:spcPct val="90000"/>
            </a:lnSpc>
            <a:spcBef>
              <a:spcPct val="0"/>
            </a:spcBef>
            <a:spcAft>
              <a:spcPct val="35000"/>
            </a:spcAft>
            <a:buNone/>
          </a:pPr>
          <a:r>
            <a:rPr lang="en-GB" sz="6500" b="0" i="0" u="none" kern="1200"/>
            <a:t>What’s New with Rackspace</a:t>
          </a:r>
          <a:endParaRPr lang="en-US" sz="6500" kern="1200"/>
        </a:p>
      </dsp:txBody>
      <dsp:txXfrm>
        <a:off x="2553592" y="6515654"/>
        <a:ext cx="14328963" cy="1303477"/>
      </dsp:txXfrm>
    </dsp:sp>
    <dsp:sp modelId="{B717AB1D-13F0-48C4-B1D2-9B0FF963587A}">
      <dsp:nvSpPr>
        <dsp:cNvPr id="0" name=""/>
        <dsp:cNvSpPr/>
      </dsp:nvSpPr>
      <dsp:spPr>
        <a:xfrm>
          <a:off x="1738919" y="6352719"/>
          <a:ext cx="1629346" cy="162934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B53E8F-052B-4888-902C-E866127C4EDA}">
      <dsp:nvSpPr>
        <dsp:cNvPr id="0" name=""/>
        <dsp:cNvSpPr/>
      </dsp:nvSpPr>
      <dsp:spPr>
        <a:xfrm>
          <a:off x="2063302" y="8470623"/>
          <a:ext cx="14819252" cy="130347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4635" tIns="165100" rIns="165100" bIns="165100" numCol="1" spcCol="1270" anchor="ctr" anchorCtr="0">
          <a:noAutofit/>
        </a:bodyPr>
        <a:lstStyle/>
        <a:p>
          <a:pPr marL="0" lvl="0" indent="0" algn="l" defTabSz="2889250">
            <a:lnSpc>
              <a:spcPct val="90000"/>
            </a:lnSpc>
            <a:spcBef>
              <a:spcPct val="0"/>
            </a:spcBef>
            <a:spcAft>
              <a:spcPct val="35000"/>
            </a:spcAft>
            <a:buNone/>
          </a:pPr>
          <a:r>
            <a:rPr lang="en-GB" sz="6500" b="0" i="0" u="none" kern="1200"/>
            <a:t>Fanatical experience - NPS</a:t>
          </a:r>
          <a:endParaRPr lang="en-US" sz="6500" kern="1200"/>
        </a:p>
      </dsp:txBody>
      <dsp:txXfrm>
        <a:off x="2063302" y="8470623"/>
        <a:ext cx="14819252" cy="1303477"/>
      </dsp:txXfrm>
    </dsp:sp>
    <dsp:sp modelId="{BA6036F7-DBEA-459E-8277-90DBDB2EC3A1}">
      <dsp:nvSpPr>
        <dsp:cNvPr id="0" name=""/>
        <dsp:cNvSpPr/>
      </dsp:nvSpPr>
      <dsp:spPr>
        <a:xfrm>
          <a:off x="1248629" y="8307688"/>
          <a:ext cx="1629346" cy="162934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D38862-850E-4E66-8BF6-1593689187CE}">
      <dsp:nvSpPr>
        <dsp:cNvPr id="0" name=""/>
        <dsp:cNvSpPr/>
      </dsp:nvSpPr>
      <dsp:spPr>
        <a:xfrm>
          <a:off x="991103" y="10425592"/>
          <a:ext cx="15891452" cy="130347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4635" tIns="165100" rIns="165100" bIns="165100" numCol="1" spcCol="1270" anchor="ctr" anchorCtr="0">
          <a:noAutofit/>
        </a:bodyPr>
        <a:lstStyle/>
        <a:p>
          <a:pPr marL="0" lvl="0" indent="0" algn="l" defTabSz="2889250">
            <a:lnSpc>
              <a:spcPct val="90000"/>
            </a:lnSpc>
            <a:spcBef>
              <a:spcPct val="0"/>
            </a:spcBef>
            <a:spcAft>
              <a:spcPct val="35000"/>
            </a:spcAft>
            <a:buNone/>
          </a:pPr>
          <a:r>
            <a:rPr lang="en-US" sz="6500" kern="1200" dirty="0"/>
            <a:t>Action Items</a:t>
          </a:r>
        </a:p>
      </dsp:txBody>
      <dsp:txXfrm>
        <a:off x="991103" y="10425592"/>
        <a:ext cx="15891452" cy="1303477"/>
      </dsp:txXfrm>
    </dsp:sp>
    <dsp:sp modelId="{00CE309C-8D3F-4A9E-9ADF-1BD3BA652365}">
      <dsp:nvSpPr>
        <dsp:cNvPr id="0" name=""/>
        <dsp:cNvSpPr/>
      </dsp:nvSpPr>
      <dsp:spPr>
        <a:xfrm>
          <a:off x="176430" y="10262657"/>
          <a:ext cx="1629346" cy="162934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A0C39B-B38C-4AAA-B27A-B351D17E99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58503-EC51-4570-9EFC-84D0DE753D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8552C3-53A9-4EAE-98D2-96F7E807C082}" type="datetimeFigureOut">
              <a:rPr lang="en-US" smtClean="0"/>
              <a:t>7/25/2024</a:t>
            </a:fld>
            <a:endParaRPr lang="en-US"/>
          </a:p>
        </p:txBody>
      </p:sp>
      <p:sp>
        <p:nvSpPr>
          <p:cNvPr id="4" name="Footer Placeholder 3">
            <a:extLst>
              <a:ext uri="{FF2B5EF4-FFF2-40B4-BE49-F238E27FC236}">
                <a16:creationId xmlns:a16="http://schemas.microsoft.com/office/drawing/2014/main" id="{CF9542E6-4148-41C6-8765-7774913CF9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0FD1801-DC87-4EE6-ADE9-B29C555E1D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FBD4D7-8404-432A-8B7A-5DDC046EC741}" type="slidenum">
              <a:rPr lang="en-US" smtClean="0"/>
              <a:t>‹#›</a:t>
            </a:fld>
            <a:endParaRPr lang="en-US"/>
          </a:p>
        </p:txBody>
      </p:sp>
    </p:spTree>
    <p:extLst>
      <p:ext uri="{BB962C8B-B14F-4D97-AF65-F5344CB8AC3E}">
        <p14:creationId xmlns:p14="http://schemas.microsoft.com/office/powerpoint/2010/main" val="3582771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1FFEF-7AA5-49AA-AC58-7D6786C64E8F}" type="datetimeFigureOut">
              <a:rPr lang="en-US" smtClean="0"/>
              <a:t>7/25/2024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F7EE4-7D84-4D77-B4B2-0C966043B366}" type="slidenum">
              <a:rPr lang="en-US" smtClean="0"/>
              <a:t>‹#›</a:t>
            </a:fld>
            <a:endParaRPr lang="en-US"/>
          </a:p>
        </p:txBody>
      </p:sp>
    </p:spTree>
    <p:extLst>
      <p:ext uri="{BB962C8B-B14F-4D97-AF65-F5344CB8AC3E}">
        <p14:creationId xmlns:p14="http://schemas.microsoft.com/office/powerpoint/2010/main" val="730966419"/>
      </p:ext>
    </p:extLst>
  </p:cSld>
  <p:clrMap bg1="lt1" tx1="dk1" bg2="lt2" tx2="dk2" accent1="accent1" accent2="accent2" accent3="accent3" accent4="accent4" accent5="accent5" accent6="accent6" hlink="hlink" folHlink="folHlink"/>
  <p:notesStyle>
    <a:lvl1pPr marL="0" algn="l"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2400" kern="1200">
        <a:solidFill>
          <a:schemeClr val="tx1"/>
        </a:solidFill>
        <a:latin typeface="+mn-lt"/>
        <a:ea typeface="+mn-ea"/>
        <a:cs typeface="+mn-cs"/>
      </a:defRPr>
    </a:lvl2pPr>
    <a:lvl3pPr marL="1828800" algn="l" defTabSz="1828800" rtl="0" eaLnBrk="1" latinLnBrk="0" hangingPunct="1">
      <a:defRPr sz="2400" kern="1200">
        <a:solidFill>
          <a:schemeClr val="tx1"/>
        </a:solidFill>
        <a:latin typeface="+mn-lt"/>
        <a:ea typeface="+mn-ea"/>
        <a:cs typeface="+mn-cs"/>
      </a:defRPr>
    </a:lvl3pPr>
    <a:lvl4pPr marL="2743200" algn="l" defTabSz="1828800" rtl="0" eaLnBrk="1" latinLnBrk="0" hangingPunct="1">
      <a:defRPr sz="2400" kern="1200">
        <a:solidFill>
          <a:schemeClr val="tx1"/>
        </a:solidFill>
        <a:latin typeface="+mn-lt"/>
        <a:ea typeface="+mn-ea"/>
        <a:cs typeface="+mn-cs"/>
      </a:defRPr>
    </a:lvl4pPr>
    <a:lvl5pPr marL="3657600" algn="l" defTabSz="1828800" rtl="0" eaLnBrk="1" latinLnBrk="0" hangingPunct="1">
      <a:defRPr sz="240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F7EE4-7D84-4D77-B4B2-0C966043B366}" type="slidenum">
              <a:rPr lang="en-US" smtClean="0"/>
              <a:t>1</a:t>
            </a:fld>
            <a:endParaRPr lang="en-US"/>
          </a:p>
        </p:txBody>
      </p:sp>
    </p:spTree>
    <p:extLst>
      <p:ext uri="{BB962C8B-B14F-4D97-AF65-F5344CB8AC3E}">
        <p14:creationId xmlns:p14="http://schemas.microsoft.com/office/powerpoint/2010/main" val="3640459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b="1">
                <a:solidFill>
                  <a:srgbClr val="FF0000"/>
                </a:solidFill>
              </a:rPr>
              <a:t>Mandatory slide – all regions</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F7EE4-7D84-4D77-B4B2-0C966043B3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085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a:t>Select the relevant slide for your region and delete the others. </a:t>
            </a:r>
          </a:p>
        </p:txBody>
      </p:sp>
      <p:sp>
        <p:nvSpPr>
          <p:cNvPr id="4" name="Slide Number Placeholder 3"/>
          <p:cNvSpPr>
            <a:spLocks noGrp="1"/>
          </p:cNvSpPr>
          <p:nvPr>
            <p:ph type="sldNum" sz="quarter" idx="5"/>
          </p:nvPr>
        </p:nvSpPr>
        <p:spPr/>
        <p:txBody>
          <a:bodyPr/>
          <a:lstStyle/>
          <a:p>
            <a:fld id="{743F7EE4-7D84-4D77-B4B2-0C966043B366}" type="slidenum">
              <a:rPr lang="en-US" smtClean="0"/>
              <a:t>16</a:t>
            </a:fld>
            <a:endParaRPr lang="en-US"/>
          </a:p>
        </p:txBody>
      </p:sp>
    </p:spTree>
    <p:extLst>
      <p:ext uri="{BB962C8B-B14F-4D97-AF65-F5344CB8AC3E}">
        <p14:creationId xmlns:p14="http://schemas.microsoft.com/office/powerpoint/2010/main" val="3030319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solidFill>
                  <a:srgbClr val="FF0000"/>
                </a:solidFill>
              </a:rPr>
              <a:t>Mandatory slide – all regions</a:t>
            </a:r>
          </a:p>
          <a:p>
            <a:endParaRPr lang="en-GB"/>
          </a:p>
          <a:p>
            <a:r>
              <a:rPr lang="en-GB"/>
              <a:t>The order of the agenda can be amended to suit your customer.</a:t>
            </a:r>
          </a:p>
          <a:p>
            <a:r>
              <a:rPr lang="en-GB"/>
              <a:t>These agenda items are the minimum standard expected for an MSR.</a:t>
            </a:r>
          </a:p>
          <a:p>
            <a:endParaRPr lang="en-GB"/>
          </a:p>
        </p:txBody>
      </p:sp>
      <p:sp>
        <p:nvSpPr>
          <p:cNvPr id="4" name="Slide Number Placeholder 3"/>
          <p:cNvSpPr>
            <a:spLocks noGrp="1"/>
          </p:cNvSpPr>
          <p:nvPr>
            <p:ph type="sldNum" sz="quarter" idx="5"/>
          </p:nvPr>
        </p:nvSpPr>
        <p:spPr/>
        <p:txBody>
          <a:bodyPr/>
          <a:lstStyle/>
          <a:p>
            <a:fld id="{743F7EE4-7D84-4D77-B4B2-0C966043B366}" type="slidenum">
              <a:rPr lang="en-US" smtClean="0"/>
              <a:t>2</a:t>
            </a:fld>
            <a:endParaRPr lang="en-US"/>
          </a:p>
        </p:txBody>
      </p:sp>
    </p:spTree>
    <p:extLst>
      <p:ext uri="{BB962C8B-B14F-4D97-AF65-F5344CB8AC3E}">
        <p14:creationId xmlns:p14="http://schemas.microsoft.com/office/powerpoint/2010/main" val="2390755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F7EE4-7D84-4D77-B4B2-0C966043B366}" type="slidenum">
              <a:rPr lang="en-US" smtClean="0"/>
              <a:t>4</a:t>
            </a:fld>
            <a:endParaRPr lang="en-US"/>
          </a:p>
        </p:txBody>
      </p:sp>
    </p:spTree>
    <p:extLst>
      <p:ext uri="{BB962C8B-B14F-4D97-AF65-F5344CB8AC3E}">
        <p14:creationId xmlns:p14="http://schemas.microsoft.com/office/powerpoint/2010/main" val="185189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b="1">
                <a:solidFill>
                  <a:srgbClr val="FF0000"/>
                </a:solidFill>
              </a:rPr>
              <a:t>Mandatory slide – all regions</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GB"/>
          </a:p>
          <a:p>
            <a:pPr marL="0" marR="0" lvl="0" indent="0" algn="l" defTabSz="1828800" rtl="0" eaLnBrk="1" fontAlgn="auto" latinLnBrk="0" hangingPunct="1">
              <a:lnSpc>
                <a:spcPct val="100000"/>
              </a:lnSpc>
              <a:spcBef>
                <a:spcPts val="0"/>
              </a:spcBef>
              <a:spcAft>
                <a:spcPts val="0"/>
              </a:spcAft>
              <a:buClrTx/>
              <a:buSzTx/>
              <a:buFontTx/>
              <a:buNone/>
              <a:tabLst/>
              <a:defRPr/>
            </a:pPr>
            <a:r>
              <a:rPr lang="en-GB"/>
              <a:t>Project trackers, Action logs and CSIP will all feed in to this section.</a:t>
            </a:r>
          </a:p>
          <a:p>
            <a:endParaRPr lang="en-GB"/>
          </a:p>
        </p:txBody>
      </p:sp>
      <p:sp>
        <p:nvSpPr>
          <p:cNvPr id="4" name="Slide Number Placeholder 3"/>
          <p:cNvSpPr>
            <a:spLocks noGrp="1"/>
          </p:cNvSpPr>
          <p:nvPr>
            <p:ph type="sldNum" sz="quarter" idx="5"/>
          </p:nvPr>
        </p:nvSpPr>
        <p:spPr/>
        <p:txBody>
          <a:bodyPr/>
          <a:lstStyle/>
          <a:p>
            <a:fld id="{743F7EE4-7D84-4D77-B4B2-0C966043B366}" type="slidenum">
              <a:rPr lang="en-US" smtClean="0"/>
              <a:t>5</a:t>
            </a:fld>
            <a:endParaRPr lang="en-US"/>
          </a:p>
        </p:txBody>
      </p:sp>
    </p:spTree>
    <p:extLst>
      <p:ext uri="{BB962C8B-B14F-4D97-AF65-F5344CB8AC3E}">
        <p14:creationId xmlns:p14="http://schemas.microsoft.com/office/powerpoint/2010/main" val="741368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b="1" dirty="0">
                <a:solidFill>
                  <a:srgbClr val="FF0000"/>
                </a:solidFill>
              </a:rPr>
              <a:t>Mandatory slide – all regions</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1828800" rtl="0" eaLnBrk="1" fontAlgn="auto" latinLnBrk="0" hangingPunct="1">
              <a:lnSpc>
                <a:spcPct val="100000"/>
              </a:lnSpc>
              <a:spcBef>
                <a:spcPts val="0"/>
              </a:spcBef>
              <a:spcAft>
                <a:spcPts val="0"/>
              </a:spcAft>
              <a:buClrTx/>
              <a:buSzTx/>
              <a:buFontTx/>
              <a:buNone/>
              <a:tabLst/>
              <a:defRPr/>
            </a:pPr>
            <a:r>
              <a:rPr lang="en-GB" dirty="0"/>
              <a:t>Project trackers, Action logs and CSIP will all feed in to this section.</a:t>
            </a:r>
          </a:p>
          <a:p>
            <a:endParaRPr lang="en-GB" dirty="0"/>
          </a:p>
        </p:txBody>
      </p:sp>
      <p:sp>
        <p:nvSpPr>
          <p:cNvPr id="4" name="Slide Number Placeholder 3"/>
          <p:cNvSpPr>
            <a:spLocks noGrp="1"/>
          </p:cNvSpPr>
          <p:nvPr>
            <p:ph type="sldNum" sz="quarter" idx="5"/>
          </p:nvPr>
        </p:nvSpPr>
        <p:spPr/>
        <p:txBody>
          <a:bodyPr/>
          <a:lstStyle/>
          <a:p>
            <a:fld id="{743F7EE4-7D84-4D77-B4B2-0C966043B366}" type="slidenum">
              <a:rPr lang="en-US" smtClean="0"/>
              <a:t>7</a:t>
            </a:fld>
            <a:endParaRPr lang="en-US"/>
          </a:p>
        </p:txBody>
      </p:sp>
    </p:spTree>
    <p:extLst>
      <p:ext uri="{BB962C8B-B14F-4D97-AF65-F5344CB8AC3E}">
        <p14:creationId xmlns:p14="http://schemas.microsoft.com/office/powerpoint/2010/main" val="3066370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F7EE4-7D84-4D77-B4B2-0C966043B366}" type="slidenum">
              <a:rPr lang="en-US" smtClean="0"/>
              <a:t>8</a:t>
            </a:fld>
            <a:endParaRPr lang="en-US"/>
          </a:p>
        </p:txBody>
      </p:sp>
    </p:spTree>
    <p:extLst>
      <p:ext uri="{BB962C8B-B14F-4D97-AF65-F5344CB8AC3E}">
        <p14:creationId xmlns:p14="http://schemas.microsoft.com/office/powerpoint/2010/main" val="1693278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a:t>This section can be expanded to include a full technical review that is specific customer.</a:t>
            </a:r>
          </a:p>
          <a:p>
            <a:endParaRPr lang="en-GB"/>
          </a:p>
        </p:txBody>
      </p:sp>
      <p:sp>
        <p:nvSpPr>
          <p:cNvPr id="4" name="Slide Number Placeholder 3"/>
          <p:cNvSpPr>
            <a:spLocks noGrp="1"/>
          </p:cNvSpPr>
          <p:nvPr>
            <p:ph type="sldNum" sz="quarter" idx="5"/>
          </p:nvPr>
        </p:nvSpPr>
        <p:spPr/>
        <p:txBody>
          <a:bodyPr/>
          <a:lstStyle/>
          <a:p>
            <a:fld id="{743F7EE4-7D84-4D77-B4B2-0C966043B366}" type="slidenum">
              <a:rPr lang="en-US" smtClean="0"/>
              <a:t>9</a:t>
            </a:fld>
            <a:endParaRPr lang="en-US"/>
          </a:p>
        </p:txBody>
      </p:sp>
    </p:spTree>
    <p:extLst>
      <p:ext uri="{BB962C8B-B14F-4D97-AF65-F5344CB8AC3E}">
        <p14:creationId xmlns:p14="http://schemas.microsoft.com/office/powerpoint/2010/main" val="297429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349250"/>
            <a:ext cx="4876800" cy="27432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F7EE4-7D84-4D77-B4B2-0C966043B366}" type="slidenum">
              <a:rPr lang="en-US" smtClean="0"/>
              <a:pPr/>
              <a:t>12</a:t>
            </a:fld>
            <a:endParaRPr lang="en-US"/>
          </a:p>
        </p:txBody>
      </p:sp>
    </p:spTree>
    <p:extLst>
      <p:ext uri="{BB962C8B-B14F-4D97-AF65-F5344CB8AC3E}">
        <p14:creationId xmlns:p14="http://schemas.microsoft.com/office/powerpoint/2010/main" val="2137694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349250"/>
            <a:ext cx="4876800" cy="27432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F7EE4-7D84-4D77-B4B2-0C966043B366}" type="slidenum">
              <a:rPr lang="en-US" smtClean="0"/>
              <a:pPr/>
              <a:t>13</a:t>
            </a:fld>
            <a:endParaRPr lang="en-US"/>
          </a:p>
        </p:txBody>
      </p:sp>
    </p:spTree>
    <p:extLst>
      <p:ext uri="{BB962C8B-B14F-4D97-AF65-F5344CB8AC3E}">
        <p14:creationId xmlns:p14="http://schemas.microsoft.com/office/powerpoint/2010/main" val="792569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a:xfrm>
            <a:off x="6629400" y="13000314"/>
            <a:ext cx="5518291" cy="48641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a:xfrm>
            <a:off x="22402801" y="12985750"/>
            <a:ext cx="1234804" cy="466344"/>
          </a:xfrm>
          <a:prstGeom prst="rect">
            <a:avLst/>
          </a:prstGeom>
        </p:spPr>
        <p:txBody>
          <a:body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601968" y="621792"/>
            <a:ext cx="17035272" cy="12353544"/>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marL="457200" lvl="0" indent="-566928" fontAlgn="base">
              <a:buChar char="•"/>
            </a:pPr>
            <a:r>
              <a:rPr lang="en-US"/>
              <a:t>Edit Master text styles</a:t>
            </a:r>
          </a:p>
          <a:p>
            <a:pPr lvl="1" fontAlgn="base"/>
            <a:r>
              <a:rPr lang="en-US"/>
              <a:t>Second level</a:t>
            </a:r>
          </a:p>
          <a:p>
            <a:pPr lvl="2" fontAlgn="base"/>
            <a:r>
              <a:rPr lang="en-US"/>
              <a:t>Third level</a:t>
            </a:r>
          </a:p>
          <a:p>
            <a:pPr lvl="3" fontAlgn="base"/>
            <a:r>
              <a:rPr lang="en-US"/>
              <a:t>Fourth level</a:t>
            </a:r>
          </a:p>
          <a:p>
            <a:pPr lvl="4" fontAlgn="base"/>
            <a:r>
              <a:rPr lang="en-US"/>
              <a:t>Fifth level</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88975" y="3687495"/>
            <a:ext cx="5216525" cy="2280489"/>
          </a:xfrm>
        </p:spPr>
        <p:txBody>
          <a:bodyPr tIns="0" rIns="0">
            <a:noAutofit/>
          </a:bodyPr>
          <a:lstStyle>
            <a:lvl1pPr marL="0" indent="0" algn="l" fontAlgn="base">
              <a:lnSpc>
                <a:spcPct val="100000"/>
              </a:lnSpc>
              <a:spcBef>
                <a:spcPts val="0"/>
              </a:spcBef>
              <a:buFont typeface="Arial" panose="020B0604020202020204" pitchFamily="34" charset="0"/>
              <a:buNone/>
              <a:defRPr lang="en-US" sz="3750" kern="1200" dirty="0">
                <a:ln w="3175">
                  <a:noFill/>
                </a:ln>
                <a:solidFill>
                  <a:schemeClr val="tx1"/>
                </a:solidFill>
                <a:latin typeface="+mn-lt"/>
                <a:ea typeface="+mn-ea"/>
                <a:cs typeface="+mn-cs"/>
              </a:defRPr>
            </a:lvl1pPr>
          </a:lstStyle>
          <a:p>
            <a:r>
              <a:rPr lang="en-US"/>
              <a:t>Subtitle or callout if needed, all titles and subtitles are sentence case </a:t>
            </a:r>
          </a:p>
        </p:txBody>
      </p:sp>
      <p:sp>
        <p:nvSpPr>
          <p:cNvPr id="5" name="Title 4">
            <a:extLst>
              <a:ext uri="{FF2B5EF4-FFF2-40B4-BE49-F238E27FC236}">
                <a16:creationId xmlns:a16="http://schemas.microsoft.com/office/drawing/2014/main" id="{34064204-D3C0-994D-BBAC-5C11DF588005}"/>
              </a:ext>
            </a:extLst>
          </p:cNvPr>
          <p:cNvSpPr>
            <a:spLocks noGrp="1"/>
          </p:cNvSpPr>
          <p:nvPr>
            <p:ph type="title"/>
          </p:nvPr>
        </p:nvSpPr>
        <p:spPr>
          <a:xfrm>
            <a:off x="668992" y="537176"/>
            <a:ext cx="5241585" cy="3062105"/>
          </a:xfrm>
        </p:spPr>
        <p:txBody>
          <a:bodyPr/>
          <a:lstStyle/>
          <a:p>
            <a:r>
              <a:rPr lang="en-US"/>
              <a:t>Click to edit Master title style</a:t>
            </a:r>
          </a:p>
        </p:txBody>
      </p:sp>
    </p:spTree>
    <p:extLst>
      <p:ext uri="{BB962C8B-B14F-4D97-AF65-F5344CB8AC3E}">
        <p14:creationId xmlns:p14="http://schemas.microsoft.com/office/powerpoint/2010/main" val="186695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all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731692-D7FB-43A5-9242-6381F710CEE4}"/>
              </a:ext>
            </a:extLst>
          </p:cNvPr>
          <p:cNvSpPr/>
          <p:nvPr userDrawn="1"/>
        </p:nvSpPr>
        <p:spPr>
          <a:xfrm>
            <a:off x="18135600" y="0"/>
            <a:ext cx="6248400"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a:xfrm>
            <a:off x="6629400" y="13000314"/>
            <a:ext cx="5518291" cy="48641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a:xfrm>
            <a:off x="22402801" y="12985750"/>
            <a:ext cx="1234804" cy="466344"/>
          </a:xfrm>
          <a:prstGeom prst="rect">
            <a:avLst/>
          </a:prstGeom>
        </p:spPr>
        <p:txBody>
          <a:bodyPr/>
          <a:lstStyle>
            <a:lvl1pPr>
              <a:defRPr>
                <a:solidFill>
                  <a:schemeClr val="bg1"/>
                </a:solidFill>
              </a:defRPr>
            </a:lvl1p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hasCustomPrompt="1"/>
          </p:nvPr>
        </p:nvSpPr>
        <p:spPr>
          <a:xfrm>
            <a:off x="581473" y="389021"/>
            <a:ext cx="17233452" cy="12580854"/>
          </a:xfrm>
          <a:ln w="12700">
            <a:noFill/>
          </a:ln>
        </p:spPr>
        <p:txBody>
          <a:bodyPr vert="horz" lIns="0" tIns="0" rIns="0" bIns="0" rtlCol="0" anchor="t" anchorCtr="0">
            <a:noAutofit/>
          </a:bodyPr>
          <a:lstStyle>
            <a:lvl1pPr>
              <a:defRPr lang="en-US" sz="13500" dirty="0">
                <a:ln w="38100">
                  <a:solidFill>
                    <a:schemeClr val="bg1"/>
                  </a:solidFill>
                </a:ln>
                <a:solidFill>
                  <a:srgbClr val="EB0000"/>
                </a:solidFill>
                <a:latin typeface="+mj-lt"/>
                <a:ea typeface="+mj-ea"/>
                <a:cs typeface="+mj-cs"/>
              </a:defRPr>
            </a:lvl1pPr>
          </a:lstStyle>
          <a:p>
            <a:pPr lvl="0" fontAlgn="b">
              <a:lnSpc>
                <a:spcPct val="112000"/>
              </a:lnSpc>
              <a:spcBef>
                <a:spcPct val="0"/>
              </a:spcBef>
              <a:buNone/>
            </a:pPr>
            <a:r>
              <a:rPr lang="en-US"/>
              <a:t>Callout slide</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18452592" y="621792"/>
            <a:ext cx="5202936" cy="12353544"/>
          </a:xfrm>
        </p:spPr>
        <p:txBody>
          <a:bodyPr vert="horz" lIns="0" tIns="0" rIns="0" bIns="0" rtlCol="0">
            <a:noAutofit/>
          </a:bodyPr>
          <a:lstStyle>
            <a:lvl1pPr>
              <a:lnSpc>
                <a:spcPct val="110000"/>
              </a:lnSpc>
              <a:defRPr lang="en-US" sz="5250" dirty="0">
                <a:ln w="3175">
                  <a:noFill/>
                </a:ln>
                <a:solidFill>
                  <a:schemeClr val="bg1"/>
                </a:solidFill>
              </a:defRPr>
            </a:lvl1pPr>
          </a:lstStyle>
          <a:p>
            <a:pPr lvl="0" fontAlgn="base">
              <a:spcAft>
                <a:spcPts val="5250"/>
              </a:spcAft>
            </a:pPr>
            <a:r>
              <a:rPr lang="en-US"/>
              <a:t>Additional information if needed</a:t>
            </a:r>
          </a:p>
        </p:txBody>
      </p:sp>
      <p:pic>
        <p:nvPicPr>
          <p:cNvPr id="8" name="Picture 7">
            <a:extLst>
              <a:ext uri="{FF2B5EF4-FFF2-40B4-BE49-F238E27FC236}">
                <a16:creationId xmlns:a16="http://schemas.microsoft.com/office/drawing/2014/main" id="{13B00AE0-853B-7E41-9876-3D6D00F2CC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417079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Full Screen w PostIts 0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21AA0E-9E2E-CD48-B732-33823216CA71}"/>
              </a:ext>
            </a:extLst>
          </p:cNvPr>
          <p:cNvSpPr>
            <a:spLocks noGrp="1"/>
          </p:cNvSpPr>
          <p:nvPr>
            <p:ph type="pic" sz="quarter" idx="12"/>
          </p:nvPr>
        </p:nvSpPr>
        <p:spPr>
          <a:xfrm>
            <a:off x="0" y="0"/>
            <a:ext cx="24387048" cy="13716000"/>
          </a:xfrm>
          <a:solidFill>
            <a:schemeClr val="bg1">
              <a:lumMod val="85000"/>
            </a:schemeClr>
          </a:solidFill>
        </p:spPr>
        <p:txBody>
          <a:bodyPr/>
          <a:lstStyle>
            <a:lvl1pPr>
              <a:defRPr>
                <a:ln>
                  <a:noFill/>
                </a:ln>
              </a:defRPr>
            </a:lvl1pPr>
          </a:lstStyle>
          <a:p>
            <a:endParaRPr lang="en-US"/>
          </a:p>
        </p:txBody>
      </p:sp>
      <p:sp>
        <p:nvSpPr>
          <p:cNvPr id="2" name="Title 1">
            <a:extLst>
              <a:ext uri="{FF2B5EF4-FFF2-40B4-BE49-F238E27FC236}">
                <a16:creationId xmlns:a16="http://schemas.microsoft.com/office/drawing/2014/main" id="{AD5C2CD8-DC86-C544-8C8F-8AA6368F4C1E}"/>
              </a:ext>
            </a:extLst>
          </p:cNvPr>
          <p:cNvSpPr>
            <a:spLocks noGrp="1"/>
          </p:cNvSpPr>
          <p:nvPr>
            <p:ph type="title"/>
          </p:nvPr>
        </p:nvSpPr>
        <p:spPr>
          <a:xfrm>
            <a:off x="12188952" y="731520"/>
            <a:ext cx="5943600" cy="4069080"/>
          </a:xfrm>
          <a:solidFill>
            <a:schemeClr val="accent6">
              <a:lumMod val="20000"/>
              <a:lumOff val="80000"/>
            </a:schemeClr>
          </a:solidFill>
        </p:spPr>
        <p:txBody>
          <a:bodyPr lIns="329184" tIns="155448" rIns="329184" bIns="155448"/>
          <a:lstStyle>
            <a:lvl1pPr>
              <a:defRPr>
                <a:ln w="9525">
                  <a:noFill/>
                </a:ln>
                <a:solidFill>
                  <a:schemeClr val="accent6"/>
                </a:solidFill>
              </a:defRPr>
            </a:lvl1pPr>
          </a:lstStyle>
          <a:p>
            <a:r>
              <a:rPr lang="en-US"/>
              <a:t>Click to edit Master title style</a:t>
            </a:r>
          </a:p>
        </p:txBody>
      </p:sp>
      <p:sp>
        <p:nvSpPr>
          <p:cNvPr id="10" name="Text Placeholder 9">
            <a:extLst>
              <a:ext uri="{FF2B5EF4-FFF2-40B4-BE49-F238E27FC236}">
                <a16:creationId xmlns:a16="http://schemas.microsoft.com/office/drawing/2014/main" id="{F9B1F1B6-DA20-BF4A-97CD-0AAABFCC97B0}"/>
              </a:ext>
            </a:extLst>
          </p:cNvPr>
          <p:cNvSpPr>
            <a:spLocks noGrp="1"/>
          </p:cNvSpPr>
          <p:nvPr>
            <p:ph type="body" sz="quarter" idx="13"/>
          </p:nvPr>
        </p:nvSpPr>
        <p:spPr>
          <a:xfrm>
            <a:off x="18132552" y="4800600"/>
            <a:ext cx="5522976" cy="4069080"/>
          </a:xfrm>
          <a:solidFill>
            <a:schemeClr val="bg1"/>
          </a:solidFill>
        </p:spPr>
        <p:txBody>
          <a:bodyPr lIns="320040" tIns="237744" rIns="320040" bIns="237744"/>
          <a:lstStyle>
            <a:lvl1pPr>
              <a:defRPr>
                <a:ln>
                  <a:noFill/>
                </a:ln>
              </a:defRPr>
            </a:lvl1pPr>
            <a:lvl2pPr>
              <a:defRPr>
                <a:ln>
                  <a:noFill/>
                </a:ln>
              </a:defRPr>
            </a:lvl2pPr>
            <a:lvl3pPr>
              <a:defRPr>
                <a:ln>
                  <a:noFill/>
                </a:ln>
              </a:defRPr>
            </a:lvl3pPr>
            <a:lvl4pPr>
              <a:defRPr>
                <a:ln>
                  <a:noFill/>
                </a:ln>
              </a:defRPr>
            </a:lvl4pPr>
            <a:lvl5pPr>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E0FD1CAD-09B8-FE46-8107-49020850D2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12769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PostIt Image w Column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21AA0E-9E2E-CD48-B732-33823216CA71}"/>
              </a:ext>
            </a:extLst>
          </p:cNvPr>
          <p:cNvSpPr>
            <a:spLocks noGrp="1"/>
          </p:cNvSpPr>
          <p:nvPr>
            <p:ph type="pic" sz="quarter" idx="12"/>
          </p:nvPr>
        </p:nvSpPr>
        <p:spPr>
          <a:xfrm>
            <a:off x="0" y="0"/>
            <a:ext cx="24387048" cy="9906000"/>
          </a:xfrm>
          <a:solidFill>
            <a:schemeClr val="bg1">
              <a:lumMod val="85000"/>
            </a:schemeClr>
          </a:solidFill>
        </p:spPr>
        <p:txBody>
          <a:bodyPr/>
          <a:lstStyle>
            <a:lvl1pPr>
              <a:defRPr>
                <a:ln>
                  <a:noFill/>
                </a:ln>
              </a:defRPr>
            </a:lvl1pPr>
          </a:lstStyle>
          <a:p>
            <a:endParaRPr lang="en-US"/>
          </a:p>
        </p:txBody>
      </p:sp>
      <p:sp>
        <p:nvSpPr>
          <p:cNvPr id="8" name="Rectangle 7">
            <a:extLst>
              <a:ext uri="{FF2B5EF4-FFF2-40B4-BE49-F238E27FC236}">
                <a16:creationId xmlns:a16="http://schemas.microsoft.com/office/drawing/2014/main" id="{94D6C60C-9860-B84D-961D-AD6D55618A64}"/>
              </a:ext>
            </a:extLst>
          </p:cNvPr>
          <p:cNvSpPr/>
          <p:nvPr userDrawn="1"/>
        </p:nvSpPr>
        <p:spPr>
          <a:xfrm>
            <a:off x="346321" y="728581"/>
            <a:ext cx="5940425" cy="40720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AD5C2CD8-DC86-C544-8C8F-8AA6368F4C1E}"/>
              </a:ext>
            </a:extLst>
          </p:cNvPr>
          <p:cNvSpPr>
            <a:spLocks noGrp="1"/>
          </p:cNvSpPr>
          <p:nvPr>
            <p:ph type="title"/>
          </p:nvPr>
        </p:nvSpPr>
        <p:spPr>
          <a:xfrm>
            <a:off x="347472" y="731520"/>
            <a:ext cx="5943600" cy="4069080"/>
          </a:xfrm>
          <a:solidFill>
            <a:schemeClr val="accent6">
              <a:lumMod val="20000"/>
              <a:lumOff val="80000"/>
            </a:schemeClr>
          </a:solidFill>
          <a:ln w="12700">
            <a:noFill/>
          </a:ln>
        </p:spPr>
        <p:txBody>
          <a:bodyPr vert="horz" lIns="329184" tIns="155448" rIns="329184" bIns="155448" rtlCol="0" anchor="t" anchorCtr="0">
            <a:noAutofit/>
          </a:bodyPr>
          <a:lstStyle>
            <a:lvl1pPr>
              <a:defRPr lang="en-US" dirty="0">
                <a:ln w="9525">
                  <a:noFill/>
                </a:ln>
                <a:solidFill>
                  <a:schemeClr val="accent6"/>
                </a:solidFill>
              </a:defRPr>
            </a:lvl1pPr>
          </a:lstStyle>
          <a:p>
            <a:pPr lvl="0"/>
            <a:r>
              <a:rPr lang="en-US"/>
              <a:t>Click to edit Master title style</a:t>
            </a:r>
          </a:p>
        </p:txBody>
      </p:sp>
      <p:sp>
        <p:nvSpPr>
          <p:cNvPr id="12" name="Text Placeholder 11">
            <a:extLst>
              <a:ext uri="{FF2B5EF4-FFF2-40B4-BE49-F238E27FC236}">
                <a16:creationId xmlns:a16="http://schemas.microsoft.com/office/drawing/2014/main" id="{DCC058C0-AC01-CB46-87CA-5136C7D81224}"/>
              </a:ext>
            </a:extLst>
          </p:cNvPr>
          <p:cNvSpPr>
            <a:spLocks noGrp="1"/>
          </p:cNvSpPr>
          <p:nvPr>
            <p:ph type="body" sz="quarter" idx="15" hasCustomPrompt="1"/>
          </p:nvPr>
        </p:nvSpPr>
        <p:spPr>
          <a:xfrm>
            <a:off x="6604000" y="10150475"/>
            <a:ext cx="5207000"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 Logo 1</a:t>
            </a:r>
          </a:p>
        </p:txBody>
      </p:sp>
      <p:sp>
        <p:nvSpPr>
          <p:cNvPr id="14" name="Text Placeholder 13">
            <a:extLst>
              <a:ext uri="{FF2B5EF4-FFF2-40B4-BE49-F238E27FC236}">
                <a16:creationId xmlns:a16="http://schemas.microsoft.com/office/drawing/2014/main" id="{3A174CE8-FAED-E344-9D43-F895B3880257}"/>
              </a:ext>
            </a:extLst>
          </p:cNvPr>
          <p:cNvSpPr>
            <a:spLocks noGrp="1"/>
          </p:cNvSpPr>
          <p:nvPr>
            <p:ph type="body" sz="quarter" idx="16" hasCustomPrompt="1"/>
          </p:nvPr>
        </p:nvSpPr>
        <p:spPr>
          <a:xfrm>
            <a:off x="6605334" y="10777566"/>
            <a:ext cx="5212080" cy="1874519"/>
          </a:xfrm>
        </p:spPr>
        <p:txBody>
          <a:bodyPr vert="horz" lIns="0" tIns="0" rIns="0" bIns="0" rtlCol="0">
            <a:noAutofit/>
          </a:bodyPr>
          <a:lstStyle>
            <a:lvl1pPr>
              <a:defRPr lang="en-US" sz="2250" dirty="0" smtClean="0">
                <a:ln>
                  <a:noFill/>
                </a:ln>
              </a:defRPr>
            </a:lvl1pPr>
            <a:lvl2pPr>
              <a:defRPr lang="en-US" sz="2250" dirty="0" smtClean="0"/>
            </a:lvl2pPr>
            <a:lvl3pPr>
              <a:defRPr lang="en-US" sz="2250" dirty="0" smtClean="0"/>
            </a:lvl3pPr>
            <a:lvl4pPr>
              <a:defRPr lang="en-US" sz="2250" dirty="0" smtClean="0"/>
            </a:lvl4pPr>
            <a:lvl5pPr>
              <a:defRPr lang="en-US" sz="2250" dirty="0"/>
            </a:lvl5pPr>
          </a:lstStyle>
          <a:p>
            <a:pPr lvl="0">
              <a:spcAft>
                <a:spcPts val="2250"/>
              </a:spcAft>
            </a:pPr>
            <a:r>
              <a:rPr lang="en-US"/>
              <a:t>Text Here. Replace header with a logo/icon if needed.</a:t>
            </a:r>
          </a:p>
        </p:txBody>
      </p:sp>
      <p:sp>
        <p:nvSpPr>
          <p:cNvPr id="17" name="Text Placeholder 16">
            <a:extLst>
              <a:ext uri="{FF2B5EF4-FFF2-40B4-BE49-F238E27FC236}">
                <a16:creationId xmlns:a16="http://schemas.microsoft.com/office/drawing/2014/main" id="{90495CBD-86BD-F448-B412-5619D1E08B92}"/>
              </a:ext>
            </a:extLst>
          </p:cNvPr>
          <p:cNvSpPr>
            <a:spLocks noGrp="1"/>
          </p:cNvSpPr>
          <p:nvPr>
            <p:ph type="body" sz="quarter" idx="17" hasCustomPrompt="1"/>
          </p:nvPr>
        </p:nvSpPr>
        <p:spPr>
          <a:xfrm>
            <a:off x="12545314" y="10149840"/>
            <a:ext cx="5202936" cy="457200"/>
          </a:xfrm>
        </p:spPr>
        <p:txBody>
          <a:bodyPr vert="horz" lIns="0" tIns="0" rIns="0" bIns="0" rtlCol="0">
            <a:noAutofit/>
          </a:bodyPr>
          <a:lstStyle>
            <a:lvl1pPr>
              <a:defRPr lang="en-US" b="1" dirty="0" smtClean="0">
                <a:ln>
                  <a:noFill/>
                </a:ln>
              </a:defRPr>
            </a:lvl1pPr>
            <a:lvl2pPr>
              <a:defRPr lang="en-US" dirty="0" smtClean="0"/>
            </a:lvl2pPr>
            <a:lvl3pPr>
              <a:defRPr lang="en-US" dirty="0" smtClean="0"/>
            </a:lvl3pPr>
            <a:lvl4pPr>
              <a:defRPr lang="en-US" dirty="0" smtClean="0"/>
            </a:lvl4pPr>
            <a:lvl5pPr>
              <a:defRPr lang="en-US" dirty="0"/>
            </a:lvl5pPr>
          </a:lstStyle>
          <a:p>
            <a:pPr lvl="0"/>
            <a:r>
              <a:rPr lang="en-US"/>
              <a:t>Header / Logo 2</a:t>
            </a:r>
          </a:p>
        </p:txBody>
      </p:sp>
      <p:sp>
        <p:nvSpPr>
          <p:cNvPr id="19" name="Text Placeholder 18">
            <a:extLst>
              <a:ext uri="{FF2B5EF4-FFF2-40B4-BE49-F238E27FC236}">
                <a16:creationId xmlns:a16="http://schemas.microsoft.com/office/drawing/2014/main" id="{C019A4AC-BDD1-5E47-B147-29012BDE337D}"/>
              </a:ext>
            </a:extLst>
          </p:cNvPr>
          <p:cNvSpPr>
            <a:spLocks noGrp="1"/>
          </p:cNvSpPr>
          <p:nvPr>
            <p:ph type="body" sz="quarter" idx="18" hasCustomPrompt="1"/>
          </p:nvPr>
        </p:nvSpPr>
        <p:spPr>
          <a:xfrm>
            <a:off x="12545568" y="10774807"/>
            <a:ext cx="5212080" cy="1874519"/>
          </a:xfrm>
        </p:spPr>
        <p:txBody>
          <a:bodyPr vert="horz" lIns="0" tIns="0" rIns="0" bIns="0" rtlCol="0">
            <a:noAutofit/>
          </a:bodyPr>
          <a:lstStyle>
            <a:lvl1pPr>
              <a:defRPr lang="en-US" sz="2250" dirty="0" smtClean="0">
                <a:ln>
                  <a:noFill/>
                </a:ln>
              </a:defRPr>
            </a:lvl1pPr>
            <a:lvl2pPr>
              <a:defRPr lang="en-US" sz="2250" dirty="0" smtClean="0"/>
            </a:lvl2pPr>
            <a:lvl3pPr>
              <a:defRPr lang="en-US" sz="2250" dirty="0" smtClean="0"/>
            </a:lvl3pPr>
            <a:lvl4pPr>
              <a:defRPr lang="en-US" sz="2250" dirty="0" smtClean="0"/>
            </a:lvl4pPr>
            <a:lvl5pPr>
              <a:defRPr lang="en-US" sz="2250" dirty="0"/>
            </a:lvl5pPr>
          </a:lstStyle>
          <a:p>
            <a:pPr lvl="0">
              <a:spcAft>
                <a:spcPts val="2250"/>
              </a:spcAft>
            </a:pPr>
            <a:r>
              <a:rPr lang="en-US"/>
              <a:t>Text Here. Replace header with a logo/icon if needed.</a:t>
            </a:r>
          </a:p>
        </p:txBody>
      </p:sp>
      <p:sp>
        <p:nvSpPr>
          <p:cNvPr id="21" name="Text Placeholder 20">
            <a:extLst>
              <a:ext uri="{FF2B5EF4-FFF2-40B4-BE49-F238E27FC236}">
                <a16:creationId xmlns:a16="http://schemas.microsoft.com/office/drawing/2014/main" id="{23F25846-6125-3043-A992-08E3E149E901}"/>
              </a:ext>
            </a:extLst>
          </p:cNvPr>
          <p:cNvSpPr>
            <a:spLocks noGrp="1"/>
          </p:cNvSpPr>
          <p:nvPr>
            <p:ph type="body" sz="quarter" idx="19" hasCustomPrompt="1"/>
          </p:nvPr>
        </p:nvSpPr>
        <p:spPr>
          <a:xfrm>
            <a:off x="18451449" y="10149840"/>
            <a:ext cx="5202936"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 Logo 3</a:t>
            </a:r>
          </a:p>
        </p:txBody>
      </p:sp>
      <p:sp>
        <p:nvSpPr>
          <p:cNvPr id="23" name="Text Placeholder 22">
            <a:extLst>
              <a:ext uri="{FF2B5EF4-FFF2-40B4-BE49-F238E27FC236}">
                <a16:creationId xmlns:a16="http://schemas.microsoft.com/office/drawing/2014/main" id="{95B46F53-F64E-AC4D-B9A3-A430265FFAD6}"/>
              </a:ext>
            </a:extLst>
          </p:cNvPr>
          <p:cNvSpPr>
            <a:spLocks noGrp="1"/>
          </p:cNvSpPr>
          <p:nvPr>
            <p:ph type="body" sz="quarter" idx="20" hasCustomPrompt="1"/>
          </p:nvPr>
        </p:nvSpPr>
        <p:spPr>
          <a:xfrm>
            <a:off x="18452592" y="10780776"/>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spcAft>
                <a:spcPts val="2250"/>
              </a:spcAft>
            </a:pPr>
            <a:r>
              <a:rPr lang="en-US"/>
              <a:t>Text Here. Replace header with a logo/icon if needed.</a:t>
            </a:r>
          </a:p>
        </p:txBody>
      </p:sp>
      <p:pic>
        <p:nvPicPr>
          <p:cNvPr id="13" name="Picture 12">
            <a:extLst>
              <a:ext uri="{FF2B5EF4-FFF2-40B4-BE49-F238E27FC236}">
                <a16:creationId xmlns:a16="http://schemas.microsoft.com/office/drawing/2014/main" id="{43655AB7-8655-9A46-9B07-6DA4852ABE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25431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ide image w Gri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0" y="1"/>
            <a:ext cx="18141696" cy="3775050"/>
          </a:xfrm>
          <a:prstGeom prst="rect">
            <a:avLst/>
          </a:prstGeom>
          <a:solidFill>
            <a:schemeClr val="accent6">
              <a:lumMod val="20000"/>
              <a:lumOff val="80000"/>
            </a:schemeClr>
          </a:solidFill>
          <a:ln w="12700">
            <a:noFill/>
          </a:ln>
        </p:spPr>
        <p:txBody>
          <a:bodyPr vert="horz" lIns="329184" tIns="155448" rIns="329184" bIns="155448" rtlCol="0" anchor="t" anchorCtr="0">
            <a:noAutofit/>
          </a:bodyPr>
          <a:lstStyle/>
          <a:p>
            <a:pPr lvl="0" defTabSz="1828800" fontAlgn="base">
              <a:lnSpc>
                <a:spcPct val="110000"/>
              </a:lnSpc>
              <a:spcBef>
                <a:spcPct val="0"/>
              </a:spcBef>
              <a:buNone/>
            </a:pPr>
            <a:endParaRPr lang="en-US" sz="5250">
              <a:ln w="9525">
                <a:noFill/>
              </a:ln>
              <a:solidFill>
                <a:srgbClr val="00C8BC"/>
              </a:solidFill>
              <a:latin typeface="+mj-lt"/>
              <a:ea typeface="+mj-ea"/>
              <a:cs typeface="+mj-cs"/>
            </a:endParaRPr>
          </a:p>
        </p:txBody>
      </p:sp>
      <p:sp>
        <p:nvSpPr>
          <p:cNvPr id="16" name="Picture Placeholder 15">
            <a:extLst>
              <a:ext uri="{FF2B5EF4-FFF2-40B4-BE49-F238E27FC236}">
                <a16:creationId xmlns:a16="http://schemas.microsoft.com/office/drawing/2014/main" id="{E7D95B2B-F8E6-DF49-975B-2D0856FD7834}"/>
              </a:ext>
            </a:extLst>
          </p:cNvPr>
          <p:cNvSpPr>
            <a:spLocks noGrp="1"/>
          </p:cNvSpPr>
          <p:nvPr userDrawn="1">
            <p:ph type="pic" sz="quarter" idx="13"/>
          </p:nvPr>
        </p:nvSpPr>
        <p:spPr>
          <a:xfrm>
            <a:off x="18142005" y="0"/>
            <a:ext cx="6245352" cy="13716000"/>
          </a:xfrm>
          <a:solidFill>
            <a:schemeClr val="bg1">
              <a:lumMod val="75000"/>
            </a:schemeClr>
          </a:solidFill>
        </p:spPr>
        <p:txBody>
          <a:bodyPr/>
          <a:lstStyle>
            <a:lvl1pPr>
              <a:defRPr>
                <a:ln>
                  <a:noFill/>
                </a:ln>
              </a:defRPr>
            </a:lvl1pPr>
          </a:lstStyle>
          <a:p>
            <a:endParaRPr lang="en-US"/>
          </a:p>
        </p:txBody>
      </p:sp>
      <p:cxnSp>
        <p:nvCxnSpPr>
          <p:cNvPr id="6" name="Straight Connector 5">
            <a:extLst>
              <a:ext uri="{FF2B5EF4-FFF2-40B4-BE49-F238E27FC236}">
                <a16:creationId xmlns:a16="http://schemas.microsoft.com/office/drawing/2014/main" id="{DB91792E-D9C6-0842-B5D2-AB6103441074}"/>
              </a:ext>
            </a:extLst>
          </p:cNvPr>
          <p:cNvCxnSpPr>
            <a:cxnSpLocks/>
          </p:cNvCxnSpPr>
          <p:nvPr userDrawn="1"/>
        </p:nvCxnSpPr>
        <p:spPr>
          <a:xfrm>
            <a:off x="0" y="6858000"/>
            <a:ext cx="1814169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35C0728-CF43-C844-AE04-2F206D988301}"/>
              </a:ext>
            </a:extLst>
          </p:cNvPr>
          <p:cNvCxnSpPr>
            <a:cxnSpLocks/>
          </p:cNvCxnSpPr>
          <p:nvPr userDrawn="1"/>
        </p:nvCxnSpPr>
        <p:spPr>
          <a:xfrm>
            <a:off x="0" y="9906000"/>
            <a:ext cx="1814169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129C95-CFB7-9740-B822-879C47290C2E}"/>
              </a:ext>
            </a:extLst>
          </p:cNvPr>
          <p:cNvCxnSpPr>
            <a:cxnSpLocks/>
          </p:cNvCxnSpPr>
          <p:nvPr userDrawn="1"/>
        </p:nvCxnSpPr>
        <p:spPr>
          <a:xfrm>
            <a:off x="6286500" y="3775051"/>
            <a:ext cx="0" cy="994094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A72A02-7E41-714D-8F3D-24D9EF3C6324}"/>
              </a:ext>
            </a:extLst>
          </p:cNvPr>
          <p:cNvCxnSpPr>
            <a:cxnSpLocks/>
          </p:cNvCxnSpPr>
          <p:nvPr userDrawn="1"/>
        </p:nvCxnSpPr>
        <p:spPr>
          <a:xfrm>
            <a:off x="12194931" y="3775051"/>
            <a:ext cx="0" cy="994094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702641" y="4648070"/>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n>
                  <a:noFill/>
                </a:ln>
              </a:defRPr>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95325" y="4006828"/>
            <a:ext cx="5216525" cy="457200"/>
          </a:xfrm>
        </p:spPr>
        <p:txBody>
          <a:bodyPr vert="horz" lIns="0" tIns="0" rIns="0" bIns="0" rtlCol="0">
            <a:noAutofit/>
          </a:bodyPr>
          <a:lstStyle>
            <a:lvl1pPr>
              <a:defRPr lang="en-US" b="1" dirty="0">
                <a:ln>
                  <a:noFill/>
                </a:ln>
              </a:defRPr>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6594475" y="4006828"/>
            <a:ext cx="5216525" cy="457200"/>
          </a:xfrm>
        </p:spPr>
        <p:txBody>
          <a:bodyPr vert="horz" lIns="0" tIns="0" rIns="0" bIns="0" rtlCol="0">
            <a:noAutofit/>
          </a:bodyPr>
          <a:lstStyle>
            <a:lvl1pPr>
              <a:defRPr lang="en-US" b="1" dirty="0">
                <a:ln>
                  <a:noFill/>
                </a:ln>
              </a:defRPr>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2537986" y="4006828"/>
            <a:ext cx="5216614" cy="457200"/>
          </a:xfrm>
        </p:spPr>
        <p:txBody>
          <a:bodyPr vert="horz" lIns="0" tIns="0" rIns="0" bIns="0" rtlCol="0">
            <a:noAutofit/>
          </a:bodyPr>
          <a:lstStyle>
            <a:lvl1pPr>
              <a:defRPr lang="en-US" b="1" dirty="0">
                <a:ln>
                  <a:noFill/>
                </a:ln>
              </a:defRPr>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96079" y="7088124"/>
            <a:ext cx="5149095" cy="457200"/>
          </a:xfrm>
        </p:spPr>
        <p:txBody>
          <a:bodyPr vert="horz" lIns="0" tIns="0" rIns="0" bIns="0" rtlCol="0">
            <a:noAutofit/>
          </a:bodyPr>
          <a:lstStyle>
            <a:lvl1pPr>
              <a:defRPr lang="en-US" b="1" dirty="0">
                <a:ln>
                  <a:noFill/>
                </a:ln>
              </a:defRPr>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6599953" y="4648070"/>
            <a:ext cx="5211047" cy="1878058"/>
          </a:xfrm>
        </p:spPr>
        <p:txBody>
          <a:bodyPr vert="horz" lIns="0" tIns="0" rIns="0" bIns="0" rtlCol="0">
            <a:noAutofit/>
          </a:bodyPr>
          <a:lstStyle>
            <a:lvl1pPr>
              <a:lnSpc>
                <a:spcPct val="100000"/>
              </a:lnSpc>
              <a:spcBef>
                <a:spcPts val="0"/>
              </a:spcBef>
              <a:defRPr lang="en-US" sz="2250" dirty="0">
                <a:ln>
                  <a:noFill/>
                </a:ln>
              </a:defRPr>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2544391" y="4648070"/>
            <a:ext cx="5209337" cy="1725834"/>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702437" y="7732096"/>
            <a:ext cx="5209337" cy="1874519"/>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6601968" y="7091172"/>
            <a:ext cx="5148072" cy="457200"/>
          </a:xfrm>
        </p:spPr>
        <p:txBody>
          <a:bodyPr vert="horz" lIns="0" tIns="0" rIns="0" bIns="0" rtlCol="0">
            <a:noAutofit/>
          </a:bodyPr>
          <a:lstStyle>
            <a:lvl1pPr>
              <a:defRPr lang="en-US" b="1" dirty="0" smtClean="0">
                <a:ln>
                  <a:noFill/>
                </a:ln>
              </a:defRPr>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2536424" y="7091172"/>
            <a:ext cx="5148072" cy="457200"/>
          </a:xfrm>
        </p:spPr>
        <p:txBody>
          <a:bodyPr vert="horz" lIns="0" tIns="0" rIns="0" bIns="0" rtlCol="0">
            <a:noAutofit/>
          </a:bodyPr>
          <a:lstStyle>
            <a:lvl1pPr>
              <a:defRPr lang="en-US" b="1" dirty="0">
                <a:ln>
                  <a:noFill/>
                </a:ln>
              </a:defRPr>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6601968" y="7731252"/>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2545568" y="7731252"/>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94944" y="10136624"/>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704088" y="10779229"/>
            <a:ext cx="5212080" cy="1874519"/>
          </a:xfrm>
        </p:spPr>
        <p:txBody>
          <a:bodyPr vert="horz" lIns="0" tIns="0" rIns="0" bIns="0" rtlCol="0">
            <a:noAutofit/>
          </a:bodyPr>
          <a:lstStyle>
            <a:lvl1pPr>
              <a:lnSpc>
                <a:spcPct val="100000"/>
              </a:lnSpc>
              <a:spcBef>
                <a:spcPts val="0"/>
              </a:spcBef>
              <a:spcAft>
                <a:spcPts val="2250"/>
              </a:spcAft>
              <a:defRPr lang="en-US" sz="2250" dirty="0" smtClean="0">
                <a:ln>
                  <a:noFill/>
                </a:ln>
              </a:defRPr>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6601968" y="10140696"/>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6601968" y="10780776"/>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2536424" y="10140696"/>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2545568" y="10780776"/>
            <a:ext cx="5212080" cy="1874519"/>
          </a:xfrm>
        </p:spPr>
        <p:txBody>
          <a:bodyPr vert="horz" lIns="0" tIns="0" rIns="0" bIns="0" rtlCol="0">
            <a:noAutofit/>
          </a:bodyPr>
          <a:lstStyle>
            <a:lvl1pPr rtl="0">
              <a:lnSpc>
                <a:spcPct val="100000"/>
              </a:lnSpc>
              <a:spcBef>
                <a:spcPts val="0"/>
              </a:spcBef>
              <a:spcAft>
                <a:spcPts val="2250"/>
              </a:spcAft>
              <a:defRPr lang="en-US" sz="2250" smtClean="0">
                <a:ln>
                  <a:noFill/>
                </a:ln>
              </a:defRPr>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47" name="Text Placeholder 46">
            <a:extLst>
              <a:ext uri="{FF2B5EF4-FFF2-40B4-BE49-F238E27FC236}">
                <a16:creationId xmlns:a16="http://schemas.microsoft.com/office/drawing/2014/main" id="{03244868-E57D-484C-8B2E-5AC9963B5523}"/>
              </a:ext>
            </a:extLst>
          </p:cNvPr>
          <p:cNvSpPr>
            <a:spLocks noGrp="1"/>
          </p:cNvSpPr>
          <p:nvPr>
            <p:ph type="body" sz="quarter" idx="31" hasCustomPrompt="1"/>
          </p:nvPr>
        </p:nvSpPr>
        <p:spPr>
          <a:xfrm>
            <a:off x="6594184" y="1414375"/>
            <a:ext cx="5239512" cy="640080"/>
          </a:xfrm>
          <a:ln w="12700">
            <a:noFill/>
          </a:ln>
        </p:spPr>
        <p:txBody>
          <a:bodyPr vert="horz" lIns="0" tIns="0" rIns="0" bIns="0" rtlCol="0" anchor="t" anchorCtr="0">
            <a:noAutofit/>
          </a:bodyPr>
          <a:lstStyle>
            <a:lvl1pPr>
              <a:defRPr lang="en-US" sz="3750" dirty="0">
                <a:ln w="3175">
                  <a:noFill/>
                </a:ln>
              </a:defRPr>
            </a:lvl1pPr>
          </a:lstStyle>
          <a:p>
            <a:pPr lvl="0" fontAlgn="base"/>
            <a:r>
              <a:rPr lang="en-US"/>
              <a:t>Column 2 Title</a:t>
            </a:r>
          </a:p>
        </p:txBody>
      </p:sp>
      <p:sp>
        <p:nvSpPr>
          <p:cNvPr id="49" name="Text Placeholder 48">
            <a:extLst>
              <a:ext uri="{FF2B5EF4-FFF2-40B4-BE49-F238E27FC236}">
                <a16:creationId xmlns:a16="http://schemas.microsoft.com/office/drawing/2014/main" id="{0B481CBA-5CF9-5246-82CE-6C51AB09E528}"/>
              </a:ext>
            </a:extLst>
          </p:cNvPr>
          <p:cNvSpPr>
            <a:spLocks noGrp="1"/>
          </p:cNvSpPr>
          <p:nvPr>
            <p:ph type="body" sz="quarter" idx="32" hasCustomPrompt="1"/>
          </p:nvPr>
        </p:nvSpPr>
        <p:spPr>
          <a:xfrm>
            <a:off x="12536424" y="1414375"/>
            <a:ext cx="5239512" cy="640080"/>
          </a:xfrm>
          <a:ln w="12700">
            <a:noFill/>
          </a:ln>
        </p:spPr>
        <p:txBody>
          <a:bodyPr vert="horz" lIns="0" tIns="0" rIns="0" bIns="0" rtlCol="0" anchor="t" anchorCtr="0">
            <a:noAutofit/>
          </a:bodyPr>
          <a:lstStyle>
            <a:lvl1pPr>
              <a:defRPr lang="en-US" sz="3750" dirty="0">
                <a:ln w="3175">
                  <a:noFill/>
                </a:ln>
              </a:defRPr>
            </a:lvl1pPr>
          </a:lstStyle>
          <a:p>
            <a:pPr lvl="0" fontAlgn="base"/>
            <a:r>
              <a:rPr lang="en-US"/>
              <a:t>Column 3 Title</a:t>
            </a:r>
          </a:p>
        </p:txBody>
      </p:sp>
      <p:sp>
        <p:nvSpPr>
          <p:cNvPr id="51" name="Text Placeholder 50">
            <a:extLst>
              <a:ext uri="{FF2B5EF4-FFF2-40B4-BE49-F238E27FC236}">
                <a16:creationId xmlns:a16="http://schemas.microsoft.com/office/drawing/2014/main" id="{C897B2BF-8327-2F42-9060-D59120220B10}"/>
              </a:ext>
            </a:extLst>
          </p:cNvPr>
          <p:cNvSpPr>
            <a:spLocks noGrp="1"/>
          </p:cNvSpPr>
          <p:nvPr>
            <p:ph type="body" sz="quarter" idx="33" hasCustomPrompt="1"/>
          </p:nvPr>
        </p:nvSpPr>
        <p:spPr>
          <a:xfrm>
            <a:off x="687194" y="1414375"/>
            <a:ext cx="5239512" cy="640080"/>
          </a:xfrm>
          <a:ln w="12700">
            <a:noFill/>
          </a:ln>
        </p:spPr>
        <p:txBody>
          <a:bodyPr vert="horz" lIns="0" tIns="0" rIns="0" bIns="0" rtlCol="0" anchor="t" anchorCtr="0">
            <a:noAutofit/>
          </a:bodyPr>
          <a:lstStyle>
            <a:lvl1pPr>
              <a:defRPr lang="en-US" sz="3750" smtClean="0">
                <a:ln w="3175">
                  <a:noFill/>
                </a:ln>
              </a:defRPr>
            </a:lvl1pPr>
            <a:lvl2pPr>
              <a:defRPr lang="en-US" smtClean="0"/>
            </a:lvl2pPr>
            <a:lvl3pPr>
              <a:defRPr lang="en-US" smtClean="0"/>
            </a:lvl3pPr>
            <a:lvl4pPr>
              <a:defRPr lang="en-US" smtClean="0"/>
            </a:lvl4pPr>
            <a:lvl5pPr>
              <a:defRPr lang="en-US"/>
            </a:lvl5pPr>
          </a:lstStyle>
          <a:p>
            <a:pPr lvl="0" fontAlgn="base">
              <a:lnSpc>
                <a:spcPct val="100000"/>
              </a:lnSpc>
              <a:spcBef>
                <a:spcPts val="0"/>
              </a:spcBef>
              <a:spcAft>
                <a:spcPts val="3000"/>
              </a:spcAft>
            </a:pPr>
            <a:r>
              <a:rPr lang="en-US"/>
              <a:t>Column 1 Title</a:t>
            </a:r>
          </a:p>
        </p:txBody>
      </p:sp>
      <p:sp>
        <p:nvSpPr>
          <p:cNvPr id="2" name="Title 1">
            <a:extLst>
              <a:ext uri="{FF2B5EF4-FFF2-40B4-BE49-F238E27FC236}">
                <a16:creationId xmlns:a16="http://schemas.microsoft.com/office/drawing/2014/main" id="{FED0CB25-ADDC-804F-A893-9F8CF1DB5D7E}"/>
              </a:ext>
            </a:extLst>
          </p:cNvPr>
          <p:cNvSpPr>
            <a:spLocks noGrp="1"/>
          </p:cNvSpPr>
          <p:nvPr>
            <p:ph type="title" hasCustomPrompt="1"/>
          </p:nvPr>
        </p:nvSpPr>
        <p:spPr>
          <a:xfrm>
            <a:off x="704850" y="545235"/>
            <a:ext cx="17071086" cy="835844"/>
          </a:xfrm>
        </p:spPr>
        <p:txBody>
          <a:bodyPr/>
          <a:lstStyle>
            <a:lvl1pPr>
              <a:defRPr>
                <a:ln w="9525">
                  <a:noFill/>
                </a:ln>
              </a:defRPr>
            </a:lvl1pPr>
          </a:lstStyle>
          <a:p>
            <a:r>
              <a:rPr lang="en-US"/>
              <a:t>Title – single line only</a:t>
            </a:r>
          </a:p>
        </p:txBody>
      </p:sp>
      <p:pic>
        <p:nvPicPr>
          <p:cNvPr id="31" name="Picture 30">
            <a:extLst>
              <a:ext uri="{FF2B5EF4-FFF2-40B4-BE49-F238E27FC236}">
                <a16:creationId xmlns:a16="http://schemas.microsoft.com/office/drawing/2014/main" id="{09578FE8-3FDC-AD4F-80E6-9DAA92C6C1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293079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ide image no Gri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0" y="1"/>
            <a:ext cx="18135600" cy="377505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6" name="Picture Placeholder 15">
            <a:extLst>
              <a:ext uri="{FF2B5EF4-FFF2-40B4-BE49-F238E27FC236}">
                <a16:creationId xmlns:a16="http://schemas.microsoft.com/office/drawing/2014/main" id="{E7D95B2B-F8E6-DF49-975B-2D0856FD7834}"/>
              </a:ext>
            </a:extLst>
          </p:cNvPr>
          <p:cNvSpPr>
            <a:spLocks noGrp="1"/>
          </p:cNvSpPr>
          <p:nvPr userDrawn="1">
            <p:ph type="pic" sz="quarter" idx="13"/>
          </p:nvPr>
        </p:nvSpPr>
        <p:spPr>
          <a:xfrm>
            <a:off x="18142006" y="0"/>
            <a:ext cx="6235897" cy="13716000"/>
          </a:xfrm>
          <a:solidFill>
            <a:schemeClr val="bg1">
              <a:lumMod val="75000"/>
            </a:schemeClr>
          </a:solidFill>
        </p:spPr>
        <p:txBody>
          <a:bodyPr/>
          <a:lstStyle>
            <a:lvl1pPr>
              <a:defRPr>
                <a:ln>
                  <a:noFill/>
                </a:ln>
              </a:defRPr>
            </a:lvl1pPr>
          </a:lstStyle>
          <a:p>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702641" y="4648070"/>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n>
                  <a:noFill/>
                </a:ln>
              </a:defRPr>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95325" y="4006828"/>
            <a:ext cx="5216525" cy="457200"/>
          </a:xfrm>
        </p:spPr>
        <p:txBody>
          <a:bodyPr vert="horz" lIns="0" tIns="0" rIns="0" bIns="0" rtlCol="0">
            <a:noAutofit/>
          </a:bodyPr>
          <a:lstStyle>
            <a:lvl1pPr>
              <a:defRPr lang="en-US" b="1" dirty="0">
                <a:ln>
                  <a:noFill/>
                </a:ln>
              </a:defRPr>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6594475" y="4006828"/>
            <a:ext cx="5216525" cy="457200"/>
          </a:xfrm>
        </p:spPr>
        <p:txBody>
          <a:bodyPr vert="horz" lIns="0" tIns="0" rIns="0" bIns="0" rtlCol="0">
            <a:noAutofit/>
          </a:bodyPr>
          <a:lstStyle>
            <a:lvl1pPr>
              <a:defRPr lang="en-US" b="1" dirty="0">
                <a:ln>
                  <a:noFill/>
                </a:ln>
              </a:defRPr>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2537986" y="4006828"/>
            <a:ext cx="5216614" cy="457200"/>
          </a:xfrm>
        </p:spPr>
        <p:txBody>
          <a:bodyPr vert="horz" lIns="0" tIns="0" rIns="0" bIns="0" rtlCol="0">
            <a:noAutofit/>
          </a:bodyPr>
          <a:lstStyle>
            <a:lvl1pPr>
              <a:defRPr lang="en-US" b="1" dirty="0">
                <a:ln>
                  <a:noFill/>
                </a:ln>
              </a:defRPr>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96079" y="7088124"/>
            <a:ext cx="5149095" cy="457200"/>
          </a:xfrm>
        </p:spPr>
        <p:txBody>
          <a:bodyPr vert="horz" lIns="0" tIns="0" rIns="0" bIns="0" rtlCol="0">
            <a:noAutofit/>
          </a:bodyPr>
          <a:lstStyle>
            <a:lvl1pPr>
              <a:defRPr lang="en-US" b="1" dirty="0">
                <a:ln>
                  <a:noFill/>
                </a:ln>
              </a:defRPr>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6599953" y="4648070"/>
            <a:ext cx="5211047" cy="1878058"/>
          </a:xfrm>
        </p:spPr>
        <p:txBody>
          <a:bodyPr vert="horz" lIns="0" tIns="0" rIns="0" bIns="0" rtlCol="0">
            <a:noAutofit/>
          </a:bodyPr>
          <a:lstStyle>
            <a:lvl1pPr>
              <a:lnSpc>
                <a:spcPct val="100000"/>
              </a:lnSpc>
              <a:spcBef>
                <a:spcPts val="0"/>
              </a:spcBef>
              <a:defRPr lang="en-US" sz="2250" dirty="0">
                <a:ln>
                  <a:noFill/>
                </a:ln>
              </a:defRPr>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2544391" y="4648070"/>
            <a:ext cx="5209337" cy="1725834"/>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702437" y="7732096"/>
            <a:ext cx="5209337" cy="1874519"/>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6601968" y="7091172"/>
            <a:ext cx="5148072" cy="457200"/>
          </a:xfrm>
        </p:spPr>
        <p:txBody>
          <a:bodyPr vert="horz" lIns="0" tIns="0" rIns="0" bIns="0" rtlCol="0">
            <a:noAutofit/>
          </a:bodyPr>
          <a:lstStyle>
            <a:lvl1pPr>
              <a:defRPr lang="en-US" b="1" dirty="0" smtClean="0">
                <a:ln>
                  <a:noFill/>
                </a:ln>
              </a:defRPr>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2536424" y="7091172"/>
            <a:ext cx="5148072" cy="457200"/>
          </a:xfrm>
        </p:spPr>
        <p:txBody>
          <a:bodyPr vert="horz" lIns="0" tIns="0" rIns="0" bIns="0" rtlCol="0">
            <a:noAutofit/>
          </a:bodyPr>
          <a:lstStyle>
            <a:lvl1pPr>
              <a:defRPr lang="en-US" b="1" dirty="0">
                <a:ln>
                  <a:noFill/>
                </a:ln>
              </a:defRPr>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6601968" y="7731252"/>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2545568" y="7731252"/>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94944" y="10136624"/>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704088" y="10779229"/>
            <a:ext cx="5212080" cy="1874519"/>
          </a:xfrm>
        </p:spPr>
        <p:txBody>
          <a:bodyPr vert="horz" lIns="0" tIns="0" rIns="0" bIns="0" rtlCol="0">
            <a:noAutofit/>
          </a:bodyPr>
          <a:lstStyle>
            <a:lvl1pPr>
              <a:lnSpc>
                <a:spcPct val="100000"/>
              </a:lnSpc>
              <a:spcBef>
                <a:spcPts val="0"/>
              </a:spcBef>
              <a:spcAft>
                <a:spcPts val="2250"/>
              </a:spcAft>
              <a:defRPr lang="en-US" sz="2250" dirty="0" smtClean="0">
                <a:ln>
                  <a:noFill/>
                </a:ln>
              </a:defRPr>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6601968" y="10140696"/>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6601968" y="10780776"/>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2536424" y="10140696"/>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2545568" y="10780776"/>
            <a:ext cx="5212080" cy="1874519"/>
          </a:xfrm>
        </p:spPr>
        <p:txBody>
          <a:bodyPr vert="horz" lIns="0" tIns="0" rIns="0" bIns="0" rtlCol="0">
            <a:noAutofit/>
          </a:bodyPr>
          <a:lstStyle>
            <a:lvl1pPr rtl="0">
              <a:lnSpc>
                <a:spcPct val="100000"/>
              </a:lnSpc>
              <a:spcBef>
                <a:spcPts val="0"/>
              </a:spcBef>
              <a:spcAft>
                <a:spcPts val="2250"/>
              </a:spcAft>
              <a:defRPr lang="en-US" sz="2250" smtClean="0">
                <a:ln>
                  <a:noFill/>
                </a:ln>
              </a:defRPr>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47" name="Text Placeholder 46">
            <a:extLst>
              <a:ext uri="{FF2B5EF4-FFF2-40B4-BE49-F238E27FC236}">
                <a16:creationId xmlns:a16="http://schemas.microsoft.com/office/drawing/2014/main" id="{03244868-E57D-484C-8B2E-5AC9963B5523}"/>
              </a:ext>
            </a:extLst>
          </p:cNvPr>
          <p:cNvSpPr>
            <a:spLocks noGrp="1"/>
          </p:cNvSpPr>
          <p:nvPr>
            <p:ph type="body" sz="quarter" idx="31" hasCustomPrompt="1"/>
          </p:nvPr>
        </p:nvSpPr>
        <p:spPr>
          <a:xfrm>
            <a:off x="6594184" y="1420621"/>
            <a:ext cx="5239512" cy="640080"/>
          </a:xfrm>
          <a:ln w="12700">
            <a:noFill/>
          </a:ln>
        </p:spPr>
        <p:txBody>
          <a:bodyPr vert="horz" lIns="0" tIns="0" rIns="0" bIns="0" rtlCol="0" anchor="t" anchorCtr="0">
            <a:noAutofit/>
          </a:bodyPr>
          <a:lstStyle>
            <a:lvl1pPr>
              <a:defRPr lang="en-US" sz="3750" dirty="0">
                <a:ln w="3175">
                  <a:noFill/>
                </a:ln>
              </a:defRPr>
            </a:lvl1pPr>
          </a:lstStyle>
          <a:p>
            <a:pPr lvl="0" fontAlgn="base"/>
            <a:r>
              <a:rPr lang="en-US"/>
              <a:t>Column 2 Title</a:t>
            </a:r>
          </a:p>
        </p:txBody>
      </p:sp>
      <p:sp>
        <p:nvSpPr>
          <p:cNvPr id="49" name="Text Placeholder 48">
            <a:extLst>
              <a:ext uri="{FF2B5EF4-FFF2-40B4-BE49-F238E27FC236}">
                <a16:creationId xmlns:a16="http://schemas.microsoft.com/office/drawing/2014/main" id="{0B481CBA-5CF9-5246-82CE-6C51AB09E528}"/>
              </a:ext>
            </a:extLst>
          </p:cNvPr>
          <p:cNvSpPr>
            <a:spLocks noGrp="1"/>
          </p:cNvSpPr>
          <p:nvPr>
            <p:ph type="body" sz="quarter" idx="32" hasCustomPrompt="1"/>
          </p:nvPr>
        </p:nvSpPr>
        <p:spPr>
          <a:xfrm>
            <a:off x="12536424" y="1420621"/>
            <a:ext cx="5239512" cy="640080"/>
          </a:xfrm>
          <a:ln w="12700">
            <a:noFill/>
          </a:ln>
        </p:spPr>
        <p:txBody>
          <a:bodyPr vert="horz" lIns="0" tIns="0" rIns="0" bIns="0" rtlCol="0" anchor="t" anchorCtr="0">
            <a:noAutofit/>
          </a:bodyPr>
          <a:lstStyle>
            <a:lvl1pPr>
              <a:defRPr lang="en-US" sz="3750" dirty="0">
                <a:ln w="3175">
                  <a:noFill/>
                </a:ln>
              </a:defRPr>
            </a:lvl1pPr>
          </a:lstStyle>
          <a:p>
            <a:pPr lvl="0" fontAlgn="base"/>
            <a:r>
              <a:rPr lang="en-US"/>
              <a:t>Column 3 Title</a:t>
            </a:r>
          </a:p>
        </p:txBody>
      </p:sp>
      <p:sp>
        <p:nvSpPr>
          <p:cNvPr id="51" name="Text Placeholder 50">
            <a:extLst>
              <a:ext uri="{FF2B5EF4-FFF2-40B4-BE49-F238E27FC236}">
                <a16:creationId xmlns:a16="http://schemas.microsoft.com/office/drawing/2014/main" id="{C897B2BF-8327-2F42-9060-D59120220B10}"/>
              </a:ext>
            </a:extLst>
          </p:cNvPr>
          <p:cNvSpPr>
            <a:spLocks noGrp="1"/>
          </p:cNvSpPr>
          <p:nvPr>
            <p:ph type="body" sz="quarter" idx="33" hasCustomPrompt="1"/>
          </p:nvPr>
        </p:nvSpPr>
        <p:spPr>
          <a:xfrm>
            <a:off x="687194" y="1420621"/>
            <a:ext cx="5239512" cy="640080"/>
          </a:xfrm>
          <a:ln w="12700">
            <a:noFill/>
          </a:ln>
        </p:spPr>
        <p:txBody>
          <a:bodyPr vert="horz" lIns="0" tIns="0" rIns="0" bIns="0" rtlCol="0" anchor="t" anchorCtr="0">
            <a:noAutofit/>
          </a:bodyPr>
          <a:lstStyle>
            <a:lvl1pPr>
              <a:defRPr lang="en-US" sz="3750" dirty="0">
                <a:ln w="3175">
                  <a:noFill/>
                </a:ln>
              </a:defRPr>
            </a:lvl1pPr>
          </a:lstStyle>
          <a:p>
            <a:pPr lvl="0" fontAlgn="base"/>
            <a:r>
              <a:rPr lang="en-US"/>
              <a:t>Column 1 Title</a:t>
            </a:r>
          </a:p>
        </p:txBody>
      </p:sp>
      <p:sp>
        <p:nvSpPr>
          <p:cNvPr id="2" name="Title 1">
            <a:extLst>
              <a:ext uri="{FF2B5EF4-FFF2-40B4-BE49-F238E27FC236}">
                <a16:creationId xmlns:a16="http://schemas.microsoft.com/office/drawing/2014/main" id="{D29A90A9-C017-1548-8878-33ED12154DDB}"/>
              </a:ext>
            </a:extLst>
          </p:cNvPr>
          <p:cNvSpPr>
            <a:spLocks noGrp="1"/>
          </p:cNvSpPr>
          <p:nvPr>
            <p:ph type="title" hasCustomPrompt="1"/>
          </p:nvPr>
        </p:nvSpPr>
        <p:spPr>
          <a:xfrm>
            <a:off x="704850" y="545235"/>
            <a:ext cx="17071086" cy="834449"/>
          </a:xfrm>
        </p:spPr>
        <p:txBody>
          <a:bodyPr/>
          <a:lstStyle>
            <a:lvl1pPr>
              <a:defRPr>
                <a:ln w="9525">
                  <a:noFill/>
                </a:ln>
              </a:defRPr>
            </a:lvl1pPr>
          </a:lstStyle>
          <a:p>
            <a:r>
              <a:rPr lang="en-US"/>
              <a:t>Title – single line only</a:t>
            </a:r>
          </a:p>
        </p:txBody>
      </p:sp>
      <p:pic>
        <p:nvPicPr>
          <p:cNvPr id="27" name="Picture 26">
            <a:extLst>
              <a:ext uri="{FF2B5EF4-FFF2-40B4-BE49-F238E27FC236}">
                <a16:creationId xmlns:a16="http://schemas.microsoft.com/office/drawing/2014/main" id="{B8E44571-C96F-0B4A-B800-C94DFC6A2E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351514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2 Box_w Gri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6359A26-D16B-9144-8AF4-B8678112310D}"/>
              </a:ext>
            </a:extLst>
          </p:cNvPr>
          <p:cNvSpPr/>
          <p:nvPr userDrawn="1"/>
        </p:nvSpPr>
        <p:spPr>
          <a:xfrm>
            <a:off x="1" y="0"/>
            <a:ext cx="6295400" cy="13715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cxnSp>
        <p:nvCxnSpPr>
          <p:cNvPr id="6" name="Straight Connector 5">
            <a:extLst>
              <a:ext uri="{FF2B5EF4-FFF2-40B4-BE49-F238E27FC236}">
                <a16:creationId xmlns:a16="http://schemas.microsoft.com/office/drawing/2014/main" id="{DB91792E-D9C6-0842-B5D2-AB6103441074}"/>
              </a:ext>
            </a:extLst>
          </p:cNvPr>
          <p:cNvCxnSpPr>
            <a:cxnSpLocks/>
          </p:cNvCxnSpPr>
          <p:nvPr userDrawn="1"/>
        </p:nvCxnSpPr>
        <p:spPr>
          <a:xfrm>
            <a:off x="6295401" y="6505575"/>
            <a:ext cx="18105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35C0728-CF43-C844-AE04-2F206D988301}"/>
              </a:ext>
            </a:extLst>
          </p:cNvPr>
          <p:cNvCxnSpPr>
            <a:cxnSpLocks/>
          </p:cNvCxnSpPr>
          <p:nvPr userDrawn="1"/>
        </p:nvCxnSpPr>
        <p:spPr>
          <a:xfrm>
            <a:off x="6295401" y="9553575"/>
            <a:ext cx="18105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129C95-CFB7-9740-B822-879C47290C2E}"/>
              </a:ext>
            </a:extLst>
          </p:cNvPr>
          <p:cNvCxnSpPr>
            <a:cxnSpLocks/>
          </p:cNvCxnSpPr>
          <p:nvPr userDrawn="1"/>
        </p:nvCxnSpPr>
        <p:spPr>
          <a:xfrm>
            <a:off x="12186872" y="0"/>
            <a:ext cx="0" cy="13716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A72A02-7E41-714D-8F3D-24D9EF3C6324}"/>
              </a:ext>
            </a:extLst>
          </p:cNvPr>
          <p:cNvCxnSpPr>
            <a:cxnSpLocks/>
          </p:cNvCxnSpPr>
          <p:nvPr userDrawn="1"/>
        </p:nvCxnSpPr>
        <p:spPr>
          <a:xfrm>
            <a:off x="18133403" y="0"/>
            <a:ext cx="0" cy="13716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6611687" y="1258912"/>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n>
                  <a:noFill/>
                </a:ln>
              </a:defRPr>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604371" y="617670"/>
            <a:ext cx="5216525" cy="457200"/>
          </a:xfrm>
        </p:spPr>
        <p:txBody>
          <a:bodyPr vert="horz" lIns="0" tIns="0" rIns="0" bIns="0" rtlCol="0">
            <a:noAutofit/>
          </a:bodyPr>
          <a:lstStyle>
            <a:lvl1pPr>
              <a:defRPr lang="en-US" b="1" dirty="0">
                <a:ln>
                  <a:noFill/>
                </a:ln>
              </a:defRPr>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12538446" y="617670"/>
            <a:ext cx="5216525" cy="457200"/>
          </a:xfrm>
        </p:spPr>
        <p:txBody>
          <a:bodyPr vert="horz" lIns="0" tIns="0" rIns="0" bIns="0" rtlCol="0">
            <a:noAutofit/>
          </a:bodyPr>
          <a:lstStyle>
            <a:lvl1pPr>
              <a:defRPr lang="en-US" b="1" dirty="0">
                <a:ln>
                  <a:noFill/>
                </a:ln>
              </a:defRPr>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8453382" y="617670"/>
            <a:ext cx="5216614" cy="457200"/>
          </a:xfrm>
        </p:spPr>
        <p:txBody>
          <a:bodyPr vert="horz" lIns="0" tIns="0" rIns="0" bIns="0" rtlCol="0">
            <a:noAutofit/>
          </a:bodyPr>
          <a:lstStyle>
            <a:lvl1pPr>
              <a:defRPr lang="en-US" b="1" dirty="0">
                <a:ln>
                  <a:noFill/>
                </a:ln>
              </a:defRPr>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605125" y="3698966"/>
            <a:ext cx="5149095" cy="457200"/>
          </a:xfrm>
        </p:spPr>
        <p:txBody>
          <a:bodyPr vert="horz" lIns="0" tIns="0" rIns="0" bIns="0" rtlCol="0">
            <a:noAutofit/>
          </a:bodyPr>
          <a:lstStyle>
            <a:lvl1pPr>
              <a:defRPr lang="en-US" b="1" dirty="0">
                <a:ln>
                  <a:noFill/>
                </a:ln>
              </a:defRPr>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12543924" y="1258912"/>
            <a:ext cx="5211047" cy="1878058"/>
          </a:xfrm>
        </p:spPr>
        <p:txBody>
          <a:bodyPr vert="horz" lIns="0" tIns="0" rIns="0" bIns="0" rtlCol="0">
            <a:noAutofit/>
          </a:bodyPr>
          <a:lstStyle>
            <a:lvl1pPr>
              <a:lnSpc>
                <a:spcPct val="100000"/>
              </a:lnSpc>
              <a:spcBef>
                <a:spcPts val="0"/>
              </a:spcBef>
              <a:defRPr lang="en-US" sz="2250" dirty="0">
                <a:ln>
                  <a:noFill/>
                </a:ln>
              </a:defRPr>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8459787" y="1258912"/>
            <a:ext cx="5209337" cy="1725834"/>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6611483" y="4342094"/>
            <a:ext cx="5209337" cy="1874519"/>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12545939" y="3702014"/>
            <a:ext cx="5148072" cy="457200"/>
          </a:xfrm>
        </p:spPr>
        <p:txBody>
          <a:bodyPr vert="horz" lIns="0" tIns="0" rIns="0" bIns="0" rtlCol="0">
            <a:noAutofit/>
          </a:bodyPr>
          <a:lstStyle>
            <a:lvl1pPr>
              <a:defRPr lang="en-US" b="1" dirty="0" smtClean="0">
                <a:ln>
                  <a:noFill/>
                </a:ln>
              </a:defRPr>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8451820" y="3702014"/>
            <a:ext cx="5148072" cy="457200"/>
          </a:xfrm>
        </p:spPr>
        <p:txBody>
          <a:bodyPr vert="horz" lIns="0" tIns="0" rIns="0" bIns="0" rtlCol="0">
            <a:noAutofit/>
          </a:bodyPr>
          <a:lstStyle>
            <a:lvl1pPr>
              <a:defRPr lang="en-US" b="1" dirty="0">
                <a:ln>
                  <a:noFill/>
                </a:ln>
              </a:defRPr>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12545939" y="4342094"/>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8460964" y="4342094"/>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603990" y="6747466"/>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6613134" y="7390071"/>
            <a:ext cx="5212080" cy="1874519"/>
          </a:xfrm>
        </p:spPr>
        <p:txBody>
          <a:bodyPr vert="horz" lIns="0" tIns="0" rIns="0" bIns="0" rtlCol="0">
            <a:noAutofit/>
          </a:bodyPr>
          <a:lstStyle>
            <a:lvl1pPr>
              <a:lnSpc>
                <a:spcPct val="100000"/>
              </a:lnSpc>
              <a:spcBef>
                <a:spcPts val="0"/>
              </a:spcBef>
              <a:spcAft>
                <a:spcPts val="2250"/>
              </a:spcAft>
              <a:defRPr lang="en-US" sz="2250" dirty="0" smtClean="0">
                <a:ln>
                  <a:noFill/>
                </a:ln>
              </a:defRPr>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12545939" y="6751538"/>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12545939" y="7391618"/>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8451820" y="6751538"/>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8460964" y="7391618"/>
            <a:ext cx="5212080" cy="1874519"/>
          </a:xfrm>
        </p:spPr>
        <p:txBody>
          <a:bodyPr vert="horz" lIns="0" tIns="0" rIns="0" bIns="0" rtlCol="0">
            <a:noAutofit/>
          </a:bodyPr>
          <a:lstStyle>
            <a:lvl1pPr rtl="0">
              <a:lnSpc>
                <a:spcPct val="100000"/>
              </a:lnSpc>
              <a:spcBef>
                <a:spcPts val="0"/>
              </a:spcBef>
              <a:spcAft>
                <a:spcPts val="2250"/>
              </a:spcAft>
              <a:defRPr lang="en-US" sz="2250" smtClean="0">
                <a:ln>
                  <a:noFill/>
                </a:ln>
              </a:defRPr>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2" name="Title 1">
            <a:extLst>
              <a:ext uri="{FF2B5EF4-FFF2-40B4-BE49-F238E27FC236}">
                <a16:creationId xmlns:a16="http://schemas.microsoft.com/office/drawing/2014/main" id="{0BB0AE6A-565E-014A-B797-A435DB25F9C4}"/>
              </a:ext>
            </a:extLst>
          </p:cNvPr>
          <p:cNvSpPr>
            <a:spLocks noGrp="1"/>
          </p:cNvSpPr>
          <p:nvPr>
            <p:ph type="title"/>
          </p:nvPr>
        </p:nvSpPr>
        <p:spPr>
          <a:ln w="12700">
            <a:noFill/>
          </a:ln>
        </p:spPr>
        <p:txBody>
          <a:bodyPr vert="horz" lIns="0" tIns="0" rIns="0" bIns="0" rtlCol="0" anchor="t" anchorCtr="0">
            <a:noAutofit/>
          </a:bodyPr>
          <a:lstStyle>
            <a:lvl1pPr>
              <a:defRPr lang="en-US" dirty="0">
                <a:ln w="9525">
                  <a:noFill/>
                </a:ln>
                <a:solidFill>
                  <a:schemeClr val="bg1"/>
                </a:solidFill>
              </a:defRPr>
            </a:lvl1pPr>
          </a:lstStyle>
          <a:p>
            <a:pPr lvl="0"/>
            <a:r>
              <a:rPr lang="en-US"/>
              <a:t>Click to edit Master title style</a:t>
            </a:r>
          </a:p>
        </p:txBody>
      </p:sp>
      <p:cxnSp>
        <p:nvCxnSpPr>
          <p:cNvPr id="38" name="Straight Connector 37">
            <a:extLst>
              <a:ext uri="{FF2B5EF4-FFF2-40B4-BE49-F238E27FC236}">
                <a16:creationId xmlns:a16="http://schemas.microsoft.com/office/drawing/2014/main" id="{BE27F266-635C-7947-A0DF-5DD6755CBD47}"/>
              </a:ext>
            </a:extLst>
          </p:cNvPr>
          <p:cNvCxnSpPr>
            <a:cxnSpLocks/>
          </p:cNvCxnSpPr>
          <p:nvPr userDrawn="1"/>
        </p:nvCxnSpPr>
        <p:spPr>
          <a:xfrm>
            <a:off x="6295401" y="3422405"/>
            <a:ext cx="18105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18FB81DB-7F4C-FD4D-ABDC-47D9A0DC913C}"/>
              </a:ext>
            </a:extLst>
          </p:cNvPr>
          <p:cNvSpPr>
            <a:spLocks noGrp="1"/>
          </p:cNvSpPr>
          <p:nvPr>
            <p:ph type="body" sz="quarter" idx="31" hasCustomPrompt="1"/>
          </p:nvPr>
        </p:nvSpPr>
        <p:spPr>
          <a:xfrm>
            <a:off x="6601968" y="9788271"/>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10</a:t>
            </a:r>
          </a:p>
        </p:txBody>
      </p:sp>
      <p:sp>
        <p:nvSpPr>
          <p:cNvPr id="12" name="Text Placeholder 11">
            <a:extLst>
              <a:ext uri="{FF2B5EF4-FFF2-40B4-BE49-F238E27FC236}">
                <a16:creationId xmlns:a16="http://schemas.microsoft.com/office/drawing/2014/main" id="{E852F49B-A88B-4648-8266-2EF8E72C8A9F}"/>
              </a:ext>
            </a:extLst>
          </p:cNvPr>
          <p:cNvSpPr>
            <a:spLocks noGrp="1"/>
          </p:cNvSpPr>
          <p:nvPr>
            <p:ph type="body" sz="quarter" idx="32" hasCustomPrompt="1"/>
          </p:nvPr>
        </p:nvSpPr>
        <p:spPr>
          <a:xfrm>
            <a:off x="6601968" y="10428351"/>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14" name="Text Placeholder 13">
            <a:extLst>
              <a:ext uri="{FF2B5EF4-FFF2-40B4-BE49-F238E27FC236}">
                <a16:creationId xmlns:a16="http://schemas.microsoft.com/office/drawing/2014/main" id="{64EA1F87-1F5C-9146-B3DB-73D413825A7A}"/>
              </a:ext>
            </a:extLst>
          </p:cNvPr>
          <p:cNvSpPr>
            <a:spLocks noGrp="1"/>
          </p:cNvSpPr>
          <p:nvPr>
            <p:ph type="body" sz="quarter" idx="33" hasCustomPrompt="1"/>
          </p:nvPr>
        </p:nvSpPr>
        <p:spPr>
          <a:xfrm>
            <a:off x="12571349" y="9788271"/>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11</a:t>
            </a:r>
          </a:p>
        </p:txBody>
      </p:sp>
      <p:sp>
        <p:nvSpPr>
          <p:cNvPr id="27" name="Text Placeholder 26">
            <a:extLst>
              <a:ext uri="{FF2B5EF4-FFF2-40B4-BE49-F238E27FC236}">
                <a16:creationId xmlns:a16="http://schemas.microsoft.com/office/drawing/2014/main" id="{A35AA875-411D-C642-A16F-75970CA7F735}"/>
              </a:ext>
            </a:extLst>
          </p:cNvPr>
          <p:cNvSpPr>
            <a:spLocks noGrp="1"/>
          </p:cNvSpPr>
          <p:nvPr>
            <p:ph type="body" sz="quarter" idx="34" hasCustomPrompt="1"/>
          </p:nvPr>
        </p:nvSpPr>
        <p:spPr>
          <a:xfrm>
            <a:off x="12580493" y="10428351"/>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spcBef>
                <a:spcPts val="0"/>
              </a:spcBef>
              <a:spcAft>
                <a:spcPts val="2250"/>
              </a:spcAft>
              <a:defRPr lang="en-US" sz="2250" smtClean="0"/>
            </a:lvl2pPr>
            <a:lvl3pPr>
              <a:spcBef>
                <a:spcPts val="0"/>
              </a:spcBef>
              <a:spcAft>
                <a:spcPts val="2250"/>
              </a:spcAft>
              <a:defRPr lang="en-US" sz="2250" smtClean="0"/>
            </a:lvl3pPr>
            <a:lvl4pPr>
              <a:spcBef>
                <a:spcPts val="0"/>
              </a:spcBef>
              <a:spcAft>
                <a:spcPts val="2250"/>
              </a:spcAft>
              <a:defRPr lang="en-US" sz="2250" smtClean="0"/>
            </a:lvl4pPr>
            <a:lvl5pPr>
              <a:spcBef>
                <a:spcPts val="0"/>
              </a:spcBef>
              <a:spcAft>
                <a:spcPts val="2250"/>
              </a:spcAft>
              <a:defRPr lang="en-US" sz="2250"/>
            </a:lvl5pPr>
          </a:lstStyle>
          <a:p>
            <a:pPr lvl="0">
              <a:lnSpc>
                <a:spcPct val="100000"/>
              </a:lnSpc>
              <a:spcBef>
                <a:spcPts val="0"/>
              </a:spcBef>
              <a:spcAft>
                <a:spcPts val="2250"/>
              </a:spcAft>
            </a:pPr>
            <a:r>
              <a:rPr lang="en-US"/>
              <a:t>Text Here. Use either header or text if icons are used, not both.</a:t>
            </a:r>
          </a:p>
        </p:txBody>
      </p:sp>
      <p:sp>
        <p:nvSpPr>
          <p:cNvPr id="40" name="Text Placeholder 39">
            <a:extLst>
              <a:ext uri="{FF2B5EF4-FFF2-40B4-BE49-F238E27FC236}">
                <a16:creationId xmlns:a16="http://schemas.microsoft.com/office/drawing/2014/main" id="{86CADF7C-1F24-E54F-BAD3-D1125B11B70F}"/>
              </a:ext>
            </a:extLst>
          </p:cNvPr>
          <p:cNvSpPr>
            <a:spLocks noGrp="1"/>
          </p:cNvSpPr>
          <p:nvPr>
            <p:ph type="body" sz="quarter" idx="35" hasCustomPrompt="1"/>
          </p:nvPr>
        </p:nvSpPr>
        <p:spPr>
          <a:xfrm>
            <a:off x="18457799" y="9788271"/>
            <a:ext cx="5148072" cy="457200"/>
          </a:xfrm>
        </p:spPr>
        <p:txBody>
          <a:bodyPr vert="horz" lIns="0" tIns="0" rIns="0" bIns="0" rtlCol="0">
            <a:noAutofit/>
          </a:bodyPr>
          <a:lstStyle>
            <a:lvl1pPr>
              <a:defRPr lang="en-US" b="1" dirty="0">
                <a:ln>
                  <a:noFill/>
                </a:ln>
              </a:defRPr>
            </a:lvl1pPr>
          </a:lstStyle>
          <a:p>
            <a:pPr lvl="0"/>
            <a:r>
              <a:rPr lang="en-US"/>
              <a:t>Header 12</a:t>
            </a:r>
          </a:p>
        </p:txBody>
      </p:sp>
      <p:sp>
        <p:nvSpPr>
          <p:cNvPr id="44" name="Text Placeholder 43">
            <a:extLst>
              <a:ext uri="{FF2B5EF4-FFF2-40B4-BE49-F238E27FC236}">
                <a16:creationId xmlns:a16="http://schemas.microsoft.com/office/drawing/2014/main" id="{443D3630-BCA7-5146-828D-5ACCB24DB794}"/>
              </a:ext>
            </a:extLst>
          </p:cNvPr>
          <p:cNvSpPr>
            <a:spLocks noGrp="1"/>
          </p:cNvSpPr>
          <p:nvPr>
            <p:ph type="body" sz="quarter" idx="36" hasCustomPrompt="1"/>
          </p:nvPr>
        </p:nvSpPr>
        <p:spPr>
          <a:xfrm>
            <a:off x="18454624" y="10428351"/>
            <a:ext cx="5212080" cy="1874519"/>
          </a:xfrm>
        </p:spPr>
        <p:txBody>
          <a:bodyPr vert="horz" lIns="0" tIns="0" rIns="0" bIns="0" rtlCol="0">
            <a:noAutofit/>
          </a:bodyPr>
          <a:lstStyle>
            <a:lvl1pPr>
              <a:defRPr lang="en-US" sz="2250" dirty="0" smtClean="0">
                <a:ln>
                  <a:noFill/>
                </a:ln>
              </a:defRPr>
            </a:lvl1pPr>
            <a:lvl2pPr>
              <a:defRPr lang="en-US" sz="2250" dirty="0" smtClean="0"/>
            </a:lvl2pPr>
            <a:lvl3pPr>
              <a:defRPr lang="en-US" sz="2250" dirty="0" smtClean="0"/>
            </a:lvl3pPr>
            <a:lvl4pPr>
              <a:defRPr lang="en-US" sz="2250" dirty="0" smtClean="0"/>
            </a:lvl4pPr>
            <a:lvl5pPr>
              <a:defRPr lang="en-US" sz="2250" dirty="0"/>
            </a:lvl5pPr>
          </a:lstStyle>
          <a:p>
            <a:pPr lvl="0">
              <a:lnSpc>
                <a:spcPct val="100000"/>
              </a:lnSpc>
              <a:spcBef>
                <a:spcPts val="0"/>
              </a:spcBef>
              <a:spcAft>
                <a:spcPts val="2250"/>
              </a:spcAft>
            </a:pPr>
            <a:r>
              <a:rPr lang="en-US"/>
              <a:t>Text Here. Use either header or text if icons are used, not both.</a:t>
            </a:r>
          </a:p>
        </p:txBody>
      </p:sp>
      <p:pic>
        <p:nvPicPr>
          <p:cNvPr id="42" name="Picture 41">
            <a:extLst>
              <a:ext uri="{FF2B5EF4-FFF2-40B4-BE49-F238E27FC236}">
                <a16:creationId xmlns:a16="http://schemas.microsoft.com/office/drawing/2014/main" id="{30D40926-83DE-A14E-84E7-CFC7589FF0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283224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2 Box_no Gri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6359A26-D16B-9144-8AF4-B8678112310D}"/>
              </a:ext>
            </a:extLst>
          </p:cNvPr>
          <p:cNvSpPr/>
          <p:nvPr userDrawn="1"/>
        </p:nvSpPr>
        <p:spPr>
          <a:xfrm>
            <a:off x="1" y="0"/>
            <a:ext cx="6295400" cy="13715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n>
                <a:noFill/>
              </a:ln>
            </a:endParaRPr>
          </a:p>
        </p:txBody>
      </p: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6611687" y="1258912"/>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n>
                  <a:noFill/>
                </a:ln>
              </a:defRPr>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604371" y="617670"/>
            <a:ext cx="5216525" cy="457200"/>
          </a:xfrm>
        </p:spPr>
        <p:txBody>
          <a:bodyPr vert="horz" lIns="0" tIns="0" rIns="0" bIns="0" rtlCol="0">
            <a:noAutofit/>
          </a:bodyPr>
          <a:lstStyle>
            <a:lvl1pPr>
              <a:defRPr lang="en-US" b="1" dirty="0">
                <a:ln>
                  <a:noFill/>
                </a:ln>
              </a:defRPr>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12538446" y="617670"/>
            <a:ext cx="5216525" cy="457200"/>
          </a:xfrm>
        </p:spPr>
        <p:txBody>
          <a:bodyPr vert="horz" lIns="0" tIns="0" rIns="0" bIns="0" rtlCol="0">
            <a:noAutofit/>
          </a:bodyPr>
          <a:lstStyle>
            <a:lvl1pPr>
              <a:defRPr lang="en-US" b="1" dirty="0">
                <a:ln>
                  <a:noFill/>
                </a:ln>
              </a:defRPr>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8453382" y="617670"/>
            <a:ext cx="5216614" cy="457200"/>
          </a:xfrm>
        </p:spPr>
        <p:txBody>
          <a:bodyPr vert="horz" lIns="0" tIns="0" rIns="0" bIns="0" rtlCol="0">
            <a:noAutofit/>
          </a:bodyPr>
          <a:lstStyle>
            <a:lvl1pPr>
              <a:defRPr lang="en-US" b="1" dirty="0">
                <a:ln>
                  <a:noFill/>
                </a:ln>
              </a:defRPr>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605125" y="3698966"/>
            <a:ext cx="5149095" cy="457200"/>
          </a:xfrm>
        </p:spPr>
        <p:txBody>
          <a:bodyPr vert="horz" lIns="0" tIns="0" rIns="0" bIns="0" rtlCol="0">
            <a:noAutofit/>
          </a:bodyPr>
          <a:lstStyle>
            <a:lvl1pPr>
              <a:defRPr lang="en-US" b="1" dirty="0">
                <a:ln>
                  <a:noFill/>
                </a:ln>
              </a:defRPr>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12543924" y="1258912"/>
            <a:ext cx="5211047" cy="1878058"/>
          </a:xfrm>
        </p:spPr>
        <p:txBody>
          <a:bodyPr vert="horz" lIns="0" tIns="0" rIns="0" bIns="0" rtlCol="0">
            <a:noAutofit/>
          </a:bodyPr>
          <a:lstStyle>
            <a:lvl1pPr>
              <a:lnSpc>
                <a:spcPct val="100000"/>
              </a:lnSpc>
              <a:spcBef>
                <a:spcPts val="0"/>
              </a:spcBef>
              <a:defRPr lang="en-US" sz="2250" dirty="0">
                <a:ln>
                  <a:noFill/>
                </a:ln>
              </a:defRPr>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8459787" y="1258912"/>
            <a:ext cx="5209337" cy="1725834"/>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6611483" y="4342094"/>
            <a:ext cx="5209337" cy="1874519"/>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12545939" y="3702014"/>
            <a:ext cx="5148072" cy="457200"/>
          </a:xfrm>
        </p:spPr>
        <p:txBody>
          <a:bodyPr vert="horz" lIns="0" tIns="0" rIns="0" bIns="0" rtlCol="0">
            <a:noAutofit/>
          </a:bodyPr>
          <a:lstStyle>
            <a:lvl1pPr>
              <a:defRPr lang="en-US" b="1" dirty="0" smtClean="0">
                <a:ln>
                  <a:noFill/>
                </a:ln>
              </a:defRPr>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8451820" y="3702014"/>
            <a:ext cx="5148072" cy="457200"/>
          </a:xfrm>
        </p:spPr>
        <p:txBody>
          <a:bodyPr vert="horz" lIns="0" tIns="0" rIns="0" bIns="0" rtlCol="0">
            <a:noAutofit/>
          </a:bodyPr>
          <a:lstStyle>
            <a:lvl1pPr>
              <a:defRPr lang="en-US" b="1" dirty="0">
                <a:ln>
                  <a:noFill/>
                </a:ln>
              </a:defRPr>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12545939" y="4342094"/>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8460964" y="4342094"/>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603990" y="6747466"/>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6613134" y="7390071"/>
            <a:ext cx="5212080" cy="1874519"/>
          </a:xfrm>
        </p:spPr>
        <p:txBody>
          <a:bodyPr vert="horz" lIns="0" tIns="0" rIns="0" bIns="0" rtlCol="0">
            <a:noAutofit/>
          </a:bodyPr>
          <a:lstStyle>
            <a:lvl1pPr>
              <a:lnSpc>
                <a:spcPct val="100000"/>
              </a:lnSpc>
              <a:spcBef>
                <a:spcPts val="0"/>
              </a:spcBef>
              <a:spcAft>
                <a:spcPts val="2250"/>
              </a:spcAft>
              <a:defRPr lang="en-US" sz="2250" dirty="0" smtClean="0">
                <a:ln>
                  <a:noFill/>
                </a:ln>
              </a:defRPr>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12545939" y="6751538"/>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12545939" y="7391618"/>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8451820" y="6751538"/>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8460964" y="7391618"/>
            <a:ext cx="5212080" cy="1874519"/>
          </a:xfrm>
        </p:spPr>
        <p:txBody>
          <a:bodyPr vert="horz" lIns="0" tIns="0" rIns="0" bIns="0" rtlCol="0">
            <a:noAutofit/>
          </a:bodyPr>
          <a:lstStyle>
            <a:lvl1pPr rtl="0">
              <a:lnSpc>
                <a:spcPct val="100000"/>
              </a:lnSpc>
              <a:spcBef>
                <a:spcPts val="0"/>
              </a:spcBef>
              <a:spcAft>
                <a:spcPts val="2250"/>
              </a:spcAft>
              <a:defRPr lang="en-US" sz="2250" smtClean="0">
                <a:ln>
                  <a:noFill/>
                </a:ln>
              </a:defRPr>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2" name="Title 1">
            <a:extLst>
              <a:ext uri="{FF2B5EF4-FFF2-40B4-BE49-F238E27FC236}">
                <a16:creationId xmlns:a16="http://schemas.microsoft.com/office/drawing/2014/main" id="{0BB0AE6A-565E-014A-B797-A435DB25F9C4}"/>
              </a:ext>
            </a:extLst>
          </p:cNvPr>
          <p:cNvSpPr>
            <a:spLocks noGrp="1"/>
          </p:cNvSpPr>
          <p:nvPr>
            <p:ph type="title"/>
          </p:nvPr>
        </p:nvSpPr>
        <p:spPr>
          <a:noFill/>
          <a:ln w="12700">
            <a:noFill/>
          </a:ln>
        </p:spPr>
        <p:txBody>
          <a:bodyPr vert="horz" lIns="0" tIns="0" rIns="0" bIns="0" rtlCol="0" anchor="t" anchorCtr="0">
            <a:noAutofit/>
          </a:bodyPr>
          <a:lstStyle>
            <a:lvl1pPr>
              <a:defRPr lang="en-US" dirty="0">
                <a:ln w="9525">
                  <a:noFill/>
                </a:ln>
                <a:solidFill>
                  <a:schemeClr val="bg1"/>
                </a:solidFill>
              </a:defRPr>
            </a:lvl1pPr>
          </a:lstStyle>
          <a:p>
            <a:pPr lvl="0"/>
            <a:r>
              <a:rPr lang="en-US"/>
              <a:t>Click to edit Master title style</a:t>
            </a:r>
          </a:p>
        </p:txBody>
      </p:sp>
      <p:sp>
        <p:nvSpPr>
          <p:cNvPr id="9" name="Text Placeholder 8">
            <a:extLst>
              <a:ext uri="{FF2B5EF4-FFF2-40B4-BE49-F238E27FC236}">
                <a16:creationId xmlns:a16="http://schemas.microsoft.com/office/drawing/2014/main" id="{18FB81DB-7F4C-FD4D-ABDC-47D9A0DC913C}"/>
              </a:ext>
            </a:extLst>
          </p:cNvPr>
          <p:cNvSpPr>
            <a:spLocks noGrp="1"/>
          </p:cNvSpPr>
          <p:nvPr>
            <p:ph type="body" sz="quarter" idx="31" hasCustomPrompt="1"/>
          </p:nvPr>
        </p:nvSpPr>
        <p:spPr>
          <a:xfrm>
            <a:off x="6601968" y="9788271"/>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10</a:t>
            </a:r>
          </a:p>
        </p:txBody>
      </p:sp>
      <p:sp>
        <p:nvSpPr>
          <p:cNvPr id="12" name="Text Placeholder 11">
            <a:extLst>
              <a:ext uri="{FF2B5EF4-FFF2-40B4-BE49-F238E27FC236}">
                <a16:creationId xmlns:a16="http://schemas.microsoft.com/office/drawing/2014/main" id="{E852F49B-A88B-4648-8266-2EF8E72C8A9F}"/>
              </a:ext>
            </a:extLst>
          </p:cNvPr>
          <p:cNvSpPr>
            <a:spLocks noGrp="1"/>
          </p:cNvSpPr>
          <p:nvPr>
            <p:ph type="body" sz="quarter" idx="32" hasCustomPrompt="1"/>
          </p:nvPr>
        </p:nvSpPr>
        <p:spPr>
          <a:xfrm>
            <a:off x="6601968" y="10428351"/>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14" name="Text Placeholder 13">
            <a:extLst>
              <a:ext uri="{FF2B5EF4-FFF2-40B4-BE49-F238E27FC236}">
                <a16:creationId xmlns:a16="http://schemas.microsoft.com/office/drawing/2014/main" id="{64EA1F87-1F5C-9146-B3DB-73D413825A7A}"/>
              </a:ext>
            </a:extLst>
          </p:cNvPr>
          <p:cNvSpPr>
            <a:spLocks noGrp="1"/>
          </p:cNvSpPr>
          <p:nvPr>
            <p:ph type="body" sz="quarter" idx="33" hasCustomPrompt="1"/>
          </p:nvPr>
        </p:nvSpPr>
        <p:spPr>
          <a:xfrm>
            <a:off x="12571349" y="9788271"/>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11</a:t>
            </a:r>
          </a:p>
        </p:txBody>
      </p:sp>
      <p:sp>
        <p:nvSpPr>
          <p:cNvPr id="27" name="Text Placeholder 26">
            <a:extLst>
              <a:ext uri="{FF2B5EF4-FFF2-40B4-BE49-F238E27FC236}">
                <a16:creationId xmlns:a16="http://schemas.microsoft.com/office/drawing/2014/main" id="{A35AA875-411D-C642-A16F-75970CA7F735}"/>
              </a:ext>
            </a:extLst>
          </p:cNvPr>
          <p:cNvSpPr>
            <a:spLocks noGrp="1"/>
          </p:cNvSpPr>
          <p:nvPr>
            <p:ph type="body" sz="quarter" idx="34" hasCustomPrompt="1"/>
          </p:nvPr>
        </p:nvSpPr>
        <p:spPr>
          <a:xfrm>
            <a:off x="12580493" y="10428351"/>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spcBef>
                <a:spcPts val="0"/>
              </a:spcBef>
              <a:spcAft>
                <a:spcPts val="2250"/>
              </a:spcAft>
              <a:defRPr lang="en-US" sz="2250" smtClean="0"/>
            </a:lvl2pPr>
            <a:lvl3pPr>
              <a:spcBef>
                <a:spcPts val="0"/>
              </a:spcBef>
              <a:spcAft>
                <a:spcPts val="2250"/>
              </a:spcAft>
              <a:defRPr lang="en-US" sz="2250" smtClean="0"/>
            </a:lvl3pPr>
            <a:lvl4pPr>
              <a:spcBef>
                <a:spcPts val="0"/>
              </a:spcBef>
              <a:spcAft>
                <a:spcPts val="2250"/>
              </a:spcAft>
              <a:defRPr lang="en-US" sz="2250" smtClean="0"/>
            </a:lvl4pPr>
            <a:lvl5pPr>
              <a:spcBef>
                <a:spcPts val="0"/>
              </a:spcBef>
              <a:spcAft>
                <a:spcPts val="2250"/>
              </a:spcAft>
              <a:defRPr lang="en-US" sz="2250"/>
            </a:lvl5pPr>
          </a:lstStyle>
          <a:p>
            <a:pPr lvl="0">
              <a:lnSpc>
                <a:spcPct val="100000"/>
              </a:lnSpc>
              <a:spcBef>
                <a:spcPts val="0"/>
              </a:spcBef>
              <a:spcAft>
                <a:spcPts val="2250"/>
              </a:spcAft>
            </a:pPr>
            <a:r>
              <a:rPr lang="en-US"/>
              <a:t>Text Here. Use either header or text if icons are used, not both.</a:t>
            </a:r>
          </a:p>
        </p:txBody>
      </p:sp>
      <p:sp>
        <p:nvSpPr>
          <p:cNvPr id="40" name="Text Placeholder 39">
            <a:extLst>
              <a:ext uri="{FF2B5EF4-FFF2-40B4-BE49-F238E27FC236}">
                <a16:creationId xmlns:a16="http://schemas.microsoft.com/office/drawing/2014/main" id="{86CADF7C-1F24-E54F-BAD3-D1125B11B70F}"/>
              </a:ext>
            </a:extLst>
          </p:cNvPr>
          <p:cNvSpPr>
            <a:spLocks noGrp="1"/>
          </p:cNvSpPr>
          <p:nvPr>
            <p:ph type="body" sz="quarter" idx="35" hasCustomPrompt="1"/>
          </p:nvPr>
        </p:nvSpPr>
        <p:spPr>
          <a:xfrm>
            <a:off x="18457799" y="9788271"/>
            <a:ext cx="5148072" cy="457200"/>
          </a:xfrm>
        </p:spPr>
        <p:txBody>
          <a:bodyPr vert="horz" lIns="0" tIns="0" rIns="0" bIns="0" rtlCol="0">
            <a:noAutofit/>
          </a:bodyPr>
          <a:lstStyle>
            <a:lvl1pPr>
              <a:defRPr lang="en-US" b="1" dirty="0">
                <a:ln>
                  <a:noFill/>
                </a:ln>
              </a:defRPr>
            </a:lvl1pPr>
          </a:lstStyle>
          <a:p>
            <a:pPr lvl="0"/>
            <a:r>
              <a:rPr lang="en-US"/>
              <a:t>Header 12</a:t>
            </a:r>
          </a:p>
        </p:txBody>
      </p:sp>
      <p:sp>
        <p:nvSpPr>
          <p:cNvPr id="44" name="Text Placeholder 43">
            <a:extLst>
              <a:ext uri="{FF2B5EF4-FFF2-40B4-BE49-F238E27FC236}">
                <a16:creationId xmlns:a16="http://schemas.microsoft.com/office/drawing/2014/main" id="{443D3630-BCA7-5146-828D-5ACCB24DB794}"/>
              </a:ext>
            </a:extLst>
          </p:cNvPr>
          <p:cNvSpPr>
            <a:spLocks noGrp="1"/>
          </p:cNvSpPr>
          <p:nvPr>
            <p:ph type="body" sz="quarter" idx="36" hasCustomPrompt="1"/>
          </p:nvPr>
        </p:nvSpPr>
        <p:spPr>
          <a:xfrm>
            <a:off x="18454624" y="10428351"/>
            <a:ext cx="5212080" cy="1874519"/>
          </a:xfrm>
        </p:spPr>
        <p:txBody>
          <a:bodyPr vert="horz" lIns="0" tIns="0" rIns="0" bIns="0" rtlCol="0">
            <a:noAutofit/>
          </a:bodyPr>
          <a:lstStyle>
            <a:lvl1pPr>
              <a:defRPr lang="en-US" sz="2250" dirty="0" smtClean="0">
                <a:ln>
                  <a:noFill/>
                </a:ln>
              </a:defRPr>
            </a:lvl1pPr>
            <a:lvl2pPr>
              <a:defRPr lang="en-US" sz="2250" dirty="0" smtClean="0"/>
            </a:lvl2pPr>
            <a:lvl3pPr>
              <a:defRPr lang="en-US" sz="2250" dirty="0" smtClean="0"/>
            </a:lvl3pPr>
            <a:lvl4pPr>
              <a:defRPr lang="en-US" sz="2250" dirty="0" smtClean="0"/>
            </a:lvl4pPr>
            <a:lvl5pPr>
              <a:defRPr lang="en-US" sz="2250" dirty="0"/>
            </a:lvl5pPr>
          </a:lstStyle>
          <a:p>
            <a:pPr lvl="0">
              <a:lnSpc>
                <a:spcPct val="100000"/>
              </a:lnSpc>
              <a:spcBef>
                <a:spcPts val="0"/>
              </a:spcBef>
              <a:spcAft>
                <a:spcPts val="2250"/>
              </a:spcAft>
            </a:pPr>
            <a:r>
              <a:rPr lang="en-US"/>
              <a:t>Text Here. Use either header or text if icons are used, not both.</a:t>
            </a:r>
          </a:p>
        </p:txBody>
      </p:sp>
      <p:pic>
        <p:nvPicPr>
          <p:cNvPr id="31" name="Picture 30">
            <a:extLst>
              <a:ext uri="{FF2B5EF4-FFF2-40B4-BE49-F238E27FC236}">
                <a16:creationId xmlns:a16="http://schemas.microsoft.com/office/drawing/2014/main" id="{6AA81A4A-2EA0-FC4E-A88F-F793B377A2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174734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2 Box_w Grid &amp; Pic">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6359A26-D16B-9144-8AF4-B8678112310D}"/>
              </a:ext>
            </a:extLst>
          </p:cNvPr>
          <p:cNvSpPr/>
          <p:nvPr userDrawn="1"/>
        </p:nvSpPr>
        <p:spPr>
          <a:xfrm>
            <a:off x="1" y="0"/>
            <a:ext cx="6295400" cy="13715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n>
                <a:noFill/>
              </a:ln>
            </a:endParaRPr>
          </a:p>
        </p:txBody>
      </p:sp>
      <p:sp>
        <p:nvSpPr>
          <p:cNvPr id="8" name="Picture Placeholder 7">
            <a:extLst>
              <a:ext uri="{FF2B5EF4-FFF2-40B4-BE49-F238E27FC236}">
                <a16:creationId xmlns:a16="http://schemas.microsoft.com/office/drawing/2014/main" id="{335CBC09-D255-A542-B455-AA6374973C58}"/>
              </a:ext>
            </a:extLst>
          </p:cNvPr>
          <p:cNvSpPr>
            <a:spLocks noGrp="1"/>
          </p:cNvSpPr>
          <p:nvPr>
            <p:ph type="pic" sz="quarter" idx="37"/>
          </p:nvPr>
        </p:nvSpPr>
        <p:spPr>
          <a:xfrm>
            <a:off x="0" y="6858000"/>
            <a:ext cx="6291072" cy="6858000"/>
          </a:xfrm>
          <a:solidFill>
            <a:schemeClr val="bg1">
              <a:lumMod val="85000"/>
            </a:schemeClr>
          </a:solidFill>
        </p:spPr>
        <p:txBody>
          <a:bodyPr/>
          <a:lstStyle>
            <a:lvl1pPr>
              <a:defRPr>
                <a:ln>
                  <a:noFill/>
                </a:ln>
              </a:defRPr>
            </a:lvl1pPr>
          </a:lstStyle>
          <a:p>
            <a:endParaRPr lang="en-US"/>
          </a:p>
        </p:txBody>
      </p:sp>
      <p:cxnSp>
        <p:nvCxnSpPr>
          <p:cNvPr id="6" name="Straight Connector 5">
            <a:extLst>
              <a:ext uri="{FF2B5EF4-FFF2-40B4-BE49-F238E27FC236}">
                <a16:creationId xmlns:a16="http://schemas.microsoft.com/office/drawing/2014/main" id="{DB91792E-D9C6-0842-B5D2-AB6103441074}"/>
              </a:ext>
            </a:extLst>
          </p:cNvPr>
          <p:cNvCxnSpPr>
            <a:cxnSpLocks/>
          </p:cNvCxnSpPr>
          <p:nvPr userDrawn="1"/>
        </p:nvCxnSpPr>
        <p:spPr>
          <a:xfrm>
            <a:off x="6295401" y="6505575"/>
            <a:ext cx="18105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35C0728-CF43-C844-AE04-2F206D988301}"/>
              </a:ext>
            </a:extLst>
          </p:cNvPr>
          <p:cNvCxnSpPr>
            <a:cxnSpLocks/>
          </p:cNvCxnSpPr>
          <p:nvPr userDrawn="1"/>
        </p:nvCxnSpPr>
        <p:spPr>
          <a:xfrm>
            <a:off x="6295401" y="9553575"/>
            <a:ext cx="18105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129C95-CFB7-9740-B822-879C47290C2E}"/>
              </a:ext>
            </a:extLst>
          </p:cNvPr>
          <p:cNvCxnSpPr>
            <a:cxnSpLocks/>
          </p:cNvCxnSpPr>
          <p:nvPr userDrawn="1"/>
        </p:nvCxnSpPr>
        <p:spPr>
          <a:xfrm>
            <a:off x="12186872" y="0"/>
            <a:ext cx="0" cy="13716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A72A02-7E41-714D-8F3D-24D9EF3C6324}"/>
              </a:ext>
            </a:extLst>
          </p:cNvPr>
          <p:cNvCxnSpPr>
            <a:cxnSpLocks/>
          </p:cNvCxnSpPr>
          <p:nvPr userDrawn="1"/>
        </p:nvCxnSpPr>
        <p:spPr>
          <a:xfrm>
            <a:off x="18133403" y="0"/>
            <a:ext cx="0" cy="13716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6611687" y="1258912"/>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n>
                  <a:noFill/>
                </a:ln>
              </a:defRPr>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604371" y="617670"/>
            <a:ext cx="5216525" cy="457200"/>
          </a:xfrm>
        </p:spPr>
        <p:txBody>
          <a:bodyPr vert="horz" lIns="0" tIns="0" rIns="0" bIns="0" rtlCol="0">
            <a:noAutofit/>
          </a:bodyPr>
          <a:lstStyle>
            <a:lvl1pPr>
              <a:defRPr lang="en-US" b="1" dirty="0">
                <a:ln>
                  <a:noFill/>
                </a:ln>
              </a:defRPr>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12538446" y="617670"/>
            <a:ext cx="5216525" cy="457200"/>
          </a:xfrm>
        </p:spPr>
        <p:txBody>
          <a:bodyPr vert="horz" lIns="0" tIns="0" rIns="0" bIns="0" rtlCol="0">
            <a:noAutofit/>
          </a:bodyPr>
          <a:lstStyle>
            <a:lvl1pPr>
              <a:defRPr lang="en-US" b="1" dirty="0">
                <a:ln>
                  <a:noFill/>
                </a:ln>
              </a:defRPr>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8453382" y="617670"/>
            <a:ext cx="5216614" cy="457200"/>
          </a:xfrm>
        </p:spPr>
        <p:txBody>
          <a:bodyPr vert="horz" lIns="0" tIns="0" rIns="0" bIns="0" rtlCol="0">
            <a:noAutofit/>
          </a:bodyPr>
          <a:lstStyle>
            <a:lvl1pPr>
              <a:defRPr lang="en-US" b="1" dirty="0">
                <a:ln>
                  <a:noFill/>
                </a:ln>
              </a:defRPr>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605125" y="3698966"/>
            <a:ext cx="5149095" cy="457200"/>
          </a:xfrm>
        </p:spPr>
        <p:txBody>
          <a:bodyPr vert="horz" lIns="0" tIns="0" rIns="0" bIns="0" rtlCol="0">
            <a:noAutofit/>
          </a:bodyPr>
          <a:lstStyle>
            <a:lvl1pPr>
              <a:defRPr lang="en-US" b="1" dirty="0">
                <a:ln>
                  <a:noFill/>
                </a:ln>
              </a:defRPr>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12543924" y="1258912"/>
            <a:ext cx="5211047" cy="1878058"/>
          </a:xfrm>
        </p:spPr>
        <p:txBody>
          <a:bodyPr vert="horz" lIns="0" tIns="0" rIns="0" bIns="0" rtlCol="0">
            <a:noAutofit/>
          </a:bodyPr>
          <a:lstStyle>
            <a:lvl1pPr>
              <a:lnSpc>
                <a:spcPct val="100000"/>
              </a:lnSpc>
              <a:spcBef>
                <a:spcPts val="0"/>
              </a:spcBef>
              <a:defRPr lang="en-US" sz="2250" dirty="0">
                <a:ln>
                  <a:noFill/>
                </a:ln>
              </a:defRPr>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8459787" y="1258912"/>
            <a:ext cx="5209337" cy="1725834"/>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6611483" y="4342094"/>
            <a:ext cx="5209337" cy="1874519"/>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12545939" y="3702014"/>
            <a:ext cx="5148072" cy="457200"/>
          </a:xfrm>
        </p:spPr>
        <p:txBody>
          <a:bodyPr vert="horz" lIns="0" tIns="0" rIns="0" bIns="0" rtlCol="0">
            <a:noAutofit/>
          </a:bodyPr>
          <a:lstStyle>
            <a:lvl1pPr>
              <a:defRPr lang="en-US" b="1" dirty="0" smtClean="0">
                <a:ln>
                  <a:noFill/>
                </a:ln>
              </a:defRPr>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8451820" y="3702014"/>
            <a:ext cx="5148072" cy="457200"/>
          </a:xfrm>
        </p:spPr>
        <p:txBody>
          <a:bodyPr vert="horz" lIns="0" tIns="0" rIns="0" bIns="0" rtlCol="0">
            <a:noAutofit/>
          </a:bodyPr>
          <a:lstStyle>
            <a:lvl1pPr>
              <a:defRPr lang="en-US" b="1" dirty="0">
                <a:ln>
                  <a:noFill/>
                </a:ln>
              </a:defRPr>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12545939" y="4342094"/>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8460964" y="4342094"/>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603990" y="6747466"/>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6613134" y="7390071"/>
            <a:ext cx="5212080" cy="1874519"/>
          </a:xfrm>
        </p:spPr>
        <p:txBody>
          <a:bodyPr vert="horz" lIns="0" tIns="0" rIns="0" bIns="0" rtlCol="0">
            <a:noAutofit/>
          </a:bodyPr>
          <a:lstStyle>
            <a:lvl1pPr>
              <a:lnSpc>
                <a:spcPct val="100000"/>
              </a:lnSpc>
              <a:spcBef>
                <a:spcPts val="0"/>
              </a:spcBef>
              <a:spcAft>
                <a:spcPts val="2250"/>
              </a:spcAft>
              <a:defRPr lang="en-US" sz="2250" dirty="0" smtClean="0">
                <a:ln>
                  <a:noFill/>
                </a:ln>
              </a:defRPr>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12545939" y="6751538"/>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12545939" y="7391618"/>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8451820" y="6751538"/>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8460964" y="7391618"/>
            <a:ext cx="5212080" cy="1874519"/>
          </a:xfrm>
        </p:spPr>
        <p:txBody>
          <a:bodyPr vert="horz" lIns="0" tIns="0" rIns="0" bIns="0" rtlCol="0">
            <a:noAutofit/>
          </a:bodyPr>
          <a:lstStyle>
            <a:lvl1pPr rtl="0">
              <a:lnSpc>
                <a:spcPct val="100000"/>
              </a:lnSpc>
              <a:spcBef>
                <a:spcPts val="0"/>
              </a:spcBef>
              <a:spcAft>
                <a:spcPts val="2250"/>
              </a:spcAft>
              <a:defRPr lang="en-US" sz="2250" smtClean="0">
                <a:ln>
                  <a:noFill/>
                </a:ln>
              </a:defRPr>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2" name="Title 1">
            <a:extLst>
              <a:ext uri="{FF2B5EF4-FFF2-40B4-BE49-F238E27FC236}">
                <a16:creationId xmlns:a16="http://schemas.microsoft.com/office/drawing/2014/main" id="{0BB0AE6A-565E-014A-B797-A435DB25F9C4}"/>
              </a:ext>
            </a:extLst>
          </p:cNvPr>
          <p:cNvSpPr>
            <a:spLocks noGrp="1"/>
          </p:cNvSpPr>
          <p:nvPr>
            <p:ph type="title"/>
          </p:nvPr>
        </p:nvSpPr>
        <p:spPr>
          <a:noFill/>
          <a:ln w="12700">
            <a:noFill/>
          </a:ln>
        </p:spPr>
        <p:txBody>
          <a:bodyPr vert="horz" lIns="0" tIns="0" rIns="0" bIns="0" rtlCol="0" anchor="t" anchorCtr="0">
            <a:noAutofit/>
          </a:bodyPr>
          <a:lstStyle>
            <a:lvl1pPr>
              <a:defRPr lang="en-US" dirty="0">
                <a:ln w="9525">
                  <a:noFill/>
                </a:ln>
                <a:solidFill>
                  <a:schemeClr val="bg1"/>
                </a:solidFill>
              </a:defRPr>
            </a:lvl1pPr>
          </a:lstStyle>
          <a:p>
            <a:pPr lvl="0"/>
            <a:r>
              <a:rPr lang="en-US"/>
              <a:t>Click to edit Master title style</a:t>
            </a:r>
          </a:p>
        </p:txBody>
      </p:sp>
      <p:cxnSp>
        <p:nvCxnSpPr>
          <p:cNvPr id="38" name="Straight Connector 37">
            <a:extLst>
              <a:ext uri="{FF2B5EF4-FFF2-40B4-BE49-F238E27FC236}">
                <a16:creationId xmlns:a16="http://schemas.microsoft.com/office/drawing/2014/main" id="{BE27F266-635C-7947-A0DF-5DD6755CBD47}"/>
              </a:ext>
            </a:extLst>
          </p:cNvPr>
          <p:cNvCxnSpPr>
            <a:cxnSpLocks/>
          </p:cNvCxnSpPr>
          <p:nvPr userDrawn="1"/>
        </p:nvCxnSpPr>
        <p:spPr>
          <a:xfrm>
            <a:off x="6295401" y="3422405"/>
            <a:ext cx="18105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18FB81DB-7F4C-FD4D-ABDC-47D9A0DC913C}"/>
              </a:ext>
            </a:extLst>
          </p:cNvPr>
          <p:cNvSpPr>
            <a:spLocks noGrp="1"/>
          </p:cNvSpPr>
          <p:nvPr>
            <p:ph type="body" sz="quarter" idx="31" hasCustomPrompt="1"/>
          </p:nvPr>
        </p:nvSpPr>
        <p:spPr>
          <a:xfrm>
            <a:off x="6601968" y="9788271"/>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10</a:t>
            </a:r>
          </a:p>
        </p:txBody>
      </p:sp>
      <p:sp>
        <p:nvSpPr>
          <p:cNvPr id="12" name="Text Placeholder 11">
            <a:extLst>
              <a:ext uri="{FF2B5EF4-FFF2-40B4-BE49-F238E27FC236}">
                <a16:creationId xmlns:a16="http://schemas.microsoft.com/office/drawing/2014/main" id="{E852F49B-A88B-4648-8266-2EF8E72C8A9F}"/>
              </a:ext>
            </a:extLst>
          </p:cNvPr>
          <p:cNvSpPr>
            <a:spLocks noGrp="1"/>
          </p:cNvSpPr>
          <p:nvPr>
            <p:ph type="body" sz="quarter" idx="32" hasCustomPrompt="1"/>
          </p:nvPr>
        </p:nvSpPr>
        <p:spPr>
          <a:xfrm>
            <a:off x="6601968" y="10428351"/>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14" name="Text Placeholder 13">
            <a:extLst>
              <a:ext uri="{FF2B5EF4-FFF2-40B4-BE49-F238E27FC236}">
                <a16:creationId xmlns:a16="http://schemas.microsoft.com/office/drawing/2014/main" id="{64EA1F87-1F5C-9146-B3DB-73D413825A7A}"/>
              </a:ext>
            </a:extLst>
          </p:cNvPr>
          <p:cNvSpPr>
            <a:spLocks noGrp="1"/>
          </p:cNvSpPr>
          <p:nvPr>
            <p:ph type="body" sz="quarter" idx="33" hasCustomPrompt="1"/>
          </p:nvPr>
        </p:nvSpPr>
        <p:spPr>
          <a:xfrm>
            <a:off x="12571349" y="9788271"/>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11</a:t>
            </a:r>
          </a:p>
        </p:txBody>
      </p:sp>
      <p:sp>
        <p:nvSpPr>
          <p:cNvPr id="27" name="Text Placeholder 26">
            <a:extLst>
              <a:ext uri="{FF2B5EF4-FFF2-40B4-BE49-F238E27FC236}">
                <a16:creationId xmlns:a16="http://schemas.microsoft.com/office/drawing/2014/main" id="{A35AA875-411D-C642-A16F-75970CA7F735}"/>
              </a:ext>
            </a:extLst>
          </p:cNvPr>
          <p:cNvSpPr>
            <a:spLocks noGrp="1"/>
          </p:cNvSpPr>
          <p:nvPr>
            <p:ph type="body" sz="quarter" idx="34" hasCustomPrompt="1"/>
          </p:nvPr>
        </p:nvSpPr>
        <p:spPr>
          <a:xfrm>
            <a:off x="12580493" y="10428351"/>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spcBef>
                <a:spcPts val="0"/>
              </a:spcBef>
              <a:spcAft>
                <a:spcPts val="2250"/>
              </a:spcAft>
              <a:defRPr lang="en-US" sz="2250" smtClean="0"/>
            </a:lvl2pPr>
            <a:lvl3pPr>
              <a:spcBef>
                <a:spcPts val="0"/>
              </a:spcBef>
              <a:spcAft>
                <a:spcPts val="2250"/>
              </a:spcAft>
              <a:defRPr lang="en-US" sz="2250" smtClean="0"/>
            </a:lvl3pPr>
            <a:lvl4pPr>
              <a:spcBef>
                <a:spcPts val="0"/>
              </a:spcBef>
              <a:spcAft>
                <a:spcPts val="2250"/>
              </a:spcAft>
              <a:defRPr lang="en-US" sz="2250" smtClean="0"/>
            </a:lvl4pPr>
            <a:lvl5pPr>
              <a:spcBef>
                <a:spcPts val="0"/>
              </a:spcBef>
              <a:spcAft>
                <a:spcPts val="2250"/>
              </a:spcAft>
              <a:defRPr lang="en-US" sz="2250"/>
            </a:lvl5pPr>
          </a:lstStyle>
          <a:p>
            <a:pPr lvl="0">
              <a:lnSpc>
                <a:spcPct val="100000"/>
              </a:lnSpc>
              <a:spcBef>
                <a:spcPts val="0"/>
              </a:spcBef>
              <a:spcAft>
                <a:spcPts val="2250"/>
              </a:spcAft>
            </a:pPr>
            <a:r>
              <a:rPr lang="en-US"/>
              <a:t>Text Here. Use either header or text if icons are used, not both.</a:t>
            </a:r>
          </a:p>
        </p:txBody>
      </p:sp>
      <p:sp>
        <p:nvSpPr>
          <p:cNvPr id="40" name="Text Placeholder 39">
            <a:extLst>
              <a:ext uri="{FF2B5EF4-FFF2-40B4-BE49-F238E27FC236}">
                <a16:creationId xmlns:a16="http://schemas.microsoft.com/office/drawing/2014/main" id="{86CADF7C-1F24-E54F-BAD3-D1125B11B70F}"/>
              </a:ext>
            </a:extLst>
          </p:cNvPr>
          <p:cNvSpPr>
            <a:spLocks noGrp="1"/>
          </p:cNvSpPr>
          <p:nvPr>
            <p:ph type="body" sz="quarter" idx="35" hasCustomPrompt="1"/>
          </p:nvPr>
        </p:nvSpPr>
        <p:spPr>
          <a:xfrm>
            <a:off x="18457799" y="9788271"/>
            <a:ext cx="5148072" cy="457200"/>
          </a:xfrm>
        </p:spPr>
        <p:txBody>
          <a:bodyPr vert="horz" lIns="0" tIns="0" rIns="0" bIns="0" rtlCol="0">
            <a:noAutofit/>
          </a:bodyPr>
          <a:lstStyle>
            <a:lvl1pPr>
              <a:defRPr lang="en-US" b="1" dirty="0">
                <a:ln>
                  <a:noFill/>
                </a:ln>
              </a:defRPr>
            </a:lvl1pPr>
          </a:lstStyle>
          <a:p>
            <a:pPr lvl="0"/>
            <a:r>
              <a:rPr lang="en-US"/>
              <a:t>Header 12</a:t>
            </a:r>
          </a:p>
        </p:txBody>
      </p:sp>
      <p:sp>
        <p:nvSpPr>
          <p:cNvPr id="44" name="Text Placeholder 43">
            <a:extLst>
              <a:ext uri="{FF2B5EF4-FFF2-40B4-BE49-F238E27FC236}">
                <a16:creationId xmlns:a16="http://schemas.microsoft.com/office/drawing/2014/main" id="{443D3630-BCA7-5146-828D-5ACCB24DB794}"/>
              </a:ext>
            </a:extLst>
          </p:cNvPr>
          <p:cNvSpPr>
            <a:spLocks noGrp="1"/>
          </p:cNvSpPr>
          <p:nvPr>
            <p:ph type="body" sz="quarter" idx="36" hasCustomPrompt="1"/>
          </p:nvPr>
        </p:nvSpPr>
        <p:spPr>
          <a:xfrm>
            <a:off x="18454624" y="10428351"/>
            <a:ext cx="5212080" cy="1874519"/>
          </a:xfrm>
        </p:spPr>
        <p:txBody>
          <a:bodyPr vert="horz" lIns="0" tIns="0" rIns="0" bIns="0" rtlCol="0">
            <a:noAutofit/>
          </a:bodyPr>
          <a:lstStyle>
            <a:lvl1pPr>
              <a:defRPr lang="en-US" sz="2250" dirty="0" smtClean="0">
                <a:ln>
                  <a:noFill/>
                </a:ln>
              </a:defRPr>
            </a:lvl1pPr>
            <a:lvl2pPr>
              <a:defRPr lang="en-US" sz="2250" dirty="0" smtClean="0"/>
            </a:lvl2pPr>
            <a:lvl3pPr>
              <a:defRPr lang="en-US" sz="2250" dirty="0" smtClean="0"/>
            </a:lvl3pPr>
            <a:lvl4pPr>
              <a:defRPr lang="en-US" sz="2250" dirty="0" smtClean="0"/>
            </a:lvl4pPr>
            <a:lvl5pPr>
              <a:defRPr lang="en-US" sz="2250" dirty="0"/>
            </a:lvl5pPr>
          </a:lstStyle>
          <a:p>
            <a:pPr lvl="0">
              <a:lnSpc>
                <a:spcPct val="100000"/>
              </a:lnSpc>
              <a:spcBef>
                <a:spcPts val="0"/>
              </a:spcBef>
              <a:spcAft>
                <a:spcPts val="2250"/>
              </a:spcAft>
            </a:pPr>
            <a:r>
              <a:rPr lang="en-US"/>
              <a:t>Text Here. Use either header or text if icons are used, not both.</a:t>
            </a:r>
          </a:p>
        </p:txBody>
      </p:sp>
      <p:pic>
        <p:nvPicPr>
          <p:cNvPr id="42" name="Picture 41">
            <a:extLst>
              <a:ext uri="{FF2B5EF4-FFF2-40B4-BE49-F238E27FC236}">
                <a16:creationId xmlns:a16="http://schemas.microsoft.com/office/drawing/2014/main" id="{55F32C64-37BE-9649-A933-8D857196DE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16903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2 Box_w Pic_no Gri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6359A26-D16B-9144-8AF4-B8678112310D}"/>
              </a:ext>
            </a:extLst>
          </p:cNvPr>
          <p:cNvSpPr/>
          <p:nvPr userDrawn="1"/>
        </p:nvSpPr>
        <p:spPr>
          <a:xfrm>
            <a:off x="1" y="0"/>
            <a:ext cx="6295400" cy="13715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n>
                <a:noFill/>
              </a:ln>
            </a:endParaRPr>
          </a:p>
        </p:txBody>
      </p:sp>
      <p:sp>
        <p:nvSpPr>
          <p:cNvPr id="8" name="Picture Placeholder 7">
            <a:extLst>
              <a:ext uri="{FF2B5EF4-FFF2-40B4-BE49-F238E27FC236}">
                <a16:creationId xmlns:a16="http://schemas.microsoft.com/office/drawing/2014/main" id="{335CBC09-D255-A542-B455-AA6374973C58}"/>
              </a:ext>
            </a:extLst>
          </p:cNvPr>
          <p:cNvSpPr>
            <a:spLocks noGrp="1"/>
          </p:cNvSpPr>
          <p:nvPr>
            <p:ph type="pic" sz="quarter" idx="37"/>
          </p:nvPr>
        </p:nvSpPr>
        <p:spPr>
          <a:xfrm>
            <a:off x="0" y="6858000"/>
            <a:ext cx="6291072" cy="6858000"/>
          </a:xfrm>
          <a:solidFill>
            <a:schemeClr val="bg1">
              <a:lumMod val="85000"/>
            </a:schemeClr>
          </a:solidFill>
        </p:spPr>
        <p:txBody>
          <a:bodyPr/>
          <a:lstStyle>
            <a:lvl1pPr>
              <a:defRPr>
                <a:ln>
                  <a:noFill/>
                </a:ln>
              </a:defRPr>
            </a:lvl1pPr>
          </a:lstStyle>
          <a:p>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6611687" y="1258912"/>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n>
                  <a:noFill/>
                </a:ln>
              </a:defRPr>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604371" y="617670"/>
            <a:ext cx="5216525" cy="457200"/>
          </a:xfrm>
        </p:spPr>
        <p:txBody>
          <a:bodyPr vert="horz" lIns="0" tIns="0" rIns="0" bIns="0" rtlCol="0">
            <a:noAutofit/>
          </a:bodyPr>
          <a:lstStyle>
            <a:lvl1pPr>
              <a:defRPr lang="en-US" b="1" dirty="0">
                <a:ln>
                  <a:noFill/>
                </a:ln>
              </a:defRPr>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12538446" y="617670"/>
            <a:ext cx="5216525" cy="457200"/>
          </a:xfrm>
        </p:spPr>
        <p:txBody>
          <a:bodyPr vert="horz" lIns="0" tIns="0" rIns="0" bIns="0" rtlCol="0">
            <a:noAutofit/>
          </a:bodyPr>
          <a:lstStyle>
            <a:lvl1pPr>
              <a:defRPr lang="en-US" b="1" dirty="0">
                <a:ln>
                  <a:noFill/>
                </a:ln>
              </a:defRPr>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8453382" y="617670"/>
            <a:ext cx="5216614" cy="457200"/>
          </a:xfrm>
        </p:spPr>
        <p:txBody>
          <a:bodyPr vert="horz" lIns="0" tIns="0" rIns="0" bIns="0" rtlCol="0">
            <a:noAutofit/>
          </a:bodyPr>
          <a:lstStyle>
            <a:lvl1pPr>
              <a:defRPr lang="en-US" b="1" dirty="0">
                <a:ln>
                  <a:noFill/>
                </a:ln>
              </a:defRPr>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605125" y="3698966"/>
            <a:ext cx="5149095" cy="457200"/>
          </a:xfrm>
        </p:spPr>
        <p:txBody>
          <a:bodyPr vert="horz" lIns="0" tIns="0" rIns="0" bIns="0" rtlCol="0">
            <a:noAutofit/>
          </a:bodyPr>
          <a:lstStyle>
            <a:lvl1pPr>
              <a:defRPr lang="en-US" b="1" dirty="0">
                <a:ln>
                  <a:noFill/>
                </a:ln>
              </a:defRPr>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12543924" y="1258912"/>
            <a:ext cx="5211047" cy="1878058"/>
          </a:xfrm>
        </p:spPr>
        <p:txBody>
          <a:bodyPr vert="horz" lIns="0" tIns="0" rIns="0" bIns="0" rtlCol="0">
            <a:noAutofit/>
          </a:bodyPr>
          <a:lstStyle>
            <a:lvl1pPr>
              <a:lnSpc>
                <a:spcPct val="100000"/>
              </a:lnSpc>
              <a:spcBef>
                <a:spcPts val="0"/>
              </a:spcBef>
              <a:defRPr lang="en-US" sz="2250" dirty="0">
                <a:ln>
                  <a:noFill/>
                </a:ln>
              </a:defRPr>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8459787" y="1258912"/>
            <a:ext cx="5209337" cy="1725834"/>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6611483" y="4342094"/>
            <a:ext cx="5209337" cy="1874519"/>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12545939" y="3702014"/>
            <a:ext cx="5148072" cy="457200"/>
          </a:xfrm>
        </p:spPr>
        <p:txBody>
          <a:bodyPr vert="horz" lIns="0" tIns="0" rIns="0" bIns="0" rtlCol="0">
            <a:noAutofit/>
          </a:bodyPr>
          <a:lstStyle>
            <a:lvl1pPr>
              <a:defRPr lang="en-US" b="1" dirty="0" smtClean="0">
                <a:ln>
                  <a:noFill/>
                </a:ln>
              </a:defRPr>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8451820" y="3702014"/>
            <a:ext cx="5148072" cy="457200"/>
          </a:xfrm>
        </p:spPr>
        <p:txBody>
          <a:bodyPr vert="horz" lIns="0" tIns="0" rIns="0" bIns="0" rtlCol="0">
            <a:noAutofit/>
          </a:bodyPr>
          <a:lstStyle>
            <a:lvl1pPr>
              <a:defRPr lang="en-US" b="1" dirty="0">
                <a:ln>
                  <a:noFill/>
                </a:ln>
              </a:defRPr>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12545939" y="4342094"/>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8460964" y="4342094"/>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603990" y="6747466"/>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6613134" y="7390071"/>
            <a:ext cx="5212080" cy="1874519"/>
          </a:xfrm>
        </p:spPr>
        <p:txBody>
          <a:bodyPr vert="horz" lIns="0" tIns="0" rIns="0" bIns="0" rtlCol="0">
            <a:noAutofit/>
          </a:bodyPr>
          <a:lstStyle>
            <a:lvl1pPr>
              <a:lnSpc>
                <a:spcPct val="100000"/>
              </a:lnSpc>
              <a:spcBef>
                <a:spcPts val="0"/>
              </a:spcBef>
              <a:spcAft>
                <a:spcPts val="2250"/>
              </a:spcAft>
              <a:defRPr lang="en-US" sz="2250" dirty="0" smtClean="0">
                <a:ln>
                  <a:noFill/>
                </a:ln>
              </a:defRPr>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12545939" y="6751538"/>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12545939" y="7391618"/>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8451820" y="6751538"/>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8460964" y="7391618"/>
            <a:ext cx="5212080" cy="1874519"/>
          </a:xfrm>
        </p:spPr>
        <p:txBody>
          <a:bodyPr vert="horz" lIns="0" tIns="0" rIns="0" bIns="0" rtlCol="0">
            <a:noAutofit/>
          </a:bodyPr>
          <a:lstStyle>
            <a:lvl1pPr rtl="0">
              <a:lnSpc>
                <a:spcPct val="100000"/>
              </a:lnSpc>
              <a:spcBef>
                <a:spcPts val="0"/>
              </a:spcBef>
              <a:spcAft>
                <a:spcPts val="2250"/>
              </a:spcAft>
              <a:defRPr lang="en-US" sz="2250" smtClean="0">
                <a:ln>
                  <a:noFill/>
                </a:ln>
              </a:defRPr>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2" name="Title 1">
            <a:extLst>
              <a:ext uri="{FF2B5EF4-FFF2-40B4-BE49-F238E27FC236}">
                <a16:creationId xmlns:a16="http://schemas.microsoft.com/office/drawing/2014/main" id="{0BB0AE6A-565E-014A-B797-A435DB25F9C4}"/>
              </a:ext>
            </a:extLst>
          </p:cNvPr>
          <p:cNvSpPr>
            <a:spLocks noGrp="1"/>
          </p:cNvSpPr>
          <p:nvPr>
            <p:ph type="title"/>
          </p:nvPr>
        </p:nvSpPr>
        <p:spPr>
          <a:noFill/>
          <a:ln w="12700">
            <a:noFill/>
          </a:ln>
        </p:spPr>
        <p:txBody>
          <a:bodyPr vert="horz" lIns="0" tIns="0" rIns="0" bIns="0" rtlCol="0" anchor="t" anchorCtr="0">
            <a:noAutofit/>
          </a:bodyPr>
          <a:lstStyle>
            <a:lvl1pPr>
              <a:defRPr lang="en-US" dirty="0">
                <a:ln w="9525">
                  <a:noFill/>
                </a:ln>
                <a:solidFill>
                  <a:schemeClr val="bg1"/>
                </a:solidFill>
              </a:defRPr>
            </a:lvl1pPr>
          </a:lstStyle>
          <a:p>
            <a:pPr lvl="0"/>
            <a:r>
              <a:rPr lang="en-US"/>
              <a:t>Click to edit Master title style</a:t>
            </a:r>
          </a:p>
        </p:txBody>
      </p:sp>
      <p:sp>
        <p:nvSpPr>
          <p:cNvPr id="9" name="Text Placeholder 8">
            <a:extLst>
              <a:ext uri="{FF2B5EF4-FFF2-40B4-BE49-F238E27FC236}">
                <a16:creationId xmlns:a16="http://schemas.microsoft.com/office/drawing/2014/main" id="{18FB81DB-7F4C-FD4D-ABDC-47D9A0DC913C}"/>
              </a:ext>
            </a:extLst>
          </p:cNvPr>
          <p:cNvSpPr>
            <a:spLocks noGrp="1"/>
          </p:cNvSpPr>
          <p:nvPr>
            <p:ph type="body" sz="quarter" idx="31" hasCustomPrompt="1"/>
          </p:nvPr>
        </p:nvSpPr>
        <p:spPr>
          <a:xfrm>
            <a:off x="6601968" y="9788271"/>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10</a:t>
            </a:r>
          </a:p>
        </p:txBody>
      </p:sp>
      <p:sp>
        <p:nvSpPr>
          <p:cNvPr id="12" name="Text Placeholder 11">
            <a:extLst>
              <a:ext uri="{FF2B5EF4-FFF2-40B4-BE49-F238E27FC236}">
                <a16:creationId xmlns:a16="http://schemas.microsoft.com/office/drawing/2014/main" id="{E852F49B-A88B-4648-8266-2EF8E72C8A9F}"/>
              </a:ext>
            </a:extLst>
          </p:cNvPr>
          <p:cNvSpPr>
            <a:spLocks noGrp="1"/>
          </p:cNvSpPr>
          <p:nvPr>
            <p:ph type="body" sz="quarter" idx="32" hasCustomPrompt="1"/>
          </p:nvPr>
        </p:nvSpPr>
        <p:spPr>
          <a:xfrm>
            <a:off x="6601968" y="10428351"/>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14" name="Text Placeholder 13">
            <a:extLst>
              <a:ext uri="{FF2B5EF4-FFF2-40B4-BE49-F238E27FC236}">
                <a16:creationId xmlns:a16="http://schemas.microsoft.com/office/drawing/2014/main" id="{64EA1F87-1F5C-9146-B3DB-73D413825A7A}"/>
              </a:ext>
            </a:extLst>
          </p:cNvPr>
          <p:cNvSpPr>
            <a:spLocks noGrp="1"/>
          </p:cNvSpPr>
          <p:nvPr>
            <p:ph type="body" sz="quarter" idx="33" hasCustomPrompt="1"/>
          </p:nvPr>
        </p:nvSpPr>
        <p:spPr>
          <a:xfrm>
            <a:off x="12571349" y="9788271"/>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11</a:t>
            </a:r>
          </a:p>
        </p:txBody>
      </p:sp>
      <p:sp>
        <p:nvSpPr>
          <p:cNvPr id="27" name="Text Placeholder 26">
            <a:extLst>
              <a:ext uri="{FF2B5EF4-FFF2-40B4-BE49-F238E27FC236}">
                <a16:creationId xmlns:a16="http://schemas.microsoft.com/office/drawing/2014/main" id="{A35AA875-411D-C642-A16F-75970CA7F735}"/>
              </a:ext>
            </a:extLst>
          </p:cNvPr>
          <p:cNvSpPr>
            <a:spLocks noGrp="1"/>
          </p:cNvSpPr>
          <p:nvPr>
            <p:ph type="body" sz="quarter" idx="34" hasCustomPrompt="1"/>
          </p:nvPr>
        </p:nvSpPr>
        <p:spPr>
          <a:xfrm>
            <a:off x="12580493" y="10428351"/>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spcBef>
                <a:spcPts val="0"/>
              </a:spcBef>
              <a:spcAft>
                <a:spcPts val="2250"/>
              </a:spcAft>
              <a:defRPr lang="en-US" sz="2250" smtClean="0"/>
            </a:lvl2pPr>
            <a:lvl3pPr>
              <a:spcBef>
                <a:spcPts val="0"/>
              </a:spcBef>
              <a:spcAft>
                <a:spcPts val="2250"/>
              </a:spcAft>
              <a:defRPr lang="en-US" sz="2250" smtClean="0"/>
            </a:lvl3pPr>
            <a:lvl4pPr>
              <a:spcBef>
                <a:spcPts val="0"/>
              </a:spcBef>
              <a:spcAft>
                <a:spcPts val="2250"/>
              </a:spcAft>
              <a:defRPr lang="en-US" sz="2250" smtClean="0"/>
            </a:lvl4pPr>
            <a:lvl5pPr>
              <a:spcBef>
                <a:spcPts val="0"/>
              </a:spcBef>
              <a:spcAft>
                <a:spcPts val="2250"/>
              </a:spcAft>
              <a:defRPr lang="en-US" sz="2250"/>
            </a:lvl5pPr>
          </a:lstStyle>
          <a:p>
            <a:pPr lvl="0">
              <a:lnSpc>
                <a:spcPct val="100000"/>
              </a:lnSpc>
              <a:spcBef>
                <a:spcPts val="0"/>
              </a:spcBef>
              <a:spcAft>
                <a:spcPts val="2250"/>
              </a:spcAft>
            </a:pPr>
            <a:r>
              <a:rPr lang="en-US"/>
              <a:t>Text Here. Use either header or text if icons are used, not both.</a:t>
            </a:r>
          </a:p>
        </p:txBody>
      </p:sp>
      <p:sp>
        <p:nvSpPr>
          <p:cNvPr id="40" name="Text Placeholder 39">
            <a:extLst>
              <a:ext uri="{FF2B5EF4-FFF2-40B4-BE49-F238E27FC236}">
                <a16:creationId xmlns:a16="http://schemas.microsoft.com/office/drawing/2014/main" id="{86CADF7C-1F24-E54F-BAD3-D1125B11B70F}"/>
              </a:ext>
            </a:extLst>
          </p:cNvPr>
          <p:cNvSpPr>
            <a:spLocks noGrp="1"/>
          </p:cNvSpPr>
          <p:nvPr>
            <p:ph type="body" sz="quarter" idx="35" hasCustomPrompt="1"/>
          </p:nvPr>
        </p:nvSpPr>
        <p:spPr>
          <a:xfrm>
            <a:off x="18457799" y="9788271"/>
            <a:ext cx="5148072" cy="457200"/>
          </a:xfrm>
        </p:spPr>
        <p:txBody>
          <a:bodyPr vert="horz" lIns="0" tIns="0" rIns="0" bIns="0" rtlCol="0">
            <a:noAutofit/>
          </a:bodyPr>
          <a:lstStyle>
            <a:lvl1pPr>
              <a:defRPr lang="en-US" b="1" dirty="0">
                <a:ln>
                  <a:noFill/>
                </a:ln>
              </a:defRPr>
            </a:lvl1pPr>
          </a:lstStyle>
          <a:p>
            <a:pPr lvl="0"/>
            <a:r>
              <a:rPr lang="en-US"/>
              <a:t>Header 12</a:t>
            </a:r>
          </a:p>
        </p:txBody>
      </p:sp>
      <p:sp>
        <p:nvSpPr>
          <p:cNvPr id="44" name="Text Placeholder 43">
            <a:extLst>
              <a:ext uri="{FF2B5EF4-FFF2-40B4-BE49-F238E27FC236}">
                <a16:creationId xmlns:a16="http://schemas.microsoft.com/office/drawing/2014/main" id="{443D3630-BCA7-5146-828D-5ACCB24DB794}"/>
              </a:ext>
            </a:extLst>
          </p:cNvPr>
          <p:cNvSpPr>
            <a:spLocks noGrp="1"/>
          </p:cNvSpPr>
          <p:nvPr>
            <p:ph type="body" sz="quarter" idx="36" hasCustomPrompt="1"/>
          </p:nvPr>
        </p:nvSpPr>
        <p:spPr>
          <a:xfrm>
            <a:off x="18454624" y="10428351"/>
            <a:ext cx="5212080" cy="1874519"/>
          </a:xfrm>
        </p:spPr>
        <p:txBody>
          <a:bodyPr vert="horz" lIns="0" tIns="0" rIns="0" bIns="0" rtlCol="0">
            <a:noAutofit/>
          </a:bodyPr>
          <a:lstStyle>
            <a:lvl1pPr>
              <a:defRPr lang="en-US" sz="2250" dirty="0" smtClean="0">
                <a:ln>
                  <a:noFill/>
                </a:ln>
              </a:defRPr>
            </a:lvl1pPr>
            <a:lvl2pPr>
              <a:defRPr lang="en-US" sz="2250" dirty="0" smtClean="0"/>
            </a:lvl2pPr>
            <a:lvl3pPr>
              <a:defRPr lang="en-US" sz="2250" dirty="0" smtClean="0"/>
            </a:lvl3pPr>
            <a:lvl4pPr>
              <a:defRPr lang="en-US" sz="2250" dirty="0" smtClean="0"/>
            </a:lvl4pPr>
            <a:lvl5pPr>
              <a:defRPr lang="en-US" sz="2250" dirty="0"/>
            </a:lvl5pPr>
          </a:lstStyle>
          <a:p>
            <a:pPr lvl="0">
              <a:lnSpc>
                <a:spcPct val="100000"/>
              </a:lnSpc>
              <a:spcBef>
                <a:spcPts val="0"/>
              </a:spcBef>
              <a:spcAft>
                <a:spcPts val="2250"/>
              </a:spcAft>
            </a:pPr>
            <a:r>
              <a:rPr lang="en-US"/>
              <a:t>Text Here. Use either header or text if icons are used, not both.</a:t>
            </a:r>
          </a:p>
        </p:txBody>
      </p:sp>
      <p:pic>
        <p:nvPicPr>
          <p:cNvPr id="31" name="Picture 30">
            <a:extLst>
              <a:ext uri="{FF2B5EF4-FFF2-40B4-BE49-F238E27FC236}">
                <a16:creationId xmlns:a16="http://schemas.microsoft.com/office/drawing/2014/main" id="{42136850-7F9E-3743-BB34-894D0C1E5B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43178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ingle Column - Si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0F77ED-A2A4-4EFE-8DC0-C63FB58288D9}"/>
              </a:ext>
            </a:extLst>
          </p:cNvPr>
          <p:cNvSpPr/>
          <p:nvPr userDrawn="1"/>
        </p:nvSpPr>
        <p:spPr>
          <a:xfrm>
            <a:off x="6164826" y="0"/>
            <a:ext cx="56044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p:txBody>
          <a:bodyPr lIns="365760"/>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723900" y="1752600"/>
            <a:ext cx="22936200" cy="11222736"/>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34064204-D3C0-994D-BBAC-5C11DF588005}"/>
              </a:ext>
            </a:extLst>
          </p:cNvPr>
          <p:cNvSpPr>
            <a:spLocks noGrp="1"/>
          </p:cNvSpPr>
          <p:nvPr>
            <p:ph type="title"/>
          </p:nvPr>
        </p:nvSpPr>
        <p:spPr>
          <a:xfrm>
            <a:off x="668992" y="537178"/>
            <a:ext cx="22991108" cy="1215424"/>
          </a:xfrm>
        </p:spPr>
        <p:txBody>
          <a:bodyPr/>
          <a:lstStyle/>
          <a:p>
            <a:r>
              <a:rPr lang="en-US"/>
              <a:t>Click to edit Master title style</a:t>
            </a:r>
          </a:p>
        </p:txBody>
      </p:sp>
    </p:spTree>
    <p:extLst>
      <p:ext uri="{BB962C8B-B14F-4D97-AF65-F5344CB8AC3E}">
        <p14:creationId xmlns:p14="http://schemas.microsoft.com/office/powerpoint/2010/main" val="11317204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ingle Column - Simple with Su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0F77ED-A2A4-4EFE-8DC0-C63FB58288D9}"/>
              </a:ext>
            </a:extLst>
          </p:cNvPr>
          <p:cNvSpPr/>
          <p:nvPr userDrawn="1"/>
        </p:nvSpPr>
        <p:spPr>
          <a:xfrm>
            <a:off x="6164826" y="0"/>
            <a:ext cx="56044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p:txBody>
          <a:bodyPr lIns="365760"/>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723900" y="2781300"/>
            <a:ext cx="22936200" cy="10194036"/>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88979" y="1752602"/>
            <a:ext cx="22971126" cy="1028700"/>
          </a:xfrm>
        </p:spPr>
        <p:txBody>
          <a:bodyPr lIns="0" tIns="0" rIns="0">
            <a:noAutofit/>
          </a:bodyPr>
          <a:lstStyle>
            <a:lvl1pPr marL="0" indent="0" algn="l" fontAlgn="base">
              <a:lnSpc>
                <a:spcPct val="100000"/>
              </a:lnSpc>
              <a:spcBef>
                <a:spcPts val="0"/>
              </a:spcBef>
              <a:buFont typeface="Arial" panose="020B0604020202020204" pitchFamily="34" charset="0"/>
              <a:buNone/>
              <a:defRPr lang="en-US" sz="3750" kern="1200" dirty="0">
                <a:ln w="3175">
                  <a:noFill/>
                </a:ln>
                <a:solidFill>
                  <a:schemeClr val="tx1"/>
                </a:solidFill>
                <a:latin typeface="+mn-lt"/>
                <a:ea typeface="+mn-ea"/>
                <a:cs typeface="+mn-cs"/>
              </a:defRPr>
            </a:lvl1pPr>
          </a:lstStyle>
          <a:p>
            <a:r>
              <a:rPr lang="en-US"/>
              <a:t>Subtitle or callout if needed, all titles and subtitles are sentence case </a:t>
            </a:r>
          </a:p>
        </p:txBody>
      </p:sp>
      <p:sp>
        <p:nvSpPr>
          <p:cNvPr id="5" name="Title 4">
            <a:extLst>
              <a:ext uri="{FF2B5EF4-FFF2-40B4-BE49-F238E27FC236}">
                <a16:creationId xmlns:a16="http://schemas.microsoft.com/office/drawing/2014/main" id="{34064204-D3C0-994D-BBAC-5C11DF588005}"/>
              </a:ext>
            </a:extLst>
          </p:cNvPr>
          <p:cNvSpPr>
            <a:spLocks noGrp="1"/>
          </p:cNvSpPr>
          <p:nvPr>
            <p:ph type="title"/>
          </p:nvPr>
        </p:nvSpPr>
        <p:spPr>
          <a:xfrm>
            <a:off x="668992" y="537178"/>
            <a:ext cx="22991108" cy="1215424"/>
          </a:xfrm>
        </p:spPr>
        <p:txBody>
          <a:bodyPr/>
          <a:lstStyle/>
          <a:p>
            <a:r>
              <a:rPr lang="en-US"/>
              <a:t>Click to edit Master title style</a:t>
            </a:r>
          </a:p>
        </p:txBody>
      </p:sp>
    </p:spTree>
    <p:extLst>
      <p:ext uri="{BB962C8B-B14F-4D97-AF65-F5344CB8AC3E}">
        <p14:creationId xmlns:p14="http://schemas.microsoft.com/office/powerpoint/2010/main" val="3351496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731692-D7FB-43A5-9242-6381F710CEE4}"/>
              </a:ext>
            </a:extLst>
          </p:cNvPr>
          <p:cNvSpPr/>
          <p:nvPr userDrawn="1"/>
        </p:nvSpPr>
        <p:spPr>
          <a:xfrm>
            <a:off x="18135600" y="0"/>
            <a:ext cx="6248400" cy="13716000"/>
          </a:xfrm>
          <a:prstGeom prst="rect">
            <a:avLst/>
          </a:prstGeom>
          <a:solidFill>
            <a:srgbClr val="E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a:xfrm>
            <a:off x="6629400" y="13000314"/>
            <a:ext cx="5518291" cy="48641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a:xfrm>
            <a:off x="22402801" y="12985750"/>
            <a:ext cx="1234804" cy="466344"/>
          </a:xfrm>
          <a:prstGeom prst="rect">
            <a:avLst/>
          </a:prstGeom>
        </p:spPr>
        <p:txBody>
          <a:bodyPr/>
          <a:lstStyle>
            <a:lvl1pPr>
              <a:defRPr>
                <a:solidFill>
                  <a:schemeClr val="bg1"/>
                </a:solidFill>
              </a:defRPr>
            </a:lvl1p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hasCustomPrompt="1"/>
          </p:nvPr>
        </p:nvSpPr>
        <p:spPr>
          <a:xfrm>
            <a:off x="585216" y="393192"/>
            <a:ext cx="17192097" cy="10488628"/>
          </a:xfrm>
          <a:ln w="12700">
            <a:noFill/>
          </a:ln>
        </p:spPr>
        <p:txBody>
          <a:bodyPr vert="horz" lIns="0" tIns="0" rIns="0" bIns="0" rtlCol="0" anchor="t" anchorCtr="0">
            <a:noAutofit/>
          </a:bodyPr>
          <a:lstStyle>
            <a:lvl1pPr>
              <a:defRPr lang="en-US" sz="13500" i="1" dirty="0">
                <a:ln w="38100">
                  <a:solidFill>
                    <a:schemeClr val="bg1"/>
                  </a:solidFill>
                </a:ln>
                <a:solidFill>
                  <a:srgbClr val="EB0000"/>
                </a:solidFill>
                <a:latin typeface="+mj-lt"/>
                <a:ea typeface="+mj-ea"/>
                <a:cs typeface="+mj-cs"/>
              </a:defRPr>
            </a:lvl1pPr>
          </a:lstStyle>
          <a:p>
            <a:pPr lvl="0" fontAlgn="b">
              <a:lnSpc>
                <a:spcPct val="112000"/>
              </a:lnSpc>
              <a:spcBef>
                <a:spcPct val="0"/>
              </a:spcBef>
              <a:buNone/>
            </a:pPr>
            <a:r>
              <a:rPr lang="en-US"/>
              <a:t>“Quote” slide</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18452592" y="621792"/>
            <a:ext cx="5202936" cy="12353544"/>
          </a:xfrm>
        </p:spPr>
        <p:txBody>
          <a:bodyPr vert="horz" lIns="0" tIns="0" rIns="0" bIns="0" rtlCol="0">
            <a:noAutofit/>
          </a:bodyPr>
          <a:lstStyle>
            <a:lvl1pPr>
              <a:lnSpc>
                <a:spcPct val="110000"/>
              </a:lnSpc>
              <a:spcBef>
                <a:spcPts val="0"/>
              </a:spcBef>
              <a:spcAft>
                <a:spcPts val="5250"/>
              </a:spcAft>
              <a:defRPr lang="en-US" sz="5250" dirty="0">
                <a:ln w="3175">
                  <a:noFill/>
                </a:ln>
                <a:solidFill>
                  <a:schemeClr val="bg1"/>
                </a:solidFill>
              </a:defRPr>
            </a:lvl1pPr>
          </a:lstStyle>
          <a:p>
            <a:pPr marL="0" lvl="0" indent="0" fontAlgn="base">
              <a:lnSpc>
                <a:spcPct val="100000"/>
              </a:lnSpc>
              <a:buNone/>
            </a:pPr>
            <a:r>
              <a:rPr lang="en-US"/>
              <a:t>Additional information if needed</a:t>
            </a:r>
          </a:p>
        </p:txBody>
      </p:sp>
      <p:sp>
        <p:nvSpPr>
          <p:cNvPr id="6" name="Text Placeholder 5">
            <a:extLst>
              <a:ext uri="{FF2B5EF4-FFF2-40B4-BE49-F238E27FC236}">
                <a16:creationId xmlns:a16="http://schemas.microsoft.com/office/drawing/2014/main" id="{3044BCD3-75F2-9749-A1BD-AE47F442AD56}"/>
              </a:ext>
            </a:extLst>
          </p:cNvPr>
          <p:cNvSpPr>
            <a:spLocks noGrp="1"/>
          </p:cNvSpPr>
          <p:nvPr>
            <p:ph type="body" sz="quarter" idx="14" hasCustomPrompt="1"/>
          </p:nvPr>
        </p:nvSpPr>
        <p:spPr>
          <a:xfrm>
            <a:off x="690773" y="10814035"/>
            <a:ext cx="17106900" cy="800100"/>
          </a:xfrm>
        </p:spPr>
        <p:txBody>
          <a:bodyPr vert="horz" lIns="0" tIns="0" rIns="0" bIns="0" rtlCol="0">
            <a:noAutofit/>
          </a:bodyPr>
          <a:lstStyle>
            <a:lvl1pPr>
              <a:defRPr lang="en-US" sz="3750" smtClean="0">
                <a:solidFill>
                  <a:srgbClr val="EB0000"/>
                </a:solidFill>
              </a:defRPr>
            </a:lvl1pPr>
            <a:lvl2pPr>
              <a:defRPr lang="en-US" smtClean="0"/>
            </a:lvl2pPr>
            <a:lvl3pPr>
              <a:defRPr lang="en-US" smtClean="0"/>
            </a:lvl3pPr>
            <a:lvl4pPr>
              <a:defRPr lang="en-US" smtClean="0"/>
            </a:lvl4pPr>
            <a:lvl5pPr>
              <a:defRPr lang="en-US"/>
            </a:lvl5pPr>
          </a:lstStyle>
          <a:p>
            <a:pPr marL="0" lvl="0" indent="0">
              <a:buNone/>
            </a:pPr>
            <a:r>
              <a:rPr lang="en-US"/>
              <a:t>Quote Source (Name)</a:t>
            </a:r>
          </a:p>
        </p:txBody>
      </p:sp>
      <p:pic>
        <p:nvPicPr>
          <p:cNvPr id="11" name="Picture 10">
            <a:extLst>
              <a:ext uri="{FF2B5EF4-FFF2-40B4-BE49-F238E27FC236}">
                <a16:creationId xmlns:a16="http://schemas.microsoft.com/office/drawing/2014/main" id="{590A5A43-6784-6E45-A190-BB86A537B4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116409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p:txBody>
          <a:bodyPr lIns="365760"/>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477000" y="621792"/>
            <a:ext cx="17160240" cy="12353544"/>
          </a:xfrm>
        </p:spPr>
        <p:txBody>
          <a:bodyPr vert="horz" lIns="18288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88975" y="3687499"/>
            <a:ext cx="5216526" cy="2280490"/>
          </a:xfrm>
        </p:spPr>
        <p:txBody>
          <a:bodyPr lIns="0" tIns="0" rIns="0">
            <a:noAutofit/>
          </a:bodyPr>
          <a:lstStyle>
            <a:lvl1pPr marL="0" indent="0" algn="l" fontAlgn="base">
              <a:lnSpc>
                <a:spcPct val="100000"/>
              </a:lnSpc>
              <a:spcBef>
                <a:spcPts val="0"/>
              </a:spcBef>
              <a:buFont typeface="Arial" panose="020B0604020202020204" pitchFamily="34" charset="0"/>
              <a:buNone/>
              <a:defRPr lang="en-US" sz="3750" kern="1200" dirty="0">
                <a:ln w="3175">
                  <a:noFill/>
                </a:ln>
                <a:solidFill>
                  <a:schemeClr val="tx1"/>
                </a:solidFill>
                <a:latin typeface="+mn-lt"/>
                <a:ea typeface="+mn-ea"/>
                <a:cs typeface="+mn-cs"/>
              </a:defRPr>
            </a:lvl1pPr>
          </a:lstStyle>
          <a:p>
            <a:r>
              <a:rPr lang="en-US"/>
              <a:t>Subtitle or callout if needed, all titles and subtitles are sentence case </a:t>
            </a:r>
          </a:p>
        </p:txBody>
      </p:sp>
      <p:sp>
        <p:nvSpPr>
          <p:cNvPr id="5" name="Title 4">
            <a:extLst>
              <a:ext uri="{FF2B5EF4-FFF2-40B4-BE49-F238E27FC236}">
                <a16:creationId xmlns:a16="http://schemas.microsoft.com/office/drawing/2014/main" id="{34064204-D3C0-994D-BBAC-5C11DF588005}"/>
              </a:ext>
            </a:extLst>
          </p:cNvPr>
          <p:cNvSpPr>
            <a:spLocks noGrp="1"/>
          </p:cNvSpPr>
          <p:nvPr>
            <p:ph type="title"/>
          </p:nvPr>
        </p:nvSpPr>
        <p:spPr>
          <a:xfrm>
            <a:off x="668995" y="537179"/>
            <a:ext cx="5241586" cy="3062106"/>
          </a:xfrm>
        </p:spPr>
        <p:txBody>
          <a:bodyPr/>
          <a:lstStyle/>
          <a:p>
            <a:r>
              <a:rPr lang="en-US"/>
              <a:t>Click to edit Master title style</a:t>
            </a:r>
          </a:p>
        </p:txBody>
      </p:sp>
    </p:spTree>
    <p:extLst>
      <p:ext uri="{BB962C8B-B14F-4D97-AF65-F5344CB8AC3E}">
        <p14:creationId xmlns:p14="http://schemas.microsoft.com/office/powerpoint/2010/main" val="23935250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477000" y="626296"/>
            <a:ext cx="7315200" cy="12353544"/>
          </a:xfrm>
        </p:spPr>
        <p:txBody>
          <a:bodyPr vert="horz" lIns="18288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85803" y="3685032"/>
            <a:ext cx="5236506" cy="2276856"/>
          </a:xfrm>
        </p:spPr>
        <p:txBody>
          <a:bodyPr vert="horz" lIns="0" tIns="0" rIns="0" bIns="0" rtlCol="0">
            <a:noAutofit/>
          </a:bodyPr>
          <a:lstStyle>
            <a:lvl1pPr>
              <a:defRPr lang="en-US" sz="3750" dirty="0">
                <a:ln w="3175">
                  <a:noFill/>
                </a:ln>
              </a:defRPr>
            </a:lvl1pPr>
          </a:lstStyle>
          <a:p>
            <a:pPr marL="0" lvl="0" indent="0" fontAlgn="base">
              <a:buNone/>
            </a:pPr>
            <a:r>
              <a:rPr lang="en-US"/>
              <a:t>Subtitle or callout if needed, all titles and subtitles are sentence case </a:t>
            </a:r>
          </a:p>
        </p:txBody>
      </p:sp>
      <p:sp>
        <p:nvSpPr>
          <p:cNvPr id="6" name="Text Placeholder 5">
            <a:extLst>
              <a:ext uri="{FF2B5EF4-FFF2-40B4-BE49-F238E27FC236}">
                <a16:creationId xmlns:a16="http://schemas.microsoft.com/office/drawing/2014/main" id="{808F5F46-46D7-FC41-96C7-36DEC6BD8687}"/>
              </a:ext>
            </a:extLst>
          </p:cNvPr>
          <p:cNvSpPr>
            <a:spLocks noGrp="1"/>
          </p:cNvSpPr>
          <p:nvPr>
            <p:ph type="body" sz="quarter" idx="14"/>
          </p:nvPr>
        </p:nvSpPr>
        <p:spPr>
          <a:xfrm>
            <a:off x="16040100" y="624968"/>
            <a:ext cx="7618984" cy="12353544"/>
          </a:xfrm>
        </p:spPr>
        <p:txBody>
          <a:bodyPr vert="horz" lIns="0" tIns="0" rIns="0" bIns="0" rtlCol="0">
            <a:noAutofit/>
          </a:bodyPr>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lang="en-US" dirty="0"/>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lang="en-US" dirty="0"/>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lang="en-US" dirty="0"/>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lang="en-US" dirty="0"/>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lang="en-US" dirty="0"/>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5" name="Title 4">
            <a:extLst>
              <a:ext uri="{FF2B5EF4-FFF2-40B4-BE49-F238E27FC236}">
                <a16:creationId xmlns:a16="http://schemas.microsoft.com/office/drawing/2014/main" id="{9E8E5F5F-E11E-C44F-B488-CB35674682B5}"/>
              </a:ext>
            </a:extLst>
          </p:cNvPr>
          <p:cNvSpPr>
            <a:spLocks noGrp="1"/>
          </p:cNvSpPr>
          <p:nvPr>
            <p:ph type="title"/>
          </p:nvPr>
        </p:nvSpPr>
        <p:spPr/>
        <p:txBody>
          <a:bodyPr/>
          <a:lstStyle>
            <a:lvl1pPr>
              <a:defRPr/>
            </a:lvl1pPr>
          </a:lstStyle>
          <a:p>
            <a:r>
              <a:rPr lang="en-US"/>
              <a:t>Click to edit Master title style</a:t>
            </a:r>
          </a:p>
        </p:txBody>
      </p:sp>
      <p:sp>
        <p:nvSpPr>
          <p:cNvPr id="10" name="Footer Placeholder 9">
            <a:extLst>
              <a:ext uri="{FF2B5EF4-FFF2-40B4-BE49-F238E27FC236}">
                <a16:creationId xmlns:a16="http://schemas.microsoft.com/office/drawing/2014/main" id="{7F500EC3-B56F-D543-A50F-942AF23525BB}"/>
              </a:ext>
            </a:extLst>
          </p:cNvPr>
          <p:cNvSpPr>
            <a:spLocks noGrp="1"/>
          </p:cNvSpPr>
          <p:nvPr>
            <p:ph type="ftr" sz="quarter" idx="15"/>
          </p:nvPr>
        </p:nvSpPr>
        <p:spPr/>
        <p:txBody>
          <a:bodyPr lIns="365760"/>
          <a:lstStyle/>
          <a:p>
            <a:endParaRPr lang="en-US"/>
          </a:p>
        </p:txBody>
      </p:sp>
    </p:spTree>
    <p:extLst>
      <p:ext uri="{BB962C8B-B14F-4D97-AF65-F5344CB8AC3E}">
        <p14:creationId xmlns:p14="http://schemas.microsoft.com/office/powerpoint/2010/main" val="1920641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p:txBody>
          <a:bodyPr lIns="365760"/>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p>
            <a:fld id="{762E77F0-FB5B-4E8E-9BC9-34F14560A017}" type="slidenum">
              <a:rPr lang="en-US" smtClean="0"/>
              <a:pPr/>
              <a:t>‹#›</a:t>
            </a:fld>
            <a:endParaRPr lang="en-US"/>
          </a:p>
        </p:txBody>
      </p:sp>
      <p:sp>
        <p:nvSpPr>
          <p:cNvPr id="6" name="Chart Placeholder 5">
            <a:extLst>
              <a:ext uri="{FF2B5EF4-FFF2-40B4-BE49-F238E27FC236}">
                <a16:creationId xmlns:a16="http://schemas.microsoft.com/office/drawing/2014/main" id="{D15CAE43-FFC5-5941-A364-DB8503717B41}"/>
              </a:ext>
            </a:extLst>
          </p:cNvPr>
          <p:cNvSpPr>
            <a:spLocks noGrp="1"/>
          </p:cNvSpPr>
          <p:nvPr>
            <p:ph type="chart" sz="quarter" idx="14"/>
          </p:nvPr>
        </p:nvSpPr>
        <p:spPr>
          <a:xfrm>
            <a:off x="6305550" y="4833410"/>
            <a:ext cx="17183100" cy="8158692"/>
          </a:xfrm>
        </p:spPr>
        <p:txBody>
          <a:bodyPr/>
          <a:lstStyle/>
          <a:p>
            <a:r>
              <a:rPr lang="en-US"/>
              <a:t>Click icon to add chart</a:t>
            </a:r>
          </a:p>
        </p:txBody>
      </p:sp>
      <p:sp>
        <p:nvSpPr>
          <p:cNvPr id="5" name="Title 4">
            <a:extLst>
              <a:ext uri="{FF2B5EF4-FFF2-40B4-BE49-F238E27FC236}">
                <a16:creationId xmlns:a16="http://schemas.microsoft.com/office/drawing/2014/main" id="{1A166DE4-81E7-7D4A-A206-F89CC138B7CD}"/>
              </a:ext>
            </a:extLst>
          </p:cNvPr>
          <p:cNvSpPr>
            <a:spLocks noGrp="1"/>
          </p:cNvSpPr>
          <p:nvPr>
            <p:ph type="title" hasCustomPrompt="1"/>
          </p:nvPr>
        </p:nvSpPr>
        <p:spPr/>
        <p:txBody>
          <a:bodyPr/>
          <a:lstStyle/>
          <a:p>
            <a:r>
              <a:rPr lang="en-US"/>
              <a:t>Chart Slide</a:t>
            </a:r>
          </a:p>
        </p:txBody>
      </p:sp>
      <p:sp>
        <p:nvSpPr>
          <p:cNvPr id="12" name="Text Placeholder 8">
            <a:extLst>
              <a:ext uri="{FF2B5EF4-FFF2-40B4-BE49-F238E27FC236}">
                <a16:creationId xmlns:a16="http://schemas.microsoft.com/office/drawing/2014/main" id="{02EECDEE-456F-4A15-A4FE-4CA2F60E0059}"/>
              </a:ext>
            </a:extLst>
          </p:cNvPr>
          <p:cNvSpPr>
            <a:spLocks noGrp="1"/>
          </p:cNvSpPr>
          <p:nvPr>
            <p:ph type="body" sz="quarter" idx="13" hasCustomPrompt="1"/>
          </p:nvPr>
        </p:nvSpPr>
        <p:spPr>
          <a:xfrm>
            <a:off x="688975" y="3687499"/>
            <a:ext cx="5216526" cy="2280490"/>
          </a:xfrm>
        </p:spPr>
        <p:txBody>
          <a:bodyPr lIns="0" tIns="0" rIns="0">
            <a:noAutofit/>
          </a:bodyPr>
          <a:lstStyle>
            <a:lvl1pPr marL="0" indent="0" algn="l" fontAlgn="base">
              <a:lnSpc>
                <a:spcPct val="100000"/>
              </a:lnSpc>
              <a:spcBef>
                <a:spcPts val="0"/>
              </a:spcBef>
              <a:buFont typeface="Arial" panose="020B0604020202020204" pitchFamily="34" charset="0"/>
              <a:buNone/>
              <a:defRPr lang="en-US" sz="3750" kern="1200" dirty="0">
                <a:ln w="3175">
                  <a:noFill/>
                </a:ln>
                <a:solidFill>
                  <a:schemeClr val="tx1"/>
                </a:solidFill>
                <a:latin typeface="+mn-lt"/>
                <a:ea typeface="+mn-ea"/>
                <a:cs typeface="+mn-cs"/>
              </a:defRPr>
            </a:lvl1pPr>
          </a:lstStyle>
          <a:p>
            <a:r>
              <a:rPr lang="en-US"/>
              <a:t>Subtitle or callout if needed, all titles and subtitles are sentence case </a:t>
            </a:r>
          </a:p>
        </p:txBody>
      </p:sp>
      <p:sp>
        <p:nvSpPr>
          <p:cNvPr id="9" name="Text Placeholder 6">
            <a:extLst>
              <a:ext uri="{FF2B5EF4-FFF2-40B4-BE49-F238E27FC236}">
                <a16:creationId xmlns:a16="http://schemas.microsoft.com/office/drawing/2014/main" id="{0DE29CAF-37DB-469A-A4BC-F015B5D92449}"/>
              </a:ext>
            </a:extLst>
          </p:cNvPr>
          <p:cNvSpPr>
            <a:spLocks noGrp="1"/>
          </p:cNvSpPr>
          <p:nvPr>
            <p:ph type="body" sz="quarter" idx="15"/>
          </p:nvPr>
        </p:nvSpPr>
        <p:spPr>
          <a:xfrm>
            <a:off x="6477000" y="621792"/>
            <a:ext cx="17160240" cy="2937320"/>
          </a:xfrm>
        </p:spPr>
        <p:txBody>
          <a:bodyPr lIns="182880">
            <a:noAutofit/>
          </a:bodyPr>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Tree>
    <p:extLst>
      <p:ext uri="{BB962C8B-B14F-4D97-AF65-F5344CB8AC3E}">
        <p14:creationId xmlns:p14="http://schemas.microsoft.com/office/powerpoint/2010/main" val="1883128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p:txBody>
          <a:bodyPr lIns="365760"/>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477000" y="621792"/>
            <a:ext cx="17160240" cy="2937320"/>
          </a:xfrm>
        </p:spPr>
        <p:txBody>
          <a:bodyPr lIns="182880">
            <a:noAutofit/>
          </a:bodyPr>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5" name="Title 4">
            <a:extLst>
              <a:ext uri="{FF2B5EF4-FFF2-40B4-BE49-F238E27FC236}">
                <a16:creationId xmlns:a16="http://schemas.microsoft.com/office/drawing/2014/main" id="{D0602A0A-DA97-1949-83C0-5E92A6974F6F}"/>
              </a:ext>
            </a:extLst>
          </p:cNvPr>
          <p:cNvSpPr>
            <a:spLocks noGrp="1"/>
          </p:cNvSpPr>
          <p:nvPr>
            <p:ph type="title" hasCustomPrompt="1"/>
          </p:nvPr>
        </p:nvSpPr>
        <p:spPr/>
        <p:txBody>
          <a:bodyPr/>
          <a:lstStyle/>
          <a:p>
            <a:r>
              <a:rPr lang="en-US"/>
              <a:t>Table Slide</a:t>
            </a:r>
          </a:p>
        </p:txBody>
      </p:sp>
      <p:sp>
        <p:nvSpPr>
          <p:cNvPr id="10" name="Text Placeholder 8">
            <a:extLst>
              <a:ext uri="{FF2B5EF4-FFF2-40B4-BE49-F238E27FC236}">
                <a16:creationId xmlns:a16="http://schemas.microsoft.com/office/drawing/2014/main" id="{FD34CAF5-D592-42FD-80B2-8B57E60C9A88}"/>
              </a:ext>
            </a:extLst>
          </p:cNvPr>
          <p:cNvSpPr>
            <a:spLocks noGrp="1"/>
          </p:cNvSpPr>
          <p:nvPr>
            <p:ph type="body" sz="quarter" idx="13" hasCustomPrompt="1"/>
          </p:nvPr>
        </p:nvSpPr>
        <p:spPr>
          <a:xfrm>
            <a:off x="688975" y="3687499"/>
            <a:ext cx="5216526" cy="2280490"/>
          </a:xfrm>
        </p:spPr>
        <p:txBody>
          <a:bodyPr lIns="0" tIns="0" rIns="0">
            <a:noAutofit/>
          </a:bodyPr>
          <a:lstStyle>
            <a:lvl1pPr marL="0" indent="0" algn="l" fontAlgn="base">
              <a:lnSpc>
                <a:spcPct val="100000"/>
              </a:lnSpc>
              <a:spcBef>
                <a:spcPts val="0"/>
              </a:spcBef>
              <a:buFont typeface="Arial" panose="020B0604020202020204" pitchFamily="34" charset="0"/>
              <a:buNone/>
              <a:defRPr lang="en-US" sz="3750" kern="1200" dirty="0">
                <a:ln w="3175">
                  <a:noFill/>
                </a:ln>
                <a:solidFill>
                  <a:schemeClr val="tx1"/>
                </a:solidFill>
                <a:latin typeface="+mn-lt"/>
                <a:ea typeface="+mn-ea"/>
                <a:cs typeface="+mn-cs"/>
              </a:defRPr>
            </a:lvl1pPr>
          </a:lstStyle>
          <a:p>
            <a:r>
              <a:rPr lang="en-US"/>
              <a:t>Subtitle or callout if needed, all titles and subtitles are sentence case </a:t>
            </a:r>
          </a:p>
        </p:txBody>
      </p:sp>
    </p:spTree>
    <p:extLst>
      <p:ext uri="{BB962C8B-B14F-4D97-AF65-F5344CB8AC3E}">
        <p14:creationId xmlns:p14="http://schemas.microsoft.com/office/powerpoint/2010/main" val="2775456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0610-AC55-8F44-A451-3A709DDC1998}"/>
              </a:ext>
            </a:extLst>
          </p:cNvPr>
          <p:cNvSpPr>
            <a:spLocks noGrp="1"/>
          </p:cNvSpPr>
          <p:nvPr>
            <p:ph type="title"/>
          </p:nvPr>
        </p:nvSpPr>
        <p:spPr>
          <a:xfrm>
            <a:off x="668992" y="537178"/>
            <a:ext cx="22991108" cy="1215424"/>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476EBF41-6E4F-CC45-9467-0CE6DA4A5B1A}"/>
              </a:ext>
            </a:extLst>
          </p:cNvPr>
          <p:cNvSpPr>
            <a:spLocks noGrp="1"/>
          </p:cNvSpPr>
          <p:nvPr>
            <p:ph type="ftr" sz="quarter" idx="10"/>
          </p:nvPr>
        </p:nvSpPr>
        <p:spPr/>
        <p:txBody>
          <a:bodyPr lIns="365760"/>
          <a:lstStyle/>
          <a:p>
            <a:endParaRPr lang="en-US"/>
          </a:p>
        </p:txBody>
      </p:sp>
      <p:sp>
        <p:nvSpPr>
          <p:cNvPr id="4" name="Slide Number Placeholder 3">
            <a:extLst>
              <a:ext uri="{FF2B5EF4-FFF2-40B4-BE49-F238E27FC236}">
                <a16:creationId xmlns:a16="http://schemas.microsoft.com/office/drawing/2014/main" id="{A82870D3-B21C-6F49-A89A-D8B3AEF5AC9C}"/>
              </a:ext>
            </a:extLst>
          </p:cNvPr>
          <p:cNvSpPr>
            <a:spLocks noGrp="1"/>
          </p:cNvSpPr>
          <p:nvPr>
            <p:ph type="sldNum" sz="quarter" idx="11"/>
          </p:nvPr>
        </p:nvSpPr>
        <p:spPr/>
        <p:txBody>
          <a:bodyPr/>
          <a:lstStyle/>
          <a:p>
            <a:fld id="{762E77F0-FB5B-4E8E-9BC9-34F14560A017}" type="slidenum">
              <a:rPr lang="en-US" smtClean="0"/>
              <a:pPr/>
              <a:t>‹#›</a:t>
            </a:fld>
            <a:endParaRPr lang="en-US"/>
          </a:p>
        </p:txBody>
      </p:sp>
      <p:pic>
        <p:nvPicPr>
          <p:cNvPr id="6" name="Picture 5">
            <a:extLst>
              <a:ext uri="{FF2B5EF4-FFF2-40B4-BE49-F238E27FC236}">
                <a16:creationId xmlns:a16="http://schemas.microsoft.com/office/drawing/2014/main" id="{650E5EFE-2A1B-5742-ACEA-0BAF917200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30883072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Wide Layout Single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a:xfrm>
            <a:off x="8382000" y="13000317"/>
            <a:ext cx="5746892" cy="486410"/>
          </a:xfrm>
        </p:spPr>
        <p:txBody>
          <a:bodyPr lIns="365760"/>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8382000" y="621792"/>
            <a:ext cx="15255240" cy="12353544"/>
          </a:xfrm>
        </p:spPr>
        <p:txBody>
          <a:bodyPr vert="horz" lIns="182880" tIns="0" rIns="0" bIns="0" rtlCol="0">
            <a:noAutofit/>
          </a:bodyPr>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lang="en-US" sz="3200" dirty="0"/>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lang="en-US" sz="3200" dirty="0"/>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lang="en-US" sz="3200" dirty="0"/>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lang="en-US" sz="3200" dirty="0"/>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lang="en-US" sz="3200" dirty="0"/>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88979" y="6724559"/>
            <a:ext cx="7183198" cy="2280490"/>
          </a:xfrm>
        </p:spPr>
        <p:txBody>
          <a:bodyPr tIns="0" rIns="0">
            <a:noAutofit/>
          </a:bodyPr>
          <a:lstStyle>
            <a:lvl1pPr marL="0" indent="0" algn="l" fontAlgn="base">
              <a:lnSpc>
                <a:spcPct val="100000"/>
              </a:lnSpc>
              <a:spcBef>
                <a:spcPts val="0"/>
              </a:spcBef>
              <a:buFont typeface="Arial" panose="020B0604020202020204" pitchFamily="34" charset="0"/>
              <a:buNone/>
              <a:defRPr lang="en-US" sz="3750" kern="1200" dirty="0">
                <a:ln w="3175">
                  <a:noFill/>
                </a:ln>
                <a:solidFill>
                  <a:schemeClr val="tx1"/>
                </a:solidFill>
                <a:latin typeface="+mn-lt"/>
                <a:ea typeface="+mn-ea"/>
                <a:cs typeface="+mn-cs"/>
              </a:defRPr>
            </a:lvl1pPr>
          </a:lstStyle>
          <a:p>
            <a:r>
              <a:rPr lang="en-US"/>
              <a:t>Subtitle or callout if needed, all titles and subtitles are sentence case </a:t>
            </a:r>
          </a:p>
        </p:txBody>
      </p:sp>
      <p:sp>
        <p:nvSpPr>
          <p:cNvPr id="5" name="Title 4">
            <a:extLst>
              <a:ext uri="{FF2B5EF4-FFF2-40B4-BE49-F238E27FC236}">
                <a16:creationId xmlns:a16="http://schemas.microsoft.com/office/drawing/2014/main" id="{34064204-D3C0-994D-BBAC-5C11DF588005}"/>
              </a:ext>
            </a:extLst>
          </p:cNvPr>
          <p:cNvSpPr>
            <a:spLocks noGrp="1"/>
          </p:cNvSpPr>
          <p:nvPr>
            <p:ph type="title"/>
          </p:nvPr>
        </p:nvSpPr>
        <p:spPr>
          <a:xfrm>
            <a:off x="668995" y="537176"/>
            <a:ext cx="7217706" cy="5292124"/>
          </a:xfrm>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F957024A-18DC-E948-83FF-954BAEFA54C4}"/>
              </a:ext>
            </a:extLst>
          </p:cNvPr>
          <p:cNvCxnSpPr>
            <a:cxnSpLocks/>
          </p:cNvCxnSpPr>
          <p:nvPr userDrawn="1"/>
        </p:nvCxnSpPr>
        <p:spPr>
          <a:xfrm>
            <a:off x="8382000" y="186418"/>
            <a:ext cx="0" cy="13716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051E486-07F6-764F-AEAE-66A7157CBC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3693487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Image Slid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hasCustomPrompt="1"/>
          </p:nvPr>
        </p:nvSpPr>
        <p:spPr>
          <a:xfrm>
            <a:off x="6477000" y="0"/>
            <a:ext cx="17907000" cy="13716000"/>
          </a:xfrm>
          <a:solidFill>
            <a:schemeClr val="bg1">
              <a:lumMod val="75000"/>
            </a:schemeClr>
          </a:solidFill>
        </p:spPr>
        <p:txBody>
          <a:bodyPr vert="horz" lIns="365760" tIns="0" rIns="0" bIns="0" rtlCol="0">
            <a:noAutofit/>
          </a:bodyPr>
          <a:lstStyle>
            <a:lvl1pPr>
              <a:defRPr lang="en-US" dirty="0" smtClean="0"/>
            </a:lvl1pPr>
          </a:lstStyle>
          <a:p>
            <a:pPr marR="0" lvl="0" fontAlgn="auto">
              <a:buSzTx/>
              <a:tabLst/>
            </a:pPr>
            <a:r>
              <a:rPr lang="en-US"/>
              <a:t>Click icon in the center of box to add picture</a:t>
            </a:r>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lvl1pPr>
              <a:defRPr>
                <a:solidFill>
                  <a:schemeClr val="bg1"/>
                </a:solidFill>
              </a:defRPr>
            </a:lvl1pPr>
          </a:lstStyle>
          <a:p>
            <a:fld id="{762E77F0-FB5B-4E8E-9BC9-34F14560A017}" type="slidenum">
              <a:rPr lang="en-US" smtClean="0"/>
              <a:pPr/>
              <a:t>‹#›</a:t>
            </a:fld>
            <a:endParaRPr lang="en-US"/>
          </a:p>
        </p:txBody>
      </p:sp>
      <p:sp>
        <p:nvSpPr>
          <p:cNvPr id="5" name="Title 4">
            <a:extLst>
              <a:ext uri="{FF2B5EF4-FFF2-40B4-BE49-F238E27FC236}">
                <a16:creationId xmlns:a16="http://schemas.microsoft.com/office/drawing/2014/main" id="{F2ACCC36-2E9C-6D4C-BB6B-7A9BA138E936}"/>
              </a:ext>
            </a:extLst>
          </p:cNvPr>
          <p:cNvSpPr>
            <a:spLocks noGrp="1"/>
          </p:cNvSpPr>
          <p:nvPr>
            <p:ph type="title"/>
          </p:nvPr>
        </p:nvSpPr>
        <p:spPr>
          <a:xfrm>
            <a:off x="668992" y="537179"/>
            <a:ext cx="5236508" cy="3062106"/>
          </a:xfrm>
        </p:spPr>
        <p:txBody>
          <a:bodyPr/>
          <a:lstStyle>
            <a:lvl1pPr>
              <a:defRPr/>
            </a:lvl1pPr>
          </a:lstStyle>
          <a:p>
            <a:r>
              <a:rPr lang="en-US"/>
              <a:t>Click to edit Master title style</a:t>
            </a:r>
          </a:p>
        </p:txBody>
      </p:sp>
      <p:sp>
        <p:nvSpPr>
          <p:cNvPr id="10" name="Footer Placeholder 2">
            <a:extLst>
              <a:ext uri="{FF2B5EF4-FFF2-40B4-BE49-F238E27FC236}">
                <a16:creationId xmlns:a16="http://schemas.microsoft.com/office/drawing/2014/main" id="{7073E864-1AAE-4F30-B18C-AC7366759B29}"/>
              </a:ext>
            </a:extLst>
          </p:cNvPr>
          <p:cNvSpPr>
            <a:spLocks noGrp="1"/>
          </p:cNvSpPr>
          <p:nvPr>
            <p:ph type="ftr" sz="quarter" idx="10"/>
          </p:nvPr>
        </p:nvSpPr>
        <p:spPr>
          <a:xfrm>
            <a:off x="6477000" y="13000317"/>
            <a:ext cx="5518292" cy="486410"/>
          </a:xfrm>
        </p:spPr>
        <p:txBody>
          <a:bodyPr/>
          <a:lstStyle>
            <a:lvl1pPr>
              <a:defRPr>
                <a:solidFill>
                  <a:schemeClr val="bg1"/>
                </a:solidFill>
              </a:defRPr>
            </a:lvl1pPr>
          </a:lstStyle>
          <a:p>
            <a:endParaRPr lang="en-US"/>
          </a:p>
        </p:txBody>
      </p:sp>
      <p:sp>
        <p:nvSpPr>
          <p:cNvPr id="11" name="Text Placeholder 8">
            <a:extLst>
              <a:ext uri="{FF2B5EF4-FFF2-40B4-BE49-F238E27FC236}">
                <a16:creationId xmlns:a16="http://schemas.microsoft.com/office/drawing/2014/main" id="{08C770D2-29E4-4980-89B5-2CADCAA9838F}"/>
              </a:ext>
            </a:extLst>
          </p:cNvPr>
          <p:cNvSpPr>
            <a:spLocks noGrp="1"/>
          </p:cNvSpPr>
          <p:nvPr>
            <p:ph type="body" sz="quarter" idx="13" hasCustomPrompt="1"/>
          </p:nvPr>
        </p:nvSpPr>
        <p:spPr>
          <a:xfrm>
            <a:off x="688975" y="3687499"/>
            <a:ext cx="5216526" cy="2280490"/>
          </a:xfrm>
        </p:spPr>
        <p:txBody>
          <a:bodyPr lIns="0" tIns="0" rIns="0">
            <a:noAutofit/>
          </a:bodyPr>
          <a:lstStyle>
            <a:lvl1pPr marL="0" indent="0" algn="l" fontAlgn="base">
              <a:lnSpc>
                <a:spcPct val="100000"/>
              </a:lnSpc>
              <a:spcBef>
                <a:spcPts val="0"/>
              </a:spcBef>
              <a:buFont typeface="Arial" panose="020B0604020202020204" pitchFamily="34" charset="0"/>
              <a:buNone/>
              <a:defRPr lang="en-US" sz="3750" kern="1200" dirty="0">
                <a:ln w="3175">
                  <a:noFill/>
                </a:ln>
                <a:solidFill>
                  <a:schemeClr val="tx1"/>
                </a:solidFill>
                <a:latin typeface="+mn-lt"/>
                <a:ea typeface="+mn-ea"/>
                <a:cs typeface="+mn-cs"/>
              </a:defRPr>
            </a:lvl1pPr>
          </a:lstStyle>
          <a:p>
            <a:r>
              <a:rPr lang="en-US"/>
              <a:t>Subtitle or callout if needed, all titles and subtitles are sentence case </a:t>
            </a:r>
          </a:p>
        </p:txBody>
      </p:sp>
      <p:pic>
        <p:nvPicPr>
          <p:cNvPr id="9" name="Picture 8">
            <a:extLst>
              <a:ext uri="{FF2B5EF4-FFF2-40B4-BE49-F238E27FC236}">
                <a16:creationId xmlns:a16="http://schemas.microsoft.com/office/drawing/2014/main" id="{5CA33EA3-E4FB-6341-B842-CA69954AF1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8996523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Image Slide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hasCustomPrompt="1"/>
          </p:nvPr>
        </p:nvSpPr>
        <p:spPr>
          <a:xfrm>
            <a:off x="6477000" y="0"/>
            <a:ext cx="11468100" cy="13716000"/>
          </a:xfrm>
          <a:solidFill>
            <a:schemeClr val="bg1">
              <a:lumMod val="75000"/>
            </a:schemeClr>
          </a:solidFill>
        </p:spPr>
        <p:txBody>
          <a:bodyPr vert="horz" lIns="365760" tIns="0" rIns="0" bIns="0" rtlCol="0">
            <a:noAutofit/>
          </a:bodyPr>
          <a:lstStyle>
            <a:lvl1pPr>
              <a:defRPr lang="en-US" dirty="0"/>
            </a:lvl1pPr>
          </a:lstStyle>
          <a:p>
            <a:pPr marR="0" lvl="0" fontAlgn="auto">
              <a:buSzTx/>
              <a:tabLst/>
            </a:pPr>
            <a:r>
              <a:rPr lang="en-US"/>
              <a:t>Click icon in the center of box to add picture</a:t>
            </a:r>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a:xfrm>
            <a:off x="6477000" y="13000317"/>
            <a:ext cx="5647832" cy="486410"/>
          </a:xfrm>
        </p:spPr>
        <p:txBody>
          <a:bodyPr lIns="365760"/>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lvl1pPr>
              <a:defRPr>
                <a:solidFill>
                  <a:schemeClr val="tx1"/>
                </a:solidFill>
              </a:defRPr>
            </a:lvl1p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2592A8BA-00F9-DD43-8481-FE14DFB0D4A3}"/>
              </a:ext>
            </a:extLst>
          </p:cNvPr>
          <p:cNvSpPr>
            <a:spLocks noGrp="1"/>
          </p:cNvSpPr>
          <p:nvPr>
            <p:ph type="body" sz="quarter" idx="15"/>
          </p:nvPr>
        </p:nvSpPr>
        <p:spPr>
          <a:xfrm>
            <a:off x="17945100" y="621792"/>
            <a:ext cx="5715000" cy="12353544"/>
          </a:xfrm>
        </p:spPr>
        <p:txBody>
          <a:bodyPr vert="horz" lIns="182880" tIns="0" rIns="0" bIns="0" rtlCol="0">
            <a:noAutofit/>
          </a:bodyPr>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lang="en-US" smtClean="0"/>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lang="en-US" dirty="0" smtClean="0"/>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lang="en-US" dirty="0" smtClean="0"/>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lang="en-US" dirty="0" smtClean="0"/>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lang="en-US" dirty="0"/>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5" name="Title 4">
            <a:extLst>
              <a:ext uri="{FF2B5EF4-FFF2-40B4-BE49-F238E27FC236}">
                <a16:creationId xmlns:a16="http://schemas.microsoft.com/office/drawing/2014/main" id="{88F813D3-270D-1743-AC1F-38F52F4492FB}"/>
              </a:ext>
            </a:extLst>
          </p:cNvPr>
          <p:cNvSpPr>
            <a:spLocks noGrp="1"/>
          </p:cNvSpPr>
          <p:nvPr>
            <p:ph type="title"/>
          </p:nvPr>
        </p:nvSpPr>
        <p:spPr>
          <a:xfrm>
            <a:off x="668992" y="537179"/>
            <a:ext cx="5236508" cy="3062106"/>
          </a:xfrm>
        </p:spPr>
        <p:txBody>
          <a:bodyPr/>
          <a:lstStyle>
            <a:lvl1pPr>
              <a:defRPr/>
            </a:lvl1pPr>
          </a:lstStyle>
          <a:p>
            <a:r>
              <a:rPr lang="en-US"/>
              <a:t>Click to edit Master title style</a:t>
            </a:r>
          </a:p>
        </p:txBody>
      </p:sp>
      <p:sp>
        <p:nvSpPr>
          <p:cNvPr id="11" name="Text Placeholder 8">
            <a:extLst>
              <a:ext uri="{FF2B5EF4-FFF2-40B4-BE49-F238E27FC236}">
                <a16:creationId xmlns:a16="http://schemas.microsoft.com/office/drawing/2014/main" id="{D6F74E0A-AB80-4D15-9EF8-AC6BAA371DF2}"/>
              </a:ext>
            </a:extLst>
          </p:cNvPr>
          <p:cNvSpPr>
            <a:spLocks noGrp="1"/>
          </p:cNvSpPr>
          <p:nvPr>
            <p:ph type="body" sz="quarter" idx="13" hasCustomPrompt="1"/>
          </p:nvPr>
        </p:nvSpPr>
        <p:spPr>
          <a:xfrm>
            <a:off x="688975" y="3687499"/>
            <a:ext cx="5216526" cy="2280490"/>
          </a:xfrm>
        </p:spPr>
        <p:txBody>
          <a:bodyPr lIns="0" tIns="0" rIns="0">
            <a:noAutofit/>
          </a:bodyPr>
          <a:lstStyle>
            <a:lvl1pPr marL="0" indent="0" algn="l" fontAlgn="base">
              <a:lnSpc>
                <a:spcPct val="100000"/>
              </a:lnSpc>
              <a:spcBef>
                <a:spcPts val="0"/>
              </a:spcBef>
              <a:buFont typeface="Arial" panose="020B0604020202020204" pitchFamily="34" charset="0"/>
              <a:buNone/>
              <a:defRPr lang="en-US" sz="3750" kern="1200" dirty="0">
                <a:ln w="3175">
                  <a:noFill/>
                </a:ln>
                <a:solidFill>
                  <a:schemeClr val="tx1"/>
                </a:solidFill>
                <a:latin typeface="+mn-lt"/>
                <a:ea typeface="+mn-ea"/>
                <a:cs typeface="+mn-cs"/>
              </a:defRPr>
            </a:lvl1pPr>
          </a:lstStyle>
          <a:p>
            <a:r>
              <a:rPr lang="en-US"/>
              <a:t>Subtitle or callout if needed, all titles and subtitles are sentence case </a:t>
            </a:r>
          </a:p>
        </p:txBody>
      </p:sp>
      <p:pic>
        <p:nvPicPr>
          <p:cNvPr id="9" name="Picture 8">
            <a:extLst>
              <a:ext uri="{FF2B5EF4-FFF2-40B4-BE49-F238E27FC236}">
                <a16:creationId xmlns:a16="http://schemas.microsoft.com/office/drawing/2014/main" id="{A601D71F-A83C-3F45-B6DF-3BE2F288E4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31794568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Image Slide 3 ">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hasCustomPrompt="1"/>
          </p:nvPr>
        </p:nvSpPr>
        <p:spPr>
          <a:xfrm>
            <a:off x="12192000" y="0"/>
            <a:ext cx="12192000" cy="13716000"/>
          </a:xfrm>
          <a:solidFill>
            <a:schemeClr val="bg1">
              <a:lumMod val="75000"/>
            </a:schemeClr>
          </a:solidFill>
        </p:spPr>
        <p:txBody>
          <a:bodyPr vert="horz" lIns="365760" tIns="0" rIns="0" bIns="0" rtlCol="0">
            <a:noAutofit/>
          </a:bodyPr>
          <a:lstStyle>
            <a:lvl1pPr>
              <a:defRPr lang="en-US" dirty="0"/>
            </a:lvl1pPr>
          </a:lstStyle>
          <a:p>
            <a:pPr marR="0" lvl="0" fontAlgn="auto">
              <a:buSzTx/>
              <a:tabLst/>
            </a:pPr>
            <a:r>
              <a:rPr lang="en-US"/>
              <a:t>Click icon in the center of box to add picture</a:t>
            </a:r>
          </a:p>
          <a:p>
            <a:pPr marR="0" lvl="0" fontAlgn="auto">
              <a:buSzTx/>
              <a:tabLst/>
            </a:pPr>
            <a:endParaRPr lang="en-US"/>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p:txBody>
          <a:bodyPr lIns="365760"/>
          <a:lstStyle>
            <a:lvl1pPr>
              <a:defRPr>
                <a:solidFill>
                  <a:schemeClr val="tx1"/>
                </a:solidFill>
              </a:defRPr>
            </a:lvl1p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lvl1pPr>
              <a:defRPr>
                <a:solidFill>
                  <a:schemeClr val="bg1"/>
                </a:solidFill>
              </a:defRPr>
            </a:lvl1pPr>
          </a:lstStyle>
          <a:p>
            <a:fld id="{762E77F0-FB5B-4E8E-9BC9-34F14560A017}" type="slidenum">
              <a:rPr lang="en-US" smtClean="0"/>
              <a:pPr/>
              <a:t>‹#›</a:t>
            </a:fld>
            <a:endParaRPr lang="en-US"/>
          </a:p>
        </p:txBody>
      </p:sp>
      <p:sp>
        <p:nvSpPr>
          <p:cNvPr id="5" name="Title 4">
            <a:extLst>
              <a:ext uri="{FF2B5EF4-FFF2-40B4-BE49-F238E27FC236}">
                <a16:creationId xmlns:a16="http://schemas.microsoft.com/office/drawing/2014/main" id="{F2ACCC36-2E9C-6D4C-BB6B-7A9BA138E936}"/>
              </a:ext>
            </a:extLst>
          </p:cNvPr>
          <p:cNvSpPr>
            <a:spLocks noGrp="1"/>
          </p:cNvSpPr>
          <p:nvPr>
            <p:ph type="title"/>
          </p:nvPr>
        </p:nvSpPr>
        <p:spPr>
          <a:xfrm>
            <a:off x="668992" y="537178"/>
            <a:ext cx="11142008" cy="1215424"/>
          </a:xfrm>
        </p:spPr>
        <p:txBody>
          <a:bodyPr/>
          <a:lstStyle>
            <a:lvl1pPr>
              <a:defRPr/>
            </a:lvl1pPr>
          </a:lstStyle>
          <a:p>
            <a:r>
              <a:rPr lang="en-US"/>
              <a:t>Click to edit Master title style</a:t>
            </a:r>
          </a:p>
        </p:txBody>
      </p:sp>
      <p:sp>
        <p:nvSpPr>
          <p:cNvPr id="7" name="Text Placeholder 6">
            <a:extLst>
              <a:ext uri="{FF2B5EF4-FFF2-40B4-BE49-F238E27FC236}">
                <a16:creationId xmlns:a16="http://schemas.microsoft.com/office/drawing/2014/main" id="{745E180F-3B5D-714C-85F9-F9DC513E6364}"/>
              </a:ext>
            </a:extLst>
          </p:cNvPr>
          <p:cNvSpPr>
            <a:spLocks noGrp="1"/>
          </p:cNvSpPr>
          <p:nvPr>
            <p:ph type="body" sz="quarter" idx="15"/>
          </p:nvPr>
        </p:nvSpPr>
        <p:spPr>
          <a:xfrm>
            <a:off x="695405" y="1752605"/>
            <a:ext cx="11115598" cy="5944302"/>
          </a:xfrm>
        </p:spPr>
        <p:txBody>
          <a:bodyPr l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B8451BE3-A3C3-A740-B87E-05FFA0D243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17802817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Image Slide 3 with subhea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hasCustomPrompt="1"/>
          </p:nvPr>
        </p:nvSpPr>
        <p:spPr>
          <a:xfrm>
            <a:off x="12192000" y="0"/>
            <a:ext cx="12192000" cy="13716000"/>
          </a:xfrm>
          <a:solidFill>
            <a:schemeClr val="bg1">
              <a:lumMod val="75000"/>
            </a:schemeClr>
          </a:solidFill>
        </p:spPr>
        <p:txBody>
          <a:bodyPr vert="horz" lIns="365760" tIns="0" rIns="0" bIns="0" rtlCol="0">
            <a:noAutofit/>
          </a:bodyPr>
          <a:lstStyle>
            <a:lvl1pPr>
              <a:defRPr lang="en-US" dirty="0"/>
            </a:lvl1pPr>
          </a:lstStyle>
          <a:p>
            <a:pPr marR="0" lvl="0" fontAlgn="auto">
              <a:buSzTx/>
              <a:tabLst/>
            </a:pPr>
            <a:r>
              <a:rPr lang="en-US"/>
              <a:t>Click icon in the center of box to add picture</a:t>
            </a:r>
          </a:p>
          <a:p>
            <a:pPr marR="0" lvl="0" fontAlgn="auto">
              <a:buSzTx/>
              <a:tabLst/>
            </a:pPr>
            <a:endParaRPr lang="en-US"/>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p:txBody>
          <a:bodyPr lIns="365760"/>
          <a:lstStyle>
            <a:lvl1pPr>
              <a:defRPr>
                <a:solidFill>
                  <a:schemeClr val="tx1"/>
                </a:solidFill>
              </a:defRPr>
            </a:lvl1p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lvl1pPr>
              <a:defRPr>
                <a:solidFill>
                  <a:schemeClr val="bg1"/>
                </a:solidFill>
              </a:defRPr>
            </a:lvl1pPr>
          </a:lstStyle>
          <a:p>
            <a:fld id="{762E77F0-FB5B-4E8E-9BC9-34F14560A017}" type="slidenum">
              <a:rPr lang="en-US" smtClean="0"/>
              <a:pPr/>
              <a:t>‹#›</a:t>
            </a:fld>
            <a:endParaRPr lang="en-US"/>
          </a:p>
        </p:txBody>
      </p:sp>
      <p:sp>
        <p:nvSpPr>
          <p:cNvPr id="5" name="Title 4">
            <a:extLst>
              <a:ext uri="{FF2B5EF4-FFF2-40B4-BE49-F238E27FC236}">
                <a16:creationId xmlns:a16="http://schemas.microsoft.com/office/drawing/2014/main" id="{F2ACCC36-2E9C-6D4C-BB6B-7A9BA138E936}"/>
              </a:ext>
            </a:extLst>
          </p:cNvPr>
          <p:cNvSpPr>
            <a:spLocks noGrp="1"/>
          </p:cNvSpPr>
          <p:nvPr>
            <p:ph type="title"/>
          </p:nvPr>
        </p:nvSpPr>
        <p:spPr>
          <a:xfrm>
            <a:off x="668992" y="537179"/>
            <a:ext cx="11142008" cy="3062106"/>
          </a:xfrm>
        </p:spPr>
        <p:txBody>
          <a:bodyPr/>
          <a:lstStyle>
            <a:lvl1pPr>
              <a:defRPr/>
            </a:lvl1pPr>
          </a:lstStyle>
          <a:p>
            <a:r>
              <a:rPr lang="en-US"/>
              <a:t>Click to edit Master title style</a:t>
            </a:r>
          </a:p>
        </p:txBody>
      </p:sp>
      <p:sp>
        <p:nvSpPr>
          <p:cNvPr id="7" name="Text Placeholder 6">
            <a:extLst>
              <a:ext uri="{FF2B5EF4-FFF2-40B4-BE49-F238E27FC236}">
                <a16:creationId xmlns:a16="http://schemas.microsoft.com/office/drawing/2014/main" id="{745E180F-3B5D-714C-85F9-F9DC513E6364}"/>
              </a:ext>
            </a:extLst>
          </p:cNvPr>
          <p:cNvSpPr>
            <a:spLocks noGrp="1"/>
          </p:cNvSpPr>
          <p:nvPr>
            <p:ph type="body" sz="quarter" idx="15"/>
          </p:nvPr>
        </p:nvSpPr>
        <p:spPr>
          <a:xfrm>
            <a:off x="695405" y="3169807"/>
            <a:ext cx="11115598" cy="5944302"/>
          </a:xfrm>
        </p:spPr>
        <p:txBody>
          <a:bodyPr l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7E2CAB91-DDF9-42DE-8B4B-CC01A9F5884C}"/>
              </a:ext>
            </a:extLst>
          </p:cNvPr>
          <p:cNvSpPr>
            <a:spLocks noGrp="1"/>
          </p:cNvSpPr>
          <p:nvPr>
            <p:ph type="body" sz="quarter" idx="13" hasCustomPrompt="1"/>
          </p:nvPr>
        </p:nvSpPr>
        <p:spPr>
          <a:xfrm>
            <a:off x="688979" y="1752605"/>
            <a:ext cx="11122026" cy="1390650"/>
          </a:xfrm>
        </p:spPr>
        <p:txBody>
          <a:bodyPr lIns="0" tIns="0" rIns="0">
            <a:noAutofit/>
          </a:bodyPr>
          <a:lstStyle>
            <a:lvl1pPr marL="0" indent="0" algn="l" fontAlgn="base">
              <a:lnSpc>
                <a:spcPct val="100000"/>
              </a:lnSpc>
              <a:spcBef>
                <a:spcPts val="0"/>
              </a:spcBef>
              <a:buFont typeface="Arial" panose="020B0604020202020204" pitchFamily="34" charset="0"/>
              <a:buNone/>
              <a:defRPr lang="en-US" sz="3750" kern="1200" dirty="0">
                <a:ln w="3175">
                  <a:noFill/>
                </a:ln>
                <a:solidFill>
                  <a:schemeClr val="tx1"/>
                </a:solidFill>
                <a:latin typeface="+mn-lt"/>
                <a:ea typeface="+mn-ea"/>
                <a:cs typeface="+mn-cs"/>
              </a:defRPr>
            </a:lvl1pPr>
          </a:lstStyle>
          <a:p>
            <a:r>
              <a:rPr lang="en-US"/>
              <a:t>Subtitle or callout if needed, all titles and subtitles are sentence case </a:t>
            </a:r>
          </a:p>
        </p:txBody>
      </p:sp>
      <p:pic>
        <p:nvPicPr>
          <p:cNvPr id="9" name="Picture 8">
            <a:extLst>
              <a:ext uri="{FF2B5EF4-FFF2-40B4-BE49-F238E27FC236}">
                <a16:creationId xmlns:a16="http://schemas.microsoft.com/office/drawing/2014/main" id="{911BDA02-0AB2-834C-9F45-AA72689E51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560770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0610-AC55-8F44-A451-3A709DDC1998}"/>
              </a:ext>
            </a:extLst>
          </p:cNvPr>
          <p:cNvSpPr>
            <a:spLocks noGrp="1"/>
          </p:cNvSpPr>
          <p:nvPr>
            <p:ph type="title"/>
          </p:nvPr>
        </p:nvSpPr>
        <p:spPr/>
        <p:txBody>
          <a:bodyPr/>
          <a:lstStyle/>
          <a:p>
            <a:r>
              <a:rPr lang="en-US"/>
              <a:t>Click to edit Master title style</a:t>
            </a:r>
          </a:p>
        </p:txBody>
      </p:sp>
      <p:pic>
        <p:nvPicPr>
          <p:cNvPr id="4" name="Picture 3">
            <a:extLst>
              <a:ext uri="{FF2B5EF4-FFF2-40B4-BE49-F238E27FC236}">
                <a16:creationId xmlns:a16="http://schemas.microsoft.com/office/drawing/2014/main" id="{FD89EFBE-E960-3440-8736-EEF29BF1A6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70946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Image Slide 4 ">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hasCustomPrompt="1"/>
          </p:nvPr>
        </p:nvSpPr>
        <p:spPr>
          <a:xfrm>
            <a:off x="12192000" y="0"/>
            <a:ext cx="12192000" cy="13716000"/>
          </a:xfrm>
          <a:solidFill>
            <a:schemeClr val="bg1">
              <a:lumMod val="75000"/>
            </a:schemeClr>
          </a:solidFill>
        </p:spPr>
        <p:txBody>
          <a:bodyPr vert="horz" lIns="365760" tIns="0" rIns="0" bIns="0" rtlCol="0">
            <a:noAutofit/>
          </a:bodyPr>
          <a:lstStyle>
            <a:lvl1pPr>
              <a:defRPr lang="en-US" dirty="0"/>
            </a:lvl1pPr>
          </a:lstStyle>
          <a:p>
            <a:pPr marR="0" lvl="0" fontAlgn="auto">
              <a:buSzTx/>
              <a:tabLst/>
            </a:pPr>
            <a:r>
              <a:rPr lang="en-US"/>
              <a:t>Click icon in the center of box to add picture</a:t>
            </a:r>
          </a:p>
          <a:p>
            <a:pPr marR="0" lvl="0" fontAlgn="auto">
              <a:buSzTx/>
              <a:tabLst/>
            </a:pPr>
            <a:endParaRPr lang="en-US"/>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p:txBody>
          <a:bodyPr lIns="365760"/>
          <a:lstStyle>
            <a:lvl1pPr>
              <a:defRPr>
                <a:solidFill>
                  <a:schemeClr val="tx1"/>
                </a:solidFill>
              </a:defRPr>
            </a:lvl1p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lvl1pPr>
              <a:defRPr>
                <a:solidFill>
                  <a:schemeClr val="bg1"/>
                </a:solidFill>
              </a:defRPr>
            </a:lvl1pPr>
          </a:lstStyle>
          <a:p>
            <a:fld id="{762E77F0-FB5B-4E8E-9BC9-34F14560A017}" type="slidenum">
              <a:rPr lang="en-US" smtClean="0"/>
              <a:pPr/>
              <a:t>‹#›</a:t>
            </a:fld>
            <a:endParaRPr lang="en-US"/>
          </a:p>
        </p:txBody>
      </p:sp>
      <p:sp>
        <p:nvSpPr>
          <p:cNvPr id="5" name="Title 4">
            <a:extLst>
              <a:ext uri="{FF2B5EF4-FFF2-40B4-BE49-F238E27FC236}">
                <a16:creationId xmlns:a16="http://schemas.microsoft.com/office/drawing/2014/main" id="{F2ACCC36-2E9C-6D4C-BB6B-7A9BA138E936}"/>
              </a:ext>
            </a:extLst>
          </p:cNvPr>
          <p:cNvSpPr>
            <a:spLocks noGrp="1"/>
          </p:cNvSpPr>
          <p:nvPr>
            <p:ph type="title"/>
          </p:nvPr>
        </p:nvSpPr>
        <p:spPr>
          <a:xfrm>
            <a:off x="668992" y="537179"/>
            <a:ext cx="11142008" cy="3062106"/>
          </a:xfrm>
        </p:spPr>
        <p:txBody>
          <a:bodyPr/>
          <a:lstStyle>
            <a:lvl1pPr>
              <a:defRPr/>
            </a:lvl1pPr>
          </a:lstStyle>
          <a:p>
            <a:r>
              <a:rPr lang="en-US"/>
              <a:t>Click to edit Master title style</a:t>
            </a:r>
          </a:p>
        </p:txBody>
      </p:sp>
      <p:sp>
        <p:nvSpPr>
          <p:cNvPr id="7" name="Text Placeholder 6">
            <a:extLst>
              <a:ext uri="{FF2B5EF4-FFF2-40B4-BE49-F238E27FC236}">
                <a16:creationId xmlns:a16="http://schemas.microsoft.com/office/drawing/2014/main" id="{745E180F-3B5D-714C-85F9-F9DC513E6364}"/>
              </a:ext>
            </a:extLst>
          </p:cNvPr>
          <p:cNvSpPr>
            <a:spLocks noGrp="1"/>
          </p:cNvSpPr>
          <p:nvPr>
            <p:ph type="body" sz="quarter" idx="15"/>
          </p:nvPr>
        </p:nvSpPr>
        <p:spPr>
          <a:xfrm>
            <a:off x="695405" y="1752605"/>
            <a:ext cx="5210098" cy="5944302"/>
          </a:xfrm>
        </p:spPr>
        <p:txBody>
          <a:bodyPr l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6C63B45C-B418-7748-8927-54F5E6F9FA61}"/>
              </a:ext>
            </a:extLst>
          </p:cNvPr>
          <p:cNvSpPr>
            <a:spLocks noGrp="1"/>
          </p:cNvSpPr>
          <p:nvPr>
            <p:ph type="body" sz="quarter" idx="16"/>
          </p:nvPr>
        </p:nvSpPr>
        <p:spPr>
          <a:xfrm>
            <a:off x="6477000" y="1752604"/>
            <a:ext cx="5333924" cy="5846640"/>
          </a:xfrm>
        </p:spPr>
        <p:txBody>
          <a:bodyPr l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A90C8D21-20C2-C047-BBB0-20E8D77594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171936034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Image Slide 4 with subhea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hasCustomPrompt="1"/>
          </p:nvPr>
        </p:nvSpPr>
        <p:spPr>
          <a:xfrm>
            <a:off x="12192000" y="0"/>
            <a:ext cx="12192000" cy="13716000"/>
          </a:xfrm>
          <a:solidFill>
            <a:schemeClr val="bg1">
              <a:lumMod val="75000"/>
            </a:schemeClr>
          </a:solidFill>
        </p:spPr>
        <p:txBody>
          <a:bodyPr vert="horz" lIns="365760" tIns="0" rIns="0" bIns="0" rtlCol="0">
            <a:noAutofit/>
          </a:bodyPr>
          <a:lstStyle>
            <a:lvl1pPr>
              <a:defRPr lang="en-US" dirty="0"/>
            </a:lvl1pPr>
          </a:lstStyle>
          <a:p>
            <a:pPr marR="0" lvl="0" fontAlgn="auto">
              <a:buSzTx/>
              <a:tabLst/>
            </a:pPr>
            <a:r>
              <a:rPr lang="en-US"/>
              <a:t>Click icon in the center of box to add picture</a:t>
            </a:r>
          </a:p>
          <a:p>
            <a:pPr marR="0" lvl="0" fontAlgn="auto">
              <a:buSzTx/>
              <a:tabLst/>
            </a:pPr>
            <a:endParaRPr lang="en-US"/>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p:txBody>
          <a:bodyPr lIns="365760"/>
          <a:lstStyle>
            <a:lvl1pPr>
              <a:defRPr>
                <a:solidFill>
                  <a:schemeClr val="tx1"/>
                </a:solidFill>
              </a:defRPr>
            </a:lvl1p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lvl1pPr>
              <a:defRPr>
                <a:solidFill>
                  <a:schemeClr val="bg1"/>
                </a:solidFill>
              </a:defRPr>
            </a:lvl1pPr>
          </a:lstStyle>
          <a:p>
            <a:fld id="{762E77F0-FB5B-4E8E-9BC9-34F14560A017}" type="slidenum">
              <a:rPr lang="en-US" smtClean="0"/>
              <a:pPr/>
              <a:t>‹#›</a:t>
            </a:fld>
            <a:endParaRPr lang="en-US"/>
          </a:p>
        </p:txBody>
      </p:sp>
      <p:sp>
        <p:nvSpPr>
          <p:cNvPr id="5" name="Title 4">
            <a:extLst>
              <a:ext uri="{FF2B5EF4-FFF2-40B4-BE49-F238E27FC236}">
                <a16:creationId xmlns:a16="http://schemas.microsoft.com/office/drawing/2014/main" id="{F2ACCC36-2E9C-6D4C-BB6B-7A9BA138E936}"/>
              </a:ext>
            </a:extLst>
          </p:cNvPr>
          <p:cNvSpPr>
            <a:spLocks noGrp="1"/>
          </p:cNvSpPr>
          <p:nvPr>
            <p:ph type="title"/>
          </p:nvPr>
        </p:nvSpPr>
        <p:spPr>
          <a:xfrm>
            <a:off x="668992" y="537179"/>
            <a:ext cx="11142008" cy="3062106"/>
          </a:xfrm>
        </p:spPr>
        <p:txBody>
          <a:bodyPr/>
          <a:lstStyle>
            <a:lvl1pPr>
              <a:defRPr/>
            </a:lvl1pPr>
          </a:lstStyle>
          <a:p>
            <a:r>
              <a:rPr lang="en-US"/>
              <a:t>Click to edit Master title style</a:t>
            </a:r>
          </a:p>
        </p:txBody>
      </p:sp>
      <p:sp>
        <p:nvSpPr>
          <p:cNvPr id="7" name="Text Placeholder 6">
            <a:extLst>
              <a:ext uri="{FF2B5EF4-FFF2-40B4-BE49-F238E27FC236}">
                <a16:creationId xmlns:a16="http://schemas.microsoft.com/office/drawing/2014/main" id="{745E180F-3B5D-714C-85F9-F9DC513E6364}"/>
              </a:ext>
            </a:extLst>
          </p:cNvPr>
          <p:cNvSpPr>
            <a:spLocks noGrp="1"/>
          </p:cNvSpPr>
          <p:nvPr>
            <p:ph type="body" sz="quarter" idx="15"/>
          </p:nvPr>
        </p:nvSpPr>
        <p:spPr>
          <a:xfrm>
            <a:off x="695405" y="3169807"/>
            <a:ext cx="5210098" cy="5944302"/>
          </a:xfrm>
        </p:spPr>
        <p:txBody>
          <a:bodyPr l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6C63B45C-B418-7748-8927-54F5E6F9FA61}"/>
              </a:ext>
            </a:extLst>
          </p:cNvPr>
          <p:cNvSpPr>
            <a:spLocks noGrp="1"/>
          </p:cNvSpPr>
          <p:nvPr>
            <p:ph type="body" sz="quarter" idx="16"/>
          </p:nvPr>
        </p:nvSpPr>
        <p:spPr>
          <a:xfrm>
            <a:off x="6477000" y="3169804"/>
            <a:ext cx="5333924" cy="5846640"/>
          </a:xfrm>
        </p:spPr>
        <p:txBody>
          <a:bodyPr l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a:extLst>
              <a:ext uri="{FF2B5EF4-FFF2-40B4-BE49-F238E27FC236}">
                <a16:creationId xmlns:a16="http://schemas.microsoft.com/office/drawing/2014/main" id="{9192A8DF-7DE3-4714-9178-8644E5472F7A}"/>
              </a:ext>
            </a:extLst>
          </p:cNvPr>
          <p:cNvSpPr>
            <a:spLocks noGrp="1"/>
          </p:cNvSpPr>
          <p:nvPr>
            <p:ph type="body" sz="quarter" idx="13" hasCustomPrompt="1"/>
          </p:nvPr>
        </p:nvSpPr>
        <p:spPr>
          <a:xfrm>
            <a:off x="688979" y="1752605"/>
            <a:ext cx="11122026" cy="1390650"/>
          </a:xfrm>
        </p:spPr>
        <p:txBody>
          <a:bodyPr lIns="0" tIns="0" rIns="0">
            <a:noAutofit/>
          </a:bodyPr>
          <a:lstStyle>
            <a:lvl1pPr marL="0" indent="0" algn="l" fontAlgn="base">
              <a:lnSpc>
                <a:spcPct val="100000"/>
              </a:lnSpc>
              <a:spcBef>
                <a:spcPts val="0"/>
              </a:spcBef>
              <a:buFont typeface="Arial" panose="020B0604020202020204" pitchFamily="34" charset="0"/>
              <a:buNone/>
              <a:defRPr lang="en-US" sz="3750" kern="1200" dirty="0">
                <a:ln w="3175">
                  <a:noFill/>
                </a:ln>
                <a:solidFill>
                  <a:schemeClr val="tx1"/>
                </a:solidFill>
                <a:latin typeface="+mn-lt"/>
                <a:ea typeface="+mn-ea"/>
                <a:cs typeface="+mn-cs"/>
              </a:defRPr>
            </a:lvl1pPr>
          </a:lstStyle>
          <a:p>
            <a:r>
              <a:rPr lang="en-US"/>
              <a:t>Subtitle or callout if needed, all titles and subtitles are sentence case </a:t>
            </a:r>
          </a:p>
        </p:txBody>
      </p:sp>
      <p:pic>
        <p:nvPicPr>
          <p:cNvPr id="11" name="Picture 10">
            <a:extLst>
              <a:ext uri="{FF2B5EF4-FFF2-40B4-BE49-F238E27FC236}">
                <a16:creationId xmlns:a16="http://schemas.microsoft.com/office/drawing/2014/main" id="{E29A5DC2-BD1C-0444-9E96-28B15656E6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15038915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_Full Screen w PostIts 0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21AA0E-9E2E-CD48-B732-33823216CA71}"/>
              </a:ext>
            </a:extLst>
          </p:cNvPr>
          <p:cNvSpPr>
            <a:spLocks noGrp="1"/>
          </p:cNvSpPr>
          <p:nvPr>
            <p:ph type="pic" sz="quarter" idx="12" hasCustomPrompt="1"/>
          </p:nvPr>
        </p:nvSpPr>
        <p:spPr>
          <a:xfrm>
            <a:off x="0" y="0"/>
            <a:ext cx="24387048" cy="13716000"/>
          </a:xfrm>
          <a:solidFill>
            <a:schemeClr val="bg1">
              <a:lumMod val="75000"/>
            </a:schemeClr>
          </a:solidFill>
        </p:spPr>
        <p:txBody>
          <a:bodyPr vert="horz" lIns="365760" tIns="0" rIns="0" bIns="0" rtlCol="0">
            <a:noAutofit/>
          </a:bodyPr>
          <a:lstStyle>
            <a:lvl1pPr>
              <a:defRPr lang="en-US" dirty="0"/>
            </a:lvl1pPr>
          </a:lstStyle>
          <a:p>
            <a:pPr marR="0" lvl="0" fontAlgn="auto">
              <a:buSzTx/>
              <a:tabLst/>
            </a:pPr>
            <a:r>
              <a:rPr lang="en-US" sz="3600">
                <a:solidFill>
                  <a:schemeClr val="tx1"/>
                </a:solidFill>
              </a:rPr>
              <a:t>Click icon in the center of the slide to add picture</a:t>
            </a:r>
            <a:endParaRPr lang="en-US"/>
          </a:p>
        </p:txBody>
      </p:sp>
      <p:sp>
        <p:nvSpPr>
          <p:cNvPr id="3" name="Footer Placeholder 2">
            <a:extLst>
              <a:ext uri="{FF2B5EF4-FFF2-40B4-BE49-F238E27FC236}">
                <a16:creationId xmlns:a16="http://schemas.microsoft.com/office/drawing/2014/main" id="{90DE15A5-4D9F-1F4C-A2FE-BCE9333BF5EC}"/>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F41D764D-58D3-C848-A5CF-E3744B83DFB7}"/>
              </a:ext>
            </a:extLst>
          </p:cNvPr>
          <p:cNvSpPr>
            <a:spLocks noGrp="1"/>
          </p:cNvSpPr>
          <p:nvPr>
            <p:ph type="sldNum" sz="quarter" idx="11"/>
          </p:nvPr>
        </p:nvSpPr>
        <p:spPr/>
        <p:txBody>
          <a:bodyPr/>
          <a:lstStyle>
            <a:lvl1pPr>
              <a:defRPr>
                <a:solidFill>
                  <a:schemeClr val="bg1"/>
                </a:solidFill>
              </a:defRPr>
            </a:lvl1pPr>
          </a:lstStyle>
          <a:p>
            <a:fld id="{762E77F0-FB5B-4E8E-9BC9-34F14560A017}" type="slidenum">
              <a:rPr lang="en-US" smtClean="0"/>
              <a:pPr/>
              <a:t>‹#›</a:t>
            </a:fld>
            <a:endParaRPr lang="en-US"/>
          </a:p>
        </p:txBody>
      </p:sp>
      <p:sp>
        <p:nvSpPr>
          <p:cNvPr id="10" name="Text Placeholder 9">
            <a:extLst>
              <a:ext uri="{FF2B5EF4-FFF2-40B4-BE49-F238E27FC236}">
                <a16:creationId xmlns:a16="http://schemas.microsoft.com/office/drawing/2014/main" id="{F9B1F1B6-DA20-BF4A-97CD-0AAABFCC97B0}"/>
              </a:ext>
            </a:extLst>
          </p:cNvPr>
          <p:cNvSpPr>
            <a:spLocks noGrp="1"/>
          </p:cNvSpPr>
          <p:nvPr>
            <p:ph type="body" sz="quarter" idx="13"/>
          </p:nvPr>
        </p:nvSpPr>
        <p:spPr>
          <a:xfrm>
            <a:off x="6477000" y="4800600"/>
            <a:ext cx="5715000" cy="4114800"/>
          </a:xfrm>
          <a:solidFill>
            <a:schemeClr val="bg1"/>
          </a:solidFill>
        </p:spPr>
        <p:txBody>
          <a:bodyPr lIns="182880" tIns="182880" rIns="91440"/>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200"/>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200"/>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200"/>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200"/>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200"/>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9" name="Freeform 5">
            <a:extLst>
              <a:ext uri="{FF2B5EF4-FFF2-40B4-BE49-F238E27FC236}">
                <a16:creationId xmlns:a16="http://schemas.microsoft.com/office/drawing/2014/main" id="{9EB9608A-83D7-2445-9B5E-0695BCA9B613}"/>
              </a:ext>
            </a:extLst>
          </p:cNvPr>
          <p:cNvSpPr>
            <a:spLocks noEditPoints="1"/>
          </p:cNvSpPr>
          <p:nvPr userDrawn="1"/>
        </p:nvSpPr>
        <p:spPr bwMode="auto">
          <a:xfrm>
            <a:off x="727155" y="12909775"/>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900"/>
          </a:p>
        </p:txBody>
      </p:sp>
      <p:sp>
        <p:nvSpPr>
          <p:cNvPr id="13" name="Title 12">
            <a:extLst>
              <a:ext uri="{FF2B5EF4-FFF2-40B4-BE49-F238E27FC236}">
                <a16:creationId xmlns:a16="http://schemas.microsoft.com/office/drawing/2014/main" id="{58C4667B-36E6-384D-9236-5ED44E3130B6}"/>
              </a:ext>
            </a:extLst>
          </p:cNvPr>
          <p:cNvSpPr>
            <a:spLocks noGrp="1"/>
          </p:cNvSpPr>
          <p:nvPr>
            <p:ph type="title"/>
          </p:nvPr>
        </p:nvSpPr>
        <p:spPr>
          <a:xfrm>
            <a:off x="720852" y="731520"/>
            <a:ext cx="5756148" cy="4069080"/>
          </a:xfrm>
          <a:solidFill>
            <a:schemeClr val="bg1"/>
          </a:solidFill>
          <a:ln w="12700">
            <a:noFill/>
          </a:ln>
        </p:spPr>
        <p:txBody>
          <a:bodyPr vert="horz" lIns="228600" tIns="155448" rIns="329184" bIns="155448" rtlCol="0" anchor="t" anchorCtr="0">
            <a:noAutofit/>
          </a:bodyPr>
          <a:lstStyle>
            <a:lvl1pPr>
              <a:defRPr lang="en-US" dirty="0">
                <a:ln w="9525">
                  <a:noFill/>
                </a:ln>
                <a:solidFill>
                  <a:schemeClr val="tx2"/>
                </a:solidFill>
              </a:defRPr>
            </a:lvl1pPr>
          </a:lstStyle>
          <a:p>
            <a:pPr marL="0" lvl="0" indent="0">
              <a:spcAft>
                <a:spcPts val="3000"/>
              </a:spcAft>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6416970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4_Full Screen w PostIts 0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21AA0E-9E2E-CD48-B732-33823216CA71}"/>
              </a:ext>
            </a:extLst>
          </p:cNvPr>
          <p:cNvSpPr>
            <a:spLocks noGrp="1"/>
          </p:cNvSpPr>
          <p:nvPr>
            <p:ph type="pic" sz="quarter" idx="12" hasCustomPrompt="1"/>
          </p:nvPr>
        </p:nvSpPr>
        <p:spPr>
          <a:xfrm>
            <a:off x="0" y="0"/>
            <a:ext cx="24387048" cy="13716000"/>
          </a:xfrm>
          <a:solidFill>
            <a:schemeClr val="bg1">
              <a:lumMod val="75000"/>
            </a:schemeClr>
          </a:solidFill>
        </p:spPr>
        <p:txBody>
          <a:bodyPr vert="horz" lIns="365760" tIns="0" rIns="0" bIns="0" rtlCol="0">
            <a:noAutofit/>
          </a:bodyPr>
          <a:lstStyle>
            <a:lvl1pPr>
              <a:defRPr lang="en-US" noProof="0" dirty="0"/>
            </a:lvl1pPr>
          </a:lstStyle>
          <a:p>
            <a:pPr marR="0" lvl="0" fontAlgn="auto">
              <a:buSzTx/>
              <a:tabLst/>
            </a:pPr>
            <a:r>
              <a:rPr kumimoji="0" lang="en-US" sz="3600" b="0" i="0" u="none" strike="noStrike" kern="1200" cap="none" spc="0" normalizeH="0" baseline="0" noProof="0">
                <a:ln>
                  <a:noFill/>
                </a:ln>
                <a:solidFill>
                  <a:prstClr val="black"/>
                </a:solidFill>
                <a:effectLst/>
                <a:uLnTx/>
                <a:uFillTx/>
                <a:latin typeface="+mn-lt"/>
                <a:ea typeface="+mn-ea"/>
                <a:cs typeface="+mn-cs"/>
              </a:rPr>
              <a:t>Click icon in the center of the slide to add picture</a:t>
            </a:r>
          </a:p>
        </p:txBody>
      </p:sp>
      <p:sp>
        <p:nvSpPr>
          <p:cNvPr id="3" name="Footer Placeholder 2">
            <a:extLst>
              <a:ext uri="{FF2B5EF4-FFF2-40B4-BE49-F238E27FC236}">
                <a16:creationId xmlns:a16="http://schemas.microsoft.com/office/drawing/2014/main" id="{90DE15A5-4D9F-1F4C-A2FE-BCE9333BF5EC}"/>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F41D764D-58D3-C848-A5CF-E3744B83DFB7}"/>
              </a:ext>
            </a:extLst>
          </p:cNvPr>
          <p:cNvSpPr>
            <a:spLocks noGrp="1"/>
          </p:cNvSpPr>
          <p:nvPr>
            <p:ph type="sldNum" sz="quarter" idx="11"/>
          </p:nvPr>
        </p:nvSpPr>
        <p:spPr/>
        <p:txBody>
          <a:bodyPr/>
          <a:lstStyle>
            <a:lvl1pPr>
              <a:defRPr>
                <a:solidFill>
                  <a:schemeClr val="bg1"/>
                </a:solidFill>
              </a:defRPr>
            </a:lvl1pPr>
          </a:lstStyle>
          <a:p>
            <a:fld id="{762E77F0-FB5B-4E8E-9BC9-34F14560A017}" type="slidenum">
              <a:rPr lang="en-US" smtClean="0"/>
              <a:pPr/>
              <a:t>‹#›</a:t>
            </a:fld>
            <a:endParaRPr lang="en-US"/>
          </a:p>
        </p:txBody>
      </p:sp>
      <p:sp>
        <p:nvSpPr>
          <p:cNvPr id="10" name="Text Placeholder 9">
            <a:extLst>
              <a:ext uri="{FF2B5EF4-FFF2-40B4-BE49-F238E27FC236}">
                <a16:creationId xmlns:a16="http://schemas.microsoft.com/office/drawing/2014/main" id="{F9B1F1B6-DA20-BF4A-97CD-0AAABFCC97B0}"/>
              </a:ext>
            </a:extLst>
          </p:cNvPr>
          <p:cNvSpPr>
            <a:spLocks noGrp="1"/>
          </p:cNvSpPr>
          <p:nvPr>
            <p:ph type="body" sz="quarter" idx="13"/>
          </p:nvPr>
        </p:nvSpPr>
        <p:spPr>
          <a:xfrm>
            <a:off x="17948148" y="4800600"/>
            <a:ext cx="5715000" cy="4114800"/>
          </a:xfrm>
          <a:solidFill>
            <a:schemeClr val="bg1"/>
          </a:solidFill>
        </p:spPr>
        <p:txBody>
          <a:bodyPr lIns="182880" tIns="182880" rIns="91440"/>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9" name="Freeform 5">
            <a:extLst>
              <a:ext uri="{FF2B5EF4-FFF2-40B4-BE49-F238E27FC236}">
                <a16:creationId xmlns:a16="http://schemas.microsoft.com/office/drawing/2014/main" id="{9EB9608A-83D7-2445-9B5E-0695BCA9B613}"/>
              </a:ext>
            </a:extLst>
          </p:cNvPr>
          <p:cNvSpPr>
            <a:spLocks noEditPoints="1"/>
          </p:cNvSpPr>
          <p:nvPr userDrawn="1"/>
        </p:nvSpPr>
        <p:spPr bwMode="auto">
          <a:xfrm>
            <a:off x="727155" y="12909775"/>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900"/>
          </a:p>
        </p:txBody>
      </p:sp>
      <p:sp>
        <p:nvSpPr>
          <p:cNvPr id="13" name="Title 12">
            <a:extLst>
              <a:ext uri="{FF2B5EF4-FFF2-40B4-BE49-F238E27FC236}">
                <a16:creationId xmlns:a16="http://schemas.microsoft.com/office/drawing/2014/main" id="{58C4667B-36E6-384D-9236-5ED44E3130B6}"/>
              </a:ext>
            </a:extLst>
          </p:cNvPr>
          <p:cNvSpPr>
            <a:spLocks noGrp="1"/>
          </p:cNvSpPr>
          <p:nvPr>
            <p:ph type="title"/>
          </p:nvPr>
        </p:nvSpPr>
        <p:spPr>
          <a:xfrm>
            <a:off x="12192000" y="731520"/>
            <a:ext cx="5756148" cy="4069080"/>
          </a:xfrm>
          <a:solidFill>
            <a:schemeClr val="bg1"/>
          </a:solidFill>
          <a:ln w="12700">
            <a:noFill/>
          </a:ln>
        </p:spPr>
        <p:txBody>
          <a:bodyPr vert="horz" lIns="228600" tIns="155448" rIns="329184" bIns="155448" rtlCol="0" anchor="t" anchorCtr="0">
            <a:noAutofit/>
          </a:bodyPr>
          <a:lstStyle>
            <a:lvl1pPr>
              <a:defRPr lang="en-US" dirty="0">
                <a:ln w="9525">
                  <a:noFill/>
                </a:ln>
                <a:solidFill>
                  <a:schemeClr val="tx2"/>
                </a:solidFill>
              </a:defRPr>
            </a:lvl1pPr>
          </a:lstStyle>
          <a:p>
            <a:pPr marL="0" lvl="0" indent="0">
              <a:spcAft>
                <a:spcPts val="3000"/>
              </a:spcAft>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8679226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Call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731692-D7FB-43A5-9242-6381F710CEE4}"/>
              </a:ext>
            </a:extLst>
          </p:cNvPr>
          <p:cNvSpPr/>
          <p:nvPr userDrawn="1"/>
        </p:nvSpPr>
        <p:spPr>
          <a:xfrm>
            <a:off x="17945100" y="0"/>
            <a:ext cx="6438900"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p:txBody>
          <a:bodyPr lIns="365760"/>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lvl1pPr>
              <a:defRPr>
                <a:solidFill>
                  <a:schemeClr val="bg1"/>
                </a:solidFill>
              </a:defRPr>
            </a:lvl1pPr>
          </a:lstStyle>
          <a:p>
            <a:fld id="{762E77F0-FB5B-4E8E-9BC9-34F14560A017}" type="slidenum">
              <a:rPr lang="en-US" smtClean="0"/>
              <a:pPr/>
              <a:t>‹#›</a:t>
            </a:fld>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18452592" y="621792"/>
            <a:ext cx="5202936" cy="12353544"/>
          </a:xfrm>
        </p:spPr>
        <p:txBody>
          <a:bodyPr vert="horz" lIns="0" tIns="0" rIns="0" bIns="0" rtlCol="0">
            <a:noAutofit/>
          </a:bodyPr>
          <a:lstStyle>
            <a:lvl1pPr>
              <a:lnSpc>
                <a:spcPct val="110000"/>
              </a:lnSpc>
              <a:defRPr lang="en-US" sz="5250" dirty="0">
                <a:ln w="3175">
                  <a:noFill/>
                </a:ln>
                <a:solidFill>
                  <a:schemeClr val="bg1"/>
                </a:solidFill>
              </a:defRPr>
            </a:lvl1pPr>
          </a:lstStyle>
          <a:p>
            <a:pPr lvl="0" fontAlgn="base">
              <a:spcAft>
                <a:spcPts val="5250"/>
              </a:spcAft>
            </a:pPr>
            <a:r>
              <a:rPr lang="en-US"/>
              <a:t>Additional information if needed</a:t>
            </a:r>
          </a:p>
        </p:txBody>
      </p:sp>
      <p:sp>
        <p:nvSpPr>
          <p:cNvPr id="12" name="Text Placeholder 11">
            <a:extLst>
              <a:ext uri="{FF2B5EF4-FFF2-40B4-BE49-F238E27FC236}">
                <a16:creationId xmlns:a16="http://schemas.microsoft.com/office/drawing/2014/main" id="{C7C1E554-861B-49F4-AA38-891CFFC9B9FC}"/>
              </a:ext>
            </a:extLst>
          </p:cNvPr>
          <p:cNvSpPr>
            <a:spLocks noGrp="1"/>
          </p:cNvSpPr>
          <p:nvPr>
            <p:ph type="body" sz="quarter" idx="14" hasCustomPrompt="1"/>
          </p:nvPr>
        </p:nvSpPr>
        <p:spPr>
          <a:xfrm>
            <a:off x="723903" y="400053"/>
            <a:ext cx="16935450" cy="9505950"/>
          </a:xfrm>
        </p:spPr>
        <p:txBody>
          <a:bodyPr lIns="0"/>
          <a:lstStyle>
            <a:lvl1pPr marL="0" indent="0">
              <a:buFont typeface="Arial" panose="020B0604020202020204" pitchFamily="34" charset="0"/>
              <a:buNone/>
              <a:defRPr lang="en-US" sz="13500" kern="1200" dirty="0">
                <a:ln w="38100">
                  <a:noFill/>
                </a:ln>
                <a:solidFill>
                  <a:srgbClr val="EB0000"/>
                </a:solidFill>
                <a:latin typeface="+mj-lt"/>
                <a:ea typeface="+mj-ea"/>
                <a:cs typeface="+mj-cs"/>
              </a:defRPr>
            </a:lvl1pPr>
          </a:lstStyle>
          <a:p>
            <a:pPr marL="285750" lvl="0" indent="-285750" fontAlgn="b">
              <a:lnSpc>
                <a:spcPct val="112000"/>
              </a:lnSpc>
              <a:spcBef>
                <a:spcPct val="0"/>
              </a:spcBef>
            </a:pPr>
            <a:r>
              <a:rPr lang="en-US"/>
              <a:t>Callout slide</a:t>
            </a:r>
          </a:p>
        </p:txBody>
      </p:sp>
      <p:pic>
        <p:nvPicPr>
          <p:cNvPr id="8" name="Picture 7">
            <a:extLst>
              <a:ext uri="{FF2B5EF4-FFF2-40B4-BE49-F238E27FC236}">
                <a16:creationId xmlns:a16="http://schemas.microsoft.com/office/drawing/2014/main" id="{38304CAD-929A-3841-A823-BFFAA0EAD6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13728619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731692-D7FB-43A5-9242-6381F710CEE4}"/>
              </a:ext>
            </a:extLst>
          </p:cNvPr>
          <p:cNvSpPr/>
          <p:nvPr userDrawn="1"/>
        </p:nvSpPr>
        <p:spPr>
          <a:xfrm>
            <a:off x="17945100" y="0"/>
            <a:ext cx="6438900" cy="13716000"/>
          </a:xfrm>
          <a:prstGeom prst="rect">
            <a:avLst/>
          </a:prstGeom>
          <a:solidFill>
            <a:srgbClr val="E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p:txBody>
          <a:bodyPr lIns="365760"/>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lvl1pPr>
              <a:defRPr>
                <a:solidFill>
                  <a:schemeClr val="bg1"/>
                </a:solidFill>
              </a:defRPr>
            </a:lvl1p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hasCustomPrompt="1"/>
          </p:nvPr>
        </p:nvSpPr>
        <p:spPr>
          <a:xfrm>
            <a:off x="585219" y="393192"/>
            <a:ext cx="17192098" cy="10488628"/>
          </a:xfrm>
          <a:ln w="12700">
            <a:noFill/>
          </a:ln>
        </p:spPr>
        <p:txBody>
          <a:bodyPr vert="horz" lIns="0" tIns="0" rIns="0" bIns="0" rtlCol="0" anchor="t" anchorCtr="0">
            <a:noAutofit/>
          </a:bodyPr>
          <a:lstStyle>
            <a:lvl1pPr marL="0" indent="0">
              <a:buNone/>
              <a:defRPr lang="en-US" sz="13500" i="1" dirty="0">
                <a:ln w="38100">
                  <a:noFill/>
                </a:ln>
                <a:solidFill>
                  <a:srgbClr val="EB0000"/>
                </a:solidFill>
                <a:latin typeface="+mj-lt"/>
                <a:ea typeface="+mj-ea"/>
                <a:cs typeface="+mj-cs"/>
              </a:defRPr>
            </a:lvl1pPr>
          </a:lstStyle>
          <a:p>
            <a:pPr marL="285750" lvl="0" indent="-285750" fontAlgn="b">
              <a:lnSpc>
                <a:spcPct val="112000"/>
              </a:lnSpc>
              <a:spcBef>
                <a:spcPct val="0"/>
              </a:spcBef>
            </a:pPr>
            <a:r>
              <a:rPr lang="en-US"/>
              <a:t>“Quote” slide</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18452592" y="621792"/>
            <a:ext cx="5202936" cy="12353544"/>
          </a:xfrm>
        </p:spPr>
        <p:txBody>
          <a:bodyPr vert="horz" lIns="0" tIns="0" rIns="0" bIns="0" rtlCol="0">
            <a:noAutofit/>
          </a:bodyPr>
          <a:lstStyle>
            <a:lvl1pPr>
              <a:lnSpc>
                <a:spcPct val="110000"/>
              </a:lnSpc>
              <a:spcBef>
                <a:spcPts val="0"/>
              </a:spcBef>
              <a:spcAft>
                <a:spcPts val="5250"/>
              </a:spcAft>
              <a:defRPr lang="en-US" sz="5250" dirty="0">
                <a:ln w="3175">
                  <a:noFill/>
                </a:ln>
                <a:solidFill>
                  <a:schemeClr val="bg1"/>
                </a:solidFill>
              </a:defRPr>
            </a:lvl1pPr>
          </a:lstStyle>
          <a:p>
            <a:pPr marL="0" lvl="0" indent="0" fontAlgn="base">
              <a:lnSpc>
                <a:spcPct val="100000"/>
              </a:lnSpc>
              <a:buNone/>
            </a:pPr>
            <a:r>
              <a:rPr lang="en-US"/>
              <a:t>Additional information if needed</a:t>
            </a:r>
          </a:p>
        </p:txBody>
      </p:sp>
      <p:sp>
        <p:nvSpPr>
          <p:cNvPr id="6" name="Text Placeholder 5">
            <a:extLst>
              <a:ext uri="{FF2B5EF4-FFF2-40B4-BE49-F238E27FC236}">
                <a16:creationId xmlns:a16="http://schemas.microsoft.com/office/drawing/2014/main" id="{3044BCD3-75F2-9749-A1BD-AE47F442AD56}"/>
              </a:ext>
            </a:extLst>
          </p:cNvPr>
          <p:cNvSpPr>
            <a:spLocks noGrp="1"/>
          </p:cNvSpPr>
          <p:nvPr>
            <p:ph type="body" sz="quarter" idx="14" hasCustomPrompt="1"/>
          </p:nvPr>
        </p:nvSpPr>
        <p:spPr>
          <a:xfrm>
            <a:off x="690774" y="10814036"/>
            <a:ext cx="17106900" cy="800100"/>
          </a:xfrm>
        </p:spPr>
        <p:txBody>
          <a:bodyPr vert="horz" lIns="0" tIns="0" rIns="0" bIns="0" rtlCol="0">
            <a:noAutofit/>
          </a:bodyPr>
          <a:lstStyle>
            <a:lvl1pPr marL="0" indent="0">
              <a:buNone/>
              <a:defRPr lang="en-US" sz="3750" smtClean="0">
                <a:solidFill>
                  <a:schemeClr val="tx1"/>
                </a:solidFill>
              </a:defRPr>
            </a:lvl1pPr>
            <a:lvl2pPr>
              <a:defRPr lang="en-US" smtClean="0"/>
            </a:lvl2pPr>
            <a:lvl3pPr>
              <a:defRPr lang="en-US" smtClean="0"/>
            </a:lvl3pPr>
            <a:lvl4pPr>
              <a:defRPr lang="en-US" smtClean="0"/>
            </a:lvl4pPr>
            <a:lvl5pPr>
              <a:defRPr lang="en-US"/>
            </a:lvl5pPr>
          </a:lstStyle>
          <a:p>
            <a:pPr marL="285750" lvl="0" indent="-285750"/>
            <a:r>
              <a:rPr lang="en-US"/>
              <a:t>Quote Source (Name)</a:t>
            </a:r>
          </a:p>
        </p:txBody>
      </p:sp>
      <p:pic>
        <p:nvPicPr>
          <p:cNvPr id="11" name="Picture 10">
            <a:extLst>
              <a:ext uri="{FF2B5EF4-FFF2-40B4-BE49-F238E27FC236}">
                <a16:creationId xmlns:a16="http://schemas.microsoft.com/office/drawing/2014/main" id="{D9972CDE-C539-314C-8F80-7ED6DB59CD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14413933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Single Column - 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5D1C46-DA5B-44B3-B594-6A390F5F6E6E}"/>
              </a:ext>
            </a:extLst>
          </p:cNvPr>
          <p:cNvSpPr/>
          <p:nvPr userDrawn="1"/>
        </p:nvSpPr>
        <p:spPr>
          <a:xfrm>
            <a:off x="0" y="0"/>
            <a:ext cx="6477000"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p:txBody>
          <a:bodyPr lIns="365760"/>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477000" y="621792"/>
            <a:ext cx="17160240" cy="12353544"/>
          </a:xfrm>
        </p:spPr>
        <p:txBody>
          <a:bodyPr vert="horz" lIns="182880" tIns="0" rIns="0" bIns="0" rtlCol="0">
            <a:noAutofit/>
          </a:bodyPr>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lang="en-US" dirty="0"/>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lang="en-US" dirty="0"/>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lang="en-US" dirty="0"/>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lang="en-US" dirty="0"/>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lang="en-US" dirty="0"/>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88975" y="3687499"/>
            <a:ext cx="5216526" cy="2280490"/>
          </a:xfrm>
        </p:spPr>
        <p:txBody>
          <a:bodyPr lIns="0" tIns="0" rIns="0">
            <a:noAutofit/>
          </a:bodyPr>
          <a:lstStyle>
            <a:lvl1pPr marL="0" indent="0" algn="l" fontAlgn="base">
              <a:lnSpc>
                <a:spcPct val="100000"/>
              </a:lnSpc>
              <a:spcBef>
                <a:spcPts val="0"/>
              </a:spcBef>
              <a:buFont typeface="Arial" panose="020B0604020202020204" pitchFamily="34" charset="0"/>
              <a:buNone/>
              <a:defRPr lang="en-US" sz="3750" kern="1200" dirty="0">
                <a:ln w="3175">
                  <a:noFill/>
                </a:ln>
                <a:solidFill>
                  <a:schemeClr val="bg1"/>
                </a:solidFill>
                <a:latin typeface="+mn-lt"/>
                <a:ea typeface="+mn-ea"/>
                <a:cs typeface="+mn-cs"/>
              </a:defRPr>
            </a:lvl1pPr>
          </a:lstStyle>
          <a:p>
            <a:r>
              <a:rPr lang="en-US"/>
              <a:t>Subtitle or callout if needed, all titles and subtitles are sentence case </a:t>
            </a:r>
          </a:p>
        </p:txBody>
      </p:sp>
      <p:sp>
        <p:nvSpPr>
          <p:cNvPr id="5" name="Title 4">
            <a:extLst>
              <a:ext uri="{FF2B5EF4-FFF2-40B4-BE49-F238E27FC236}">
                <a16:creationId xmlns:a16="http://schemas.microsoft.com/office/drawing/2014/main" id="{34064204-D3C0-994D-BBAC-5C11DF588005}"/>
              </a:ext>
            </a:extLst>
          </p:cNvPr>
          <p:cNvSpPr>
            <a:spLocks noGrp="1"/>
          </p:cNvSpPr>
          <p:nvPr>
            <p:ph type="title"/>
          </p:nvPr>
        </p:nvSpPr>
        <p:spPr>
          <a:xfrm>
            <a:off x="668995" y="537179"/>
            <a:ext cx="5241586" cy="3062106"/>
          </a:xfrm>
        </p:spPr>
        <p:txBody>
          <a:bodyPr/>
          <a:lstStyle>
            <a:lvl1pPr>
              <a:defRPr>
                <a:solidFill>
                  <a:schemeClr val="bg1"/>
                </a:solidFill>
              </a:defRPr>
            </a:lvl1pPr>
          </a:lstStyle>
          <a:p>
            <a:r>
              <a:rPr lang="en-US"/>
              <a:t>Click to edit Master title style</a:t>
            </a:r>
          </a:p>
        </p:txBody>
      </p:sp>
      <p:sp>
        <p:nvSpPr>
          <p:cNvPr id="8" name="Freeform 5">
            <a:extLst>
              <a:ext uri="{FF2B5EF4-FFF2-40B4-BE49-F238E27FC236}">
                <a16:creationId xmlns:a16="http://schemas.microsoft.com/office/drawing/2014/main" id="{06EFB90B-468B-48EC-9C17-1C9C6FB59342}"/>
              </a:ext>
            </a:extLst>
          </p:cNvPr>
          <p:cNvSpPr>
            <a:spLocks noEditPoints="1"/>
          </p:cNvSpPr>
          <p:nvPr userDrawn="1"/>
        </p:nvSpPr>
        <p:spPr bwMode="auto">
          <a:xfrm>
            <a:off x="727155" y="12909775"/>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900"/>
          </a:p>
        </p:txBody>
      </p:sp>
    </p:spTree>
    <p:extLst>
      <p:ext uri="{BB962C8B-B14F-4D97-AF65-F5344CB8AC3E}">
        <p14:creationId xmlns:p14="http://schemas.microsoft.com/office/powerpoint/2010/main" val="19825813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hree Quarters Image Slide">
    <p:bg>
      <p:bgPr>
        <a:solidFill>
          <a:srgbClr val="EB0000"/>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hasCustomPrompt="1"/>
          </p:nvPr>
        </p:nvSpPr>
        <p:spPr>
          <a:xfrm>
            <a:off x="6477000" y="0"/>
            <a:ext cx="17907000" cy="13716000"/>
          </a:xfrm>
          <a:solidFill>
            <a:schemeClr val="bg1">
              <a:lumMod val="75000"/>
            </a:schemeClr>
          </a:solidFill>
        </p:spPr>
        <p:txBody>
          <a:bodyPr vert="horz" lIns="365760" tIns="0" rIns="0" bIns="0" rtlCol="0">
            <a:noAutofit/>
          </a:bodyPr>
          <a:lstStyle>
            <a:lvl1pPr>
              <a:defRPr lang="en-US" dirty="0"/>
            </a:lvl1pPr>
          </a:lstStyle>
          <a:p>
            <a:pPr marR="0" lvl="0" fontAlgn="auto">
              <a:buSzTx/>
              <a:tabLst/>
            </a:pPr>
            <a:r>
              <a:rPr lang="en-US"/>
              <a:t>Click icon in the center of box to add picture</a:t>
            </a:r>
          </a:p>
          <a:p>
            <a:pPr marR="0" lvl="0" fontAlgn="auto">
              <a:buSzTx/>
              <a:tabLst/>
            </a:pPr>
            <a:endParaRPr lang="en-US"/>
          </a:p>
          <a:p>
            <a:pPr marR="0" lvl="0" fontAlgn="auto">
              <a:buSzTx/>
              <a:tabLst/>
            </a:pPr>
            <a:endParaRPr lang="en-US"/>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lvl1pPr>
              <a:defRPr>
                <a:solidFill>
                  <a:schemeClr val="bg1"/>
                </a:solidFill>
              </a:defRPr>
            </a:lvl1pPr>
          </a:lstStyle>
          <a:p>
            <a:fld id="{762E77F0-FB5B-4E8E-9BC9-34F14560A017}" type="slidenum">
              <a:rPr lang="en-US" smtClean="0"/>
              <a:pPr/>
              <a:t>‹#›</a:t>
            </a:fld>
            <a:endParaRPr lang="en-US"/>
          </a:p>
        </p:txBody>
      </p:sp>
      <p:sp>
        <p:nvSpPr>
          <p:cNvPr id="5" name="Title 4">
            <a:extLst>
              <a:ext uri="{FF2B5EF4-FFF2-40B4-BE49-F238E27FC236}">
                <a16:creationId xmlns:a16="http://schemas.microsoft.com/office/drawing/2014/main" id="{F2ACCC36-2E9C-6D4C-BB6B-7A9BA138E936}"/>
              </a:ext>
            </a:extLst>
          </p:cNvPr>
          <p:cNvSpPr>
            <a:spLocks noGrp="1"/>
          </p:cNvSpPr>
          <p:nvPr>
            <p:ph type="title"/>
          </p:nvPr>
        </p:nvSpPr>
        <p:spPr>
          <a:xfrm>
            <a:off x="668992" y="537179"/>
            <a:ext cx="5236508" cy="3062106"/>
          </a:xfrm>
        </p:spPr>
        <p:txBody>
          <a:bodyPr/>
          <a:lstStyle>
            <a:lvl1pPr>
              <a:defRPr>
                <a:ln w="9525">
                  <a:noFill/>
                </a:ln>
                <a:solidFill>
                  <a:schemeClr val="bg1"/>
                </a:solidFill>
              </a:defRPr>
            </a:lvl1pPr>
          </a:lstStyle>
          <a:p>
            <a:r>
              <a:rPr lang="en-US"/>
              <a:t>Click to edit Master title style</a:t>
            </a:r>
          </a:p>
        </p:txBody>
      </p:sp>
      <p:sp>
        <p:nvSpPr>
          <p:cNvPr id="8" name="Freeform 5">
            <a:extLst>
              <a:ext uri="{FF2B5EF4-FFF2-40B4-BE49-F238E27FC236}">
                <a16:creationId xmlns:a16="http://schemas.microsoft.com/office/drawing/2014/main" id="{0B60F5D7-24EE-5D43-9631-E3C1C00DAE19}"/>
              </a:ext>
            </a:extLst>
          </p:cNvPr>
          <p:cNvSpPr>
            <a:spLocks noEditPoints="1"/>
          </p:cNvSpPr>
          <p:nvPr userDrawn="1"/>
        </p:nvSpPr>
        <p:spPr bwMode="auto">
          <a:xfrm>
            <a:off x="727155" y="12909775"/>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900"/>
          </a:p>
        </p:txBody>
      </p:sp>
      <p:sp>
        <p:nvSpPr>
          <p:cNvPr id="10" name="Text Placeholder 8">
            <a:extLst>
              <a:ext uri="{FF2B5EF4-FFF2-40B4-BE49-F238E27FC236}">
                <a16:creationId xmlns:a16="http://schemas.microsoft.com/office/drawing/2014/main" id="{6ADF87FB-085E-4952-9CFB-477310A66959}"/>
              </a:ext>
            </a:extLst>
          </p:cNvPr>
          <p:cNvSpPr>
            <a:spLocks noGrp="1"/>
          </p:cNvSpPr>
          <p:nvPr>
            <p:ph type="body" sz="quarter" idx="13" hasCustomPrompt="1"/>
          </p:nvPr>
        </p:nvSpPr>
        <p:spPr>
          <a:xfrm>
            <a:off x="688975" y="3687499"/>
            <a:ext cx="5216526" cy="2280490"/>
          </a:xfrm>
        </p:spPr>
        <p:txBody>
          <a:bodyPr lIns="0" tIns="0" rIns="0">
            <a:noAutofit/>
          </a:bodyPr>
          <a:lstStyle>
            <a:lvl1pPr marL="0" indent="0" algn="l" fontAlgn="base">
              <a:lnSpc>
                <a:spcPct val="100000"/>
              </a:lnSpc>
              <a:spcBef>
                <a:spcPts val="0"/>
              </a:spcBef>
              <a:buFont typeface="Arial" panose="020B0604020202020204" pitchFamily="34" charset="0"/>
              <a:buNone/>
              <a:defRPr lang="en-US" sz="3750" kern="1200" dirty="0">
                <a:ln w="3175">
                  <a:noFill/>
                </a:ln>
                <a:solidFill>
                  <a:schemeClr val="bg1"/>
                </a:solidFill>
                <a:latin typeface="+mn-lt"/>
                <a:ea typeface="+mn-ea"/>
                <a:cs typeface="+mn-cs"/>
              </a:defRPr>
            </a:lvl1pPr>
          </a:lstStyle>
          <a:p>
            <a:r>
              <a:rPr lang="en-US"/>
              <a:t>Subtitle or callout if needed, all titles and subtitles are sentence case </a:t>
            </a:r>
          </a:p>
        </p:txBody>
      </p:sp>
    </p:spTree>
    <p:extLst>
      <p:ext uri="{BB962C8B-B14F-4D97-AF65-F5344CB8AC3E}">
        <p14:creationId xmlns:p14="http://schemas.microsoft.com/office/powerpoint/2010/main" val="39528666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4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0" y="0"/>
            <a:ext cx="12192000" cy="6858000"/>
          </a:xfrm>
          <a:prstGeom prst="rect">
            <a:avLst/>
          </a:prstGeom>
          <a:solidFill>
            <a:srgbClr val="E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a:extLst>
              <a:ext uri="{FF2B5EF4-FFF2-40B4-BE49-F238E27FC236}">
                <a16:creationId xmlns:a16="http://schemas.microsoft.com/office/drawing/2014/main" id="{4667B03D-3B0E-4A16-8455-9D5E13184485}"/>
              </a:ext>
            </a:extLst>
          </p:cNvPr>
          <p:cNvSpPr>
            <a:spLocks noGrp="1"/>
          </p:cNvSpPr>
          <p:nvPr>
            <p:ph type="title"/>
          </p:nvPr>
        </p:nvSpPr>
        <p:spPr>
          <a:xfrm>
            <a:off x="667515" y="539496"/>
            <a:ext cx="10377006" cy="4695892"/>
          </a:xfrm>
          <a:ln w="12700">
            <a:noFill/>
          </a:ln>
        </p:spPr>
        <p:txBody>
          <a:bodyPr vert="horz" lIns="0" tIns="0" rIns="0" bIns="0" rtlCol="0" anchor="t" anchorCtr="0">
            <a:noAutofit/>
          </a:bodyPr>
          <a:lstStyle>
            <a:lvl1pPr>
              <a:defRPr lang="en-US" dirty="0">
                <a:ln w="9525">
                  <a:noFill/>
                </a:ln>
                <a:solidFill>
                  <a:schemeClr val="bg1"/>
                </a:solidFill>
              </a:defRPr>
            </a:lvl1pPr>
          </a:lstStyle>
          <a:p>
            <a:pPr marL="0" lvl="0"/>
            <a:r>
              <a:rPr lang="en-US"/>
              <a:t>Click to edit Master title style</a:t>
            </a:r>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p>
            <a:fld id="{762E77F0-FB5B-4E8E-9BC9-34F14560A017}" type="slidenum">
              <a:rPr lang="en-US" smtClean="0"/>
              <a:pPr/>
              <a:t>‹#›</a:t>
            </a:fld>
            <a:endParaRPr lang="en-US"/>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hasCustomPrompt="1"/>
          </p:nvPr>
        </p:nvSpPr>
        <p:spPr>
          <a:xfrm>
            <a:off x="12188952" y="0"/>
            <a:ext cx="12188952" cy="6858000"/>
          </a:xfrm>
          <a:solidFill>
            <a:schemeClr val="bg1">
              <a:lumMod val="75000"/>
            </a:schemeClr>
          </a:solidFill>
        </p:spPr>
        <p:txBody>
          <a:bodyPr/>
          <a:lstStyle>
            <a:lvl1pPr marL="285750" marR="0" indent="-285750" algn="l" defTabSz="1828800" rtl="0" eaLnBrk="1" fontAlgn="auto" latinLnBrk="0" hangingPunct="1">
              <a:lnSpc>
                <a:spcPct val="100000"/>
              </a:lnSpc>
              <a:spcBef>
                <a:spcPts val="0"/>
              </a:spcBef>
              <a:spcAft>
                <a:spcPts val="3000"/>
              </a:spcAft>
              <a:buClr>
                <a:schemeClr val="tx2"/>
              </a:buClr>
              <a:buSzTx/>
              <a:buFont typeface="Arial" panose="020B0604020202020204" pitchFamily="34" charset="0"/>
              <a:buChar char="•"/>
              <a:tabLst/>
              <a:defRPr/>
            </a:lvl1pPr>
          </a:lstStyle>
          <a:p>
            <a:pPr marL="285750" marR="0" lvl="0" indent="-285750" algn="l" defTabSz="1828800" rtl="0" eaLnBrk="1" fontAlgn="auto" latinLnBrk="0" hangingPunct="1">
              <a:lnSpc>
                <a:spcPct val="100000"/>
              </a:lnSpc>
              <a:spcBef>
                <a:spcPts val="0"/>
              </a:spcBef>
              <a:spcAft>
                <a:spcPts val="3000"/>
              </a:spcAft>
              <a:buClr>
                <a:schemeClr val="tx2"/>
              </a:buClr>
              <a:buSzTx/>
              <a:buFont typeface="Arial" panose="020B0604020202020204" pitchFamily="34" charset="0"/>
              <a:buChar char="•"/>
              <a:tabLst/>
              <a:defRPr/>
            </a:pPr>
            <a:r>
              <a:rPr lang="en-US"/>
              <a:t>Click icon in the center of box to add picture</a:t>
            </a:r>
          </a:p>
          <a:p>
            <a:endParaRPr lang="en-US"/>
          </a:p>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p:ph type="body" sz="quarter" idx="14" hasCustomPrompt="1"/>
          </p:nvPr>
        </p:nvSpPr>
        <p:spPr>
          <a:xfrm>
            <a:off x="688975" y="7128416"/>
            <a:ext cx="5216526" cy="785812"/>
          </a:xfrm>
        </p:spPr>
        <p:txBody>
          <a:bodyPr vert="horz" lIns="0" tIns="0" rIns="0" bIns="0" rtlCol="0">
            <a:noAutofit/>
          </a:bodyPr>
          <a:lstStyle>
            <a:lvl1pPr marL="0" indent="0">
              <a:buNone/>
              <a:defRPr lang="en-US" sz="3750">
                <a:ln w="3175">
                  <a:noFill/>
                </a:ln>
              </a:defRPr>
            </a:lvl1pPr>
          </a:lstStyle>
          <a:p>
            <a:pPr lvl="0" fontAlgn="base"/>
            <a:r>
              <a:rPr lang="en-US"/>
              <a:t>Column 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p:ph type="body" sz="quarter" idx="15" hasCustomPrompt="1"/>
          </p:nvPr>
        </p:nvSpPr>
        <p:spPr>
          <a:xfrm>
            <a:off x="6482481" y="7127210"/>
            <a:ext cx="5216526" cy="786384"/>
          </a:xfrm>
        </p:spPr>
        <p:txBody>
          <a:bodyPr vert="horz" lIns="0" tIns="0" rIns="0" bIns="0" rtlCol="0">
            <a:noAutofit/>
          </a:bodyPr>
          <a:lstStyle>
            <a:lvl1pPr marL="0" indent="0">
              <a:buNone/>
              <a:defRPr lang="en-US" sz="3750">
                <a:ln w="3175">
                  <a:noFill/>
                </a:ln>
              </a:defRPr>
            </a:lvl1pPr>
          </a:lstStyle>
          <a:p>
            <a:pPr lvl="0" fontAlgn="base"/>
            <a:r>
              <a:rPr lang="en-US"/>
              <a:t>Column 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p:ph type="body" sz="quarter" idx="16" hasCustomPrompt="1"/>
          </p:nvPr>
        </p:nvSpPr>
        <p:spPr>
          <a:xfrm>
            <a:off x="12198405" y="7127210"/>
            <a:ext cx="5216614" cy="786384"/>
          </a:xfrm>
        </p:spPr>
        <p:txBody>
          <a:bodyPr vert="horz" lIns="0" tIns="0" rIns="0" bIns="0" rtlCol="0">
            <a:noAutofit/>
          </a:bodyPr>
          <a:lstStyle>
            <a:lvl1pPr marL="0" indent="0">
              <a:buNone/>
              <a:defRPr lang="en-US" sz="3750">
                <a:ln w="3175">
                  <a:noFill/>
                </a:ln>
              </a:defRPr>
            </a:lvl1pPr>
          </a:lstStyle>
          <a:p>
            <a:pPr lvl="0" fontAlgn="base"/>
            <a:r>
              <a:rPr lang="en-US"/>
              <a:t>Column 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p:ph type="body" sz="quarter" idx="17" hasCustomPrompt="1"/>
          </p:nvPr>
        </p:nvSpPr>
        <p:spPr>
          <a:xfrm>
            <a:off x="17952406" y="7127210"/>
            <a:ext cx="5216644" cy="786384"/>
          </a:xfrm>
        </p:spPr>
        <p:txBody>
          <a:bodyPr vert="horz" lIns="0" tIns="0" rIns="0" bIns="0" rtlCol="0">
            <a:noAutofit/>
          </a:bodyPr>
          <a:lstStyle>
            <a:lvl1pPr marL="0" indent="0">
              <a:buNone/>
              <a:defRPr lang="en-US" sz="3750">
                <a:ln w="3175">
                  <a:noFill/>
                </a:ln>
              </a:defRPr>
            </a:lvl1pPr>
          </a:lstStyle>
          <a:p>
            <a:pPr lvl="0" fontAlgn="base"/>
            <a:r>
              <a:rPr lang="en-US"/>
              <a:t>Column Header 4</a:t>
            </a:r>
          </a:p>
        </p:txBody>
      </p:sp>
      <p:sp>
        <p:nvSpPr>
          <p:cNvPr id="17" name="Text Placeholder 6">
            <a:extLst>
              <a:ext uri="{FF2B5EF4-FFF2-40B4-BE49-F238E27FC236}">
                <a16:creationId xmlns:a16="http://schemas.microsoft.com/office/drawing/2014/main" id="{F1BE4CE4-FD45-443A-BF63-DD30D8352F18}"/>
              </a:ext>
            </a:extLst>
          </p:cNvPr>
          <p:cNvSpPr>
            <a:spLocks noGrp="1"/>
          </p:cNvSpPr>
          <p:nvPr>
            <p:ph type="body" sz="quarter" idx="21"/>
          </p:nvPr>
        </p:nvSpPr>
        <p:spPr>
          <a:xfrm>
            <a:off x="696292" y="7822154"/>
            <a:ext cx="5208456" cy="4743988"/>
          </a:xfrm>
        </p:spPr>
        <p:txBody>
          <a:bodyPr lIns="0">
            <a:noAutofit/>
          </a:bodyPr>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19" name="Text Placeholder 27">
            <a:extLst>
              <a:ext uri="{FF2B5EF4-FFF2-40B4-BE49-F238E27FC236}">
                <a16:creationId xmlns:a16="http://schemas.microsoft.com/office/drawing/2014/main" id="{9E9A9093-0FB5-474B-89ED-A35D3811588C}"/>
              </a:ext>
            </a:extLst>
          </p:cNvPr>
          <p:cNvSpPr>
            <a:spLocks noGrp="1"/>
          </p:cNvSpPr>
          <p:nvPr>
            <p:ph type="body" sz="quarter" idx="22"/>
          </p:nvPr>
        </p:nvSpPr>
        <p:spPr>
          <a:xfrm>
            <a:off x="6482478" y="7822157"/>
            <a:ext cx="5211048" cy="4743474"/>
          </a:xfrm>
        </p:spPr>
        <p:txBody>
          <a:bodyPr lIns="0"/>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20" name="Text Placeholder 29">
            <a:extLst>
              <a:ext uri="{FF2B5EF4-FFF2-40B4-BE49-F238E27FC236}">
                <a16:creationId xmlns:a16="http://schemas.microsoft.com/office/drawing/2014/main" id="{FF042C6C-A711-46C7-BA08-D7D1DBA5B436}"/>
              </a:ext>
            </a:extLst>
          </p:cNvPr>
          <p:cNvSpPr>
            <a:spLocks noGrp="1"/>
          </p:cNvSpPr>
          <p:nvPr>
            <p:ph type="body" sz="quarter" idx="23"/>
          </p:nvPr>
        </p:nvSpPr>
        <p:spPr>
          <a:xfrm>
            <a:off x="12198409" y="7822157"/>
            <a:ext cx="5209338" cy="4743474"/>
          </a:xfrm>
        </p:spPr>
        <p:txBody>
          <a:bodyPr lIns="0"/>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21" name="Text Placeholder 31">
            <a:extLst>
              <a:ext uri="{FF2B5EF4-FFF2-40B4-BE49-F238E27FC236}">
                <a16:creationId xmlns:a16="http://schemas.microsoft.com/office/drawing/2014/main" id="{E0D4AA41-1DA9-4674-8804-6E312BE2AEE4}"/>
              </a:ext>
            </a:extLst>
          </p:cNvPr>
          <p:cNvSpPr>
            <a:spLocks noGrp="1"/>
          </p:cNvSpPr>
          <p:nvPr>
            <p:ph type="body" sz="quarter" idx="24"/>
          </p:nvPr>
        </p:nvSpPr>
        <p:spPr>
          <a:xfrm>
            <a:off x="17952409" y="7822157"/>
            <a:ext cx="5209338" cy="4743474"/>
          </a:xfrm>
        </p:spPr>
        <p:txBody>
          <a:bodyPr lIns="0"/>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pic>
        <p:nvPicPr>
          <p:cNvPr id="23" name="Picture 22">
            <a:extLst>
              <a:ext uri="{FF2B5EF4-FFF2-40B4-BE49-F238E27FC236}">
                <a16:creationId xmlns:a16="http://schemas.microsoft.com/office/drawing/2014/main" id="{DC5C338A-17C4-D042-86D9-979F6EA67E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326760331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6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0" y="2"/>
            <a:ext cx="12192000" cy="3810000"/>
          </a:xfrm>
          <a:prstGeom prst="rect">
            <a:avLst/>
          </a:prstGeom>
          <a:solidFill>
            <a:srgbClr val="E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a:extLst>
              <a:ext uri="{FF2B5EF4-FFF2-40B4-BE49-F238E27FC236}">
                <a16:creationId xmlns:a16="http://schemas.microsoft.com/office/drawing/2014/main" id="{4667B03D-3B0E-4A16-8455-9D5E13184485}"/>
              </a:ext>
            </a:extLst>
          </p:cNvPr>
          <p:cNvSpPr>
            <a:spLocks noGrp="1"/>
          </p:cNvSpPr>
          <p:nvPr>
            <p:ph type="title"/>
          </p:nvPr>
        </p:nvSpPr>
        <p:spPr>
          <a:xfrm>
            <a:off x="667512" y="539496"/>
            <a:ext cx="11295888" cy="3270504"/>
          </a:xfrm>
          <a:ln w="12700">
            <a:noFill/>
          </a:ln>
        </p:spPr>
        <p:txBody>
          <a:bodyPr vert="horz" lIns="0" tIns="0" rIns="0" bIns="0" rtlCol="0" anchor="t" anchorCtr="0">
            <a:noAutofit/>
          </a:bodyPr>
          <a:lstStyle>
            <a:lvl1pPr>
              <a:defRPr lang="en-US" dirty="0">
                <a:ln w="9525">
                  <a:noFill/>
                </a:ln>
                <a:solidFill>
                  <a:schemeClr val="bg1"/>
                </a:solidFill>
              </a:defRPr>
            </a:lvl1pPr>
          </a:lstStyle>
          <a:p>
            <a:pPr marL="0" lvl="0"/>
            <a:r>
              <a:rPr lang="en-US"/>
              <a:t>Click to edit Master title style</a:t>
            </a:r>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96292" y="4861848"/>
            <a:ext cx="5208456" cy="7088108"/>
          </a:xfrm>
        </p:spPr>
        <p:txBody>
          <a:bodyPr lIns="0">
            <a:noAutofit/>
          </a:bodyPr>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hasCustomPrompt="1"/>
          </p:nvPr>
        </p:nvSpPr>
        <p:spPr>
          <a:xfrm>
            <a:off x="12188952" y="2"/>
            <a:ext cx="12195048" cy="3810000"/>
          </a:xfrm>
          <a:solidFill>
            <a:schemeClr val="bg1">
              <a:lumMod val="75000"/>
            </a:schemeClr>
          </a:solidFill>
        </p:spPr>
        <p:txBody>
          <a:bodyPr/>
          <a:lstStyle>
            <a:lvl1pPr marL="285750" marR="0" indent="-285750" algn="l" defTabSz="1828800" rtl="0" eaLnBrk="1" fontAlgn="auto" latinLnBrk="0" hangingPunct="1">
              <a:lnSpc>
                <a:spcPct val="100000"/>
              </a:lnSpc>
              <a:spcBef>
                <a:spcPts val="0"/>
              </a:spcBef>
              <a:spcAft>
                <a:spcPts val="3000"/>
              </a:spcAft>
              <a:buClr>
                <a:schemeClr val="tx2"/>
              </a:buClr>
              <a:buSzTx/>
              <a:buFont typeface="Arial" panose="020B0604020202020204" pitchFamily="34" charset="0"/>
              <a:buChar char="•"/>
              <a:tabLst/>
              <a:defRPr/>
            </a:lvl1pPr>
          </a:lstStyle>
          <a:p>
            <a:pPr marL="285750" marR="0" lvl="0" indent="-285750" algn="l" defTabSz="1828800" rtl="0" eaLnBrk="1" fontAlgn="auto" latinLnBrk="0" hangingPunct="1">
              <a:lnSpc>
                <a:spcPct val="100000"/>
              </a:lnSpc>
              <a:spcBef>
                <a:spcPts val="0"/>
              </a:spcBef>
              <a:spcAft>
                <a:spcPts val="3000"/>
              </a:spcAft>
              <a:buClr>
                <a:schemeClr val="tx2"/>
              </a:buClr>
              <a:buSzTx/>
              <a:buFont typeface="Arial" panose="020B0604020202020204" pitchFamily="34" charset="0"/>
              <a:buChar char="•"/>
              <a:tabLst/>
              <a:defRPr/>
            </a:pPr>
            <a:r>
              <a:rPr lang="en-US"/>
              <a:t>Click icon in the center of box to add picture</a:t>
            </a:r>
          </a:p>
          <a:p>
            <a:endParaRPr lang="en-US"/>
          </a:p>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p:ph type="body" sz="quarter" idx="14" hasCustomPrompt="1"/>
          </p:nvPr>
        </p:nvSpPr>
        <p:spPr>
          <a:xfrm>
            <a:off x="688975" y="4167064"/>
            <a:ext cx="5216526" cy="785812"/>
          </a:xfrm>
        </p:spPr>
        <p:txBody>
          <a:bodyPr vert="horz" lIns="0" tIns="0" rIns="0" bIns="0" rtlCol="0">
            <a:noAutofit/>
          </a:bodyPr>
          <a:lstStyle>
            <a:lvl1pPr marL="0" indent="0">
              <a:buNone/>
              <a:defRPr lang="en-US" sz="3750">
                <a:ln w="3175">
                  <a:noFill/>
                </a:ln>
              </a:defRPr>
            </a:lvl1pPr>
          </a:lstStyle>
          <a:p>
            <a:pPr lvl="0" fontAlgn="base"/>
            <a:r>
              <a:rPr lang="en-US"/>
              <a:t>Column 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p:ph type="body" sz="quarter" idx="15" hasCustomPrompt="1"/>
          </p:nvPr>
        </p:nvSpPr>
        <p:spPr>
          <a:xfrm>
            <a:off x="6477003" y="4165856"/>
            <a:ext cx="5216526" cy="786384"/>
          </a:xfrm>
        </p:spPr>
        <p:txBody>
          <a:bodyPr vert="horz" lIns="0" tIns="0" rIns="0" bIns="0" rtlCol="0">
            <a:noAutofit/>
          </a:bodyPr>
          <a:lstStyle>
            <a:lvl1pPr marL="0" indent="0">
              <a:buNone/>
              <a:defRPr lang="en-US" sz="3750">
                <a:ln w="3175">
                  <a:noFill/>
                </a:ln>
              </a:defRPr>
            </a:lvl1pPr>
          </a:lstStyle>
          <a:p>
            <a:pPr lvl="0" fontAlgn="base"/>
            <a:r>
              <a:rPr lang="en-US"/>
              <a:t>Column 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p:ph type="body" sz="quarter" idx="16" hasCustomPrompt="1"/>
          </p:nvPr>
        </p:nvSpPr>
        <p:spPr>
          <a:xfrm>
            <a:off x="12192003" y="4165856"/>
            <a:ext cx="5216614" cy="786384"/>
          </a:xfrm>
        </p:spPr>
        <p:txBody>
          <a:bodyPr vert="horz" lIns="0" tIns="0" rIns="0" bIns="0" rtlCol="0">
            <a:noAutofit/>
          </a:bodyPr>
          <a:lstStyle>
            <a:lvl1pPr marL="0" indent="0">
              <a:buNone/>
              <a:defRPr lang="en-US" sz="3750">
                <a:ln w="3175">
                  <a:noFill/>
                </a:ln>
              </a:defRPr>
            </a:lvl1pPr>
          </a:lstStyle>
          <a:p>
            <a:pPr lvl="0" fontAlgn="base"/>
            <a:r>
              <a:rPr lang="en-US"/>
              <a:t>Column 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p:ph type="body" sz="quarter" idx="17" hasCustomPrompt="1"/>
          </p:nvPr>
        </p:nvSpPr>
        <p:spPr>
          <a:xfrm>
            <a:off x="17945100" y="4165856"/>
            <a:ext cx="5216644" cy="786384"/>
          </a:xfrm>
        </p:spPr>
        <p:txBody>
          <a:bodyPr vert="horz" lIns="0" tIns="0" rIns="0" bIns="0" rtlCol="0">
            <a:noAutofit/>
          </a:bodyPr>
          <a:lstStyle>
            <a:lvl1pPr marL="0" indent="0">
              <a:buNone/>
              <a:defRPr lang="en-US" sz="3750">
                <a:ln w="3175">
                  <a:noFill/>
                </a:ln>
              </a:defRPr>
            </a:lvl1pPr>
          </a:lstStyle>
          <a:p>
            <a:pPr lvl="0" fontAlgn="base"/>
            <a:r>
              <a:rPr lang="en-US"/>
              <a:t>Column 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p:ph type="body" sz="quarter" idx="18"/>
          </p:nvPr>
        </p:nvSpPr>
        <p:spPr>
          <a:xfrm>
            <a:off x="6482478" y="4860803"/>
            <a:ext cx="5211048" cy="7087338"/>
          </a:xfrm>
        </p:spPr>
        <p:txBody>
          <a:bodyPr lIns="0"/>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p:ph type="body" sz="quarter" idx="19"/>
          </p:nvPr>
        </p:nvSpPr>
        <p:spPr>
          <a:xfrm>
            <a:off x="12198409" y="4860803"/>
            <a:ext cx="5209338" cy="7087338"/>
          </a:xfrm>
        </p:spPr>
        <p:txBody>
          <a:bodyPr lIns="0"/>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p:ph type="body" sz="quarter" idx="20"/>
          </p:nvPr>
        </p:nvSpPr>
        <p:spPr>
          <a:xfrm>
            <a:off x="17952409" y="4860803"/>
            <a:ext cx="5209338" cy="7087338"/>
          </a:xfrm>
        </p:spPr>
        <p:txBody>
          <a:bodyPr lIns="0"/>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pic>
        <p:nvPicPr>
          <p:cNvPr id="17" name="Picture 16">
            <a:extLst>
              <a:ext uri="{FF2B5EF4-FFF2-40B4-BE49-F238E27FC236}">
                <a16:creationId xmlns:a16="http://schemas.microsoft.com/office/drawing/2014/main" id="{E0D2994A-FF2E-1648-B8C8-075BFD01E4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2405903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Wide Layout Single Column">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8610600" y="621792"/>
            <a:ext cx="15026639" cy="12353544"/>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marL="457200" lvl="0" indent="-566928" fontAlgn="base">
              <a:buChar char="•"/>
            </a:pPr>
            <a:r>
              <a:rPr lang="en-US"/>
              <a:t>Edit Master text styles</a:t>
            </a:r>
          </a:p>
          <a:p>
            <a:pPr lvl="1" fontAlgn="base"/>
            <a:r>
              <a:rPr lang="en-US"/>
              <a:t>Second level</a:t>
            </a:r>
          </a:p>
          <a:p>
            <a:pPr lvl="2" fontAlgn="base"/>
            <a:r>
              <a:rPr lang="en-US"/>
              <a:t>Third level</a:t>
            </a:r>
          </a:p>
          <a:p>
            <a:pPr lvl="3" fontAlgn="base"/>
            <a:r>
              <a:rPr lang="en-US"/>
              <a:t>Fourth level</a:t>
            </a:r>
          </a:p>
          <a:p>
            <a:pPr lvl="4" fontAlgn="base"/>
            <a:r>
              <a:rPr lang="en-US"/>
              <a:t>Fifth level</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88975" y="6724556"/>
            <a:ext cx="7183198" cy="2280489"/>
          </a:xfrm>
        </p:spPr>
        <p:txBody>
          <a:bodyPr tIns="0" rIns="0">
            <a:noAutofit/>
          </a:bodyPr>
          <a:lstStyle>
            <a:lvl1pPr marL="0" indent="0" algn="l" fontAlgn="base">
              <a:lnSpc>
                <a:spcPct val="100000"/>
              </a:lnSpc>
              <a:spcBef>
                <a:spcPts val="0"/>
              </a:spcBef>
              <a:buFont typeface="Arial" panose="020B0604020202020204" pitchFamily="34" charset="0"/>
              <a:buNone/>
              <a:defRPr lang="en-US" sz="3750" kern="1200" dirty="0">
                <a:ln w="3175">
                  <a:noFill/>
                </a:ln>
                <a:solidFill>
                  <a:schemeClr val="tx1"/>
                </a:solidFill>
                <a:latin typeface="+mn-lt"/>
                <a:ea typeface="+mn-ea"/>
                <a:cs typeface="+mn-cs"/>
              </a:defRPr>
            </a:lvl1pPr>
          </a:lstStyle>
          <a:p>
            <a:r>
              <a:rPr lang="en-US"/>
              <a:t>Subtitle or callout if needed, all titles and subtitles are sentence case </a:t>
            </a:r>
          </a:p>
        </p:txBody>
      </p:sp>
      <p:sp>
        <p:nvSpPr>
          <p:cNvPr id="5" name="Title 4">
            <a:extLst>
              <a:ext uri="{FF2B5EF4-FFF2-40B4-BE49-F238E27FC236}">
                <a16:creationId xmlns:a16="http://schemas.microsoft.com/office/drawing/2014/main" id="{34064204-D3C0-994D-BBAC-5C11DF588005}"/>
              </a:ext>
            </a:extLst>
          </p:cNvPr>
          <p:cNvSpPr>
            <a:spLocks noGrp="1"/>
          </p:cNvSpPr>
          <p:nvPr>
            <p:ph type="title"/>
          </p:nvPr>
        </p:nvSpPr>
        <p:spPr>
          <a:xfrm>
            <a:off x="668991" y="537176"/>
            <a:ext cx="7217705" cy="5292124"/>
          </a:xfrm>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F957024A-18DC-E948-83FF-954BAEFA54C4}"/>
              </a:ext>
            </a:extLst>
          </p:cNvPr>
          <p:cNvCxnSpPr>
            <a:cxnSpLocks/>
          </p:cNvCxnSpPr>
          <p:nvPr userDrawn="1"/>
        </p:nvCxnSpPr>
        <p:spPr>
          <a:xfrm>
            <a:off x="8262782" y="41275"/>
            <a:ext cx="0" cy="13716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F3E93D0-522F-C54E-B431-71149B8754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425623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Half Image Slide">
    <p:bg>
      <p:bgPr>
        <a:solidFill>
          <a:srgbClr val="EB0000"/>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hasCustomPrompt="1"/>
          </p:nvPr>
        </p:nvSpPr>
        <p:spPr>
          <a:xfrm>
            <a:off x="12192000" y="0"/>
            <a:ext cx="12192000" cy="13716000"/>
          </a:xfrm>
          <a:solidFill>
            <a:schemeClr val="bg1">
              <a:lumMod val="75000"/>
            </a:schemeClr>
          </a:solidFill>
        </p:spPr>
        <p:txBody>
          <a:bodyPr vert="horz" lIns="365760" tIns="0" rIns="0" bIns="0" rtlCol="0">
            <a:noAutofit/>
          </a:bodyPr>
          <a:lstStyle>
            <a:lvl1pPr>
              <a:defRPr lang="en-US" dirty="0"/>
            </a:lvl1pPr>
          </a:lstStyle>
          <a:p>
            <a:pPr marR="0" lvl="0" fontAlgn="auto">
              <a:buSzTx/>
              <a:tabLst/>
            </a:pPr>
            <a:r>
              <a:rPr lang="en-US"/>
              <a:t>Click icon in the center of box to add picture</a:t>
            </a:r>
          </a:p>
          <a:p>
            <a:pPr marR="0" lvl="0" fontAlgn="auto">
              <a:buSzTx/>
              <a:tabLst/>
            </a:pPr>
            <a:endParaRPr lang="en-US"/>
          </a:p>
          <a:p>
            <a:pPr marR="0" lvl="0" fontAlgn="auto">
              <a:buSzTx/>
              <a:tabLst/>
            </a:pPr>
            <a:endParaRPr lang="en-US"/>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lvl1pPr>
              <a:defRPr>
                <a:solidFill>
                  <a:schemeClr val="bg1"/>
                </a:solidFill>
              </a:defRPr>
            </a:lvl1pPr>
          </a:lstStyle>
          <a:p>
            <a:fld id="{762E77F0-FB5B-4E8E-9BC9-34F14560A017}" type="slidenum">
              <a:rPr lang="en-US" smtClean="0"/>
              <a:pPr/>
              <a:t>‹#›</a:t>
            </a:fld>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2" y="3685032"/>
            <a:ext cx="11120928" cy="2276856"/>
          </a:xfrm>
        </p:spPr>
        <p:txBody>
          <a:bodyPr vert="horz" lIns="0" tIns="0" rIns="0" bIns="0" rtlCol="0">
            <a:noAutofit/>
          </a:bodyPr>
          <a:lstStyle>
            <a:lvl1pPr>
              <a:defRPr lang="en-US" sz="3750" dirty="0">
                <a:ln w="3175">
                  <a:noFill/>
                </a:ln>
                <a:solidFill>
                  <a:schemeClr val="bg1"/>
                </a:solidFill>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F2ACCC36-2E9C-6D4C-BB6B-7A9BA138E936}"/>
              </a:ext>
            </a:extLst>
          </p:cNvPr>
          <p:cNvSpPr>
            <a:spLocks noGrp="1"/>
          </p:cNvSpPr>
          <p:nvPr>
            <p:ph type="title"/>
          </p:nvPr>
        </p:nvSpPr>
        <p:spPr>
          <a:xfrm>
            <a:off x="668992" y="537179"/>
            <a:ext cx="11142008" cy="3062106"/>
          </a:xfrm>
        </p:spPr>
        <p:txBody>
          <a:bodyPr/>
          <a:lstStyle>
            <a:lvl1pPr>
              <a:defRPr>
                <a:ln w="9525">
                  <a:noFill/>
                </a:ln>
                <a:solidFill>
                  <a:schemeClr val="bg1"/>
                </a:solidFill>
              </a:defRPr>
            </a:lvl1pPr>
          </a:lstStyle>
          <a:p>
            <a:r>
              <a:rPr lang="en-US"/>
              <a:t>Click to edit Master title style</a:t>
            </a:r>
          </a:p>
        </p:txBody>
      </p:sp>
      <p:sp>
        <p:nvSpPr>
          <p:cNvPr id="8" name="Freeform 5">
            <a:extLst>
              <a:ext uri="{FF2B5EF4-FFF2-40B4-BE49-F238E27FC236}">
                <a16:creationId xmlns:a16="http://schemas.microsoft.com/office/drawing/2014/main" id="{0B60F5D7-24EE-5D43-9631-E3C1C00DAE19}"/>
              </a:ext>
            </a:extLst>
          </p:cNvPr>
          <p:cNvSpPr>
            <a:spLocks noEditPoints="1"/>
          </p:cNvSpPr>
          <p:nvPr userDrawn="1"/>
        </p:nvSpPr>
        <p:spPr bwMode="auto">
          <a:xfrm>
            <a:off x="727155" y="12909775"/>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900"/>
          </a:p>
        </p:txBody>
      </p:sp>
      <p:sp>
        <p:nvSpPr>
          <p:cNvPr id="7" name="Text Placeholder 6">
            <a:extLst>
              <a:ext uri="{FF2B5EF4-FFF2-40B4-BE49-F238E27FC236}">
                <a16:creationId xmlns:a16="http://schemas.microsoft.com/office/drawing/2014/main" id="{811D0CA3-B974-D04C-9182-9E93BC0CCFC9}"/>
              </a:ext>
            </a:extLst>
          </p:cNvPr>
          <p:cNvSpPr>
            <a:spLocks noGrp="1"/>
          </p:cNvSpPr>
          <p:nvPr>
            <p:ph type="body" sz="quarter" idx="15"/>
          </p:nvPr>
        </p:nvSpPr>
        <p:spPr>
          <a:xfrm>
            <a:off x="695324" y="6759577"/>
            <a:ext cx="11115676" cy="573722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09207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Half Image Slide 2">
    <p:bg>
      <p:bgPr>
        <a:solidFill>
          <a:srgbClr val="EB0000"/>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hasCustomPrompt="1"/>
          </p:nvPr>
        </p:nvSpPr>
        <p:spPr>
          <a:xfrm>
            <a:off x="0" y="0"/>
            <a:ext cx="12192000" cy="13716000"/>
          </a:xfrm>
          <a:solidFill>
            <a:schemeClr val="bg1">
              <a:lumMod val="75000"/>
            </a:schemeClr>
          </a:solidFill>
        </p:spPr>
        <p:txBody>
          <a:bodyPr vert="horz" lIns="365760" tIns="0" rIns="0" bIns="0" rtlCol="0">
            <a:noAutofit/>
          </a:bodyPr>
          <a:lstStyle>
            <a:lvl1pPr>
              <a:defRPr lang="en-US" dirty="0"/>
            </a:lvl1pPr>
          </a:lstStyle>
          <a:p>
            <a:pPr marR="0" lvl="0" fontAlgn="auto">
              <a:buSzTx/>
              <a:tabLst/>
            </a:pPr>
            <a:r>
              <a:rPr lang="en-US"/>
              <a:t>Click icon in the center of box to add picture</a:t>
            </a:r>
          </a:p>
          <a:p>
            <a:pPr marR="0" lvl="0" fontAlgn="auto">
              <a:buSzTx/>
              <a:tabLst/>
            </a:pPr>
            <a:endParaRPr lang="en-US"/>
          </a:p>
          <a:p>
            <a:pPr marR="0" lvl="0" fontAlgn="auto">
              <a:buSzTx/>
              <a:tabLst/>
            </a:pPr>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lvl1pPr>
              <a:defRPr>
                <a:solidFill>
                  <a:schemeClr val="bg1"/>
                </a:solidFill>
              </a:defRPr>
            </a:lvl1pPr>
          </a:lstStyle>
          <a:p>
            <a:fld id="{762E77F0-FB5B-4E8E-9BC9-34F14560A017}" type="slidenum">
              <a:rPr lang="en-US" smtClean="0"/>
              <a:pPr/>
              <a:t>‹#›</a:t>
            </a:fld>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12539172" y="3685032"/>
            <a:ext cx="11120928" cy="2276856"/>
          </a:xfrm>
        </p:spPr>
        <p:txBody>
          <a:bodyPr vert="horz" lIns="0" tIns="0" rIns="0" bIns="0" rtlCol="0">
            <a:noAutofit/>
          </a:bodyPr>
          <a:lstStyle>
            <a:lvl1pPr>
              <a:defRPr lang="en-US" sz="3750" dirty="0">
                <a:ln w="3175">
                  <a:noFill/>
                </a:ln>
                <a:solidFill>
                  <a:schemeClr val="bg1"/>
                </a:solidFill>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F2ACCC36-2E9C-6D4C-BB6B-7A9BA138E936}"/>
              </a:ext>
            </a:extLst>
          </p:cNvPr>
          <p:cNvSpPr>
            <a:spLocks noGrp="1"/>
          </p:cNvSpPr>
          <p:nvPr>
            <p:ph type="title"/>
          </p:nvPr>
        </p:nvSpPr>
        <p:spPr>
          <a:xfrm>
            <a:off x="12518092" y="537179"/>
            <a:ext cx="11142008" cy="3062106"/>
          </a:xfrm>
        </p:spPr>
        <p:txBody>
          <a:bodyPr/>
          <a:lstStyle>
            <a:lvl1pPr>
              <a:defRPr>
                <a:ln w="9525">
                  <a:noFill/>
                </a:ln>
                <a:solidFill>
                  <a:schemeClr val="bg1"/>
                </a:solidFill>
              </a:defRPr>
            </a:lvl1pPr>
          </a:lstStyle>
          <a:p>
            <a:r>
              <a:rPr lang="en-US"/>
              <a:t>Click to edit Master title style</a:t>
            </a:r>
          </a:p>
        </p:txBody>
      </p:sp>
      <p:sp>
        <p:nvSpPr>
          <p:cNvPr id="8" name="Freeform 5">
            <a:extLst>
              <a:ext uri="{FF2B5EF4-FFF2-40B4-BE49-F238E27FC236}">
                <a16:creationId xmlns:a16="http://schemas.microsoft.com/office/drawing/2014/main" id="{0B60F5D7-24EE-5D43-9631-E3C1C00DAE19}"/>
              </a:ext>
            </a:extLst>
          </p:cNvPr>
          <p:cNvSpPr>
            <a:spLocks noEditPoints="1"/>
          </p:cNvSpPr>
          <p:nvPr userDrawn="1"/>
        </p:nvSpPr>
        <p:spPr bwMode="auto">
          <a:xfrm>
            <a:off x="727155" y="12909775"/>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900"/>
          </a:p>
        </p:txBody>
      </p:sp>
      <p:sp>
        <p:nvSpPr>
          <p:cNvPr id="7" name="Text Placeholder 6">
            <a:extLst>
              <a:ext uri="{FF2B5EF4-FFF2-40B4-BE49-F238E27FC236}">
                <a16:creationId xmlns:a16="http://schemas.microsoft.com/office/drawing/2014/main" id="{811D0CA3-B974-D04C-9182-9E93BC0CCFC9}"/>
              </a:ext>
            </a:extLst>
          </p:cNvPr>
          <p:cNvSpPr>
            <a:spLocks noGrp="1"/>
          </p:cNvSpPr>
          <p:nvPr>
            <p:ph type="body" sz="quarter" idx="15"/>
          </p:nvPr>
        </p:nvSpPr>
        <p:spPr>
          <a:xfrm>
            <a:off x="12544424" y="6759577"/>
            <a:ext cx="11115676" cy="5737226"/>
          </a:xfrm>
        </p:spPr>
        <p:txBody>
          <a:bodyPr lIns="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D6180987-34BC-BB49-BF99-2ACD33B56FF7}"/>
              </a:ext>
            </a:extLst>
          </p:cNvPr>
          <p:cNvSpPr>
            <a:spLocks noGrp="1"/>
          </p:cNvSpPr>
          <p:nvPr>
            <p:ph type="ftr" sz="quarter" idx="16"/>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3324181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Half Image Slide 3">
    <p:bg>
      <p:bgPr>
        <a:solidFill>
          <a:srgbClr val="EB0000"/>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hasCustomPrompt="1"/>
          </p:nvPr>
        </p:nvSpPr>
        <p:spPr>
          <a:xfrm>
            <a:off x="6477000" y="0"/>
            <a:ext cx="11468100" cy="13716000"/>
          </a:xfrm>
          <a:solidFill>
            <a:schemeClr val="bg1">
              <a:lumMod val="75000"/>
            </a:schemeClr>
          </a:solidFill>
        </p:spPr>
        <p:txBody>
          <a:bodyPr vert="horz" lIns="365760" tIns="0" rIns="0" bIns="0" rtlCol="0">
            <a:noAutofit/>
          </a:bodyPr>
          <a:lstStyle>
            <a:lvl1pPr>
              <a:defRPr lang="en-US" dirty="0"/>
            </a:lvl1pPr>
          </a:lstStyle>
          <a:p>
            <a:pPr marR="0" lvl="0" fontAlgn="auto">
              <a:buSzTx/>
              <a:tabLst/>
            </a:pPr>
            <a:r>
              <a:rPr lang="en-US"/>
              <a:t>Click icon in the center of box to add picture</a:t>
            </a:r>
          </a:p>
          <a:p>
            <a:pPr marR="0" lvl="0" fontAlgn="auto">
              <a:buSzTx/>
              <a:tabLst/>
            </a:pPr>
            <a:endParaRPr lang="en-US"/>
          </a:p>
          <a:p>
            <a:pPr marR="0" lvl="0" fontAlgn="auto">
              <a:buSzTx/>
              <a:tabLst/>
            </a:pPr>
            <a:endParaRPr lang="en-US"/>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lvl1pPr>
              <a:defRPr>
                <a:solidFill>
                  <a:schemeClr val="bg1"/>
                </a:solidFill>
              </a:defRPr>
            </a:lvl1pPr>
          </a:lstStyle>
          <a:p>
            <a:fld id="{762E77F0-FB5B-4E8E-9BC9-34F14560A017}" type="slidenum">
              <a:rPr lang="en-US" smtClean="0"/>
              <a:pPr/>
              <a:t>‹#›</a:t>
            </a:fld>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4" y="3685032"/>
            <a:ext cx="5215428" cy="2276856"/>
          </a:xfrm>
        </p:spPr>
        <p:txBody>
          <a:bodyPr vert="horz" lIns="0" tIns="0" rIns="0" bIns="0" rtlCol="0">
            <a:noAutofit/>
          </a:bodyPr>
          <a:lstStyle>
            <a:lvl1pPr>
              <a:defRPr lang="en-US" sz="3750" dirty="0">
                <a:ln w="3175">
                  <a:noFill/>
                </a:ln>
                <a:solidFill>
                  <a:schemeClr val="bg1"/>
                </a:solidFill>
              </a:defRPr>
            </a:lvl1pPr>
          </a:lstStyle>
          <a:p>
            <a:pPr marL="0" lvl="0" indent="0" fontAlgn="base">
              <a:buNone/>
            </a:pPr>
            <a:r>
              <a:rPr lang="en-US"/>
              <a:t>Subtitle or callout if needed, all titles and subtitles are sentence case </a:t>
            </a:r>
          </a:p>
        </p:txBody>
      </p:sp>
      <p:sp>
        <p:nvSpPr>
          <p:cNvPr id="7" name="Text Placeholder 6">
            <a:extLst>
              <a:ext uri="{FF2B5EF4-FFF2-40B4-BE49-F238E27FC236}">
                <a16:creationId xmlns:a16="http://schemas.microsoft.com/office/drawing/2014/main" id="{2592A8BA-00F9-DD43-8481-FE14DFB0D4A3}"/>
              </a:ext>
            </a:extLst>
          </p:cNvPr>
          <p:cNvSpPr>
            <a:spLocks noGrp="1"/>
          </p:cNvSpPr>
          <p:nvPr>
            <p:ph type="body" sz="quarter" idx="15"/>
          </p:nvPr>
        </p:nvSpPr>
        <p:spPr>
          <a:xfrm>
            <a:off x="18453100" y="621792"/>
            <a:ext cx="5207000" cy="12353544"/>
          </a:xfrm>
        </p:spPr>
        <p:txBody>
          <a:bodyPr vert="horz" lIns="0" tIns="0" rIns="0" bIns="0" rtlCol="0">
            <a:noAutofit/>
          </a:bodyPr>
          <a:lstStyle>
            <a:lvl1pPr marL="285750" marR="0" indent="-285750" algn="l" defTabSz="1828800" rtl="0" eaLnBrk="1" fontAlgn="auto" latinLnBrk="0" hangingPunct="1">
              <a:lnSpc>
                <a:spcPct val="100000"/>
              </a:lnSpc>
              <a:spcBef>
                <a:spcPts val="0"/>
              </a:spcBef>
              <a:spcAft>
                <a:spcPts val="3000"/>
              </a:spcAft>
              <a:buClr>
                <a:schemeClr val="bg1"/>
              </a:buClr>
              <a:buSzTx/>
              <a:buFont typeface="Arial" panose="020B0604020202020204" pitchFamily="34" charset="0"/>
              <a:buChar char="•"/>
              <a:tabLst/>
              <a:defRPr lang="en-US" smtClean="0">
                <a:solidFill>
                  <a:schemeClr val="bg1"/>
                </a:solidFill>
              </a:defRPr>
            </a:lvl1pPr>
            <a:lvl2pPr marL="857250" marR="0" indent="-290514" algn="l" defTabSz="1828800" rtl="0" eaLnBrk="1" fontAlgn="auto" latinLnBrk="0" hangingPunct="1">
              <a:lnSpc>
                <a:spcPct val="100000"/>
              </a:lnSpc>
              <a:spcBef>
                <a:spcPts val="0"/>
              </a:spcBef>
              <a:spcAft>
                <a:spcPts val="3000"/>
              </a:spcAft>
              <a:buClr>
                <a:schemeClr val="bg1"/>
              </a:buClr>
              <a:buSzTx/>
              <a:buFont typeface="Arial" panose="020B0604020202020204" pitchFamily="34" charset="0"/>
              <a:buChar char="•"/>
              <a:tabLst/>
              <a:defRPr lang="en-US" dirty="0" smtClean="0">
                <a:solidFill>
                  <a:schemeClr val="bg1"/>
                </a:solidFill>
              </a:defRPr>
            </a:lvl2pPr>
            <a:lvl3pPr marL="1428750" marR="0" indent="-295276" algn="l" defTabSz="1828800" rtl="0" eaLnBrk="1" fontAlgn="auto" latinLnBrk="0" hangingPunct="1">
              <a:lnSpc>
                <a:spcPct val="100000"/>
              </a:lnSpc>
              <a:spcBef>
                <a:spcPts val="0"/>
              </a:spcBef>
              <a:spcAft>
                <a:spcPts val="3000"/>
              </a:spcAft>
              <a:buClr>
                <a:schemeClr val="bg1"/>
              </a:buClr>
              <a:buSzTx/>
              <a:buFont typeface="Arial" panose="020B0604020202020204" pitchFamily="34" charset="0"/>
              <a:buChar char="•"/>
              <a:tabLst/>
              <a:defRPr lang="en-US" dirty="0" smtClean="0">
                <a:solidFill>
                  <a:schemeClr val="bg1"/>
                </a:solidFill>
              </a:defRPr>
            </a:lvl3pPr>
            <a:lvl4pPr marL="2000250" marR="0" indent="-300038" algn="l" defTabSz="1828800" rtl="0" eaLnBrk="1" fontAlgn="auto" latinLnBrk="0" hangingPunct="1">
              <a:lnSpc>
                <a:spcPct val="100000"/>
              </a:lnSpc>
              <a:spcBef>
                <a:spcPts val="0"/>
              </a:spcBef>
              <a:spcAft>
                <a:spcPts val="3000"/>
              </a:spcAft>
              <a:buClr>
                <a:schemeClr val="bg1"/>
              </a:buClr>
              <a:buSzTx/>
              <a:buFont typeface="Arial" panose="020B0604020202020204" pitchFamily="34" charset="0"/>
              <a:buChar char="•"/>
              <a:tabLst/>
              <a:defRPr lang="en-US" dirty="0" smtClean="0">
                <a:solidFill>
                  <a:schemeClr val="bg1"/>
                </a:solidFill>
              </a:defRPr>
            </a:lvl4pPr>
            <a:lvl5pPr marL="2571750" marR="0" indent="-304800" algn="l" defTabSz="1828800" rtl="0" eaLnBrk="1" fontAlgn="auto" latinLnBrk="0" hangingPunct="1">
              <a:lnSpc>
                <a:spcPct val="100000"/>
              </a:lnSpc>
              <a:spcBef>
                <a:spcPts val="0"/>
              </a:spcBef>
              <a:spcAft>
                <a:spcPts val="3000"/>
              </a:spcAft>
              <a:buClr>
                <a:schemeClr val="bg1"/>
              </a:buClr>
              <a:buSzTx/>
              <a:buFont typeface="Arial" panose="020B0604020202020204" pitchFamily="34" charset="0"/>
              <a:buChar char="•"/>
              <a:tabLst/>
              <a:defRPr lang="en-US" dirty="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88F813D3-270D-1743-AC1F-38F52F4492FB}"/>
              </a:ext>
            </a:extLst>
          </p:cNvPr>
          <p:cNvSpPr>
            <a:spLocks noGrp="1"/>
          </p:cNvSpPr>
          <p:nvPr>
            <p:ph type="title"/>
          </p:nvPr>
        </p:nvSpPr>
        <p:spPr>
          <a:xfrm>
            <a:off x="668992" y="537179"/>
            <a:ext cx="5236508" cy="3062106"/>
          </a:xfrm>
        </p:spPr>
        <p:txBody>
          <a:bodyPr/>
          <a:lstStyle>
            <a:lvl1pPr>
              <a:defRPr>
                <a:ln w="9525">
                  <a:noFill/>
                </a:ln>
                <a:solidFill>
                  <a:schemeClr val="bg1"/>
                </a:solidFill>
              </a:defRPr>
            </a:lvl1pPr>
          </a:lstStyle>
          <a:p>
            <a:r>
              <a:rPr lang="en-US"/>
              <a:t>Click to edit Master title style</a:t>
            </a:r>
          </a:p>
        </p:txBody>
      </p:sp>
      <p:sp>
        <p:nvSpPr>
          <p:cNvPr id="11" name="Freeform 5">
            <a:extLst>
              <a:ext uri="{FF2B5EF4-FFF2-40B4-BE49-F238E27FC236}">
                <a16:creationId xmlns:a16="http://schemas.microsoft.com/office/drawing/2014/main" id="{F157A664-DA27-D54A-9841-80BA581D6EFB}"/>
              </a:ext>
            </a:extLst>
          </p:cNvPr>
          <p:cNvSpPr>
            <a:spLocks noEditPoints="1"/>
          </p:cNvSpPr>
          <p:nvPr userDrawn="1"/>
        </p:nvSpPr>
        <p:spPr bwMode="auto">
          <a:xfrm>
            <a:off x="727155" y="12909775"/>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900"/>
          </a:p>
        </p:txBody>
      </p:sp>
    </p:spTree>
    <p:extLst>
      <p:ext uri="{BB962C8B-B14F-4D97-AF65-F5344CB8AC3E}">
        <p14:creationId xmlns:p14="http://schemas.microsoft.com/office/powerpoint/2010/main" val="148950147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Full Screen w PostIts 0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21AA0E-9E2E-CD48-B732-33823216CA71}"/>
              </a:ext>
            </a:extLst>
          </p:cNvPr>
          <p:cNvSpPr>
            <a:spLocks noGrp="1"/>
          </p:cNvSpPr>
          <p:nvPr>
            <p:ph type="pic" sz="quarter" idx="12" hasCustomPrompt="1"/>
          </p:nvPr>
        </p:nvSpPr>
        <p:spPr>
          <a:xfrm>
            <a:off x="0" y="0"/>
            <a:ext cx="24387048" cy="13716000"/>
          </a:xfrm>
          <a:solidFill>
            <a:schemeClr val="bg1">
              <a:lumMod val="75000"/>
            </a:schemeClr>
          </a:solidFill>
        </p:spPr>
        <p:txBody>
          <a:bodyPr vert="horz" lIns="365760" tIns="0" rIns="0" bIns="0" rtlCol="0">
            <a:noAutofit/>
          </a:bodyPr>
          <a:lstStyle>
            <a:lvl1pPr>
              <a:defRPr lang="en-US" dirty="0"/>
            </a:lvl1pPr>
          </a:lstStyle>
          <a:p>
            <a:pPr marR="0" lvl="0" fontAlgn="auto">
              <a:buSzTx/>
              <a:tabLst/>
            </a:pPr>
            <a:r>
              <a:rPr lang="en-US"/>
              <a:t>Click icon in the center of slide to add picture</a:t>
            </a:r>
          </a:p>
          <a:p>
            <a:pPr marR="0" lvl="0" fontAlgn="auto">
              <a:buSzTx/>
              <a:tabLst/>
            </a:pPr>
            <a:endParaRPr lang="en-US"/>
          </a:p>
          <a:p>
            <a:pPr marR="0" lvl="0" fontAlgn="auto">
              <a:buSzTx/>
              <a:tabLst/>
            </a:pPr>
            <a:endParaRPr lang="en-US"/>
          </a:p>
        </p:txBody>
      </p:sp>
      <p:sp>
        <p:nvSpPr>
          <p:cNvPr id="3" name="Footer Placeholder 2">
            <a:extLst>
              <a:ext uri="{FF2B5EF4-FFF2-40B4-BE49-F238E27FC236}">
                <a16:creationId xmlns:a16="http://schemas.microsoft.com/office/drawing/2014/main" id="{90DE15A5-4D9F-1F4C-A2FE-BCE9333BF5EC}"/>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F41D764D-58D3-C848-A5CF-E3744B83DFB7}"/>
              </a:ext>
            </a:extLst>
          </p:cNvPr>
          <p:cNvSpPr>
            <a:spLocks noGrp="1"/>
          </p:cNvSpPr>
          <p:nvPr>
            <p:ph type="sldNum" sz="quarter" idx="11"/>
          </p:nvPr>
        </p:nvSpPr>
        <p:spPr/>
        <p:txBody>
          <a:bodyPr/>
          <a:lstStyle>
            <a:lvl1pPr>
              <a:defRPr>
                <a:solidFill>
                  <a:schemeClr val="bg1"/>
                </a:solidFill>
              </a:defRPr>
            </a:lvl1pPr>
          </a:lstStyle>
          <a:p>
            <a:fld id="{762E77F0-FB5B-4E8E-9BC9-34F14560A017}" type="slidenum">
              <a:rPr lang="en-US" smtClean="0"/>
              <a:pPr/>
              <a:t>‹#›</a:t>
            </a:fld>
            <a:endParaRPr lang="en-US"/>
          </a:p>
        </p:txBody>
      </p:sp>
      <p:sp>
        <p:nvSpPr>
          <p:cNvPr id="10" name="Text Placeholder 9">
            <a:extLst>
              <a:ext uri="{FF2B5EF4-FFF2-40B4-BE49-F238E27FC236}">
                <a16:creationId xmlns:a16="http://schemas.microsoft.com/office/drawing/2014/main" id="{F9B1F1B6-DA20-BF4A-97CD-0AAABFCC97B0}"/>
              </a:ext>
            </a:extLst>
          </p:cNvPr>
          <p:cNvSpPr>
            <a:spLocks noGrp="1"/>
          </p:cNvSpPr>
          <p:nvPr>
            <p:ph type="body" sz="quarter" idx="13"/>
          </p:nvPr>
        </p:nvSpPr>
        <p:spPr>
          <a:xfrm>
            <a:off x="6477000" y="4800600"/>
            <a:ext cx="5715000" cy="4114800"/>
          </a:xfrm>
          <a:solidFill>
            <a:schemeClr val="bg1"/>
          </a:solidFill>
        </p:spPr>
        <p:txBody>
          <a:bodyPr lIns="182880" tIns="182880" rIns="91440"/>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p:txBody>
      </p:sp>
      <p:sp>
        <p:nvSpPr>
          <p:cNvPr id="9" name="Freeform 5">
            <a:extLst>
              <a:ext uri="{FF2B5EF4-FFF2-40B4-BE49-F238E27FC236}">
                <a16:creationId xmlns:a16="http://schemas.microsoft.com/office/drawing/2014/main" id="{9EB9608A-83D7-2445-9B5E-0695BCA9B613}"/>
              </a:ext>
            </a:extLst>
          </p:cNvPr>
          <p:cNvSpPr>
            <a:spLocks noEditPoints="1"/>
          </p:cNvSpPr>
          <p:nvPr userDrawn="1"/>
        </p:nvSpPr>
        <p:spPr bwMode="auto">
          <a:xfrm>
            <a:off x="727155" y="12909775"/>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900"/>
          </a:p>
        </p:txBody>
      </p:sp>
      <p:sp>
        <p:nvSpPr>
          <p:cNvPr id="13" name="Title 12">
            <a:extLst>
              <a:ext uri="{FF2B5EF4-FFF2-40B4-BE49-F238E27FC236}">
                <a16:creationId xmlns:a16="http://schemas.microsoft.com/office/drawing/2014/main" id="{58C4667B-36E6-384D-9236-5ED44E3130B6}"/>
              </a:ext>
            </a:extLst>
          </p:cNvPr>
          <p:cNvSpPr>
            <a:spLocks noGrp="1"/>
          </p:cNvSpPr>
          <p:nvPr>
            <p:ph type="title"/>
          </p:nvPr>
        </p:nvSpPr>
        <p:spPr>
          <a:xfrm>
            <a:off x="720852" y="731520"/>
            <a:ext cx="5756148" cy="4069080"/>
          </a:xfrm>
          <a:solidFill>
            <a:schemeClr val="tx2"/>
          </a:solidFill>
          <a:ln w="12700">
            <a:noFill/>
          </a:ln>
        </p:spPr>
        <p:txBody>
          <a:bodyPr vert="horz" lIns="228600" tIns="155448" rIns="329184" bIns="155448" rtlCol="0" anchor="t" anchorCtr="0">
            <a:noAutofit/>
          </a:bodyPr>
          <a:lstStyle>
            <a:lvl1pPr>
              <a:defRPr lang="en-US" dirty="0">
                <a:ln w="9525">
                  <a:noFill/>
                </a:ln>
                <a:solidFill>
                  <a:schemeClr val="bg1"/>
                </a:solidFill>
              </a:defRPr>
            </a:lvl1pPr>
          </a:lstStyle>
          <a:p>
            <a:pPr marL="0" lvl="0" indent="0">
              <a:spcAft>
                <a:spcPts val="3000"/>
              </a:spcAft>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6995379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5_Full Screen w PostIts 0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21AA0E-9E2E-CD48-B732-33823216CA71}"/>
              </a:ext>
            </a:extLst>
          </p:cNvPr>
          <p:cNvSpPr>
            <a:spLocks noGrp="1"/>
          </p:cNvSpPr>
          <p:nvPr>
            <p:ph type="pic" sz="quarter" idx="12" hasCustomPrompt="1"/>
          </p:nvPr>
        </p:nvSpPr>
        <p:spPr>
          <a:xfrm>
            <a:off x="0" y="0"/>
            <a:ext cx="24387048" cy="13716000"/>
          </a:xfrm>
          <a:solidFill>
            <a:schemeClr val="bg1">
              <a:lumMod val="85000"/>
            </a:schemeClr>
          </a:solidFill>
        </p:spPr>
        <p:txBody>
          <a:bodyPr/>
          <a:lstStyle>
            <a:lvl1pPr marL="285750" marR="0" indent="-285750" algn="l" defTabSz="1828800" rtl="0" eaLnBrk="1" fontAlgn="auto" latinLnBrk="0" hangingPunct="1">
              <a:lnSpc>
                <a:spcPct val="100000"/>
              </a:lnSpc>
              <a:spcBef>
                <a:spcPts val="0"/>
              </a:spcBef>
              <a:spcAft>
                <a:spcPts val="3000"/>
              </a:spcAft>
              <a:buClr>
                <a:schemeClr val="tx2"/>
              </a:buClr>
              <a:buSzTx/>
              <a:buFont typeface="Arial" panose="020B0604020202020204" pitchFamily="34" charset="0"/>
              <a:buChar char="•"/>
              <a:tabLst/>
              <a:defRPr/>
            </a:lvl1pPr>
          </a:lstStyle>
          <a:p>
            <a:pPr marL="285750" marR="0" lvl="0" indent="-285750" algn="l" defTabSz="1828800" rtl="0" eaLnBrk="1" fontAlgn="auto" latinLnBrk="0" hangingPunct="1">
              <a:lnSpc>
                <a:spcPct val="100000"/>
              </a:lnSpc>
              <a:spcBef>
                <a:spcPts val="0"/>
              </a:spcBef>
              <a:spcAft>
                <a:spcPts val="3000"/>
              </a:spcAft>
              <a:buClr>
                <a:schemeClr val="tx2"/>
              </a:buClr>
              <a:buSzTx/>
              <a:buFont typeface="Arial" panose="020B0604020202020204" pitchFamily="34" charset="0"/>
              <a:buChar char="•"/>
              <a:tabLst/>
              <a:defRPr/>
            </a:pPr>
            <a:r>
              <a:rPr lang="en-US"/>
              <a:t>Click icon in the center of slide to add picture</a:t>
            </a:r>
          </a:p>
          <a:p>
            <a:endParaRPr lang="en-US"/>
          </a:p>
          <a:p>
            <a:endParaRPr lang="en-US"/>
          </a:p>
        </p:txBody>
      </p:sp>
      <p:sp>
        <p:nvSpPr>
          <p:cNvPr id="3" name="Footer Placeholder 2">
            <a:extLst>
              <a:ext uri="{FF2B5EF4-FFF2-40B4-BE49-F238E27FC236}">
                <a16:creationId xmlns:a16="http://schemas.microsoft.com/office/drawing/2014/main" id="{90DE15A5-4D9F-1F4C-A2FE-BCE9333BF5EC}"/>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F41D764D-58D3-C848-A5CF-E3744B83DFB7}"/>
              </a:ext>
            </a:extLst>
          </p:cNvPr>
          <p:cNvSpPr>
            <a:spLocks noGrp="1"/>
          </p:cNvSpPr>
          <p:nvPr>
            <p:ph type="sldNum" sz="quarter" idx="11"/>
          </p:nvPr>
        </p:nvSpPr>
        <p:spPr/>
        <p:txBody>
          <a:bodyPr/>
          <a:lstStyle>
            <a:lvl1pPr>
              <a:defRPr>
                <a:solidFill>
                  <a:schemeClr val="bg1"/>
                </a:solidFill>
              </a:defRPr>
            </a:lvl1pPr>
          </a:lstStyle>
          <a:p>
            <a:fld id="{762E77F0-FB5B-4E8E-9BC9-34F14560A017}" type="slidenum">
              <a:rPr lang="en-US" smtClean="0"/>
              <a:pPr/>
              <a:t>‹#›</a:t>
            </a:fld>
            <a:endParaRPr lang="en-US"/>
          </a:p>
        </p:txBody>
      </p:sp>
      <p:sp>
        <p:nvSpPr>
          <p:cNvPr id="10" name="Text Placeholder 9">
            <a:extLst>
              <a:ext uri="{FF2B5EF4-FFF2-40B4-BE49-F238E27FC236}">
                <a16:creationId xmlns:a16="http://schemas.microsoft.com/office/drawing/2014/main" id="{F9B1F1B6-DA20-BF4A-97CD-0AAABFCC97B0}"/>
              </a:ext>
            </a:extLst>
          </p:cNvPr>
          <p:cNvSpPr>
            <a:spLocks noGrp="1"/>
          </p:cNvSpPr>
          <p:nvPr>
            <p:ph type="body" sz="quarter" idx="13"/>
          </p:nvPr>
        </p:nvSpPr>
        <p:spPr>
          <a:xfrm>
            <a:off x="17945100" y="4800600"/>
            <a:ext cx="5715000" cy="4114800"/>
          </a:xfrm>
          <a:solidFill>
            <a:schemeClr val="bg1"/>
          </a:solidFill>
        </p:spPr>
        <p:txBody>
          <a:bodyPr lIns="182880" tIns="182880" rIns="91440"/>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p:txBody>
      </p:sp>
      <p:sp>
        <p:nvSpPr>
          <p:cNvPr id="9" name="Freeform 5">
            <a:extLst>
              <a:ext uri="{FF2B5EF4-FFF2-40B4-BE49-F238E27FC236}">
                <a16:creationId xmlns:a16="http://schemas.microsoft.com/office/drawing/2014/main" id="{9EB9608A-83D7-2445-9B5E-0695BCA9B613}"/>
              </a:ext>
            </a:extLst>
          </p:cNvPr>
          <p:cNvSpPr>
            <a:spLocks noEditPoints="1"/>
          </p:cNvSpPr>
          <p:nvPr userDrawn="1"/>
        </p:nvSpPr>
        <p:spPr bwMode="auto">
          <a:xfrm>
            <a:off x="727155" y="12909775"/>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900"/>
          </a:p>
        </p:txBody>
      </p:sp>
      <p:sp>
        <p:nvSpPr>
          <p:cNvPr id="13" name="Title 12">
            <a:extLst>
              <a:ext uri="{FF2B5EF4-FFF2-40B4-BE49-F238E27FC236}">
                <a16:creationId xmlns:a16="http://schemas.microsoft.com/office/drawing/2014/main" id="{58C4667B-36E6-384D-9236-5ED44E3130B6}"/>
              </a:ext>
            </a:extLst>
          </p:cNvPr>
          <p:cNvSpPr>
            <a:spLocks noGrp="1"/>
          </p:cNvSpPr>
          <p:nvPr>
            <p:ph type="title"/>
          </p:nvPr>
        </p:nvSpPr>
        <p:spPr>
          <a:xfrm>
            <a:off x="12188952" y="731520"/>
            <a:ext cx="5756148" cy="4069080"/>
          </a:xfrm>
          <a:solidFill>
            <a:schemeClr val="tx2"/>
          </a:solidFill>
          <a:ln w="12700">
            <a:noFill/>
          </a:ln>
        </p:spPr>
        <p:txBody>
          <a:bodyPr vert="horz" lIns="228600" tIns="155448" rIns="329184" bIns="155448" rtlCol="0" anchor="t" anchorCtr="0">
            <a:noAutofit/>
          </a:bodyPr>
          <a:lstStyle>
            <a:lvl1pPr>
              <a:defRPr lang="en-US" dirty="0">
                <a:ln w="9525">
                  <a:noFill/>
                </a:ln>
                <a:solidFill>
                  <a:schemeClr val="bg1"/>
                </a:solidFill>
              </a:defRPr>
            </a:lvl1pPr>
          </a:lstStyle>
          <a:p>
            <a:pPr marL="0" lvl="0" indent="0">
              <a:spcAft>
                <a:spcPts val="3000"/>
              </a:spcAft>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0529983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Single Column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5D1C46-DA5B-44B3-B594-6A390F5F6E6E}"/>
              </a:ext>
            </a:extLst>
          </p:cNvPr>
          <p:cNvSpPr/>
          <p:nvPr userDrawn="1"/>
        </p:nvSpPr>
        <p:spPr>
          <a:xfrm>
            <a:off x="0" y="0"/>
            <a:ext cx="6477000" cy="137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p:txBody>
          <a:bodyPr lIns="365760"/>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477000" y="621792"/>
            <a:ext cx="17160240" cy="12353544"/>
          </a:xfrm>
        </p:spPr>
        <p:txBody>
          <a:bodyPr vert="horz" lIns="182880" tIns="0" rIns="0" bIns="0" rtlCol="0">
            <a:noAutofit/>
          </a:bodyPr>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lang="en-US" dirty="0"/>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lang="en-US" dirty="0"/>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lang="en-US" dirty="0"/>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lang="en-US" dirty="0"/>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lang="en-US" dirty="0"/>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88975" y="3687499"/>
            <a:ext cx="5216526" cy="2280490"/>
          </a:xfrm>
        </p:spPr>
        <p:txBody>
          <a:bodyPr lIns="0" tIns="0" rIns="0">
            <a:noAutofit/>
          </a:bodyPr>
          <a:lstStyle>
            <a:lvl1pPr marL="0" indent="0" algn="l" fontAlgn="base">
              <a:lnSpc>
                <a:spcPct val="100000"/>
              </a:lnSpc>
              <a:spcBef>
                <a:spcPts val="0"/>
              </a:spcBef>
              <a:buFont typeface="Arial" panose="020B0604020202020204" pitchFamily="34" charset="0"/>
              <a:buNone/>
              <a:defRPr lang="en-US" sz="3750" kern="1200" dirty="0">
                <a:ln w="3175">
                  <a:noFill/>
                </a:ln>
                <a:solidFill>
                  <a:schemeClr val="bg1"/>
                </a:solidFill>
                <a:latin typeface="+mn-lt"/>
                <a:ea typeface="+mn-ea"/>
                <a:cs typeface="+mn-cs"/>
              </a:defRPr>
            </a:lvl1pPr>
          </a:lstStyle>
          <a:p>
            <a:r>
              <a:rPr lang="en-US"/>
              <a:t>Subtitle or callout if needed, all titles and subtitles are sentence case </a:t>
            </a:r>
          </a:p>
        </p:txBody>
      </p:sp>
      <p:sp>
        <p:nvSpPr>
          <p:cNvPr id="5" name="Title 4">
            <a:extLst>
              <a:ext uri="{FF2B5EF4-FFF2-40B4-BE49-F238E27FC236}">
                <a16:creationId xmlns:a16="http://schemas.microsoft.com/office/drawing/2014/main" id="{34064204-D3C0-994D-BBAC-5C11DF588005}"/>
              </a:ext>
            </a:extLst>
          </p:cNvPr>
          <p:cNvSpPr>
            <a:spLocks noGrp="1"/>
          </p:cNvSpPr>
          <p:nvPr>
            <p:ph type="title"/>
          </p:nvPr>
        </p:nvSpPr>
        <p:spPr>
          <a:xfrm>
            <a:off x="668995" y="537179"/>
            <a:ext cx="5241586" cy="3062106"/>
          </a:xfrm>
        </p:spPr>
        <p:txBody>
          <a:bodyPr/>
          <a:lstStyle>
            <a:lvl1pPr>
              <a:defRPr>
                <a:solidFill>
                  <a:schemeClr val="bg1"/>
                </a:solidFill>
              </a:defRPr>
            </a:lvl1pPr>
          </a:lstStyle>
          <a:p>
            <a:r>
              <a:rPr lang="en-US"/>
              <a:t>Click to edit Master title style</a:t>
            </a:r>
          </a:p>
        </p:txBody>
      </p:sp>
      <p:sp>
        <p:nvSpPr>
          <p:cNvPr id="8" name="Freeform 5">
            <a:extLst>
              <a:ext uri="{FF2B5EF4-FFF2-40B4-BE49-F238E27FC236}">
                <a16:creationId xmlns:a16="http://schemas.microsoft.com/office/drawing/2014/main" id="{06EFB90B-468B-48EC-9C17-1C9C6FB59342}"/>
              </a:ext>
            </a:extLst>
          </p:cNvPr>
          <p:cNvSpPr>
            <a:spLocks noEditPoints="1"/>
          </p:cNvSpPr>
          <p:nvPr userDrawn="1"/>
        </p:nvSpPr>
        <p:spPr bwMode="auto">
          <a:xfrm>
            <a:off x="727155" y="12909775"/>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900"/>
          </a:p>
        </p:txBody>
      </p:sp>
    </p:spTree>
    <p:extLst>
      <p:ext uri="{BB962C8B-B14F-4D97-AF65-F5344CB8AC3E}">
        <p14:creationId xmlns:p14="http://schemas.microsoft.com/office/powerpoint/2010/main" val="40465248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_Three Quarters Image Slide">
    <p:bg>
      <p:bgPr>
        <a:solidFill>
          <a:schemeClr val="accent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hasCustomPrompt="1"/>
          </p:nvPr>
        </p:nvSpPr>
        <p:spPr>
          <a:xfrm>
            <a:off x="6477000" y="0"/>
            <a:ext cx="17907000" cy="13716000"/>
          </a:xfrm>
          <a:solidFill>
            <a:schemeClr val="bg1">
              <a:lumMod val="75000"/>
            </a:schemeClr>
          </a:solidFill>
        </p:spPr>
        <p:txBody>
          <a:bodyPr vert="horz" lIns="365760" tIns="0" rIns="0" bIns="0" rtlCol="0">
            <a:noAutofit/>
          </a:bodyPr>
          <a:lstStyle>
            <a:lvl1pPr>
              <a:defRPr lang="en-US" dirty="0"/>
            </a:lvl1pPr>
          </a:lstStyle>
          <a:p>
            <a:pPr marR="0" lvl="0" fontAlgn="auto">
              <a:buSzTx/>
              <a:tabLst/>
            </a:pPr>
            <a:r>
              <a:rPr lang="en-US"/>
              <a:t>Click icon in the center of box to add picture</a:t>
            </a:r>
          </a:p>
          <a:p>
            <a:pPr marR="0" lvl="0" fontAlgn="auto">
              <a:buSzTx/>
              <a:tabLst/>
            </a:pPr>
            <a:endParaRPr lang="en-US"/>
          </a:p>
          <a:p>
            <a:pPr marR="0" lvl="0" fontAlgn="auto">
              <a:buSzTx/>
              <a:tabLst/>
            </a:pPr>
            <a:endParaRPr lang="en-US"/>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lvl1pPr>
              <a:defRPr>
                <a:solidFill>
                  <a:schemeClr val="bg1"/>
                </a:solidFill>
              </a:defRPr>
            </a:lvl1pPr>
          </a:lstStyle>
          <a:p>
            <a:fld id="{762E77F0-FB5B-4E8E-9BC9-34F14560A017}" type="slidenum">
              <a:rPr lang="en-US" smtClean="0"/>
              <a:pPr/>
              <a:t>‹#›</a:t>
            </a:fld>
            <a:endParaRPr lang="en-US"/>
          </a:p>
        </p:txBody>
      </p:sp>
      <p:sp>
        <p:nvSpPr>
          <p:cNvPr id="5" name="Title 4">
            <a:extLst>
              <a:ext uri="{FF2B5EF4-FFF2-40B4-BE49-F238E27FC236}">
                <a16:creationId xmlns:a16="http://schemas.microsoft.com/office/drawing/2014/main" id="{F2ACCC36-2E9C-6D4C-BB6B-7A9BA138E936}"/>
              </a:ext>
            </a:extLst>
          </p:cNvPr>
          <p:cNvSpPr>
            <a:spLocks noGrp="1"/>
          </p:cNvSpPr>
          <p:nvPr>
            <p:ph type="title"/>
          </p:nvPr>
        </p:nvSpPr>
        <p:spPr>
          <a:xfrm>
            <a:off x="668992" y="537179"/>
            <a:ext cx="5236508" cy="3062106"/>
          </a:xfrm>
        </p:spPr>
        <p:txBody>
          <a:bodyPr/>
          <a:lstStyle>
            <a:lvl1pPr>
              <a:defRPr>
                <a:ln w="9525">
                  <a:noFill/>
                </a:ln>
                <a:solidFill>
                  <a:schemeClr val="bg1"/>
                </a:solidFill>
              </a:defRPr>
            </a:lvl1pPr>
          </a:lstStyle>
          <a:p>
            <a:r>
              <a:rPr lang="en-US"/>
              <a:t>Click to edit Master title style</a:t>
            </a:r>
          </a:p>
        </p:txBody>
      </p:sp>
      <p:sp>
        <p:nvSpPr>
          <p:cNvPr id="8" name="Freeform 5">
            <a:extLst>
              <a:ext uri="{FF2B5EF4-FFF2-40B4-BE49-F238E27FC236}">
                <a16:creationId xmlns:a16="http://schemas.microsoft.com/office/drawing/2014/main" id="{0B60F5D7-24EE-5D43-9631-E3C1C00DAE19}"/>
              </a:ext>
            </a:extLst>
          </p:cNvPr>
          <p:cNvSpPr>
            <a:spLocks noEditPoints="1"/>
          </p:cNvSpPr>
          <p:nvPr userDrawn="1"/>
        </p:nvSpPr>
        <p:spPr bwMode="auto">
          <a:xfrm>
            <a:off x="727155" y="12909775"/>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900"/>
          </a:p>
        </p:txBody>
      </p:sp>
      <p:sp>
        <p:nvSpPr>
          <p:cNvPr id="10" name="Text Placeholder 8">
            <a:extLst>
              <a:ext uri="{FF2B5EF4-FFF2-40B4-BE49-F238E27FC236}">
                <a16:creationId xmlns:a16="http://schemas.microsoft.com/office/drawing/2014/main" id="{974D1DD3-642B-4C79-A73C-241B70A94F6C}"/>
              </a:ext>
            </a:extLst>
          </p:cNvPr>
          <p:cNvSpPr>
            <a:spLocks noGrp="1"/>
          </p:cNvSpPr>
          <p:nvPr>
            <p:ph type="body" sz="quarter" idx="13" hasCustomPrompt="1"/>
          </p:nvPr>
        </p:nvSpPr>
        <p:spPr>
          <a:xfrm>
            <a:off x="688975" y="3687499"/>
            <a:ext cx="5216526" cy="2280490"/>
          </a:xfrm>
        </p:spPr>
        <p:txBody>
          <a:bodyPr lIns="0" tIns="0" rIns="0">
            <a:noAutofit/>
          </a:bodyPr>
          <a:lstStyle>
            <a:lvl1pPr marL="0" indent="0" algn="l" fontAlgn="base">
              <a:lnSpc>
                <a:spcPct val="100000"/>
              </a:lnSpc>
              <a:spcBef>
                <a:spcPts val="0"/>
              </a:spcBef>
              <a:buFont typeface="Arial" panose="020B0604020202020204" pitchFamily="34" charset="0"/>
              <a:buNone/>
              <a:defRPr lang="en-US" sz="3750" kern="1200" dirty="0">
                <a:ln w="3175">
                  <a:noFill/>
                </a:ln>
                <a:solidFill>
                  <a:schemeClr val="bg1"/>
                </a:solidFill>
                <a:latin typeface="+mn-lt"/>
                <a:ea typeface="+mn-ea"/>
                <a:cs typeface="+mn-cs"/>
              </a:defRPr>
            </a:lvl1pPr>
          </a:lstStyle>
          <a:p>
            <a:r>
              <a:rPr lang="en-US"/>
              <a:t>Subtitle or callout if needed, all titles and subtitles are sentence case </a:t>
            </a:r>
          </a:p>
        </p:txBody>
      </p:sp>
    </p:spTree>
    <p:extLst>
      <p:ext uri="{BB962C8B-B14F-4D97-AF65-F5344CB8AC3E}">
        <p14:creationId xmlns:p14="http://schemas.microsoft.com/office/powerpoint/2010/main" val="3339668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_1/4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a:extLst>
              <a:ext uri="{FF2B5EF4-FFF2-40B4-BE49-F238E27FC236}">
                <a16:creationId xmlns:a16="http://schemas.microsoft.com/office/drawing/2014/main" id="{4667B03D-3B0E-4A16-8455-9D5E13184485}"/>
              </a:ext>
            </a:extLst>
          </p:cNvPr>
          <p:cNvSpPr>
            <a:spLocks noGrp="1"/>
          </p:cNvSpPr>
          <p:nvPr>
            <p:ph type="title"/>
          </p:nvPr>
        </p:nvSpPr>
        <p:spPr>
          <a:xfrm>
            <a:off x="667515" y="539496"/>
            <a:ext cx="10377006" cy="4695892"/>
          </a:xfrm>
          <a:ln w="12700">
            <a:noFill/>
          </a:ln>
        </p:spPr>
        <p:txBody>
          <a:bodyPr vert="horz" lIns="0" tIns="0" rIns="0" bIns="0" rtlCol="0" anchor="t" anchorCtr="0">
            <a:noAutofit/>
          </a:bodyPr>
          <a:lstStyle>
            <a:lvl1pPr>
              <a:defRPr lang="en-US" dirty="0">
                <a:ln w="9525">
                  <a:noFill/>
                </a:ln>
                <a:solidFill>
                  <a:schemeClr val="bg1"/>
                </a:solidFill>
              </a:defRPr>
            </a:lvl1pPr>
          </a:lstStyle>
          <a:p>
            <a:pPr marL="0" lvl="0"/>
            <a:r>
              <a:rPr lang="en-US"/>
              <a:t>Click to edit Master title style</a:t>
            </a:r>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96292" y="7823205"/>
            <a:ext cx="5208456" cy="5103714"/>
          </a:xfrm>
        </p:spPr>
        <p:txBody>
          <a:bodyPr lIns="0">
            <a:noAutofit/>
          </a:bodyPr>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hasCustomPrompt="1"/>
          </p:nvPr>
        </p:nvSpPr>
        <p:spPr>
          <a:xfrm>
            <a:off x="12188952" y="0"/>
            <a:ext cx="12188952" cy="6858000"/>
          </a:xfrm>
          <a:solidFill>
            <a:schemeClr val="bg1">
              <a:lumMod val="75000"/>
            </a:schemeClr>
          </a:solidFill>
        </p:spPr>
        <p:txBody>
          <a:bodyPr/>
          <a:lstStyle>
            <a:lvl1pPr marL="285750" marR="0" indent="-285750" algn="l" defTabSz="1828800" rtl="0" eaLnBrk="1" fontAlgn="auto" latinLnBrk="0" hangingPunct="1">
              <a:lnSpc>
                <a:spcPct val="100000"/>
              </a:lnSpc>
              <a:spcBef>
                <a:spcPts val="0"/>
              </a:spcBef>
              <a:spcAft>
                <a:spcPts val="3000"/>
              </a:spcAft>
              <a:buClr>
                <a:schemeClr val="tx2"/>
              </a:buClr>
              <a:buSzTx/>
              <a:buFont typeface="Arial" panose="020B0604020202020204" pitchFamily="34" charset="0"/>
              <a:buChar char="•"/>
              <a:tabLst/>
              <a:defRPr/>
            </a:lvl1pPr>
          </a:lstStyle>
          <a:p>
            <a:pPr marL="285750" marR="0" lvl="0" indent="-285750" algn="l" defTabSz="1828800" rtl="0" eaLnBrk="1" fontAlgn="auto" latinLnBrk="0" hangingPunct="1">
              <a:lnSpc>
                <a:spcPct val="100000"/>
              </a:lnSpc>
              <a:spcBef>
                <a:spcPts val="0"/>
              </a:spcBef>
              <a:spcAft>
                <a:spcPts val="3000"/>
              </a:spcAft>
              <a:buClr>
                <a:schemeClr val="tx2"/>
              </a:buClr>
              <a:buSzTx/>
              <a:buFont typeface="Arial" panose="020B0604020202020204" pitchFamily="34" charset="0"/>
              <a:buChar char="•"/>
              <a:tabLst/>
              <a:defRPr/>
            </a:pPr>
            <a:r>
              <a:rPr lang="en-US"/>
              <a:t>Click icon in the center of box to add picture</a:t>
            </a:r>
          </a:p>
          <a:p>
            <a:endParaRPr lang="en-US"/>
          </a:p>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p:ph type="body" sz="quarter" idx="14" hasCustomPrompt="1"/>
          </p:nvPr>
        </p:nvSpPr>
        <p:spPr>
          <a:xfrm>
            <a:off x="688975" y="7128416"/>
            <a:ext cx="5216526" cy="785812"/>
          </a:xfrm>
        </p:spPr>
        <p:txBody>
          <a:bodyPr vert="horz" lIns="0" tIns="0" rIns="0" bIns="0" rtlCol="0">
            <a:noAutofit/>
          </a:bodyPr>
          <a:lstStyle>
            <a:lvl1pPr marL="0" indent="0">
              <a:buNone/>
              <a:defRPr lang="en-US" sz="3750">
                <a:ln w="3175">
                  <a:noFill/>
                </a:ln>
              </a:defRPr>
            </a:lvl1pPr>
          </a:lstStyle>
          <a:p>
            <a:pPr lvl="0" fontAlgn="base"/>
            <a:r>
              <a:rPr lang="en-US"/>
              <a:t>Column 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p:ph type="body" sz="quarter" idx="15" hasCustomPrompt="1"/>
          </p:nvPr>
        </p:nvSpPr>
        <p:spPr>
          <a:xfrm>
            <a:off x="6477003" y="7127210"/>
            <a:ext cx="5216526" cy="786384"/>
          </a:xfrm>
        </p:spPr>
        <p:txBody>
          <a:bodyPr vert="horz" lIns="0" tIns="0" rIns="0" bIns="0" rtlCol="0">
            <a:noAutofit/>
          </a:bodyPr>
          <a:lstStyle>
            <a:lvl1pPr marL="0" indent="0">
              <a:buNone/>
              <a:defRPr lang="en-US" sz="3750">
                <a:ln w="3175">
                  <a:noFill/>
                </a:ln>
              </a:defRPr>
            </a:lvl1pPr>
          </a:lstStyle>
          <a:p>
            <a:pPr lvl="0" fontAlgn="base"/>
            <a:r>
              <a:rPr lang="en-US"/>
              <a:t>Column 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p:ph type="body" sz="quarter" idx="16" hasCustomPrompt="1"/>
          </p:nvPr>
        </p:nvSpPr>
        <p:spPr>
          <a:xfrm>
            <a:off x="12192003" y="7127210"/>
            <a:ext cx="5216614" cy="786384"/>
          </a:xfrm>
        </p:spPr>
        <p:txBody>
          <a:bodyPr vert="horz" lIns="0" tIns="0" rIns="0" bIns="0" rtlCol="0">
            <a:noAutofit/>
          </a:bodyPr>
          <a:lstStyle>
            <a:lvl1pPr marL="0" indent="0">
              <a:buNone/>
              <a:defRPr lang="en-US" sz="3750">
                <a:ln w="3175">
                  <a:noFill/>
                </a:ln>
              </a:defRPr>
            </a:lvl1pPr>
          </a:lstStyle>
          <a:p>
            <a:pPr lvl="0" fontAlgn="base"/>
            <a:r>
              <a:rPr lang="en-US"/>
              <a:t>Column 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p:ph type="body" sz="quarter" idx="17" hasCustomPrompt="1"/>
          </p:nvPr>
        </p:nvSpPr>
        <p:spPr>
          <a:xfrm>
            <a:off x="17945100" y="7127210"/>
            <a:ext cx="5216644" cy="786384"/>
          </a:xfrm>
        </p:spPr>
        <p:txBody>
          <a:bodyPr vert="horz" lIns="0" tIns="0" rIns="0" bIns="0" rtlCol="0">
            <a:noAutofit/>
          </a:bodyPr>
          <a:lstStyle>
            <a:lvl1pPr marL="0" indent="0">
              <a:buNone/>
              <a:defRPr lang="en-US" sz="3750">
                <a:ln w="3175">
                  <a:noFill/>
                </a:ln>
              </a:defRPr>
            </a:lvl1pPr>
          </a:lstStyle>
          <a:p>
            <a:pPr lvl="0" fontAlgn="base"/>
            <a:r>
              <a:rPr lang="en-US"/>
              <a:t>Column 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p:ph type="body" sz="quarter" idx="18"/>
          </p:nvPr>
        </p:nvSpPr>
        <p:spPr>
          <a:xfrm>
            <a:off x="6482478" y="7822154"/>
            <a:ext cx="5211048" cy="5103160"/>
          </a:xfrm>
        </p:spPr>
        <p:txBody>
          <a:bodyPr lIns="0"/>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p:ph type="body" sz="quarter" idx="19"/>
          </p:nvPr>
        </p:nvSpPr>
        <p:spPr>
          <a:xfrm>
            <a:off x="12198409" y="7822154"/>
            <a:ext cx="5209338" cy="5103160"/>
          </a:xfrm>
        </p:spPr>
        <p:txBody>
          <a:bodyPr lIns="0"/>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p:ph type="body" sz="quarter" idx="20"/>
          </p:nvPr>
        </p:nvSpPr>
        <p:spPr>
          <a:xfrm>
            <a:off x="17952409" y="7822154"/>
            <a:ext cx="5209338" cy="5103160"/>
          </a:xfrm>
        </p:spPr>
        <p:txBody>
          <a:bodyPr lIns="0"/>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pic>
        <p:nvPicPr>
          <p:cNvPr id="17" name="Picture 16">
            <a:extLst>
              <a:ext uri="{FF2B5EF4-FFF2-40B4-BE49-F238E27FC236}">
                <a16:creationId xmlns:a16="http://schemas.microsoft.com/office/drawing/2014/main" id="{F4678F1C-9338-6F4C-A646-6F07933781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15906804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1_1/6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0" y="2"/>
            <a:ext cx="12192000" cy="381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a:extLst>
              <a:ext uri="{FF2B5EF4-FFF2-40B4-BE49-F238E27FC236}">
                <a16:creationId xmlns:a16="http://schemas.microsoft.com/office/drawing/2014/main" id="{4667B03D-3B0E-4A16-8455-9D5E13184485}"/>
              </a:ext>
            </a:extLst>
          </p:cNvPr>
          <p:cNvSpPr>
            <a:spLocks noGrp="1"/>
          </p:cNvSpPr>
          <p:nvPr>
            <p:ph type="title"/>
          </p:nvPr>
        </p:nvSpPr>
        <p:spPr>
          <a:xfrm>
            <a:off x="667512" y="539496"/>
            <a:ext cx="11295888" cy="3270504"/>
          </a:xfrm>
          <a:ln w="12700">
            <a:noFill/>
          </a:ln>
        </p:spPr>
        <p:txBody>
          <a:bodyPr vert="horz" lIns="0" tIns="0" rIns="0" bIns="0" rtlCol="0" anchor="t" anchorCtr="0">
            <a:noAutofit/>
          </a:bodyPr>
          <a:lstStyle>
            <a:lvl1pPr>
              <a:defRPr lang="en-US" dirty="0">
                <a:ln w="9525">
                  <a:noFill/>
                </a:ln>
                <a:solidFill>
                  <a:schemeClr val="bg1"/>
                </a:solidFill>
              </a:defRPr>
            </a:lvl1pPr>
          </a:lstStyle>
          <a:p>
            <a:pPr marL="0" lvl="0"/>
            <a:r>
              <a:rPr lang="en-US"/>
              <a:t>Click to edit Master title style</a:t>
            </a:r>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96292" y="4861848"/>
            <a:ext cx="5208456" cy="7088108"/>
          </a:xfrm>
        </p:spPr>
        <p:txBody>
          <a:bodyPr lIns="0">
            <a:noAutofit/>
          </a:bodyPr>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hasCustomPrompt="1"/>
          </p:nvPr>
        </p:nvSpPr>
        <p:spPr>
          <a:xfrm>
            <a:off x="12188952" y="2"/>
            <a:ext cx="12195048" cy="3810000"/>
          </a:xfrm>
          <a:solidFill>
            <a:schemeClr val="bg1">
              <a:lumMod val="75000"/>
            </a:schemeClr>
          </a:solidFill>
        </p:spPr>
        <p:txBody>
          <a:bodyPr/>
          <a:lstStyle>
            <a:lvl1pPr marL="285750" marR="0" indent="-285750" algn="l" defTabSz="1828800" rtl="0" eaLnBrk="1" fontAlgn="auto" latinLnBrk="0" hangingPunct="1">
              <a:lnSpc>
                <a:spcPct val="100000"/>
              </a:lnSpc>
              <a:spcBef>
                <a:spcPts val="0"/>
              </a:spcBef>
              <a:spcAft>
                <a:spcPts val="3000"/>
              </a:spcAft>
              <a:buClr>
                <a:schemeClr val="tx2"/>
              </a:buClr>
              <a:buSzTx/>
              <a:buFont typeface="Arial" panose="020B0604020202020204" pitchFamily="34" charset="0"/>
              <a:buChar char="•"/>
              <a:tabLst/>
              <a:defRPr/>
            </a:lvl1pPr>
          </a:lstStyle>
          <a:p>
            <a:pPr marL="285750" marR="0" lvl="0" indent="-285750" algn="l" defTabSz="1828800" rtl="0" eaLnBrk="1" fontAlgn="auto" latinLnBrk="0" hangingPunct="1">
              <a:lnSpc>
                <a:spcPct val="100000"/>
              </a:lnSpc>
              <a:spcBef>
                <a:spcPts val="0"/>
              </a:spcBef>
              <a:spcAft>
                <a:spcPts val="3000"/>
              </a:spcAft>
              <a:buClr>
                <a:schemeClr val="tx2"/>
              </a:buClr>
              <a:buSzTx/>
              <a:buFont typeface="Arial" panose="020B0604020202020204" pitchFamily="34" charset="0"/>
              <a:buChar char="•"/>
              <a:tabLst/>
              <a:defRPr/>
            </a:pPr>
            <a:r>
              <a:rPr lang="en-US"/>
              <a:t>Click icon in the center of box to add picture</a:t>
            </a:r>
          </a:p>
          <a:p>
            <a:endParaRPr lang="en-US"/>
          </a:p>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p:ph type="body" sz="quarter" idx="14" hasCustomPrompt="1"/>
          </p:nvPr>
        </p:nvSpPr>
        <p:spPr>
          <a:xfrm>
            <a:off x="688975" y="4167064"/>
            <a:ext cx="5216526" cy="785812"/>
          </a:xfrm>
        </p:spPr>
        <p:txBody>
          <a:bodyPr vert="horz" lIns="0" tIns="0" rIns="0" bIns="0" rtlCol="0">
            <a:noAutofit/>
          </a:bodyPr>
          <a:lstStyle>
            <a:lvl1pPr marL="0" indent="0">
              <a:buNone/>
              <a:defRPr lang="en-US" sz="3750">
                <a:ln w="3175">
                  <a:noFill/>
                </a:ln>
              </a:defRPr>
            </a:lvl1pPr>
          </a:lstStyle>
          <a:p>
            <a:pPr lvl="0" fontAlgn="base"/>
            <a:r>
              <a:rPr lang="en-US"/>
              <a:t>Column 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p:ph type="body" sz="quarter" idx="15" hasCustomPrompt="1"/>
          </p:nvPr>
        </p:nvSpPr>
        <p:spPr>
          <a:xfrm>
            <a:off x="6477003" y="4165856"/>
            <a:ext cx="5216526" cy="786384"/>
          </a:xfrm>
        </p:spPr>
        <p:txBody>
          <a:bodyPr vert="horz" lIns="0" tIns="0" rIns="0" bIns="0" rtlCol="0">
            <a:noAutofit/>
          </a:bodyPr>
          <a:lstStyle>
            <a:lvl1pPr marL="0" indent="0">
              <a:buNone/>
              <a:defRPr lang="en-US" sz="3750">
                <a:ln w="3175">
                  <a:noFill/>
                </a:ln>
              </a:defRPr>
            </a:lvl1pPr>
          </a:lstStyle>
          <a:p>
            <a:pPr lvl="0" fontAlgn="base"/>
            <a:r>
              <a:rPr lang="en-US"/>
              <a:t>Column 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p:ph type="body" sz="quarter" idx="16" hasCustomPrompt="1"/>
          </p:nvPr>
        </p:nvSpPr>
        <p:spPr>
          <a:xfrm>
            <a:off x="12192003" y="4165856"/>
            <a:ext cx="5216614" cy="786384"/>
          </a:xfrm>
        </p:spPr>
        <p:txBody>
          <a:bodyPr vert="horz" lIns="0" tIns="0" rIns="0" bIns="0" rtlCol="0">
            <a:noAutofit/>
          </a:bodyPr>
          <a:lstStyle>
            <a:lvl1pPr marL="0" indent="0">
              <a:buNone/>
              <a:defRPr lang="en-US" sz="3750">
                <a:ln w="3175">
                  <a:noFill/>
                </a:ln>
              </a:defRPr>
            </a:lvl1pPr>
          </a:lstStyle>
          <a:p>
            <a:pPr lvl="0" fontAlgn="base"/>
            <a:r>
              <a:rPr lang="en-US"/>
              <a:t>Column 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p:ph type="body" sz="quarter" idx="17" hasCustomPrompt="1"/>
          </p:nvPr>
        </p:nvSpPr>
        <p:spPr>
          <a:xfrm>
            <a:off x="17945100" y="4165856"/>
            <a:ext cx="5216644" cy="786384"/>
          </a:xfrm>
        </p:spPr>
        <p:txBody>
          <a:bodyPr vert="horz" lIns="0" tIns="0" rIns="0" bIns="0" rtlCol="0">
            <a:noAutofit/>
          </a:bodyPr>
          <a:lstStyle>
            <a:lvl1pPr marL="0" indent="0">
              <a:buNone/>
              <a:defRPr lang="en-US" sz="3750">
                <a:ln w="3175">
                  <a:noFill/>
                </a:ln>
              </a:defRPr>
            </a:lvl1pPr>
          </a:lstStyle>
          <a:p>
            <a:pPr lvl="0" fontAlgn="base"/>
            <a:r>
              <a:rPr lang="en-US"/>
              <a:t>Column 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p:ph type="body" sz="quarter" idx="18"/>
          </p:nvPr>
        </p:nvSpPr>
        <p:spPr>
          <a:xfrm>
            <a:off x="6482478" y="4860803"/>
            <a:ext cx="5211048" cy="7087338"/>
          </a:xfrm>
        </p:spPr>
        <p:txBody>
          <a:bodyPr lIns="0"/>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p:ph type="body" sz="quarter" idx="19"/>
          </p:nvPr>
        </p:nvSpPr>
        <p:spPr>
          <a:xfrm>
            <a:off x="12198409" y="4860803"/>
            <a:ext cx="5209338" cy="7087338"/>
          </a:xfrm>
        </p:spPr>
        <p:txBody>
          <a:bodyPr lIns="0"/>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p:ph type="body" sz="quarter" idx="20"/>
          </p:nvPr>
        </p:nvSpPr>
        <p:spPr>
          <a:xfrm>
            <a:off x="17952409" y="4860803"/>
            <a:ext cx="5209338" cy="7087338"/>
          </a:xfrm>
        </p:spPr>
        <p:txBody>
          <a:bodyPr lIns="0"/>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pic>
        <p:nvPicPr>
          <p:cNvPr id="17" name="Picture 16">
            <a:extLst>
              <a:ext uri="{FF2B5EF4-FFF2-40B4-BE49-F238E27FC236}">
                <a16:creationId xmlns:a16="http://schemas.microsoft.com/office/drawing/2014/main" id="{267EDE47-56F8-CD4A-91D1-3A978904B6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34257571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2_Full Screen w PostIts 0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21AA0E-9E2E-CD48-B732-33823216CA71}"/>
              </a:ext>
            </a:extLst>
          </p:cNvPr>
          <p:cNvSpPr>
            <a:spLocks noGrp="1"/>
          </p:cNvSpPr>
          <p:nvPr>
            <p:ph type="pic" sz="quarter" idx="12" hasCustomPrompt="1"/>
          </p:nvPr>
        </p:nvSpPr>
        <p:spPr>
          <a:xfrm>
            <a:off x="0" y="0"/>
            <a:ext cx="24387048" cy="13716000"/>
          </a:xfrm>
          <a:solidFill>
            <a:schemeClr val="bg1">
              <a:lumMod val="75000"/>
            </a:schemeClr>
          </a:solidFill>
        </p:spPr>
        <p:txBody>
          <a:bodyPr vert="horz" lIns="365760" tIns="0" rIns="0" bIns="0" rtlCol="0">
            <a:noAutofit/>
          </a:bodyPr>
          <a:lstStyle>
            <a:lvl1pPr>
              <a:defRPr lang="en-US" dirty="0"/>
            </a:lvl1pPr>
          </a:lstStyle>
          <a:p>
            <a:pPr marR="0" lvl="0" fontAlgn="auto">
              <a:buSzTx/>
              <a:tabLst/>
            </a:pPr>
            <a:r>
              <a:rPr lang="en-US"/>
              <a:t>Click icon in the center of slide to add picture</a:t>
            </a:r>
          </a:p>
          <a:p>
            <a:pPr marR="0" lvl="0" fontAlgn="auto">
              <a:buSzTx/>
              <a:tabLst/>
            </a:pPr>
            <a:endParaRPr lang="en-US"/>
          </a:p>
          <a:p>
            <a:pPr marR="0" lvl="0" fontAlgn="auto">
              <a:buSzTx/>
              <a:tabLst/>
            </a:pPr>
            <a:endParaRPr lang="en-US"/>
          </a:p>
        </p:txBody>
      </p:sp>
      <p:sp>
        <p:nvSpPr>
          <p:cNvPr id="3" name="Footer Placeholder 2">
            <a:extLst>
              <a:ext uri="{FF2B5EF4-FFF2-40B4-BE49-F238E27FC236}">
                <a16:creationId xmlns:a16="http://schemas.microsoft.com/office/drawing/2014/main" id="{90DE15A5-4D9F-1F4C-A2FE-BCE9333BF5EC}"/>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F41D764D-58D3-C848-A5CF-E3744B83DFB7}"/>
              </a:ext>
            </a:extLst>
          </p:cNvPr>
          <p:cNvSpPr>
            <a:spLocks noGrp="1"/>
          </p:cNvSpPr>
          <p:nvPr>
            <p:ph type="sldNum" sz="quarter" idx="11"/>
          </p:nvPr>
        </p:nvSpPr>
        <p:spPr/>
        <p:txBody>
          <a:bodyPr/>
          <a:lstStyle>
            <a:lvl1pPr>
              <a:defRPr>
                <a:solidFill>
                  <a:schemeClr val="bg1"/>
                </a:solidFill>
              </a:defRPr>
            </a:lvl1pPr>
          </a:lstStyle>
          <a:p>
            <a:fld id="{762E77F0-FB5B-4E8E-9BC9-34F14560A017}" type="slidenum">
              <a:rPr lang="en-US" smtClean="0"/>
              <a:pPr/>
              <a:t>‹#›</a:t>
            </a:fld>
            <a:endParaRPr lang="en-US"/>
          </a:p>
        </p:txBody>
      </p:sp>
      <p:sp>
        <p:nvSpPr>
          <p:cNvPr id="10" name="Text Placeholder 9">
            <a:extLst>
              <a:ext uri="{FF2B5EF4-FFF2-40B4-BE49-F238E27FC236}">
                <a16:creationId xmlns:a16="http://schemas.microsoft.com/office/drawing/2014/main" id="{F9B1F1B6-DA20-BF4A-97CD-0AAABFCC97B0}"/>
              </a:ext>
            </a:extLst>
          </p:cNvPr>
          <p:cNvSpPr>
            <a:spLocks noGrp="1"/>
          </p:cNvSpPr>
          <p:nvPr>
            <p:ph type="body" sz="quarter" idx="13"/>
          </p:nvPr>
        </p:nvSpPr>
        <p:spPr>
          <a:xfrm>
            <a:off x="6477000" y="4800600"/>
            <a:ext cx="5715000" cy="4114800"/>
          </a:xfrm>
          <a:solidFill>
            <a:schemeClr val="bg1"/>
          </a:solidFill>
        </p:spPr>
        <p:txBody>
          <a:bodyPr lIns="182880" tIns="182880" rIns="91440"/>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p:txBody>
      </p:sp>
      <p:sp>
        <p:nvSpPr>
          <p:cNvPr id="9" name="Freeform 5">
            <a:extLst>
              <a:ext uri="{FF2B5EF4-FFF2-40B4-BE49-F238E27FC236}">
                <a16:creationId xmlns:a16="http://schemas.microsoft.com/office/drawing/2014/main" id="{9EB9608A-83D7-2445-9B5E-0695BCA9B613}"/>
              </a:ext>
            </a:extLst>
          </p:cNvPr>
          <p:cNvSpPr>
            <a:spLocks noEditPoints="1"/>
          </p:cNvSpPr>
          <p:nvPr userDrawn="1"/>
        </p:nvSpPr>
        <p:spPr bwMode="auto">
          <a:xfrm>
            <a:off x="727155" y="12909775"/>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900"/>
          </a:p>
        </p:txBody>
      </p:sp>
      <p:sp>
        <p:nvSpPr>
          <p:cNvPr id="13" name="Title 12">
            <a:extLst>
              <a:ext uri="{FF2B5EF4-FFF2-40B4-BE49-F238E27FC236}">
                <a16:creationId xmlns:a16="http://schemas.microsoft.com/office/drawing/2014/main" id="{58C4667B-36E6-384D-9236-5ED44E3130B6}"/>
              </a:ext>
            </a:extLst>
          </p:cNvPr>
          <p:cNvSpPr>
            <a:spLocks noGrp="1"/>
          </p:cNvSpPr>
          <p:nvPr>
            <p:ph type="title"/>
          </p:nvPr>
        </p:nvSpPr>
        <p:spPr>
          <a:xfrm>
            <a:off x="720852" y="731520"/>
            <a:ext cx="5756148" cy="4069080"/>
          </a:xfrm>
          <a:solidFill>
            <a:schemeClr val="accent2"/>
          </a:solidFill>
          <a:ln w="12700">
            <a:noFill/>
          </a:ln>
        </p:spPr>
        <p:txBody>
          <a:bodyPr vert="horz" lIns="228600" tIns="155448" rIns="329184" bIns="155448" rtlCol="0" anchor="t" anchorCtr="0">
            <a:noAutofit/>
          </a:bodyPr>
          <a:lstStyle>
            <a:lvl1pPr>
              <a:defRPr lang="en-US" dirty="0">
                <a:ln w="9525">
                  <a:noFill/>
                </a:ln>
                <a:solidFill>
                  <a:schemeClr val="bg1"/>
                </a:solidFill>
              </a:defRPr>
            </a:lvl1pPr>
          </a:lstStyle>
          <a:p>
            <a:pPr marL="0" lvl="0" indent="0">
              <a:spcAft>
                <a:spcPts val="3000"/>
              </a:spcAft>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97384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Image Title 01">
    <p:bg>
      <p:bgPr>
        <a:solidFill>
          <a:schemeClr val="accent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5A85A06-2F38-EF44-A887-B19E66BB54AB}"/>
              </a:ext>
            </a:extLst>
          </p:cNvPr>
          <p:cNvSpPr>
            <a:spLocks noGrp="1"/>
          </p:cNvSpPr>
          <p:nvPr>
            <p:ph type="pic" sz="quarter" idx="11"/>
          </p:nvPr>
        </p:nvSpPr>
        <p:spPr>
          <a:xfrm>
            <a:off x="9220200" y="0"/>
            <a:ext cx="15157704" cy="13716000"/>
          </a:xfrm>
          <a:solidFill>
            <a:schemeClr val="bg1">
              <a:lumMod val="75000"/>
            </a:schemeClr>
          </a:solidFill>
        </p:spPr>
        <p:txBody>
          <a:bodyPr/>
          <a:lstStyle/>
          <a:p>
            <a:endParaRPr lang="en-US"/>
          </a:p>
        </p:txBody>
      </p:sp>
      <p:sp>
        <p:nvSpPr>
          <p:cNvPr id="2" name="Title 1"/>
          <p:cNvSpPr>
            <a:spLocks noGrp="1"/>
          </p:cNvSpPr>
          <p:nvPr>
            <p:ph type="ctrTitle" hasCustomPrompt="1"/>
          </p:nvPr>
        </p:nvSpPr>
        <p:spPr>
          <a:xfrm>
            <a:off x="649224" y="557784"/>
            <a:ext cx="8228076" cy="4315968"/>
          </a:xfrm>
        </p:spPr>
        <p:txBody>
          <a:bodyPr anchor="b" anchorCtr="0">
            <a:noAutofit/>
          </a:bodyPr>
          <a:lstStyle>
            <a:lvl1pPr algn="l" fontAlgn="b">
              <a:lnSpc>
                <a:spcPct val="112000"/>
              </a:lnSpc>
              <a:defRPr sz="9000">
                <a:solidFill>
                  <a:schemeClr val="bg1"/>
                </a:solidFill>
              </a:defRPr>
            </a:lvl1pPr>
          </a:lstStyle>
          <a:p>
            <a:r>
              <a:rPr lang="en-US"/>
              <a:t>Title with</a:t>
            </a:r>
            <a:br>
              <a:rPr lang="en-US"/>
            </a:br>
            <a:r>
              <a:rPr lang="en-US"/>
              <a:t>multiple lines</a:t>
            </a:r>
            <a:br>
              <a:rPr lang="en-US"/>
            </a:br>
            <a:r>
              <a:rPr lang="en-US"/>
              <a:t>here</a:t>
            </a:r>
          </a:p>
        </p:txBody>
      </p:sp>
      <p:sp>
        <p:nvSpPr>
          <p:cNvPr id="3" name="Subtitle 2"/>
          <p:cNvSpPr>
            <a:spLocks noGrp="1"/>
          </p:cNvSpPr>
          <p:nvPr>
            <p:ph type="subTitle" idx="1" hasCustomPrompt="1"/>
          </p:nvPr>
        </p:nvSpPr>
        <p:spPr>
          <a:xfrm>
            <a:off x="676656" y="5029200"/>
            <a:ext cx="8200644" cy="2304288"/>
          </a:xfrm>
        </p:spPr>
        <p:txBody>
          <a:bodyPr vert="horz" lIns="0" tIns="0" rIns="0" bIns="0" rtlCol="0" anchor="t">
            <a:noAutofit/>
          </a:bodyPr>
          <a:lstStyle>
            <a:lvl1pPr>
              <a:defRPr lang="en-US" sz="5250">
                <a:ln>
                  <a:noFill/>
                </a:ln>
                <a:solidFill>
                  <a:schemeClr val="bg1"/>
                </a:solidFill>
              </a:defRPr>
            </a:lvl1pPr>
          </a:lstStyle>
          <a:p>
            <a:pPr lvl="0"/>
            <a:r>
              <a:rPr lang="en-US"/>
              <a:t>Date/subtitle goes here</a:t>
            </a:r>
          </a:p>
        </p:txBody>
      </p:sp>
      <p:sp>
        <p:nvSpPr>
          <p:cNvPr id="17" name="Text Placeholder 16">
            <a:extLst>
              <a:ext uri="{FF2B5EF4-FFF2-40B4-BE49-F238E27FC236}">
                <a16:creationId xmlns:a16="http://schemas.microsoft.com/office/drawing/2014/main" id="{53F3D094-8507-4675-9425-D7CCB291279A}"/>
              </a:ext>
            </a:extLst>
          </p:cNvPr>
          <p:cNvSpPr>
            <a:spLocks noGrp="1"/>
          </p:cNvSpPr>
          <p:nvPr>
            <p:ph type="body" sz="quarter" idx="10" hasCustomPrompt="1"/>
          </p:nvPr>
        </p:nvSpPr>
        <p:spPr>
          <a:xfrm>
            <a:off x="694944" y="9802368"/>
            <a:ext cx="8182356" cy="1581912"/>
          </a:xfrm>
        </p:spPr>
        <p:txBody>
          <a:bodyPr>
            <a:noAutofit/>
          </a:bodyPr>
          <a:lstStyle>
            <a:lvl1pPr marL="0" indent="0">
              <a:spcBef>
                <a:spcPts val="0"/>
              </a:spcBef>
              <a:buNone/>
              <a:defRPr>
                <a:solidFill>
                  <a:schemeClr val="bg1"/>
                </a:solidFill>
              </a:defRPr>
            </a:lvl1pPr>
          </a:lstStyle>
          <a:p>
            <a:pPr lvl="0"/>
            <a:r>
              <a:rPr lang="en-US"/>
              <a:t>Name goes here</a:t>
            </a:r>
            <a:br>
              <a:rPr lang="en-US"/>
            </a:br>
            <a:r>
              <a:rPr lang="en-US"/>
              <a:t>Position goes here</a:t>
            </a:r>
          </a:p>
        </p:txBody>
      </p:sp>
      <p:sp>
        <p:nvSpPr>
          <p:cNvPr id="10" name="Freeform 5">
            <a:extLst>
              <a:ext uri="{FF2B5EF4-FFF2-40B4-BE49-F238E27FC236}">
                <a16:creationId xmlns:a16="http://schemas.microsoft.com/office/drawing/2014/main" id="{C486C08E-7F0F-A545-A602-350819B021C5}"/>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1918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6_Full Screen w PostIts 0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21AA0E-9E2E-CD48-B732-33823216CA71}"/>
              </a:ext>
            </a:extLst>
          </p:cNvPr>
          <p:cNvSpPr>
            <a:spLocks noGrp="1"/>
          </p:cNvSpPr>
          <p:nvPr>
            <p:ph type="pic" sz="quarter" idx="12" hasCustomPrompt="1"/>
          </p:nvPr>
        </p:nvSpPr>
        <p:spPr>
          <a:xfrm>
            <a:off x="0" y="0"/>
            <a:ext cx="24387048" cy="13716000"/>
          </a:xfrm>
          <a:solidFill>
            <a:schemeClr val="bg1">
              <a:lumMod val="75000"/>
            </a:schemeClr>
          </a:solidFill>
        </p:spPr>
        <p:txBody>
          <a:bodyPr vert="horz" lIns="365760" tIns="0" rIns="0" bIns="0" rtlCol="0">
            <a:noAutofit/>
          </a:bodyPr>
          <a:lstStyle>
            <a:lvl1pPr>
              <a:defRPr lang="en-US" dirty="0"/>
            </a:lvl1pPr>
          </a:lstStyle>
          <a:p>
            <a:pPr marR="0" lvl="0" fontAlgn="auto">
              <a:buSzTx/>
              <a:tabLst/>
            </a:pPr>
            <a:r>
              <a:rPr lang="en-US"/>
              <a:t>Click icon in the center of slide to add picture</a:t>
            </a:r>
          </a:p>
          <a:p>
            <a:pPr marR="0" lvl="0" fontAlgn="auto">
              <a:buSzTx/>
              <a:tabLst/>
            </a:pPr>
            <a:endParaRPr lang="en-US"/>
          </a:p>
          <a:p>
            <a:pPr marR="0" lvl="0" fontAlgn="auto">
              <a:buSzTx/>
              <a:tabLst/>
            </a:pPr>
            <a:endParaRPr lang="en-US"/>
          </a:p>
        </p:txBody>
      </p:sp>
      <p:sp>
        <p:nvSpPr>
          <p:cNvPr id="3" name="Footer Placeholder 2">
            <a:extLst>
              <a:ext uri="{FF2B5EF4-FFF2-40B4-BE49-F238E27FC236}">
                <a16:creationId xmlns:a16="http://schemas.microsoft.com/office/drawing/2014/main" id="{90DE15A5-4D9F-1F4C-A2FE-BCE9333BF5EC}"/>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F41D764D-58D3-C848-A5CF-E3744B83DFB7}"/>
              </a:ext>
            </a:extLst>
          </p:cNvPr>
          <p:cNvSpPr>
            <a:spLocks noGrp="1"/>
          </p:cNvSpPr>
          <p:nvPr>
            <p:ph type="sldNum" sz="quarter" idx="11"/>
          </p:nvPr>
        </p:nvSpPr>
        <p:spPr/>
        <p:txBody>
          <a:bodyPr/>
          <a:lstStyle>
            <a:lvl1pPr>
              <a:defRPr>
                <a:solidFill>
                  <a:schemeClr val="bg1"/>
                </a:solidFill>
              </a:defRPr>
            </a:lvl1pPr>
          </a:lstStyle>
          <a:p>
            <a:fld id="{762E77F0-FB5B-4E8E-9BC9-34F14560A017}" type="slidenum">
              <a:rPr lang="en-US" smtClean="0"/>
              <a:pPr/>
              <a:t>‹#›</a:t>
            </a:fld>
            <a:endParaRPr lang="en-US"/>
          </a:p>
        </p:txBody>
      </p:sp>
      <p:sp>
        <p:nvSpPr>
          <p:cNvPr id="10" name="Text Placeholder 9">
            <a:extLst>
              <a:ext uri="{FF2B5EF4-FFF2-40B4-BE49-F238E27FC236}">
                <a16:creationId xmlns:a16="http://schemas.microsoft.com/office/drawing/2014/main" id="{F9B1F1B6-DA20-BF4A-97CD-0AAABFCC97B0}"/>
              </a:ext>
            </a:extLst>
          </p:cNvPr>
          <p:cNvSpPr>
            <a:spLocks noGrp="1"/>
          </p:cNvSpPr>
          <p:nvPr>
            <p:ph type="body" sz="quarter" idx="13"/>
          </p:nvPr>
        </p:nvSpPr>
        <p:spPr>
          <a:xfrm>
            <a:off x="17948148" y="4800600"/>
            <a:ext cx="5715000" cy="4114800"/>
          </a:xfrm>
          <a:solidFill>
            <a:schemeClr val="bg1"/>
          </a:solidFill>
        </p:spPr>
        <p:txBody>
          <a:bodyPr lIns="182880" tIns="182880" rIns="91440"/>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p:txBody>
      </p:sp>
      <p:sp>
        <p:nvSpPr>
          <p:cNvPr id="9" name="Freeform 5">
            <a:extLst>
              <a:ext uri="{FF2B5EF4-FFF2-40B4-BE49-F238E27FC236}">
                <a16:creationId xmlns:a16="http://schemas.microsoft.com/office/drawing/2014/main" id="{9EB9608A-83D7-2445-9B5E-0695BCA9B613}"/>
              </a:ext>
            </a:extLst>
          </p:cNvPr>
          <p:cNvSpPr>
            <a:spLocks noEditPoints="1"/>
          </p:cNvSpPr>
          <p:nvPr userDrawn="1"/>
        </p:nvSpPr>
        <p:spPr bwMode="auto">
          <a:xfrm>
            <a:off x="727155" y="12909775"/>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900"/>
          </a:p>
        </p:txBody>
      </p:sp>
      <p:sp>
        <p:nvSpPr>
          <p:cNvPr id="13" name="Title 12">
            <a:extLst>
              <a:ext uri="{FF2B5EF4-FFF2-40B4-BE49-F238E27FC236}">
                <a16:creationId xmlns:a16="http://schemas.microsoft.com/office/drawing/2014/main" id="{58C4667B-36E6-384D-9236-5ED44E3130B6}"/>
              </a:ext>
            </a:extLst>
          </p:cNvPr>
          <p:cNvSpPr>
            <a:spLocks noGrp="1"/>
          </p:cNvSpPr>
          <p:nvPr>
            <p:ph type="title"/>
          </p:nvPr>
        </p:nvSpPr>
        <p:spPr>
          <a:xfrm>
            <a:off x="12192000" y="731520"/>
            <a:ext cx="5756148" cy="4069080"/>
          </a:xfrm>
          <a:solidFill>
            <a:schemeClr val="accent2"/>
          </a:solidFill>
          <a:ln w="12700">
            <a:noFill/>
          </a:ln>
        </p:spPr>
        <p:txBody>
          <a:bodyPr vert="horz" lIns="228600" tIns="155448" rIns="329184" bIns="155448" rtlCol="0" anchor="t" anchorCtr="0">
            <a:noAutofit/>
          </a:bodyPr>
          <a:lstStyle>
            <a:lvl1pPr>
              <a:defRPr lang="en-US" dirty="0">
                <a:ln w="9525">
                  <a:noFill/>
                </a:ln>
                <a:solidFill>
                  <a:schemeClr val="bg1"/>
                </a:solidFill>
              </a:defRPr>
            </a:lvl1pPr>
          </a:lstStyle>
          <a:p>
            <a:pPr marL="0" lvl="0" indent="0">
              <a:spcAft>
                <a:spcPts val="3000"/>
              </a:spcAft>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8911698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Single Column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5D1C46-DA5B-44B3-B594-6A390F5F6E6E}"/>
              </a:ext>
            </a:extLst>
          </p:cNvPr>
          <p:cNvSpPr/>
          <p:nvPr userDrawn="1"/>
        </p:nvSpPr>
        <p:spPr>
          <a:xfrm>
            <a:off x="0" y="0"/>
            <a:ext cx="6477000" cy="1371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p:txBody>
          <a:bodyPr lIns="365760"/>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477000" y="621792"/>
            <a:ext cx="17160240" cy="12353544"/>
          </a:xfrm>
        </p:spPr>
        <p:txBody>
          <a:bodyPr vert="horz" lIns="18288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88975" y="3687499"/>
            <a:ext cx="5216526" cy="2280490"/>
          </a:xfrm>
        </p:spPr>
        <p:txBody>
          <a:bodyPr lIns="0" tIns="0" rIns="0">
            <a:noAutofit/>
          </a:bodyPr>
          <a:lstStyle>
            <a:lvl1pPr marL="0" indent="0" algn="l" fontAlgn="base">
              <a:lnSpc>
                <a:spcPct val="100000"/>
              </a:lnSpc>
              <a:spcBef>
                <a:spcPts val="0"/>
              </a:spcBef>
              <a:buFont typeface="Arial" panose="020B0604020202020204" pitchFamily="34" charset="0"/>
              <a:buNone/>
              <a:defRPr lang="en-US" sz="3750" kern="1200" dirty="0">
                <a:ln w="3175">
                  <a:noFill/>
                </a:ln>
                <a:solidFill>
                  <a:schemeClr val="bg1"/>
                </a:solidFill>
                <a:latin typeface="+mn-lt"/>
                <a:ea typeface="+mn-ea"/>
                <a:cs typeface="+mn-cs"/>
              </a:defRPr>
            </a:lvl1pPr>
          </a:lstStyle>
          <a:p>
            <a:r>
              <a:rPr lang="en-US"/>
              <a:t>Subtitle or callout if needed, all titles and subtitles are sentence case </a:t>
            </a:r>
          </a:p>
        </p:txBody>
      </p:sp>
      <p:sp>
        <p:nvSpPr>
          <p:cNvPr id="5" name="Title 4">
            <a:extLst>
              <a:ext uri="{FF2B5EF4-FFF2-40B4-BE49-F238E27FC236}">
                <a16:creationId xmlns:a16="http://schemas.microsoft.com/office/drawing/2014/main" id="{34064204-D3C0-994D-BBAC-5C11DF588005}"/>
              </a:ext>
            </a:extLst>
          </p:cNvPr>
          <p:cNvSpPr>
            <a:spLocks noGrp="1"/>
          </p:cNvSpPr>
          <p:nvPr>
            <p:ph type="title"/>
          </p:nvPr>
        </p:nvSpPr>
        <p:spPr>
          <a:xfrm>
            <a:off x="668995" y="537179"/>
            <a:ext cx="5241586" cy="3062106"/>
          </a:xfrm>
        </p:spPr>
        <p:txBody>
          <a:bodyPr/>
          <a:lstStyle>
            <a:lvl1pPr>
              <a:defRPr>
                <a:solidFill>
                  <a:schemeClr val="bg1"/>
                </a:solidFill>
              </a:defRPr>
            </a:lvl1pPr>
          </a:lstStyle>
          <a:p>
            <a:r>
              <a:rPr lang="en-US"/>
              <a:t>Click to edit Master title style</a:t>
            </a:r>
          </a:p>
        </p:txBody>
      </p:sp>
      <p:sp>
        <p:nvSpPr>
          <p:cNvPr id="8" name="Freeform 5">
            <a:extLst>
              <a:ext uri="{FF2B5EF4-FFF2-40B4-BE49-F238E27FC236}">
                <a16:creationId xmlns:a16="http://schemas.microsoft.com/office/drawing/2014/main" id="{06EFB90B-468B-48EC-9C17-1C9C6FB59342}"/>
              </a:ext>
            </a:extLst>
          </p:cNvPr>
          <p:cNvSpPr>
            <a:spLocks noEditPoints="1"/>
          </p:cNvSpPr>
          <p:nvPr userDrawn="1"/>
        </p:nvSpPr>
        <p:spPr bwMode="auto">
          <a:xfrm>
            <a:off x="727155" y="12909775"/>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900"/>
          </a:p>
        </p:txBody>
      </p:sp>
    </p:spTree>
    <p:extLst>
      <p:ext uri="{BB962C8B-B14F-4D97-AF65-F5344CB8AC3E}">
        <p14:creationId xmlns:p14="http://schemas.microsoft.com/office/powerpoint/2010/main" val="310200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2_Three Quarters Image Slide">
    <p:bg>
      <p:bgPr>
        <a:solidFill>
          <a:schemeClr val="accent4"/>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hasCustomPrompt="1"/>
          </p:nvPr>
        </p:nvSpPr>
        <p:spPr>
          <a:xfrm>
            <a:off x="6477000" y="0"/>
            <a:ext cx="17907000" cy="13716000"/>
          </a:xfrm>
          <a:solidFill>
            <a:schemeClr val="bg1">
              <a:lumMod val="75000"/>
            </a:schemeClr>
          </a:solidFill>
        </p:spPr>
        <p:txBody>
          <a:bodyPr vert="horz" lIns="365760" tIns="0" rIns="0" bIns="0" rtlCol="0">
            <a:noAutofit/>
          </a:bodyPr>
          <a:lstStyle>
            <a:lvl1pPr>
              <a:defRPr lang="en-US" dirty="0"/>
            </a:lvl1pPr>
          </a:lstStyle>
          <a:p>
            <a:pPr marR="0" lvl="0" fontAlgn="auto">
              <a:buSzTx/>
              <a:tabLst/>
            </a:pPr>
            <a:r>
              <a:rPr lang="en-US"/>
              <a:t>Click icon in the center of box to add picture</a:t>
            </a:r>
          </a:p>
          <a:p>
            <a:pPr marR="0" lvl="0" fontAlgn="auto">
              <a:buSzTx/>
              <a:tabLst/>
            </a:pPr>
            <a:endParaRPr lang="en-US"/>
          </a:p>
          <a:p>
            <a:pPr marR="0" lvl="0" fontAlgn="auto">
              <a:buSzTx/>
              <a:tabLst/>
            </a:pPr>
            <a:endParaRPr lang="en-US"/>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lvl1pPr>
              <a:defRPr>
                <a:solidFill>
                  <a:schemeClr val="bg1"/>
                </a:solidFill>
              </a:defRPr>
            </a:lvl1pPr>
          </a:lstStyle>
          <a:p>
            <a:fld id="{762E77F0-FB5B-4E8E-9BC9-34F14560A017}" type="slidenum">
              <a:rPr lang="en-US" smtClean="0"/>
              <a:pPr/>
              <a:t>‹#›</a:t>
            </a:fld>
            <a:endParaRPr lang="en-US"/>
          </a:p>
        </p:txBody>
      </p:sp>
      <p:sp>
        <p:nvSpPr>
          <p:cNvPr id="5" name="Title 4">
            <a:extLst>
              <a:ext uri="{FF2B5EF4-FFF2-40B4-BE49-F238E27FC236}">
                <a16:creationId xmlns:a16="http://schemas.microsoft.com/office/drawing/2014/main" id="{F2ACCC36-2E9C-6D4C-BB6B-7A9BA138E936}"/>
              </a:ext>
            </a:extLst>
          </p:cNvPr>
          <p:cNvSpPr>
            <a:spLocks noGrp="1"/>
          </p:cNvSpPr>
          <p:nvPr>
            <p:ph type="title"/>
          </p:nvPr>
        </p:nvSpPr>
        <p:spPr>
          <a:xfrm>
            <a:off x="668992" y="537179"/>
            <a:ext cx="5236508" cy="3062106"/>
          </a:xfrm>
        </p:spPr>
        <p:txBody>
          <a:bodyPr/>
          <a:lstStyle>
            <a:lvl1pPr>
              <a:defRPr>
                <a:ln w="9525">
                  <a:noFill/>
                </a:ln>
                <a:solidFill>
                  <a:schemeClr val="bg1"/>
                </a:solidFill>
              </a:defRPr>
            </a:lvl1pPr>
          </a:lstStyle>
          <a:p>
            <a:r>
              <a:rPr lang="en-US"/>
              <a:t>Click to edit Master title style</a:t>
            </a:r>
          </a:p>
        </p:txBody>
      </p:sp>
      <p:sp>
        <p:nvSpPr>
          <p:cNvPr id="8" name="Freeform 5">
            <a:extLst>
              <a:ext uri="{FF2B5EF4-FFF2-40B4-BE49-F238E27FC236}">
                <a16:creationId xmlns:a16="http://schemas.microsoft.com/office/drawing/2014/main" id="{0B60F5D7-24EE-5D43-9631-E3C1C00DAE19}"/>
              </a:ext>
            </a:extLst>
          </p:cNvPr>
          <p:cNvSpPr>
            <a:spLocks noEditPoints="1"/>
          </p:cNvSpPr>
          <p:nvPr userDrawn="1"/>
        </p:nvSpPr>
        <p:spPr bwMode="auto">
          <a:xfrm>
            <a:off x="727155" y="12909775"/>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900"/>
          </a:p>
        </p:txBody>
      </p:sp>
      <p:sp>
        <p:nvSpPr>
          <p:cNvPr id="10" name="Text Placeholder 8">
            <a:extLst>
              <a:ext uri="{FF2B5EF4-FFF2-40B4-BE49-F238E27FC236}">
                <a16:creationId xmlns:a16="http://schemas.microsoft.com/office/drawing/2014/main" id="{1AB88C6D-9DCE-4D28-A76A-5515295E496A}"/>
              </a:ext>
            </a:extLst>
          </p:cNvPr>
          <p:cNvSpPr>
            <a:spLocks noGrp="1"/>
          </p:cNvSpPr>
          <p:nvPr>
            <p:ph type="body" sz="quarter" idx="13" hasCustomPrompt="1"/>
          </p:nvPr>
        </p:nvSpPr>
        <p:spPr>
          <a:xfrm>
            <a:off x="688975" y="3687499"/>
            <a:ext cx="5216526" cy="2280490"/>
          </a:xfrm>
        </p:spPr>
        <p:txBody>
          <a:bodyPr lIns="0" tIns="0" rIns="0">
            <a:noAutofit/>
          </a:bodyPr>
          <a:lstStyle>
            <a:lvl1pPr marL="0" indent="0" algn="l" fontAlgn="base">
              <a:lnSpc>
                <a:spcPct val="100000"/>
              </a:lnSpc>
              <a:spcBef>
                <a:spcPts val="0"/>
              </a:spcBef>
              <a:buFont typeface="Arial" panose="020B0604020202020204" pitchFamily="34" charset="0"/>
              <a:buNone/>
              <a:defRPr lang="en-US" sz="3750" kern="1200" dirty="0">
                <a:ln w="3175">
                  <a:noFill/>
                </a:ln>
                <a:solidFill>
                  <a:schemeClr val="bg1"/>
                </a:solidFill>
                <a:latin typeface="+mn-lt"/>
                <a:ea typeface="+mn-ea"/>
                <a:cs typeface="+mn-cs"/>
              </a:defRPr>
            </a:lvl1pPr>
          </a:lstStyle>
          <a:p>
            <a:r>
              <a:rPr lang="en-US"/>
              <a:t>Subtitle or callout if needed, all titles and subtitles are sentence case </a:t>
            </a:r>
          </a:p>
        </p:txBody>
      </p:sp>
    </p:spTree>
    <p:extLst>
      <p:ext uri="{BB962C8B-B14F-4D97-AF65-F5344CB8AC3E}">
        <p14:creationId xmlns:p14="http://schemas.microsoft.com/office/powerpoint/2010/main" val="9921055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2_1/4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a:extLst>
              <a:ext uri="{FF2B5EF4-FFF2-40B4-BE49-F238E27FC236}">
                <a16:creationId xmlns:a16="http://schemas.microsoft.com/office/drawing/2014/main" id="{4667B03D-3B0E-4A16-8455-9D5E13184485}"/>
              </a:ext>
            </a:extLst>
          </p:cNvPr>
          <p:cNvSpPr>
            <a:spLocks noGrp="1"/>
          </p:cNvSpPr>
          <p:nvPr>
            <p:ph type="title"/>
          </p:nvPr>
        </p:nvSpPr>
        <p:spPr>
          <a:xfrm>
            <a:off x="667515" y="539496"/>
            <a:ext cx="10377006" cy="4695892"/>
          </a:xfrm>
          <a:ln w="12700">
            <a:noFill/>
          </a:ln>
        </p:spPr>
        <p:txBody>
          <a:bodyPr vert="horz" lIns="0" tIns="0" rIns="0" bIns="0" rtlCol="0" anchor="t" anchorCtr="0">
            <a:noAutofit/>
          </a:bodyPr>
          <a:lstStyle>
            <a:lvl1pPr>
              <a:defRPr lang="en-US" dirty="0">
                <a:ln w="9525">
                  <a:noFill/>
                </a:ln>
                <a:solidFill>
                  <a:schemeClr val="bg1"/>
                </a:solidFill>
              </a:defRPr>
            </a:lvl1pPr>
          </a:lstStyle>
          <a:p>
            <a:pPr marL="0" lvl="0"/>
            <a:r>
              <a:rPr lang="en-US"/>
              <a:t>Click to edit Master title style</a:t>
            </a:r>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96292" y="7823205"/>
            <a:ext cx="5208456" cy="5103714"/>
          </a:xfrm>
        </p:spPr>
        <p:txBody>
          <a:bodyPr lIns="0">
            <a:noAutofit/>
          </a:bodyPr>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hasCustomPrompt="1"/>
          </p:nvPr>
        </p:nvSpPr>
        <p:spPr>
          <a:xfrm>
            <a:off x="12188952" y="0"/>
            <a:ext cx="12188952" cy="6858000"/>
          </a:xfrm>
          <a:solidFill>
            <a:schemeClr val="bg1">
              <a:lumMod val="75000"/>
            </a:schemeClr>
          </a:solidFill>
        </p:spPr>
        <p:txBody>
          <a:bodyPr/>
          <a:lstStyle>
            <a:lvl1pPr marL="285750" marR="0" indent="-285750" algn="l" defTabSz="1828800" rtl="0" eaLnBrk="1" fontAlgn="auto" latinLnBrk="0" hangingPunct="1">
              <a:lnSpc>
                <a:spcPct val="100000"/>
              </a:lnSpc>
              <a:spcBef>
                <a:spcPts val="0"/>
              </a:spcBef>
              <a:spcAft>
                <a:spcPts val="3000"/>
              </a:spcAft>
              <a:buClr>
                <a:schemeClr val="tx2"/>
              </a:buClr>
              <a:buSzTx/>
              <a:buFont typeface="Arial" panose="020B0604020202020204" pitchFamily="34" charset="0"/>
              <a:buChar char="•"/>
              <a:tabLst/>
              <a:defRPr/>
            </a:lvl1pPr>
          </a:lstStyle>
          <a:p>
            <a:pPr marL="285750" marR="0" lvl="0" indent="-285750" algn="l" defTabSz="1828800" rtl="0" eaLnBrk="1" fontAlgn="auto" latinLnBrk="0" hangingPunct="1">
              <a:lnSpc>
                <a:spcPct val="100000"/>
              </a:lnSpc>
              <a:spcBef>
                <a:spcPts val="0"/>
              </a:spcBef>
              <a:spcAft>
                <a:spcPts val="3000"/>
              </a:spcAft>
              <a:buClr>
                <a:schemeClr val="tx2"/>
              </a:buClr>
              <a:buSzTx/>
              <a:buFont typeface="Arial" panose="020B0604020202020204" pitchFamily="34" charset="0"/>
              <a:buChar char="•"/>
              <a:tabLst/>
              <a:defRPr/>
            </a:pPr>
            <a:r>
              <a:rPr lang="en-US"/>
              <a:t>Click icon in the center of box to add picture</a:t>
            </a:r>
          </a:p>
          <a:p>
            <a:endParaRPr lang="en-US"/>
          </a:p>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p:ph type="body" sz="quarter" idx="14" hasCustomPrompt="1"/>
          </p:nvPr>
        </p:nvSpPr>
        <p:spPr>
          <a:xfrm>
            <a:off x="688975" y="7128416"/>
            <a:ext cx="5216526" cy="785812"/>
          </a:xfrm>
        </p:spPr>
        <p:txBody>
          <a:bodyPr vert="horz" lIns="0" tIns="0" rIns="0" bIns="0" rtlCol="0">
            <a:noAutofit/>
          </a:bodyPr>
          <a:lstStyle>
            <a:lvl1pPr marL="0" indent="0">
              <a:buNone/>
              <a:defRPr lang="en-US" sz="3750">
                <a:ln w="3175">
                  <a:noFill/>
                </a:ln>
              </a:defRPr>
            </a:lvl1pPr>
          </a:lstStyle>
          <a:p>
            <a:pPr lvl="0" fontAlgn="base"/>
            <a:r>
              <a:rPr lang="en-US"/>
              <a:t>Column 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p:ph type="body" sz="quarter" idx="15" hasCustomPrompt="1"/>
          </p:nvPr>
        </p:nvSpPr>
        <p:spPr>
          <a:xfrm>
            <a:off x="6477003" y="7127210"/>
            <a:ext cx="5216526" cy="786384"/>
          </a:xfrm>
        </p:spPr>
        <p:txBody>
          <a:bodyPr vert="horz" lIns="0" tIns="0" rIns="0" bIns="0" rtlCol="0">
            <a:noAutofit/>
          </a:bodyPr>
          <a:lstStyle>
            <a:lvl1pPr marL="0" indent="0">
              <a:buNone/>
              <a:defRPr lang="en-US" sz="3750">
                <a:ln w="3175">
                  <a:noFill/>
                </a:ln>
              </a:defRPr>
            </a:lvl1pPr>
          </a:lstStyle>
          <a:p>
            <a:pPr lvl="0" fontAlgn="base"/>
            <a:r>
              <a:rPr lang="en-US"/>
              <a:t>Column 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p:ph type="body" sz="quarter" idx="16" hasCustomPrompt="1"/>
          </p:nvPr>
        </p:nvSpPr>
        <p:spPr>
          <a:xfrm>
            <a:off x="12192003" y="7127210"/>
            <a:ext cx="5064874" cy="786384"/>
          </a:xfrm>
        </p:spPr>
        <p:txBody>
          <a:bodyPr vert="horz" lIns="0" tIns="0" rIns="0" bIns="0" rtlCol="0">
            <a:noAutofit/>
          </a:bodyPr>
          <a:lstStyle>
            <a:lvl1pPr marL="0" indent="0">
              <a:buNone/>
              <a:defRPr lang="en-US" sz="3750">
                <a:ln w="3175">
                  <a:noFill/>
                </a:ln>
              </a:defRPr>
            </a:lvl1pPr>
          </a:lstStyle>
          <a:p>
            <a:pPr lvl="0" fontAlgn="base"/>
            <a:r>
              <a:rPr lang="en-US"/>
              <a:t>Column 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p:ph type="body" sz="quarter" idx="17" hasCustomPrompt="1"/>
          </p:nvPr>
        </p:nvSpPr>
        <p:spPr>
          <a:xfrm>
            <a:off x="17945100" y="7127210"/>
            <a:ext cx="5216644" cy="786384"/>
          </a:xfrm>
        </p:spPr>
        <p:txBody>
          <a:bodyPr vert="horz" lIns="0" tIns="0" rIns="0" bIns="0" rtlCol="0">
            <a:noAutofit/>
          </a:bodyPr>
          <a:lstStyle>
            <a:lvl1pPr marL="0" indent="0">
              <a:buNone/>
              <a:defRPr lang="en-US" sz="3750">
                <a:ln w="3175">
                  <a:noFill/>
                </a:ln>
              </a:defRPr>
            </a:lvl1pPr>
          </a:lstStyle>
          <a:p>
            <a:pPr lvl="0" fontAlgn="base"/>
            <a:r>
              <a:rPr lang="en-US"/>
              <a:t>Column 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p:ph type="body" sz="quarter" idx="18"/>
          </p:nvPr>
        </p:nvSpPr>
        <p:spPr>
          <a:xfrm>
            <a:off x="6482478" y="7822154"/>
            <a:ext cx="5211048" cy="5103160"/>
          </a:xfrm>
        </p:spPr>
        <p:txBody>
          <a:bodyPr lIns="0"/>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p:ph type="body" sz="quarter" idx="19"/>
          </p:nvPr>
        </p:nvSpPr>
        <p:spPr>
          <a:xfrm>
            <a:off x="12198409" y="7822154"/>
            <a:ext cx="5057810" cy="5103160"/>
          </a:xfrm>
        </p:spPr>
        <p:txBody>
          <a:bodyPr lIns="0"/>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p:ph type="body" sz="quarter" idx="20"/>
          </p:nvPr>
        </p:nvSpPr>
        <p:spPr>
          <a:xfrm>
            <a:off x="17952409" y="7822154"/>
            <a:ext cx="5209338" cy="5103160"/>
          </a:xfrm>
        </p:spPr>
        <p:txBody>
          <a:bodyPr lIns="0"/>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pic>
        <p:nvPicPr>
          <p:cNvPr id="17" name="Picture 16">
            <a:extLst>
              <a:ext uri="{FF2B5EF4-FFF2-40B4-BE49-F238E27FC236}">
                <a16:creationId xmlns:a16="http://schemas.microsoft.com/office/drawing/2014/main" id="{5197EADF-528B-5743-9D21-1DCF455F3C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9784635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2_1/6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0" y="2"/>
            <a:ext cx="12192000" cy="381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a:extLst>
              <a:ext uri="{FF2B5EF4-FFF2-40B4-BE49-F238E27FC236}">
                <a16:creationId xmlns:a16="http://schemas.microsoft.com/office/drawing/2014/main" id="{4667B03D-3B0E-4A16-8455-9D5E13184485}"/>
              </a:ext>
            </a:extLst>
          </p:cNvPr>
          <p:cNvSpPr>
            <a:spLocks noGrp="1"/>
          </p:cNvSpPr>
          <p:nvPr>
            <p:ph type="title"/>
          </p:nvPr>
        </p:nvSpPr>
        <p:spPr>
          <a:xfrm>
            <a:off x="667512" y="539496"/>
            <a:ext cx="11295888" cy="3270504"/>
          </a:xfrm>
          <a:ln w="12700">
            <a:noFill/>
          </a:ln>
        </p:spPr>
        <p:txBody>
          <a:bodyPr vert="horz" lIns="0" tIns="0" rIns="0" bIns="0" rtlCol="0" anchor="t" anchorCtr="0">
            <a:noAutofit/>
          </a:bodyPr>
          <a:lstStyle>
            <a:lvl1pPr>
              <a:defRPr lang="en-US" dirty="0">
                <a:ln w="9525">
                  <a:noFill/>
                </a:ln>
                <a:solidFill>
                  <a:schemeClr val="bg1"/>
                </a:solidFill>
              </a:defRPr>
            </a:lvl1pPr>
          </a:lstStyle>
          <a:p>
            <a:pPr marL="0" lvl="0"/>
            <a:r>
              <a:rPr lang="en-US"/>
              <a:t>Click to edit Master title style</a:t>
            </a:r>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p:txBody>
          <a:body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96292" y="4861848"/>
            <a:ext cx="5208456" cy="7088108"/>
          </a:xfrm>
        </p:spPr>
        <p:txBody>
          <a:bodyPr lIns="0">
            <a:noAutofit/>
          </a:bodyPr>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hasCustomPrompt="1"/>
          </p:nvPr>
        </p:nvSpPr>
        <p:spPr>
          <a:xfrm>
            <a:off x="12188952" y="2"/>
            <a:ext cx="12195048" cy="3810000"/>
          </a:xfrm>
          <a:solidFill>
            <a:schemeClr val="bg1">
              <a:lumMod val="75000"/>
            </a:schemeClr>
          </a:solidFill>
        </p:spPr>
        <p:txBody>
          <a:bodyPr/>
          <a:lstStyle>
            <a:lvl1pPr marL="285750" marR="0" indent="-285750" algn="l" defTabSz="1828800" rtl="0" eaLnBrk="1" fontAlgn="auto" latinLnBrk="0" hangingPunct="1">
              <a:lnSpc>
                <a:spcPct val="100000"/>
              </a:lnSpc>
              <a:spcBef>
                <a:spcPts val="0"/>
              </a:spcBef>
              <a:spcAft>
                <a:spcPts val="3000"/>
              </a:spcAft>
              <a:buClr>
                <a:schemeClr val="tx2"/>
              </a:buClr>
              <a:buSzTx/>
              <a:buFont typeface="Arial" panose="020B0604020202020204" pitchFamily="34" charset="0"/>
              <a:buChar char="•"/>
              <a:tabLst/>
              <a:defRPr/>
            </a:lvl1pPr>
          </a:lstStyle>
          <a:p>
            <a:pPr marL="285750" marR="0" lvl="0" indent="-285750" algn="l" defTabSz="1828800" rtl="0" eaLnBrk="1" fontAlgn="auto" latinLnBrk="0" hangingPunct="1">
              <a:lnSpc>
                <a:spcPct val="100000"/>
              </a:lnSpc>
              <a:spcBef>
                <a:spcPts val="0"/>
              </a:spcBef>
              <a:spcAft>
                <a:spcPts val="3000"/>
              </a:spcAft>
              <a:buClr>
                <a:schemeClr val="tx2"/>
              </a:buClr>
              <a:buSzTx/>
              <a:buFont typeface="Arial" panose="020B0604020202020204" pitchFamily="34" charset="0"/>
              <a:buChar char="•"/>
              <a:tabLst/>
              <a:defRPr/>
            </a:pPr>
            <a:r>
              <a:rPr lang="en-US"/>
              <a:t>Click icon in the center of box to add picture</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p:ph type="body" sz="quarter" idx="14" hasCustomPrompt="1"/>
          </p:nvPr>
        </p:nvSpPr>
        <p:spPr>
          <a:xfrm>
            <a:off x="688975" y="4167064"/>
            <a:ext cx="5216526" cy="785812"/>
          </a:xfrm>
        </p:spPr>
        <p:txBody>
          <a:bodyPr vert="horz" lIns="0" tIns="0" rIns="0" bIns="0" rtlCol="0">
            <a:noAutofit/>
          </a:bodyPr>
          <a:lstStyle>
            <a:lvl1pPr marL="0" indent="0">
              <a:buNone/>
              <a:defRPr lang="en-US" sz="3750">
                <a:ln w="3175">
                  <a:noFill/>
                </a:ln>
              </a:defRPr>
            </a:lvl1pPr>
          </a:lstStyle>
          <a:p>
            <a:pPr lvl="0" fontAlgn="base"/>
            <a:r>
              <a:rPr lang="en-US"/>
              <a:t>Column 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p:ph type="body" sz="quarter" idx="15" hasCustomPrompt="1"/>
          </p:nvPr>
        </p:nvSpPr>
        <p:spPr>
          <a:xfrm>
            <a:off x="6477003" y="4165856"/>
            <a:ext cx="5216526" cy="786384"/>
          </a:xfrm>
        </p:spPr>
        <p:txBody>
          <a:bodyPr vert="horz" lIns="0" tIns="0" rIns="0" bIns="0" rtlCol="0">
            <a:noAutofit/>
          </a:bodyPr>
          <a:lstStyle>
            <a:lvl1pPr marL="0" indent="0">
              <a:buNone/>
              <a:defRPr lang="en-US" sz="3750">
                <a:ln w="3175">
                  <a:noFill/>
                </a:ln>
              </a:defRPr>
            </a:lvl1pPr>
          </a:lstStyle>
          <a:p>
            <a:pPr lvl="0" fontAlgn="base"/>
            <a:r>
              <a:rPr lang="en-US"/>
              <a:t>Column 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p:ph type="body" sz="quarter" idx="16" hasCustomPrompt="1"/>
          </p:nvPr>
        </p:nvSpPr>
        <p:spPr>
          <a:xfrm>
            <a:off x="12192003" y="4165856"/>
            <a:ext cx="5216614" cy="786384"/>
          </a:xfrm>
        </p:spPr>
        <p:txBody>
          <a:bodyPr vert="horz" lIns="0" tIns="0" rIns="0" bIns="0" rtlCol="0">
            <a:noAutofit/>
          </a:bodyPr>
          <a:lstStyle>
            <a:lvl1pPr marL="0" indent="0">
              <a:buNone/>
              <a:defRPr lang="en-US" sz="3750">
                <a:ln w="3175">
                  <a:noFill/>
                </a:ln>
              </a:defRPr>
            </a:lvl1pPr>
          </a:lstStyle>
          <a:p>
            <a:pPr lvl="0" fontAlgn="base"/>
            <a:r>
              <a:rPr lang="en-US"/>
              <a:t>Column 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p:ph type="body" sz="quarter" idx="17" hasCustomPrompt="1"/>
          </p:nvPr>
        </p:nvSpPr>
        <p:spPr>
          <a:xfrm>
            <a:off x="17945100" y="4165856"/>
            <a:ext cx="5216644" cy="786384"/>
          </a:xfrm>
        </p:spPr>
        <p:txBody>
          <a:bodyPr vert="horz" lIns="0" tIns="0" rIns="0" bIns="0" rtlCol="0">
            <a:noAutofit/>
          </a:bodyPr>
          <a:lstStyle>
            <a:lvl1pPr marL="0" indent="0">
              <a:buNone/>
              <a:defRPr lang="en-US" sz="3750">
                <a:ln w="3175">
                  <a:noFill/>
                </a:ln>
              </a:defRPr>
            </a:lvl1pPr>
          </a:lstStyle>
          <a:p>
            <a:pPr lvl="0" fontAlgn="base"/>
            <a:r>
              <a:rPr lang="en-US"/>
              <a:t>Column 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p:ph type="body" sz="quarter" idx="18"/>
          </p:nvPr>
        </p:nvSpPr>
        <p:spPr>
          <a:xfrm>
            <a:off x="6482478" y="4860803"/>
            <a:ext cx="5211048" cy="7087338"/>
          </a:xfrm>
        </p:spPr>
        <p:txBody>
          <a:bodyPr lIns="0"/>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p:ph type="body" sz="quarter" idx="19"/>
          </p:nvPr>
        </p:nvSpPr>
        <p:spPr>
          <a:xfrm>
            <a:off x="12198409" y="4860803"/>
            <a:ext cx="5209338" cy="7087338"/>
          </a:xfrm>
        </p:spPr>
        <p:txBody>
          <a:bodyPr lIns="0"/>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p:ph type="body" sz="quarter" idx="20"/>
          </p:nvPr>
        </p:nvSpPr>
        <p:spPr>
          <a:xfrm>
            <a:off x="17952409" y="4860803"/>
            <a:ext cx="5209338" cy="7087338"/>
          </a:xfrm>
        </p:spPr>
        <p:txBody>
          <a:bodyPr lIns="0"/>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a:p>
            <a:pPr marL="285750" marR="0" lvl="4"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Fifth level</a:t>
            </a:r>
          </a:p>
        </p:txBody>
      </p:sp>
      <p:pic>
        <p:nvPicPr>
          <p:cNvPr id="19" name="Picture 18">
            <a:extLst>
              <a:ext uri="{FF2B5EF4-FFF2-40B4-BE49-F238E27FC236}">
                <a16:creationId xmlns:a16="http://schemas.microsoft.com/office/drawing/2014/main" id="{C8B02E7C-8D46-804D-8BF5-85FFCB8DB1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218304788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3_Full Screen w PostIts 0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21AA0E-9E2E-CD48-B732-33823216CA71}"/>
              </a:ext>
            </a:extLst>
          </p:cNvPr>
          <p:cNvSpPr>
            <a:spLocks noGrp="1"/>
          </p:cNvSpPr>
          <p:nvPr>
            <p:ph type="pic" sz="quarter" idx="12"/>
          </p:nvPr>
        </p:nvSpPr>
        <p:spPr>
          <a:xfrm>
            <a:off x="0" y="0"/>
            <a:ext cx="24387048" cy="13716000"/>
          </a:xfrm>
          <a:solidFill>
            <a:schemeClr val="bg1">
              <a:lumMod val="75000"/>
            </a:schemeClr>
          </a:solidFill>
        </p:spPr>
        <p:txBody>
          <a:bodyPr vert="horz" lIns="365760" tIns="0" rIns="0" bIns="0" rtlCol="0">
            <a:noAutofit/>
          </a:bodyPr>
          <a:lstStyle>
            <a:lvl1pPr>
              <a:defRPr lang="en-US" dirty="0"/>
            </a:lvl1pPr>
          </a:lstStyle>
          <a:p>
            <a:pPr marR="0" lvl="0" fontAlgn="auto">
              <a:buSzTx/>
              <a:tabLst/>
            </a:pPr>
            <a:r>
              <a:rPr lang="en-US"/>
              <a:t>Click icon to add picture</a:t>
            </a:r>
          </a:p>
        </p:txBody>
      </p:sp>
      <p:sp>
        <p:nvSpPr>
          <p:cNvPr id="3" name="Footer Placeholder 2">
            <a:extLst>
              <a:ext uri="{FF2B5EF4-FFF2-40B4-BE49-F238E27FC236}">
                <a16:creationId xmlns:a16="http://schemas.microsoft.com/office/drawing/2014/main" id="{90DE15A5-4D9F-1F4C-A2FE-BCE9333BF5EC}"/>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F41D764D-58D3-C848-A5CF-E3744B83DFB7}"/>
              </a:ext>
            </a:extLst>
          </p:cNvPr>
          <p:cNvSpPr>
            <a:spLocks noGrp="1"/>
          </p:cNvSpPr>
          <p:nvPr>
            <p:ph type="sldNum" sz="quarter" idx="11"/>
          </p:nvPr>
        </p:nvSpPr>
        <p:spPr/>
        <p:txBody>
          <a:bodyPr/>
          <a:lstStyle>
            <a:lvl1pPr>
              <a:defRPr>
                <a:solidFill>
                  <a:schemeClr val="bg1"/>
                </a:solidFill>
              </a:defRPr>
            </a:lvl1pPr>
          </a:lstStyle>
          <a:p>
            <a:fld id="{762E77F0-FB5B-4E8E-9BC9-34F14560A017}" type="slidenum">
              <a:rPr lang="en-US" smtClean="0"/>
              <a:pPr/>
              <a:t>‹#›</a:t>
            </a:fld>
            <a:endParaRPr lang="en-US"/>
          </a:p>
        </p:txBody>
      </p:sp>
      <p:sp>
        <p:nvSpPr>
          <p:cNvPr id="10" name="Text Placeholder 9">
            <a:extLst>
              <a:ext uri="{FF2B5EF4-FFF2-40B4-BE49-F238E27FC236}">
                <a16:creationId xmlns:a16="http://schemas.microsoft.com/office/drawing/2014/main" id="{F9B1F1B6-DA20-BF4A-97CD-0AAABFCC97B0}"/>
              </a:ext>
            </a:extLst>
          </p:cNvPr>
          <p:cNvSpPr>
            <a:spLocks noGrp="1"/>
          </p:cNvSpPr>
          <p:nvPr>
            <p:ph type="body" sz="quarter" idx="13"/>
          </p:nvPr>
        </p:nvSpPr>
        <p:spPr>
          <a:xfrm>
            <a:off x="6477000" y="4800600"/>
            <a:ext cx="5715000" cy="4114800"/>
          </a:xfrm>
          <a:solidFill>
            <a:schemeClr val="bg1"/>
          </a:solidFill>
        </p:spPr>
        <p:txBody>
          <a:bodyPr lIns="182880" tIns="182880" rIns="91440"/>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p:txBody>
      </p:sp>
      <p:sp>
        <p:nvSpPr>
          <p:cNvPr id="9" name="Freeform 5">
            <a:extLst>
              <a:ext uri="{FF2B5EF4-FFF2-40B4-BE49-F238E27FC236}">
                <a16:creationId xmlns:a16="http://schemas.microsoft.com/office/drawing/2014/main" id="{9EB9608A-83D7-2445-9B5E-0695BCA9B613}"/>
              </a:ext>
            </a:extLst>
          </p:cNvPr>
          <p:cNvSpPr>
            <a:spLocks noEditPoints="1"/>
          </p:cNvSpPr>
          <p:nvPr userDrawn="1"/>
        </p:nvSpPr>
        <p:spPr bwMode="auto">
          <a:xfrm>
            <a:off x="727155" y="12909775"/>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900"/>
          </a:p>
        </p:txBody>
      </p:sp>
      <p:sp>
        <p:nvSpPr>
          <p:cNvPr id="13" name="Title 12">
            <a:extLst>
              <a:ext uri="{FF2B5EF4-FFF2-40B4-BE49-F238E27FC236}">
                <a16:creationId xmlns:a16="http://schemas.microsoft.com/office/drawing/2014/main" id="{58C4667B-36E6-384D-9236-5ED44E3130B6}"/>
              </a:ext>
            </a:extLst>
          </p:cNvPr>
          <p:cNvSpPr>
            <a:spLocks noGrp="1"/>
          </p:cNvSpPr>
          <p:nvPr>
            <p:ph type="title"/>
          </p:nvPr>
        </p:nvSpPr>
        <p:spPr>
          <a:xfrm>
            <a:off x="720852" y="731520"/>
            <a:ext cx="5756148" cy="4069080"/>
          </a:xfrm>
          <a:solidFill>
            <a:schemeClr val="accent4"/>
          </a:solidFill>
          <a:ln w="12700">
            <a:noFill/>
          </a:ln>
        </p:spPr>
        <p:txBody>
          <a:bodyPr vert="horz" lIns="228600" tIns="155448" rIns="329184" bIns="155448" rtlCol="0" anchor="t" anchorCtr="0">
            <a:noAutofit/>
          </a:bodyPr>
          <a:lstStyle>
            <a:lvl1pPr>
              <a:defRPr lang="en-US" dirty="0">
                <a:ln w="9525">
                  <a:noFill/>
                </a:ln>
                <a:solidFill>
                  <a:schemeClr val="bg1"/>
                </a:solidFill>
              </a:defRPr>
            </a:lvl1pPr>
          </a:lstStyle>
          <a:p>
            <a:pPr marL="0" lvl="0" indent="0">
              <a:spcAft>
                <a:spcPts val="3000"/>
              </a:spcAft>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9285114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7_Full Screen w PostIts 0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21AA0E-9E2E-CD48-B732-33823216CA71}"/>
              </a:ext>
            </a:extLst>
          </p:cNvPr>
          <p:cNvSpPr>
            <a:spLocks noGrp="1"/>
          </p:cNvSpPr>
          <p:nvPr>
            <p:ph type="pic" sz="quarter" idx="12"/>
          </p:nvPr>
        </p:nvSpPr>
        <p:spPr>
          <a:xfrm>
            <a:off x="0" y="0"/>
            <a:ext cx="24387048" cy="13716000"/>
          </a:xfrm>
          <a:solidFill>
            <a:schemeClr val="bg1">
              <a:lumMod val="75000"/>
            </a:schemeClr>
          </a:solidFill>
        </p:spPr>
        <p:txBody>
          <a:bodyPr vert="horz" lIns="365760" tIns="0" rIns="0" bIns="0" rtlCol="0">
            <a:noAutofit/>
          </a:bodyPr>
          <a:lstStyle>
            <a:lvl1pPr>
              <a:defRPr lang="en-US" dirty="0"/>
            </a:lvl1pPr>
          </a:lstStyle>
          <a:p>
            <a:pPr marR="0" lvl="0" fontAlgn="auto">
              <a:buSzTx/>
              <a:tabLst/>
            </a:pPr>
            <a:r>
              <a:rPr lang="en-US"/>
              <a:t>Click icon to add picture</a:t>
            </a:r>
          </a:p>
        </p:txBody>
      </p:sp>
      <p:sp>
        <p:nvSpPr>
          <p:cNvPr id="3" name="Footer Placeholder 2">
            <a:extLst>
              <a:ext uri="{FF2B5EF4-FFF2-40B4-BE49-F238E27FC236}">
                <a16:creationId xmlns:a16="http://schemas.microsoft.com/office/drawing/2014/main" id="{90DE15A5-4D9F-1F4C-A2FE-BCE9333BF5EC}"/>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F41D764D-58D3-C848-A5CF-E3744B83DFB7}"/>
              </a:ext>
            </a:extLst>
          </p:cNvPr>
          <p:cNvSpPr>
            <a:spLocks noGrp="1"/>
          </p:cNvSpPr>
          <p:nvPr>
            <p:ph type="sldNum" sz="quarter" idx="11"/>
          </p:nvPr>
        </p:nvSpPr>
        <p:spPr/>
        <p:txBody>
          <a:bodyPr/>
          <a:lstStyle>
            <a:lvl1pPr>
              <a:defRPr>
                <a:solidFill>
                  <a:schemeClr val="bg1"/>
                </a:solidFill>
              </a:defRPr>
            </a:lvl1pPr>
          </a:lstStyle>
          <a:p>
            <a:fld id="{762E77F0-FB5B-4E8E-9BC9-34F14560A017}" type="slidenum">
              <a:rPr lang="en-US" smtClean="0"/>
              <a:pPr/>
              <a:t>‹#›</a:t>
            </a:fld>
            <a:endParaRPr lang="en-US"/>
          </a:p>
        </p:txBody>
      </p:sp>
      <p:sp>
        <p:nvSpPr>
          <p:cNvPr id="10" name="Text Placeholder 9">
            <a:extLst>
              <a:ext uri="{FF2B5EF4-FFF2-40B4-BE49-F238E27FC236}">
                <a16:creationId xmlns:a16="http://schemas.microsoft.com/office/drawing/2014/main" id="{F9B1F1B6-DA20-BF4A-97CD-0AAABFCC97B0}"/>
              </a:ext>
            </a:extLst>
          </p:cNvPr>
          <p:cNvSpPr>
            <a:spLocks noGrp="1"/>
          </p:cNvSpPr>
          <p:nvPr>
            <p:ph type="body" sz="quarter" idx="13"/>
          </p:nvPr>
        </p:nvSpPr>
        <p:spPr>
          <a:xfrm>
            <a:off x="17945100" y="4800600"/>
            <a:ext cx="5715000" cy="4114800"/>
          </a:xfrm>
          <a:solidFill>
            <a:schemeClr val="bg1"/>
          </a:solidFill>
        </p:spPr>
        <p:txBody>
          <a:bodyPr lIns="182880" tIns="182880" rIns="91440"/>
          <a:lstStyle>
            <a:lvl1pPr marL="285750" marR="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1pPr>
            <a:lvl2pPr marL="857250" marR="0" indent="-290514"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2pPr>
            <a:lvl3pPr marL="1428750" marR="0" indent="-295276"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3pPr>
            <a:lvl4pPr marL="2000250" marR="0" indent="-300038"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4pPr>
            <a:lvl5pPr marL="2571750" marR="0" indent="-30480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sz="3750"/>
            </a:lvl5pPr>
          </a:lstStyle>
          <a:p>
            <a:pPr marL="285750" marR="0" lvl="0"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Edit Master text styles</a:t>
            </a:r>
          </a:p>
          <a:p>
            <a:pPr marL="285750" marR="0" lvl="1"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Second level</a:t>
            </a:r>
          </a:p>
          <a:p>
            <a:pPr marL="285750" marR="0" lvl="2"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Third level</a:t>
            </a:r>
          </a:p>
          <a:p>
            <a:pPr marL="285750" marR="0" lvl="3" indent="-285750" algn="l" defTabSz="1828800" rtl="0" eaLnBrk="1" fontAlgn="auto" latinLnBrk="0" hangingPunct="1">
              <a:lnSpc>
                <a:spcPct val="100000"/>
              </a:lnSpc>
              <a:spcBef>
                <a:spcPts val="0"/>
              </a:spcBef>
              <a:spcAft>
                <a:spcPts val="30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mn-lt"/>
                <a:ea typeface="+mn-ea"/>
                <a:cs typeface="+mn-cs"/>
              </a:rPr>
              <a:t>Fourth level</a:t>
            </a:r>
          </a:p>
        </p:txBody>
      </p:sp>
      <p:sp>
        <p:nvSpPr>
          <p:cNvPr id="9" name="Freeform 5">
            <a:extLst>
              <a:ext uri="{FF2B5EF4-FFF2-40B4-BE49-F238E27FC236}">
                <a16:creationId xmlns:a16="http://schemas.microsoft.com/office/drawing/2014/main" id="{9EB9608A-83D7-2445-9B5E-0695BCA9B613}"/>
              </a:ext>
            </a:extLst>
          </p:cNvPr>
          <p:cNvSpPr>
            <a:spLocks noEditPoints="1"/>
          </p:cNvSpPr>
          <p:nvPr userDrawn="1"/>
        </p:nvSpPr>
        <p:spPr bwMode="auto">
          <a:xfrm>
            <a:off x="727155" y="12909775"/>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900"/>
          </a:p>
        </p:txBody>
      </p:sp>
      <p:sp>
        <p:nvSpPr>
          <p:cNvPr id="13" name="Title 12">
            <a:extLst>
              <a:ext uri="{FF2B5EF4-FFF2-40B4-BE49-F238E27FC236}">
                <a16:creationId xmlns:a16="http://schemas.microsoft.com/office/drawing/2014/main" id="{58C4667B-36E6-384D-9236-5ED44E3130B6}"/>
              </a:ext>
            </a:extLst>
          </p:cNvPr>
          <p:cNvSpPr>
            <a:spLocks noGrp="1"/>
          </p:cNvSpPr>
          <p:nvPr>
            <p:ph type="title"/>
          </p:nvPr>
        </p:nvSpPr>
        <p:spPr>
          <a:xfrm>
            <a:off x="12188952" y="731520"/>
            <a:ext cx="5756148" cy="4069080"/>
          </a:xfrm>
          <a:solidFill>
            <a:schemeClr val="accent4"/>
          </a:solidFill>
          <a:ln w="12700">
            <a:noFill/>
          </a:ln>
        </p:spPr>
        <p:txBody>
          <a:bodyPr vert="horz" lIns="228600" tIns="155448" rIns="329184" bIns="155448" rtlCol="0" anchor="t" anchorCtr="0">
            <a:noAutofit/>
          </a:bodyPr>
          <a:lstStyle>
            <a:lvl1pPr>
              <a:defRPr lang="en-US" dirty="0">
                <a:ln w="9525">
                  <a:noFill/>
                </a:ln>
                <a:solidFill>
                  <a:schemeClr val="bg1"/>
                </a:solidFill>
              </a:defRPr>
            </a:lvl1pPr>
          </a:lstStyle>
          <a:p>
            <a:pPr marL="0" lvl="0" indent="0">
              <a:spcAft>
                <a:spcPts val="3000"/>
              </a:spcAft>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6932882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a:xfrm>
            <a:off x="6629400" y="13000314"/>
            <a:ext cx="5518291" cy="48641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a:xfrm>
            <a:off x="22402801" y="12985750"/>
            <a:ext cx="1234804" cy="466344"/>
          </a:xfrm>
          <a:prstGeom prst="rect">
            <a:avLst/>
          </a:prstGeom>
        </p:spPr>
        <p:txBody>
          <a:body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601968" y="621792"/>
            <a:ext cx="17035272" cy="12353544"/>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marL="457200" lvl="0" indent="-566928" fontAlgn="base">
              <a:buChar char="•"/>
            </a:pPr>
            <a:r>
              <a:rPr lang="en-US"/>
              <a:t>Edit Master text styles</a:t>
            </a:r>
          </a:p>
          <a:p>
            <a:pPr lvl="1" fontAlgn="base"/>
            <a:r>
              <a:rPr lang="en-US"/>
              <a:t>Second level</a:t>
            </a:r>
          </a:p>
          <a:p>
            <a:pPr lvl="2" fontAlgn="base"/>
            <a:r>
              <a:rPr lang="en-US"/>
              <a:t>Third level</a:t>
            </a:r>
          </a:p>
          <a:p>
            <a:pPr lvl="3" fontAlgn="base"/>
            <a:r>
              <a:rPr lang="en-US"/>
              <a:t>Fourth level</a:t>
            </a:r>
          </a:p>
          <a:p>
            <a:pPr lvl="4" fontAlgn="base"/>
            <a:r>
              <a:rPr lang="en-US"/>
              <a:t>Fifth level</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88975" y="3687495"/>
            <a:ext cx="5216525" cy="2280489"/>
          </a:xfrm>
        </p:spPr>
        <p:txBody>
          <a:bodyPr tIns="0" rIns="0">
            <a:noAutofit/>
          </a:bodyPr>
          <a:lstStyle>
            <a:lvl1pPr marL="0" indent="0" algn="l" fontAlgn="base">
              <a:lnSpc>
                <a:spcPct val="100000"/>
              </a:lnSpc>
              <a:spcBef>
                <a:spcPts val="0"/>
              </a:spcBef>
              <a:buFont typeface="Arial" panose="020B0604020202020204" pitchFamily="34" charset="0"/>
              <a:buNone/>
              <a:defRPr lang="en-US" sz="3750" kern="1200" dirty="0">
                <a:ln w="3175">
                  <a:noFill/>
                </a:ln>
                <a:solidFill>
                  <a:schemeClr val="tx1"/>
                </a:solidFill>
                <a:latin typeface="+mn-lt"/>
                <a:ea typeface="+mn-ea"/>
                <a:cs typeface="+mn-cs"/>
              </a:defRPr>
            </a:lvl1pPr>
          </a:lstStyle>
          <a:p>
            <a:r>
              <a:rPr lang="en-US"/>
              <a:t>Subtitle or callout if needed, all titles and subtitles are sentence case </a:t>
            </a:r>
          </a:p>
        </p:txBody>
      </p:sp>
      <p:sp>
        <p:nvSpPr>
          <p:cNvPr id="5" name="Title 4">
            <a:extLst>
              <a:ext uri="{FF2B5EF4-FFF2-40B4-BE49-F238E27FC236}">
                <a16:creationId xmlns:a16="http://schemas.microsoft.com/office/drawing/2014/main" id="{34064204-D3C0-994D-BBAC-5C11DF588005}"/>
              </a:ext>
            </a:extLst>
          </p:cNvPr>
          <p:cNvSpPr>
            <a:spLocks noGrp="1"/>
          </p:cNvSpPr>
          <p:nvPr>
            <p:ph type="title"/>
          </p:nvPr>
        </p:nvSpPr>
        <p:spPr>
          <a:xfrm>
            <a:off x="668992" y="537176"/>
            <a:ext cx="5241585" cy="3062105"/>
          </a:xfrm>
        </p:spPr>
        <p:txBody>
          <a:bodyPr/>
          <a:lstStyle/>
          <a:p>
            <a:r>
              <a:rPr lang="en-US"/>
              <a:t>Click to edit Master title style</a:t>
            </a:r>
          </a:p>
        </p:txBody>
      </p:sp>
    </p:spTree>
    <p:extLst>
      <p:ext uri="{BB962C8B-B14F-4D97-AF65-F5344CB8AC3E}">
        <p14:creationId xmlns:p14="http://schemas.microsoft.com/office/powerpoint/2010/main" val="194345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a:xfrm>
            <a:off x="22402801" y="12985750"/>
            <a:ext cx="1234804" cy="466344"/>
          </a:xfrm>
          <a:prstGeom prst="rect">
            <a:avLst/>
          </a:prstGeom>
        </p:spPr>
        <p:txBody>
          <a:body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601968" y="626296"/>
            <a:ext cx="7190232" cy="12353544"/>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marL="457200" lvl="0" indent="-566928" fontAlgn="base">
              <a:buChar char="•"/>
            </a:pPr>
            <a:r>
              <a:rPr lang="en-US"/>
              <a:t>Edit Master text styles</a:t>
            </a:r>
          </a:p>
          <a:p>
            <a:pPr lvl="1" fontAlgn="base"/>
            <a:r>
              <a:rPr lang="en-US"/>
              <a:t>Second level</a:t>
            </a:r>
          </a:p>
          <a:p>
            <a:pPr lvl="2" fontAlgn="base"/>
            <a:r>
              <a:rPr lang="en-US"/>
              <a:t>Third level</a:t>
            </a:r>
          </a:p>
          <a:p>
            <a:pPr lvl="3" fontAlgn="base"/>
            <a:r>
              <a:rPr lang="en-US"/>
              <a:t>Fourth level</a:t>
            </a:r>
          </a:p>
          <a:p>
            <a:pPr lvl="4" fontAlgn="base"/>
            <a:r>
              <a:rPr lang="en-US"/>
              <a:t>Fifth level</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85800" y="3685032"/>
            <a:ext cx="5236506" cy="2276856"/>
          </a:xfrm>
        </p:spPr>
        <p:txBody>
          <a:bodyPr vert="horz" lIns="0" tIns="0" rIns="0" bIns="0" rtlCol="0">
            <a:noAutofit/>
          </a:bodyPr>
          <a:lstStyle>
            <a:lvl1pPr>
              <a:defRPr lang="en-US" sz="3750" dirty="0">
                <a:ln w="3175">
                  <a:noFill/>
                </a:ln>
              </a:defRPr>
            </a:lvl1pPr>
          </a:lstStyle>
          <a:p>
            <a:pPr marL="0" lvl="0" indent="0" fontAlgn="base">
              <a:buNone/>
            </a:pPr>
            <a:r>
              <a:rPr lang="en-US"/>
              <a:t>Subtitle or callout if needed, all titles and subtitles are sentence case </a:t>
            </a:r>
          </a:p>
        </p:txBody>
      </p:sp>
      <p:sp>
        <p:nvSpPr>
          <p:cNvPr id="6" name="Text Placeholder 5">
            <a:extLst>
              <a:ext uri="{FF2B5EF4-FFF2-40B4-BE49-F238E27FC236}">
                <a16:creationId xmlns:a16="http://schemas.microsoft.com/office/drawing/2014/main" id="{808F5F46-46D7-FC41-96C7-36DEC6BD8687}"/>
              </a:ext>
            </a:extLst>
          </p:cNvPr>
          <p:cNvSpPr>
            <a:spLocks noGrp="1"/>
          </p:cNvSpPr>
          <p:nvPr>
            <p:ph type="body" sz="quarter" idx="14"/>
          </p:nvPr>
        </p:nvSpPr>
        <p:spPr>
          <a:xfrm>
            <a:off x="16471900" y="624967"/>
            <a:ext cx="7187184" cy="12353544"/>
          </a:xfrm>
        </p:spPr>
        <p:txBody>
          <a:bodyPr vert="horz" lIns="0" tIns="0" rIns="0" bIns="0" rtlCol="0">
            <a:noAutofit/>
          </a:bodyPr>
          <a:lstStyle>
            <a:lvl1pPr marL="566928" indent="-566928">
              <a:defRPr lang="en-US" dirty="0"/>
            </a:lvl1pPr>
            <a:lvl2pPr>
              <a:defRPr lang="en-US" dirty="0"/>
            </a:lvl2pPr>
            <a:lvl3pPr>
              <a:defRPr lang="en-US" dirty="0"/>
            </a:lvl3pPr>
            <a:lvl4pPr>
              <a:defRPr lang="en-US" dirty="0"/>
            </a:lvl4pPr>
            <a:lvl5pPr>
              <a:defRPr lang="en-US" dirty="0"/>
            </a:lvl5pPr>
          </a:lstStyle>
          <a:p>
            <a:pPr marL="457200" lvl="0" fontAlgn="base">
              <a:buChar char="•"/>
            </a:pPr>
            <a:r>
              <a:rPr lang="en-US"/>
              <a:t>Edit Master text styles</a:t>
            </a:r>
          </a:p>
          <a:p>
            <a:pPr lvl="1" fontAlgn="base"/>
            <a:r>
              <a:rPr lang="en-US"/>
              <a:t>Second level</a:t>
            </a:r>
          </a:p>
          <a:p>
            <a:pPr lvl="2" fontAlgn="base"/>
            <a:r>
              <a:rPr lang="en-US"/>
              <a:t>Third level</a:t>
            </a:r>
          </a:p>
          <a:p>
            <a:pPr lvl="3" fontAlgn="base"/>
            <a:r>
              <a:rPr lang="en-US"/>
              <a:t>Fourth level</a:t>
            </a:r>
          </a:p>
          <a:p>
            <a:pPr lvl="4" fontAlgn="base"/>
            <a:r>
              <a:rPr lang="en-US"/>
              <a:t>Fifth level</a:t>
            </a:r>
          </a:p>
        </p:txBody>
      </p:sp>
      <p:sp>
        <p:nvSpPr>
          <p:cNvPr id="5" name="Title 4">
            <a:extLst>
              <a:ext uri="{FF2B5EF4-FFF2-40B4-BE49-F238E27FC236}">
                <a16:creationId xmlns:a16="http://schemas.microsoft.com/office/drawing/2014/main" id="{9E8E5F5F-E11E-C44F-B488-CB35674682B5}"/>
              </a:ext>
            </a:extLst>
          </p:cNvPr>
          <p:cNvSpPr>
            <a:spLocks noGrp="1"/>
          </p:cNvSpPr>
          <p:nvPr>
            <p:ph type="title" hasCustomPrompt="1"/>
          </p:nvPr>
        </p:nvSpPr>
        <p:spPr/>
        <p:txBody>
          <a:bodyPr/>
          <a:lstStyle/>
          <a:p>
            <a:r>
              <a:rPr lang="en-US"/>
              <a:t>Content Slide,</a:t>
            </a:r>
            <a:br>
              <a:rPr lang="en-US"/>
            </a:br>
            <a:r>
              <a:rPr lang="en-US"/>
              <a:t>Two Columns</a:t>
            </a:r>
          </a:p>
        </p:txBody>
      </p:sp>
      <p:sp>
        <p:nvSpPr>
          <p:cNvPr id="10" name="Footer Placeholder 9">
            <a:extLst>
              <a:ext uri="{FF2B5EF4-FFF2-40B4-BE49-F238E27FC236}">
                <a16:creationId xmlns:a16="http://schemas.microsoft.com/office/drawing/2014/main" id="{7F500EC3-B56F-D543-A50F-942AF23525BB}"/>
              </a:ext>
            </a:extLst>
          </p:cNvPr>
          <p:cNvSpPr>
            <a:spLocks noGrp="1"/>
          </p:cNvSpPr>
          <p:nvPr>
            <p:ph type="ftr" sz="quarter" idx="15"/>
          </p:nvPr>
        </p:nvSpPr>
        <p:spPr>
          <a:xfrm>
            <a:off x="6629400" y="13000314"/>
            <a:ext cx="5518291" cy="486410"/>
          </a:xfrm>
          <a:prstGeom prst="rect">
            <a:avLst/>
          </a:prstGeom>
        </p:spPr>
        <p:txBody>
          <a:bodyPr/>
          <a:lstStyle/>
          <a:p>
            <a:endParaRPr lang="en-US"/>
          </a:p>
        </p:txBody>
      </p:sp>
    </p:spTree>
    <p:extLst>
      <p:ext uri="{BB962C8B-B14F-4D97-AF65-F5344CB8AC3E}">
        <p14:creationId xmlns:p14="http://schemas.microsoft.com/office/powerpoint/2010/main" val="11992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Chart Slid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601968" y="621792"/>
            <a:ext cx="17035272" cy="2937320"/>
          </a:xfrm>
        </p:spPr>
        <p:txBody>
          <a:bodyPr>
            <a:noAutofit/>
          </a:bodyPr>
          <a:lstStyle>
            <a:lvl1pPr marL="0" indent="-566928">
              <a:lnSpc>
                <a:spcPct val="100000"/>
              </a:lnSpc>
              <a:spcBef>
                <a:spcPts val="0"/>
              </a:spcBef>
              <a:buFont typeface="Arial" panose="020B0604020202020204" pitchFamily="34" charset="0"/>
              <a:buNone/>
              <a:defRPr/>
            </a:lvl1pPr>
            <a:lvl2pPr marL="685800" indent="-566928">
              <a:lnSpc>
                <a:spcPct val="100000"/>
              </a:lnSpc>
              <a:spcBef>
                <a:spcPts val="0"/>
              </a:spcBef>
              <a:buFont typeface="Arial" panose="020B0604020202020204" pitchFamily="34" charset="0"/>
              <a:buChar char="•"/>
              <a:defRPr/>
            </a:lvl2pPr>
            <a:lvl3pPr marL="971550" indent="-566928">
              <a:lnSpc>
                <a:spcPct val="100000"/>
              </a:lnSpc>
              <a:spcBef>
                <a:spcPts val="0"/>
              </a:spcBef>
              <a:buFont typeface="Arial" panose="020B0604020202020204" pitchFamily="34" charset="0"/>
              <a:buChar char="•"/>
              <a:defRPr/>
            </a:lvl3pPr>
            <a:lvl4pPr marL="1257300" indent="-566928">
              <a:lnSpc>
                <a:spcPct val="100000"/>
              </a:lnSpc>
              <a:spcBef>
                <a:spcPts val="0"/>
              </a:spcBef>
              <a:buFont typeface="Arial" panose="020B0604020202020204" pitchFamily="34" charset="0"/>
              <a:buChar char="•"/>
              <a:defRPr/>
            </a:lvl4pPr>
            <a:lvl5pPr marL="1543050" indent="-566928">
              <a:lnSpc>
                <a:spcPct val="100000"/>
              </a:lnSpc>
              <a:spcBef>
                <a:spcPts val="0"/>
              </a:spcBef>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3" y="3685032"/>
            <a:ext cx="5215425" cy="2276856"/>
          </a:xfrm>
        </p:spPr>
        <p:txBody>
          <a:bodyPr vert="horz" lIns="0" tIns="0" rIns="0" bIns="0" rtlCol="0">
            <a:noAutofit/>
          </a:bodyPr>
          <a:lstStyle>
            <a:lvl1pPr>
              <a:defRPr lang="en-US" sz="3750" dirty="0">
                <a:ln w="3175">
                  <a:noFill/>
                </a:ln>
              </a:defRPr>
            </a:lvl1pPr>
          </a:lstStyle>
          <a:p>
            <a:pPr marL="0" lvl="0" indent="0" fontAlgn="base">
              <a:buNone/>
            </a:pPr>
            <a:r>
              <a:rPr lang="en-US"/>
              <a:t>Subtitle or callout if needed, all titles and subtitles are sentence case </a:t>
            </a:r>
          </a:p>
        </p:txBody>
      </p:sp>
      <p:sp>
        <p:nvSpPr>
          <p:cNvPr id="6" name="Chart Placeholder 5">
            <a:extLst>
              <a:ext uri="{FF2B5EF4-FFF2-40B4-BE49-F238E27FC236}">
                <a16:creationId xmlns:a16="http://schemas.microsoft.com/office/drawing/2014/main" id="{D15CAE43-FFC5-5941-A364-DB8503717B41}"/>
              </a:ext>
            </a:extLst>
          </p:cNvPr>
          <p:cNvSpPr>
            <a:spLocks noGrp="1"/>
          </p:cNvSpPr>
          <p:nvPr>
            <p:ph type="chart" sz="quarter" idx="14"/>
          </p:nvPr>
        </p:nvSpPr>
        <p:spPr>
          <a:xfrm>
            <a:off x="6629400" y="4827058"/>
            <a:ext cx="17030700" cy="8158691"/>
          </a:xfrm>
        </p:spPr>
        <p:txBody>
          <a:bodyPr/>
          <a:lstStyle/>
          <a:p>
            <a:endParaRPr lang="en-US"/>
          </a:p>
        </p:txBody>
      </p:sp>
      <p:sp>
        <p:nvSpPr>
          <p:cNvPr id="5" name="Title 4">
            <a:extLst>
              <a:ext uri="{FF2B5EF4-FFF2-40B4-BE49-F238E27FC236}">
                <a16:creationId xmlns:a16="http://schemas.microsoft.com/office/drawing/2014/main" id="{1A166DE4-81E7-7D4A-A206-F89CC138B7CD}"/>
              </a:ext>
            </a:extLst>
          </p:cNvPr>
          <p:cNvSpPr>
            <a:spLocks noGrp="1"/>
          </p:cNvSpPr>
          <p:nvPr>
            <p:ph type="title" hasCustomPrompt="1"/>
          </p:nvPr>
        </p:nvSpPr>
        <p:spPr/>
        <p:txBody>
          <a:bodyPr/>
          <a:lstStyle/>
          <a:p>
            <a:r>
              <a:rPr lang="en-US"/>
              <a:t>Chart Slide</a:t>
            </a:r>
          </a:p>
        </p:txBody>
      </p:sp>
      <p:sp>
        <p:nvSpPr>
          <p:cNvPr id="10" name="Freeform 5">
            <a:extLst>
              <a:ext uri="{FF2B5EF4-FFF2-40B4-BE49-F238E27FC236}">
                <a16:creationId xmlns:a16="http://schemas.microsoft.com/office/drawing/2014/main" id="{CFFE015B-98FD-1C46-9214-B765A4A59ADC}"/>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084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4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C6E3-622D-044F-B23B-F0EF3B175D96}"/>
              </a:ext>
            </a:extLst>
          </p:cNvPr>
          <p:cNvSpPr>
            <a:spLocks noGrp="1"/>
          </p:cNvSpPr>
          <p:nvPr>
            <p:ph type="title"/>
          </p:nvPr>
        </p:nvSpPr>
        <p:spPr>
          <a:xfrm>
            <a:off x="688042" y="600676"/>
            <a:ext cx="22949564" cy="486412"/>
          </a:xfrm>
        </p:spPr>
        <p:txBody>
          <a:bodyPr vert="horz" lIns="0" tIns="0" rIns="0" bIns="0" rtlCol="0">
            <a:noAutofit/>
          </a:bodyPr>
          <a:lstStyle>
            <a:lvl1pPr>
              <a:defRPr lang="en-US" sz="3750">
                <a:ln w="1905">
                  <a:solidFill>
                    <a:schemeClr val="bg1"/>
                  </a:solidFill>
                </a:ln>
                <a:solidFill>
                  <a:schemeClr val="tx1"/>
                </a:solidFill>
                <a:latin typeface="+mn-lt"/>
                <a:ea typeface="+mn-ea"/>
                <a:cs typeface="+mn-cs"/>
              </a:defRPr>
            </a:lvl1pPr>
          </a:lstStyle>
          <a:p>
            <a:pPr marL="0" lvl="0" indent="0">
              <a:lnSpc>
                <a:spcPct val="100000"/>
              </a:lnSpc>
              <a:spcBef>
                <a:spcPts val="0"/>
              </a:spcBef>
              <a:spcAft>
                <a:spcPts val="3000"/>
              </a:spcAft>
              <a:buFont typeface="Arial" panose="020B0604020202020204" pitchFamily="34" charset="0"/>
            </a:pPr>
            <a:r>
              <a:rPr lang="en-US"/>
              <a:t>Click to edit Master title style</a:t>
            </a:r>
          </a:p>
        </p:txBody>
      </p:sp>
      <p:sp>
        <p:nvSpPr>
          <p:cNvPr id="3" name="Footer Placeholder 2">
            <a:extLst>
              <a:ext uri="{FF2B5EF4-FFF2-40B4-BE49-F238E27FC236}">
                <a16:creationId xmlns:a16="http://schemas.microsoft.com/office/drawing/2014/main" id="{1EF6D749-6A78-7D4F-BAA8-F601650B9EA6}"/>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B0CB4E66-D074-6144-8ADB-070808C0247D}"/>
              </a:ext>
            </a:extLst>
          </p:cNvPr>
          <p:cNvSpPr>
            <a:spLocks noGrp="1"/>
          </p:cNvSpPr>
          <p:nvPr>
            <p:ph type="sldNum" sz="quarter" idx="11"/>
          </p:nvPr>
        </p:nvSpPr>
        <p:spPr/>
        <p:txBody>
          <a:bodyPr/>
          <a:lstStyle>
            <a:lvl1pPr algn="r">
              <a:defRPr/>
            </a:lvl1pPr>
          </a:lstStyle>
          <a:p>
            <a:fld id="{762E77F0-FB5B-4E8E-9BC9-34F14560A017}" type="slidenum">
              <a:rPr lang="en-US" smtClean="0"/>
              <a:pPr/>
              <a:t>‹#›</a:t>
            </a:fld>
            <a:endParaRPr lang="en-US"/>
          </a:p>
        </p:txBody>
      </p:sp>
      <p:sp>
        <p:nvSpPr>
          <p:cNvPr id="8" name="Text Placeholder 7">
            <a:extLst>
              <a:ext uri="{FF2B5EF4-FFF2-40B4-BE49-F238E27FC236}">
                <a16:creationId xmlns:a16="http://schemas.microsoft.com/office/drawing/2014/main" id="{667E716A-F89B-EA48-8ED4-F882E2696C90}"/>
              </a:ext>
            </a:extLst>
          </p:cNvPr>
          <p:cNvSpPr>
            <a:spLocks noGrp="1"/>
          </p:cNvSpPr>
          <p:nvPr>
            <p:ph type="body" sz="quarter" idx="12" hasCustomPrompt="1"/>
          </p:nvPr>
        </p:nvSpPr>
        <p:spPr>
          <a:xfrm>
            <a:off x="703353" y="1304926"/>
            <a:ext cx="5168190" cy="447676"/>
          </a:xfrm>
        </p:spPr>
        <p:txBody>
          <a:bodyPr/>
          <a:lstStyle>
            <a:lvl1pPr>
              <a:spcAft>
                <a:spcPts val="2250"/>
              </a:spcAft>
              <a:defRPr sz="2250"/>
            </a:lvl1pPr>
            <a:lvl2pPr>
              <a:spcAft>
                <a:spcPts val="2250"/>
              </a:spcAft>
              <a:defRPr sz="2250"/>
            </a:lvl2pPr>
            <a:lvl3pPr>
              <a:spcAft>
                <a:spcPts val="2250"/>
              </a:spcAft>
              <a:defRPr sz="2250"/>
            </a:lvl3pPr>
            <a:lvl4pPr>
              <a:spcAft>
                <a:spcPts val="2250"/>
              </a:spcAft>
              <a:defRPr sz="2250"/>
            </a:lvl4pPr>
            <a:lvl5pPr>
              <a:spcAft>
                <a:spcPts val="2250"/>
              </a:spcAft>
              <a:defRPr sz="2250"/>
            </a:lvl5pPr>
          </a:lstStyle>
          <a:p>
            <a:pPr lvl="0"/>
            <a:r>
              <a:rPr lang="en-US"/>
              <a:t>Title 1</a:t>
            </a:r>
          </a:p>
        </p:txBody>
      </p:sp>
      <p:sp>
        <p:nvSpPr>
          <p:cNvPr id="12" name="Text Placeholder 11">
            <a:extLst>
              <a:ext uri="{FF2B5EF4-FFF2-40B4-BE49-F238E27FC236}">
                <a16:creationId xmlns:a16="http://schemas.microsoft.com/office/drawing/2014/main" id="{C2FE6FAF-B46A-434A-BB17-5A4DD42C10F3}"/>
              </a:ext>
            </a:extLst>
          </p:cNvPr>
          <p:cNvSpPr>
            <a:spLocks noGrp="1"/>
          </p:cNvSpPr>
          <p:nvPr>
            <p:ph type="body" sz="quarter" idx="14" hasCustomPrompt="1"/>
          </p:nvPr>
        </p:nvSpPr>
        <p:spPr>
          <a:xfrm>
            <a:off x="6612927" y="1307592"/>
            <a:ext cx="5164562" cy="457200"/>
          </a:xfrm>
        </p:spPr>
        <p:txBody>
          <a:bodyPr vert="horz" lIns="0" tIns="0" rIns="0" bIns="0" rtlCol="0">
            <a:noAutofit/>
          </a:bodyPr>
          <a:lstStyle>
            <a:lvl1pPr>
              <a:defRPr lang="en-US" sz="2250" dirty="0"/>
            </a:lvl1pPr>
          </a:lstStyle>
          <a:p>
            <a:pPr lvl="0">
              <a:spcAft>
                <a:spcPts val="2250"/>
              </a:spcAft>
            </a:pPr>
            <a:r>
              <a:rPr lang="en-US"/>
              <a:t>Title 2</a:t>
            </a:r>
          </a:p>
        </p:txBody>
      </p:sp>
      <p:sp>
        <p:nvSpPr>
          <p:cNvPr id="16" name="Text Placeholder 15">
            <a:extLst>
              <a:ext uri="{FF2B5EF4-FFF2-40B4-BE49-F238E27FC236}">
                <a16:creationId xmlns:a16="http://schemas.microsoft.com/office/drawing/2014/main" id="{3D2DC860-C438-284B-ADBD-027655CFDB57}"/>
              </a:ext>
            </a:extLst>
          </p:cNvPr>
          <p:cNvSpPr>
            <a:spLocks noGrp="1"/>
          </p:cNvSpPr>
          <p:nvPr>
            <p:ph type="body" sz="quarter" idx="16" hasCustomPrompt="1"/>
          </p:nvPr>
        </p:nvSpPr>
        <p:spPr>
          <a:xfrm>
            <a:off x="12556747" y="1304926"/>
            <a:ext cx="5164562" cy="457200"/>
          </a:xfrm>
        </p:spPr>
        <p:txBody>
          <a:bodyPr vert="horz" lIns="0" tIns="0" rIns="0" bIns="0" rtlCol="0">
            <a:noAutofit/>
          </a:bodyPr>
          <a:lstStyle>
            <a:lvl1pPr>
              <a:defRPr lang="en-US" sz="2250" dirty="0"/>
            </a:lvl1pPr>
          </a:lstStyle>
          <a:p>
            <a:pPr lvl="0">
              <a:spcAft>
                <a:spcPts val="2250"/>
              </a:spcAft>
            </a:pPr>
            <a:r>
              <a:rPr lang="en-US"/>
              <a:t>Title 3</a:t>
            </a:r>
          </a:p>
        </p:txBody>
      </p:sp>
      <p:cxnSp>
        <p:nvCxnSpPr>
          <p:cNvPr id="19" name="Straight Connector 18">
            <a:extLst>
              <a:ext uri="{FF2B5EF4-FFF2-40B4-BE49-F238E27FC236}">
                <a16:creationId xmlns:a16="http://schemas.microsoft.com/office/drawing/2014/main" id="{53861D79-98B7-B64F-97ED-B77CC9524FC7}"/>
              </a:ext>
            </a:extLst>
          </p:cNvPr>
          <p:cNvCxnSpPr>
            <a:cxnSpLocks/>
          </p:cNvCxnSpPr>
          <p:nvPr userDrawn="1"/>
        </p:nvCxnSpPr>
        <p:spPr>
          <a:xfrm>
            <a:off x="6286500"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1BF1C3-45EE-E047-BE7D-2E6A5C742C57}"/>
              </a:ext>
            </a:extLst>
          </p:cNvPr>
          <p:cNvCxnSpPr>
            <a:cxnSpLocks/>
          </p:cNvCxnSpPr>
          <p:nvPr userDrawn="1"/>
        </p:nvCxnSpPr>
        <p:spPr>
          <a:xfrm>
            <a:off x="12192000"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C54B75-9F53-554B-933E-E464081A3A0C}"/>
              </a:ext>
            </a:extLst>
          </p:cNvPr>
          <p:cNvCxnSpPr>
            <a:cxnSpLocks/>
          </p:cNvCxnSpPr>
          <p:nvPr userDrawn="1"/>
        </p:nvCxnSpPr>
        <p:spPr>
          <a:xfrm>
            <a:off x="18139384"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1F29FD78-22D0-714C-A4B2-B93AFEE40661}"/>
              </a:ext>
            </a:extLst>
          </p:cNvPr>
          <p:cNvSpPr>
            <a:spLocks noGrp="1"/>
          </p:cNvSpPr>
          <p:nvPr>
            <p:ph type="body" sz="quarter" idx="18" hasCustomPrompt="1"/>
          </p:nvPr>
        </p:nvSpPr>
        <p:spPr>
          <a:xfrm>
            <a:off x="18460059" y="1307592"/>
            <a:ext cx="5177542" cy="457200"/>
          </a:xfrm>
        </p:spPr>
        <p:txBody>
          <a:bodyPr vert="horz" lIns="0" tIns="0" rIns="0" bIns="0" rtlCol="0">
            <a:noAutofit/>
          </a:bodyPr>
          <a:lstStyle>
            <a:lvl1pPr>
              <a:defRPr lang="en-US" sz="2250" dirty="0"/>
            </a:lvl1pPr>
          </a:lstStyle>
          <a:p>
            <a:pPr lvl="0">
              <a:spcAft>
                <a:spcPts val="2250"/>
              </a:spcAft>
            </a:pPr>
            <a:r>
              <a:rPr lang="en-US"/>
              <a:t>Title 4</a:t>
            </a:r>
          </a:p>
        </p:txBody>
      </p:sp>
    </p:spTree>
    <p:extLst>
      <p:ext uri="{BB962C8B-B14F-4D97-AF65-F5344CB8AC3E}">
        <p14:creationId xmlns:p14="http://schemas.microsoft.com/office/powerpoint/2010/main" val="174966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able Slid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601968" y="621792"/>
            <a:ext cx="17035272" cy="2937320"/>
          </a:xfrm>
        </p:spPr>
        <p:txBody>
          <a:bodyPr>
            <a:noAutofit/>
          </a:bodyPr>
          <a:lstStyle>
            <a:lvl1pPr marL="0" indent="-566928">
              <a:spcBef>
                <a:spcPts val="0"/>
              </a:spcBef>
              <a:buFont typeface="Arial" panose="020B0604020202020204" pitchFamily="34" charset="0"/>
              <a:buNone/>
              <a:defRPr/>
            </a:lvl1pPr>
            <a:lvl2pPr marL="685800" indent="-566928">
              <a:spcBef>
                <a:spcPts val="0"/>
              </a:spcBef>
              <a:buFont typeface="Arial" panose="020B0604020202020204" pitchFamily="34" charset="0"/>
              <a:buChar char="•"/>
              <a:defRPr/>
            </a:lvl2pPr>
            <a:lvl3pPr marL="971550" indent="-566928">
              <a:spcBef>
                <a:spcPts val="0"/>
              </a:spcBef>
              <a:buFont typeface="Arial" panose="020B0604020202020204" pitchFamily="34" charset="0"/>
              <a:buChar char="•"/>
              <a:defRPr/>
            </a:lvl3pPr>
            <a:lvl4pPr marL="1257300" indent="-566928">
              <a:spcBef>
                <a:spcPts val="0"/>
              </a:spcBef>
              <a:buFont typeface="Arial" panose="020B0604020202020204" pitchFamily="34" charset="0"/>
              <a:buChar char="•"/>
              <a:defRPr/>
            </a:lvl4pPr>
            <a:lvl5pPr marL="1543050" indent="-566928">
              <a:spcBef>
                <a:spcPts val="0"/>
              </a:spcBef>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3" y="3685032"/>
            <a:ext cx="5236506" cy="2276856"/>
          </a:xfrm>
        </p:spPr>
        <p:txBody>
          <a:bodyPr vert="horz" lIns="0" tIns="0" rIns="0" bIns="0" rtlCol="0">
            <a:noAutofit/>
          </a:bodyPr>
          <a:lstStyle>
            <a:lvl1pPr>
              <a:defRPr lang="en-US" sz="3750" dirty="0">
                <a:ln w="3175">
                  <a:noFill/>
                </a:ln>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D0602A0A-DA97-1949-83C0-5E92A6974F6F}"/>
              </a:ext>
            </a:extLst>
          </p:cNvPr>
          <p:cNvSpPr>
            <a:spLocks noGrp="1"/>
          </p:cNvSpPr>
          <p:nvPr>
            <p:ph type="title" hasCustomPrompt="1"/>
          </p:nvPr>
        </p:nvSpPr>
        <p:spPr/>
        <p:txBody>
          <a:bodyPr/>
          <a:lstStyle/>
          <a:p>
            <a:r>
              <a:rPr lang="en-US"/>
              <a:t>Table Slide</a:t>
            </a:r>
          </a:p>
        </p:txBody>
      </p:sp>
      <p:sp>
        <p:nvSpPr>
          <p:cNvPr id="8" name="Freeform 5">
            <a:extLst>
              <a:ext uri="{FF2B5EF4-FFF2-40B4-BE49-F238E27FC236}">
                <a16:creationId xmlns:a16="http://schemas.microsoft.com/office/drawing/2014/main" id="{EEC651F5-C6E2-A04D-81A9-27593887E07E}"/>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2284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Image Slid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6286500" y="0"/>
            <a:ext cx="18097500" cy="13716000"/>
          </a:xfrm>
          <a:solidFill>
            <a:schemeClr val="bg1">
              <a:lumMod val="85000"/>
            </a:schemeClr>
          </a:solidFill>
        </p:spPr>
        <p:txBody>
          <a:body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3" y="3685032"/>
            <a:ext cx="5215427" cy="2276856"/>
          </a:xfrm>
        </p:spPr>
        <p:txBody>
          <a:bodyPr vert="horz" lIns="0" tIns="0" rIns="0" bIns="0" rtlCol="0">
            <a:noAutofit/>
          </a:bodyPr>
          <a:lstStyle>
            <a:lvl1pPr>
              <a:defRPr lang="en-US" sz="3750" dirty="0">
                <a:ln w="3175">
                  <a:noFill/>
                </a:ln>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F2ACCC36-2E9C-6D4C-BB6B-7A9BA138E936}"/>
              </a:ext>
            </a:extLst>
          </p:cNvPr>
          <p:cNvSpPr>
            <a:spLocks noGrp="1"/>
          </p:cNvSpPr>
          <p:nvPr>
            <p:ph type="title" hasCustomPrompt="1"/>
          </p:nvPr>
        </p:nvSpPr>
        <p:spPr>
          <a:xfrm>
            <a:off x="668992" y="537176"/>
            <a:ext cx="5236508" cy="3062105"/>
          </a:xfrm>
        </p:spPr>
        <p:txBody>
          <a:bodyPr/>
          <a:lstStyle/>
          <a:p>
            <a:r>
              <a:rPr lang="en-US"/>
              <a:t>Image Slide 1</a:t>
            </a:r>
          </a:p>
        </p:txBody>
      </p:sp>
      <p:sp>
        <p:nvSpPr>
          <p:cNvPr id="8" name="Freeform 5">
            <a:extLst>
              <a:ext uri="{FF2B5EF4-FFF2-40B4-BE49-F238E27FC236}">
                <a16:creationId xmlns:a16="http://schemas.microsoft.com/office/drawing/2014/main" id="{0B60F5D7-24EE-5D43-9631-E3C1C00DAE19}"/>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4482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Image Slide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6302003" y="0"/>
            <a:ext cx="11826875" cy="13716000"/>
          </a:xfrm>
          <a:solidFill>
            <a:schemeClr val="bg1">
              <a:lumMod val="85000"/>
            </a:schemeClr>
          </a:solidFill>
        </p:spPr>
        <p:txBody>
          <a:body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3" y="3685032"/>
            <a:ext cx="5215427" cy="2276856"/>
          </a:xfrm>
        </p:spPr>
        <p:txBody>
          <a:bodyPr vert="horz" lIns="0" tIns="0" rIns="0" bIns="0" rtlCol="0">
            <a:noAutofit/>
          </a:bodyPr>
          <a:lstStyle>
            <a:lvl1pPr>
              <a:defRPr lang="en-US" sz="3750" dirty="0">
                <a:ln w="3175">
                  <a:noFill/>
                </a:ln>
              </a:defRPr>
            </a:lvl1pPr>
          </a:lstStyle>
          <a:p>
            <a:pPr marL="0" lvl="0" indent="0" fontAlgn="base">
              <a:buNone/>
            </a:pPr>
            <a:r>
              <a:rPr lang="en-US"/>
              <a:t>Subtitle or callout if needed, all titles and subtitles are sentence case </a:t>
            </a:r>
          </a:p>
        </p:txBody>
      </p:sp>
      <p:sp>
        <p:nvSpPr>
          <p:cNvPr id="7" name="Text Placeholder 6">
            <a:extLst>
              <a:ext uri="{FF2B5EF4-FFF2-40B4-BE49-F238E27FC236}">
                <a16:creationId xmlns:a16="http://schemas.microsoft.com/office/drawing/2014/main" id="{2592A8BA-00F9-DD43-8481-FE14DFB0D4A3}"/>
              </a:ext>
            </a:extLst>
          </p:cNvPr>
          <p:cNvSpPr>
            <a:spLocks noGrp="1"/>
          </p:cNvSpPr>
          <p:nvPr>
            <p:ph type="body" sz="quarter" idx="15"/>
          </p:nvPr>
        </p:nvSpPr>
        <p:spPr>
          <a:xfrm>
            <a:off x="18453100" y="621792"/>
            <a:ext cx="5207000" cy="12353544"/>
          </a:xfrm>
        </p:spPr>
        <p:txBody>
          <a:bodyPr vert="horz" lIns="0" tIns="0" rIns="0" bIns="0" rtlCol="0">
            <a:noAutofit/>
          </a:bodyPr>
          <a:lstStyle>
            <a:lvl1pPr marL="0" indent="-566928">
              <a:buNone/>
              <a:defRPr lang="en-US" smtClean="0"/>
            </a:lvl1pPr>
            <a:lvl2pPr indent="-566928">
              <a:defRPr lang="en-US" dirty="0" smtClean="0"/>
            </a:lvl2pPr>
            <a:lvl3pPr indent="-566928">
              <a:defRPr lang="en-US" dirty="0" smtClean="0"/>
            </a:lvl3pPr>
            <a:lvl4pPr indent="-566928">
              <a:defRPr lang="en-US" dirty="0" smtClean="0"/>
            </a:lvl4pPr>
            <a:lvl5pPr indent="-566928">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88F813D3-270D-1743-AC1F-38F52F4492FB}"/>
              </a:ext>
            </a:extLst>
          </p:cNvPr>
          <p:cNvSpPr>
            <a:spLocks noGrp="1"/>
          </p:cNvSpPr>
          <p:nvPr>
            <p:ph type="title" hasCustomPrompt="1"/>
          </p:nvPr>
        </p:nvSpPr>
        <p:spPr>
          <a:xfrm>
            <a:off x="668992" y="537176"/>
            <a:ext cx="5236508" cy="3062105"/>
          </a:xfrm>
        </p:spPr>
        <p:txBody>
          <a:bodyPr/>
          <a:lstStyle/>
          <a:p>
            <a:r>
              <a:rPr lang="en-US"/>
              <a:t>Image Slide 2</a:t>
            </a:r>
          </a:p>
        </p:txBody>
      </p:sp>
      <p:sp>
        <p:nvSpPr>
          <p:cNvPr id="10" name="Freeform 5">
            <a:extLst>
              <a:ext uri="{FF2B5EF4-FFF2-40B4-BE49-F238E27FC236}">
                <a16:creationId xmlns:a16="http://schemas.microsoft.com/office/drawing/2014/main" id="{61BE3BB1-3989-7445-BCE4-110B21671282}"/>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4782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Image Slide 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12192000" y="0"/>
            <a:ext cx="12192000" cy="13716000"/>
          </a:xfrm>
          <a:solidFill>
            <a:schemeClr val="bg1">
              <a:lumMod val="85000"/>
            </a:schemeClr>
          </a:solidFill>
        </p:spPr>
        <p:txBody>
          <a:body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3" y="3685032"/>
            <a:ext cx="11120927" cy="2276856"/>
          </a:xfrm>
        </p:spPr>
        <p:txBody>
          <a:bodyPr vert="horz" lIns="0" tIns="0" rIns="0" bIns="0" rtlCol="0">
            <a:noAutofit/>
          </a:bodyPr>
          <a:lstStyle>
            <a:lvl1pPr>
              <a:defRPr lang="en-US" sz="3750" dirty="0">
                <a:ln w="3175">
                  <a:noFill/>
                </a:ln>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F2ACCC36-2E9C-6D4C-BB6B-7A9BA138E936}"/>
              </a:ext>
            </a:extLst>
          </p:cNvPr>
          <p:cNvSpPr>
            <a:spLocks noGrp="1"/>
          </p:cNvSpPr>
          <p:nvPr>
            <p:ph type="title" hasCustomPrompt="1"/>
          </p:nvPr>
        </p:nvSpPr>
        <p:spPr>
          <a:xfrm>
            <a:off x="668992" y="537176"/>
            <a:ext cx="11142008" cy="3062105"/>
          </a:xfrm>
        </p:spPr>
        <p:txBody>
          <a:bodyPr/>
          <a:lstStyle/>
          <a:p>
            <a:r>
              <a:rPr lang="en-US"/>
              <a:t>Image Slide 3</a:t>
            </a:r>
          </a:p>
        </p:txBody>
      </p:sp>
      <p:sp>
        <p:nvSpPr>
          <p:cNvPr id="8" name="Freeform 5">
            <a:extLst>
              <a:ext uri="{FF2B5EF4-FFF2-40B4-BE49-F238E27FC236}">
                <a16:creationId xmlns:a16="http://schemas.microsoft.com/office/drawing/2014/main" id="{0B60F5D7-24EE-5D43-9631-E3C1C00DAE19}"/>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 Placeholder 6">
            <a:extLst>
              <a:ext uri="{FF2B5EF4-FFF2-40B4-BE49-F238E27FC236}">
                <a16:creationId xmlns:a16="http://schemas.microsoft.com/office/drawing/2014/main" id="{745E180F-3B5D-714C-85F9-F9DC513E6364}"/>
              </a:ext>
            </a:extLst>
          </p:cNvPr>
          <p:cNvSpPr>
            <a:spLocks noGrp="1"/>
          </p:cNvSpPr>
          <p:nvPr>
            <p:ph type="body" sz="quarter" idx="15"/>
          </p:nvPr>
        </p:nvSpPr>
        <p:spPr>
          <a:xfrm>
            <a:off x="695402" y="6760338"/>
            <a:ext cx="11115598" cy="59443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368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Image Slide 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12192000" y="0"/>
            <a:ext cx="12192000" cy="13716000"/>
          </a:xfrm>
          <a:solidFill>
            <a:schemeClr val="bg1">
              <a:lumMod val="85000"/>
            </a:schemeClr>
          </a:solidFill>
        </p:spPr>
        <p:txBody>
          <a:body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3" y="3685032"/>
            <a:ext cx="11120927" cy="2276856"/>
          </a:xfrm>
        </p:spPr>
        <p:txBody>
          <a:bodyPr vert="horz" lIns="0" tIns="0" rIns="0" bIns="0" rtlCol="0">
            <a:noAutofit/>
          </a:bodyPr>
          <a:lstStyle>
            <a:lvl1pPr>
              <a:defRPr lang="en-US" sz="3750" dirty="0">
                <a:ln w="3175">
                  <a:noFill/>
                </a:ln>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F2ACCC36-2E9C-6D4C-BB6B-7A9BA138E936}"/>
              </a:ext>
            </a:extLst>
          </p:cNvPr>
          <p:cNvSpPr>
            <a:spLocks noGrp="1"/>
          </p:cNvSpPr>
          <p:nvPr>
            <p:ph type="title" hasCustomPrompt="1"/>
          </p:nvPr>
        </p:nvSpPr>
        <p:spPr>
          <a:xfrm>
            <a:off x="668992" y="537176"/>
            <a:ext cx="11142008" cy="3062105"/>
          </a:xfrm>
        </p:spPr>
        <p:txBody>
          <a:bodyPr/>
          <a:lstStyle/>
          <a:p>
            <a:r>
              <a:rPr lang="en-US"/>
              <a:t>Image Slide 4</a:t>
            </a:r>
          </a:p>
        </p:txBody>
      </p:sp>
      <p:sp>
        <p:nvSpPr>
          <p:cNvPr id="8" name="Freeform 5">
            <a:extLst>
              <a:ext uri="{FF2B5EF4-FFF2-40B4-BE49-F238E27FC236}">
                <a16:creationId xmlns:a16="http://schemas.microsoft.com/office/drawing/2014/main" id="{0B60F5D7-24EE-5D43-9631-E3C1C00DAE19}"/>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 Placeholder 6">
            <a:extLst>
              <a:ext uri="{FF2B5EF4-FFF2-40B4-BE49-F238E27FC236}">
                <a16:creationId xmlns:a16="http://schemas.microsoft.com/office/drawing/2014/main" id="{745E180F-3B5D-714C-85F9-F9DC513E6364}"/>
              </a:ext>
            </a:extLst>
          </p:cNvPr>
          <p:cNvSpPr>
            <a:spLocks noGrp="1"/>
          </p:cNvSpPr>
          <p:nvPr>
            <p:ph type="body" sz="quarter" idx="15"/>
          </p:nvPr>
        </p:nvSpPr>
        <p:spPr>
          <a:xfrm>
            <a:off x="695402" y="6760338"/>
            <a:ext cx="5210098" cy="59443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6C63B45C-B418-7748-8927-54F5E6F9FA61}"/>
              </a:ext>
            </a:extLst>
          </p:cNvPr>
          <p:cNvSpPr>
            <a:spLocks noGrp="1"/>
          </p:cNvSpPr>
          <p:nvPr>
            <p:ph type="body" sz="quarter" idx="16"/>
          </p:nvPr>
        </p:nvSpPr>
        <p:spPr>
          <a:xfrm>
            <a:off x="6600825" y="6759575"/>
            <a:ext cx="5210098" cy="5846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172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PostIt Image w Column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21AA0E-9E2E-CD48-B732-33823216CA71}"/>
              </a:ext>
            </a:extLst>
          </p:cNvPr>
          <p:cNvSpPr>
            <a:spLocks noGrp="1"/>
          </p:cNvSpPr>
          <p:nvPr>
            <p:ph type="pic" sz="quarter" idx="12"/>
          </p:nvPr>
        </p:nvSpPr>
        <p:spPr>
          <a:xfrm>
            <a:off x="0" y="4239"/>
            <a:ext cx="24387048" cy="9906000"/>
          </a:xfrm>
          <a:solidFill>
            <a:schemeClr val="bg1">
              <a:lumMod val="85000"/>
            </a:schemeClr>
          </a:solidFill>
        </p:spPr>
        <p:txBody>
          <a:bodyPr/>
          <a:lstStyle/>
          <a:p>
            <a:endParaRPr lang="en-US"/>
          </a:p>
        </p:txBody>
      </p:sp>
      <p:sp>
        <p:nvSpPr>
          <p:cNvPr id="2" name="Title 1">
            <a:extLst>
              <a:ext uri="{FF2B5EF4-FFF2-40B4-BE49-F238E27FC236}">
                <a16:creationId xmlns:a16="http://schemas.microsoft.com/office/drawing/2014/main" id="{AD5C2CD8-DC86-C544-8C8F-8AA6368F4C1E}"/>
              </a:ext>
            </a:extLst>
          </p:cNvPr>
          <p:cNvSpPr>
            <a:spLocks noGrp="1"/>
          </p:cNvSpPr>
          <p:nvPr>
            <p:ph type="title"/>
          </p:nvPr>
        </p:nvSpPr>
        <p:spPr>
          <a:xfrm>
            <a:off x="0" y="731520"/>
            <a:ext cx="6291072" cy="2049780"/>
          </a:xfrm>
          <a:solidFill>
            <a:schemeClr val="bg1"/>
          </a:solidFill>
        </p:spPr>
        <p:txBody>
          <a:bodyPr lIns="685800" tIns="146304" rIns="182880" bIns="182880"/>
          <a:lstStyle>
            <a:lvl1pPr>
              <a:defRPr>
                <a:ln w="9525">
                  <a:noFill/>
                </a:ln>
              </a:defRPr>
            </a:lvl1pPr>
          </a:lstStyle>
          <a:p>
            <a:r>
              <a:rPr lang="en-US"/>
              <a:t>Click to edit Master title style</a:t>
            </a:r>
          </a:p>
        </p:txBody>
      </p:sp>
      <p:sp>
        <p:nvSpPr>
          <p:cNvPr id="12" name="Text Placeholder 11">
            <a:extLst>
              <a:ext uri="{FF2B5EF4-FFF2-40B4-BE49-F238E27FC236}">
                <a16:creationId xmlns:a16="http://schemas.microsoft.com/office/drawing/2014/main" id="{DCC058C0-AC01-CB46-87CA-5136C7D81224}"/>
              </a:ext>
            </a:extLst>
          </p:cNvPr>
          <p:cNvSpPr>
            <a:spLocks noGrp="1"/>
          </p:cNvSpPr>
          <p:nvPr>
            <p:ph type="body" sz="quarter" idx="15" hasCustomPrompt="1"/>
          </p:nvPr>
        </p:nvSpPr>
        <p:spPr>
          <a:xfrm>
            <a:off x="6604000" y="10150475"/>
            <a:ext cx="5207000"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 Logo 1</a:t>
            </a:r>
          </a:p>
        </p:txBody>
      </p:sp>
      <p:sp>
        <p:nvSpPr>
          <p:cNvPr id="14" name="Text Placeholder 13">
            <a:extLst>
              <a:ext uri="{FF2B5EF4-FFF2-40B4-BE49-F238E27FC236}">
                <a16:creationId xmlns:a16="http://schemas.microsoft.com/office/drawing/2014/main" id="{3A174CE8-FAED-E344-9D43-F895B3880257}"/>
              </a:ext>
            </a:extLst>
          </p:cNvPr>
          <p:cNvSpPr>
            <a:spLocks noGrp="1"/>
          </p:cNvSpPr>
          <p:nvPr>
            <p:ph type="body" sz="quarter" idx="16" hasCustomPrompt="1"/>
          </p:nvPr>
        </p:nvSpPr>
        <p:spPr>
          <a:xfrm>
            <a:off x="6605334" y="10777566"/>
            <a:ext cx="5212080" cy="1874519"/>
          </a:xfrm>
        </p:spPr>
        <p:txBody>
          <a:bodyPr vert="horz" lIns="0" tIns="0" rIns="0" bIns="0" rtlCol="0">
            <a:noAutofit/>
          </a:bodyPr>
          <a:lstStyle>
            <a:lvl1pPr>
              <a:defRPr lang="en-US" sz="2250" dirty="0" smtClean="0"/>
            </a:lvl1pPr>
            <a:lvl2pPr>
              <a:defRPr lang="en-US" sz="2250" dirty="0" smtClean="0"/>
            </a:lvl2pPr>
            <a:lvl3pPr>
              <a:defRPr lang="en-US" sz="2250" dirty="0" smtClean="0"/>
            </a:lvl3pPr>
            <a:lvl4pPr>
              <a:defRPr lang="en-US" sz="2250" dirty="0" smtClean="0"/>
            </a:lvl4pPr>
            <a:lvl5pPr>
              <a:defRPr lang="en-US" sz="2250" dirty="0"/>
            </a:lvl5pPr>
          </a:lstStyle>
          <a:p>
            <a:pPr lvl="0">
              <a:spcAft>
                <a:spcPts val="2250"/>
              </a:spcAft>
            </a:pPr>
            <a:r>
              <a:rPr lang="en-US"/>
              <a:t>Text Here. Replace header with a logo/icon if needed.</a:t>
            </a:r>
          </a:p>
        </p:txBody>
      </p:sp>
      <p:sp>
        <p:nvSpPr>
          <p:cNvPr id="17" name="Text Placeholder 16">
            <a:extLst>
              <a:ext uri="{FF2B5EF4-FFF2-40B4-BE49-F238E27FC236}">
                <a16:creationId xmlns:a16="http://schemas.microsoft.com/office/drawing/2014/main" id="{90495CBD-86BD-F448-B412-5619D1E08B92}"/>
              </a:ext>
            </a:extLst>
          </p:cNvPr>
          <p:cNvSpPr>
            <a:spLocks noGrp="1"/>
          </p:cNvSpPr>
          <p:nvPr>
            <p:ph type="body" sz="quarter" idx="17" hasCustomPrompt="1"/>
          </p:nvPr>
        </p:nvSpPr>
        <p:spPr>
          <a:xfrm>
            <a:off x="12545314" y="10149840"/>
            <a:ext cx="5202936" cy="457200"/>
          </a:xfrm>
        </p:spPr>
        <p:txBody>
          <a:bodyPr vert="horz" lIns="0" tIns="0" rIns="0" bIns="0" rtlCol="0">
            <a:noAutofit/>
          </a:bodyPr>
          <a:lstStyle>
            <a:lvl1pPr>
              <a:defRPr lang="en-US" b="1" dirty="0" smtClean="0"/>
            </a:lvl1pPr>
            <a:lvl2pPr>
              <a:defRPr lang="en-US" dirty="0" smtClean="0"/>
            </a:lvl2pPr>
            <a:lvl3pPr>
              <a:defRPr lang="en-US" dirty="0" smtClean="0"/>
            </a:lvl3pPr>
            <a:lvl4pPr>
              <a:defRPr lang="en-US" dirty="0" smtClean="0"/>
            </a:lvl4pPr>
            <a:lvl5pPr>
              <a:defRPr lang="en-US" dirty="0"/>
            </a:lvl5pPr>
          </a:lstStyle>
          <a:p>
            <a:pPr lvl="0"/>
            <a:r>
              <a:rPr lang="en-US"/>
              <a:t>Header / Logo 2</a:t>
            </a:r>
          </a:p>
        </p:txBody>
      </p:sp>
      <p:sp>
        <p:nvSpPr>
          <p:cNvPr id="19" name="Text Placeholder 18">
            <a:extLst>
              <a:ext uri="{FF2B5EF4-FFF2-40B4-BE49-F238E27FC236}">
                <a16:creationId xmlns:a16="http://schemas.microsoft.com/office/drawing/2014/main" id="{C019A4AC-BDD1-5E47-B147-29012BDE337D}"/>
              </a:ext>
            </a:extLst>
          </p:cNvPr>
          <p:cNvSpPr>
            <a:spLocks noGrp="1"/>
          </p:cNvSpPr>
          <p:nvPr>
            <p:ph type="body" sz="quarter" idx="18" hasCustomPrompt="1"/>
          </p:nvPr>
        </p:nvSpPr>
        <p:spPr>
          <a:xfrm>
            <a:off x="12545568" y="10774807"/>
            <a:ext cx="5212080" cy="1874519"/>
          </a:xfrm>
        </p:spPr>
        <p:txBody>
          <a:bodyPr vert="horz" lIns="0" tIns="0" rIns="0" bIns="0" rtlCol="0">
            <a:noAutofit/>
          </a:bodyPr>
          <a:lstStyle>
            <a:lvl1pPr>
              <a:defRPr lang="en-US" sz="2250" dirty="0" smtClean="0"/>
            </a:lvl1pPr>
            <a:lvl2pPr>
              <a:defRPr lang="en-US" sz="2250" dirty="0" smtClean="0"/>
            </a:lvl2pPr>
            <a:lvl3pPr>
              <a:defRPr lang="en-US" sz="2250" dirty="0" smtClean="0"/>
            </a:lvl3pPr>
            <a:lvl4pPr>
              <a:defRPr lang="en-US" sz="2250" dirty="0" smtClean="0"/>
            </a:lvl4pPr>
            <a:lvl5pPr>
              <a:defRPr lang="en-US" sz="2250" dirty="0"/>
            </a:lvl5pPr>
          </a:lstStyle>
          <a:p>
            <a:pPr lvl="0">
              <a:spcAft>
                <a:spcPts val="2250"/>
              </a:spcAft>
            </a:pPr>
            <a:r>
              <a:rPr lang="en-US"/>
              <a:t>Text Here. Replace header with a logo/icon if needed.</a:t>
            </a:r>
          </a:p>
        </p:txBody>
      </p:sp>
      <p:sp>
        <p:nvSpPr>
          <p:cNvPr id="21" name="Text Placeholder 20">
            <a:extLst>
              <a:ext uri="{FF2B5EF4-FFF2-40B4-BE49-F238E27FC236}">
                <a16:creationId xmlns:a16="http://schemas.microsoft.com/office/drawing/2014/main" id="{23F25846-6125-3043-A992-08E3E149E901}"/>
              </a:ext>
            </a:extLst>
          </p:cNvPr>
          <p:cNvSpPr>
            <a:spLocks noGrp="1"/>
          </p:cNvSpPr>
          <p:nvPr>
            <p:ph type="body" sz="quarter" idx="19" hasCustomPrompt="1"/>
          </p:nvPr>
        </p:nvSpPr>
        <p:spPr>
          <a:xfrm>
            <a:off x="18451449" y="10149840"/>
            <a:ext cx="5202936"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 Logo 3</a:t>
            </a:r>
          </a:p>
        </p:txBody>
      </p:sp>
      <p:sp>
        <p:nvSpPr>
          <p:cNvPr id="23" name="Text Placeholder 22">
            <a:extLst>
              <a:ext uri="{FF2B5EF4-FFF2-40B4-BE49-F238E27FC236}">
                <a16:creationId xmlns:a16="http://schemas.microsoft.com/office/drawing/2014/main" id="{95B46F53-F64E-AC4D-B9A3-A430265FFAD6}"/>
              </a:ext>
            </a:extLst>
          </p:cNvPr>
          <p:cNvSpPr>
            <a:spLocks noGrp="1"/>
          </p:cNvSpPr>
          <p:nvPr>
            <p:ph type="body" sz="quarter" idx="20" hasCustomPrompt="1"/>
          </p:nvPr>
        </p:nvSpPr>
        <p:spPr>
          <a:xfrm>
            <a:off x="18452592" y="10780776"/>
            <a:ext cx="5212080" cy="1874519"/>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spcAft>
                <a:spcPts val="2250"/>
              </a:spcAft>
            </a:pPr>
            <a:r>
              <a:rPr lang="en-US"/>
              <a:t>Text Here. Replace header with a logo/icon if needed.</a:t>
            </a:r>
          </a:p>
        </p:txBody>
      </p:sp>
      <p:sp>
        <p:nvSpPr>
          <p:cNvPr id="24" name="Freeform 5">
            <a:extLst>
              <a:ext uri="{FF2B5EF4-FFF2-40B4-BE49-F238E27FC236}">
                <a16:creationId xmlns:a16="http://schemas.microsoft.com/office/drawing/2014/main" id="{348EC69C-A083-3247-99EE-F0491CBBF240}"/>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3794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Call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731692-D7FB-43A5-9242-6381F710CEE4}"/>
              </a:ext>
            </a:extLst>
          </p:cNvPr>
          <p:cNvSpPr/>
          <p:nvPr userDrawn="1"/>
        </p:nvSpPr>
        <p:spPr>
          <a:xfrm>
            <a:off x="18135600" y="0"/>
            <a:ext cx="6248400"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a:xfrm>
            <a:off x="6629400" y="13000314"/>
            <a:ext cx="5518291" cy="48641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a:xfrm>
            <a:off x="22402801" y="12985750"/>
            <a:ext cx="1234804" cy="466344"/>
          </a:xfrm>
          <a:prstGeom prst="rect">
            <a:avLst/>
          </a:prstGeom>
        </p:spPr>
        <p:txBody>
          <a:bodyPr/>
          <a:lstStyle>
            <a:lvl1pPr>
              <a:defRPr>
                <a:solidFill>
                  <a:schemeClr val="bg1"/>
                </a:solidFill>
              </a:defRPr>
            </a:lvl1p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hasCustomPrompt="1"/>
          </p:nvPr>
        </p:nvSpPr>
        <p:spPr>
          <a:xfrm>
            <a:off x="581473" y="389021"/>
            <a:ext cx="17233452" cy="12580854"/>
          </a:xfrm>
          <a:ln w="12700">
            <a:noFill/>
          </a:ln>
        </p:spPr>
        <p:txBody>
          <a:bodyPr vert="horz" lIns="0" tIns="0" rIns="0" bIns="0" rtlCol="0" anchor="t" anchorCtr="0">
            <a:noAutofit/>
          </a:bodyPr>
          <a:lstStyle>
            <a:lvl1pPr>
              <a:defRPr lang="en-US" sz="13500" dirty="0">
                <a:ln w="38100">
                  <a:solidFill>
                    <a:schemeClr val="bg1"/>
                  </a:solidFill>
                </a:ln>
                <a:solidFill>
                  <a:srgbClr val="EB0000"/>
                </a:solidFill>
                <a:latin typeface="+mj-lt"/>
                <a:ea typeface="+mj-ea"/>
                <a:cs typeface="+mj-cs"/>
              </a:defRPr>
            </a:lvl1pPr>
          </a:lstStyle>
          <a:p>
            <a:pPr lvl="0" fontAlgn="b">
              <a:lnSpc>
                <a:spcPct val="112000"/>
              </a:lnSpc>
              <a:spcBef>
                <a:spcPct val="0"/>
              </a:spcBef>
              <a:buNone/>
            </a:pPr>
            <a:r>
              <a:rPr lang="en-US"/>
              <a:t>Callout slide</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18452592" y="621792"/>
            <a:ext cx="5202936" cy="12353544"/>
          </a:xfrm>
        </p:spPr>
        <p:txBody>
          <a:bodyPr vert="horz" lIns="0" tIns="0" rIns="0" bIns="0" rtlCol="0">
            <a:noAutofit/>
          </a:bodyPr>
          <a:lstStyle>
            <a:lvl1pPr>
              <a:lnSpc>
                <a:spcPct val="110000"/>
              </a:lnSpc>
              <a:defRPr lang="en-US" sz="5250" dirty="0">
                <a:ln w="3175">
                  <a:noFill/>
                </a:ln>
                <a:solidFill>
                  <a:schemeClr val="bg1"/>
                </a:solidFill>
              </a:defRPr>
            </a:lvl1pPr>
          </a:lstStyle>
          <a:p>
            <a:pPr lvl="0" fontAlgn="base">
              <a:spcAft>
                <a:spcPts val="5250"/>
              </a:spcAft>
            </a:pPr>
            <a:r>
              <a:rPr lang="en-US"/>
              <a:t>Additional information if needed</a:t>
            </a:r>
          </a:p>
        </p:txBody>
      </p:sp>
      <p:sp>
        <p:nvSpPr>
          <p:cNvPr id="10" name="Freeform 5">
            <a:extLst>
              <a:ext uri="{FF2B5EF4-FFF2-40B4-BE49-F238E27FC236}">
                <a16:creationId xmlns:a16="http://schemas.microsoft.com/office/drawing/2014/main" id="{B369E10D-C034-5D4E-B41E-A0D5075D5F77}"/>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3322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731692-D7FB-43A5-9242-6381F710CEE4}"/>
              </a:ext>
            </a:extLst>
          </p:cNvPr>
          <p:cNvSpPr/>
          <p:nvPr userDrawn="1"/>
        </p:nvSpPr>
        <p:spPr>
          <a:xfrm>
            <a:off x="18135600" y="0"/>
            <a:ext cx="6248400" cy="13716000"/>
          </a:xfrm>
          <a:prstGeom prst="rect">
            <a:avLst/>
          </a:prstGeom>
          <a:solidFill>
            <a:srgbClr val="E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a:xfrm>
            <a:off x="6629400" y="13000314"/>
            <a:ext cx="5518291" cy="48641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a:xfrm>
            <a:off x="22402801" y="12985750"/>
            <a:ext cx="1234804" cy="466344"/>
          </a:xfrm>
          <a:prstGeom prst="rect">
            <a:avLst/>
          </a:prstGeom>
        </p:spPr>
        <p:txBody>
          <a:bodyPr/>
          <a:lstStyle>
            <a:lvl1pPr>
              <a:defRPr>
                <a:solidFill>
                  <a:schemeClr val="bg1"/>
                </a:solidFill>
              </a:defRPr>
            </a:lvl1p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hasCustomPrompt="1"/>
          </p:nvPr>
        </p:nvSpPr>
        <p:spPr>
          <a:xfrm>
            <a:off x="585216" y="393192"/>
            <a:ext cx="17192097" cy="10488628"/>
          </a:xfrm>
          <a:ln w="12700">
            <a:noFill/>
          </a:ln>
        </p:spPr>
        <p:txBody>
          <a:bodyPr vert="horz" lIns="0" tIns="0" rIns="0" bIns="0" rtlCol="0" anchor="t" anchorCtr="0">
            <a:noAutofit/>
          </a:bodyPr>
          <a:lstStyle>
            <a:lvl1pPr>
              <a:defRPr lang="en-US" sz="13500" i="1" dirty="0">
                <a:ln w="38100">
                  <a:solidFill>
                    <a:schemeClr val="bg1"/>
                  </a:solidFill>
                </a:ln>
                <a:solidFill>
                  <a:srgbClr val="EB0000"/>
                </a:solidFill>
                <a:latin typeface="+mj-lt"/>
                <a:ea typeface="+mj-ea"/>
                <a:cs typeface="+mj-cs"/>
              </a:defRPr>
            </a:lvl1pPr>
          </a:lstStyle>
          <a:p>
            <a:pPr lvl="0" fontAlgn="b">
              <a:lnSpc>
                <a:spcPct val="112000"/>
              </a:lnSpc>
              <a:spcBef>
                <a:spcPct val="0"/>
              </a:spcBef>
              <a:buNone/>
            </a:pPr>
            <a:r>
              <a:rPr lang="en-US"/>
              <a:t>“Quote” slide</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18452592" y="621792"/>
            <a:ext cx="5202936" cy="12353544"/>
          </a:xfrm>
        </p:spPr>
        <p:txBody>
          <a:bodyPr vert="horz" lIns="0" tIns="0" rIns="0" bIns="0" rtlCol="0">
            <a:noAutofit/>
          </a:bodyPr>
          <a:lstStyle>
            <a:lvl1pPr>
              <a:lnSpc>
                <a:spcPct val="110000"/>
              </a:lnSpc>
              <a:spcBef>
                <a:spcPts val="0"/>
              </a:spcBef>
              <a:spcAft>
                <a:spcPts val="5250"/>
              </a:spcAft>
              <a:defRPr lang="en-US" sz="5250" dirty="0">
                <a:ln w="3175">
                  <a:noFill/>
                </a:ln>
                <a:solidFill>
                  <a:schemeClr val="bg1"/>
                </a:solidFill>
              </a:defRPr>
            </a:lvl1pPr>
          </a:lstStyle>
          <a:p>
            <a:pPr marL="0" lvl="0" indent="0" fontAlgn="base">
              <a:lnSpc>
                <a:spcPct val="100000"/>
              </a:lnSpc>
              <a:buNone/>
            </a:pPr>
            <a:r>
              <a:rPr lang="en-US"/>
              <a:t>Additional information if needed</a:t>
            </a:r>
          </a:p>
        </p:txBody>
      </p:sp>
      <p:sp>
        <p:nvSpPr>
          <p:cNvPr id="6" name="Text Placeholder 5">
            <a:extLst>
              <a:ext uri="{FF2B5EF4-FFF2-40B4-BE49-F238E27FC236}">
                <a16:creationId xmlns:a16="http://schemas.microsoft.com/office/drawing/2014/main" id="{3044BCD3-75F2-9749-A1BD-AE47F442AD56}"/>
              </a:ext>
            </a:extLst>
          </p:cNvPr>
          <p:cNvSpPr>
            <a:spLocks noGrp="1"/>
          </p:cNvSpPr>
          <p:nvPr>
            <p:ph type="body" sz="quarter" idx="14" hasCustomPrompt="1"/>
          </p:nvPr>
        </p:nvSpPr>
        <p:spPr>
          <a:xfrm>
            <a:off x="690773" y="10814035"/>
            <a:ext cx="17106900" cy="800100"/>
          </a:xfrm>
        </p:spPr>
        <p:txBody>
          <a:bodyPr vert="horz" lIns="0" tIns="0" rIns="0" bIns="0" rtlCol="0">
            <a:noAutofit/>
          </a:bodyPr>
          <a:lstStyle>
            <a:lvl1pPr>
              <a:defRPr lang="en-US" sz="3750" smtClean="0">
                <a:solidFill>
                  <a:srgbClr val="EB0000"/>
                </a:solidFill>
              </a:defRPr>
            </a:lvl1pPr>
            <a:lvl2pPr>
              <a:defRPr lang="en-US" smtClean="0"/>
            </a:lvl2pPr>
            <a:lvl3pPr>
              <a:defRPr lang="en-US" smtClean="0"/>
            </a:lvl3pPr>
            <a:lvl4pPr>
              <a:defRPr lang="en-US" smtClean="0"/>
            </a:lvl4pPr>
            <a:lvl5pPr>
              <a:defRPr lang="en-US"/>
            </a:lvl5pPr>
          </a:lstStyle>
          <a:p>
            <a:pPr marL="0" lvl="0" indent="0">
              <a:buNone/>
            </a:pPr>
            <a:r>
              <a:rPr lang="en-US"/>
              <a:t>Quote Source (Name)</a:t>
            </a:r>
          </a:p>
        </p:txBody>
      </p:sp>
      <p:sp>
        <p:nvSpPr>
          <p:cNvPr id="10" name="Freeform 5">
            <a:extLst>
              <a:ext uri="{FF2B5EF4-FFF2-40B4-BE49-F238E27FC236}">
                <a16:creationId xmlns:a16="http://schemas.microsoft.com/office/drawing/2014/main" id="{B924813B-B6BF-7240-B754-7FA0C6A44327}"/>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4178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0610-AC55-8F44-A451-3A709DDC1998}"/>
              </a:ext>
            </a:extLst>
          </p:cNvPr>
          <p:cNvSpPr>
            <a:spLocks noGrp="1"/>
          </p:cNvSpPr>
          <p:nvPr>
            <p:ph type="title"/>
          </p:nvPr>
        </p:nvSpPr>
        <p:spPr/>
        <p:txBody>
          <a:bodyPr/>
          <a:lstStyle/>
          <a:p>
            <a:r>
              <a:rPr lang="en-US"/>
              <a:t>Click to edit Master title style</a:t>
            </a:r>
          </a:p>
        </p:txBody>
      </p:sp>
      <p:sp>
        <p:nvSpPr>
          <p:cNvPr id="5" name="Freeform 5">
            <a:extLst>
              <a:ext uri="{FF2B5EF4-FFF2-40B4-BE49-F238E27FC236}">
                <a16:creationId xmlns:a16="http://schemas.microsoft.com/office/drawing/2014/main" id="{58E08819-833F-144A-BA8A-41723F41C8A3}"/>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464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Wide Layout Single Column">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8610600" y="621792"/>
            <a:ext cx="15026639" cy="12353544"/>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marL="457200" lvl="0" indent="-566928" fontAlgn="base">
              <a:buChar char="•"/>
            </a:pPr>
            <a:r>
              <a:rPr lang="en-US"/>
              <a:t>Edit Master text styles</a:t>
            </a:r>
          </a:p>
          <a:p>
            <a:pPr lvl="1" fontAlgn="base"/>
            <a:r>
              <a:rPr lang="en-US"/>
              <a:t>Second level</a:t>
            </a:r>
          </a:p>
          <a:p>
            <a:pPr lvl="2" fontAlgn="base"/>
            <a:r>
              <a:rPr lang="en-US"/>
              <a:t>Third level</a:t>
            </a:r>
          </a:p>
          <a:p>
            <a:pPr lvl="3" fontAlgn="base"/>
            <a:r>
              <a:rPr lang="en-US"/>
              <a:t>Fourth level</a:t>
            </a:r>
          </a:p>
          <a:p>
            <a:pPr lvl="4" fontAlgn="base"/>
            <a:r>
              <a:rPr lang="en-US"/>
              <a:t>Fifth level</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88975" y="6724556"/>
            <a:ext cx="7183198" cy="2280489"/>
          </a:xfrm>
        </p:spPr>
        <p:txBody>
          <a:bodyPr tIns="0" rIns="0">
            <a:noAutofit/>
          </a:bodyPr>
          <a:lstStyle>
            <a:lvl1pPr marL="0" indent="0" algn="l" fontAlgn="base">
              <a:lnSpc>
                <a:spcPct val="100000"/>
              </a:lnSpc>
              <a:spcBef>
                <a:spcPts val="0"/>
              </a:spcBef>
              <a:buFont typeface="Arial" panose="020B0604020202020204" pitchFamily="34" charset="0"/>
              <a:buNone/>
              <a:defRPr lang="en-US" sz="3750" kern="1200" dirty="0">
                <a:ln w="3175">
                  <a:noFill/>
                </a:ln>
                <a:solidFill>
                  <a:schemeClr val="tx1"/>
                </a:solidFill>
                <a:latin typeface="+mn-lt"/>
                <a:ea typeface="+mn-ea"/>
                <a:cs typeface="+mn-cs"/>
              </a:defRPr>
            </a:lvl1pPr>
          </a:lstStyle>
          <a:p>
            <a:r>
              <a:rPr lang="en-US"/>
              <a:t>Subtitle or callout if needed, all titles and subtitles are sentence case </a:t>
            </a:r>
          </a:p>
        </p:txBody>
      </p:sp>
      <p:sp>
        <p:nvSpPr>
          <p:cNvPr id="5" name="Title 4">
            <a:extLst>
              <a:ext uri="{FF2B5EF4-FFF2-40B4-BE49-F238E27FC236}">
                <a16:creationId xmlns:a16="http://schemas.microsoft.com/office/drawing/2014/main" id="{34064204-D3C0-994D-BBAC-5C11DF588005}"/>
              </a:ext>
            </a:extLst>
          </p:cNvPr>
          <p:cNvSpPr>
            <a:spLocks noGrp="1"/>
          </p:cNvSpPr>
          <p:nvPr>
            <p:ph type="title"/>
          </p:nvPr>
        </p:nvSpPr>
        <p:spPr>
          <a:xfrm>
            <a:off x="668991" y="537176"/>
            <a:ext cx="7217705" cy="5292124"/>
          </a:xfrm>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F957024A-18DC-E948-83FF-954BAEFA54C4}"/>
              </a:ext>
            </a:extLst>
          </p:cNvPr>
          <p:cNvCxnSpPr>
            <a:cxnSpLocks/>
          </p:cNvCxnSpPr>
          <p:nvPr userDrawn="1"/>
        </p:nvCxnSpPr>
        <p:spPr>
          <a:xfrm>
            <a:off x="8262782" y="41275"/>
            <a:ext cx="0" cy="13716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reeform 5">
            <a:extLst>
              <a:ext uri="{FF2B5EF4-FFF2-40B4-BE49-F238E27FC236}">
                <a16:creationId xmlns:a16="http://schemas.microsoft.com/office/drawing/2014/main" id="{E9E68A23-5B63-BA4D-84F2-48D9185FF9AA}"/>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6474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2 Box_no Gri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6359A26-D16B-9144-8AF4-B8678112310D}"/>
              </a:ext>
            </a:extLst>
          </p:cNvPr>
          <p:cNvSpPr/>
          <p:nvPr userDrawn="1"/>
        </p:nvSpPr>
        <p:spPr>
          <a:xfrm>
            <a:off x="1" y="0"/>
            <a:ext cx="6295400" cy="13715999"/>
          </a:xfrm>
          <a:prstGeom prst="rect">
            <a:avLst/>
          </a:prstGeom>
          <a:solidFill>
            <a:srgbClr val="950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3" name="Footer Placeholder 2">
            <a:extLst>
              <a:ext uri="{FF2B5EF4-FFF2-40B4-BE49-F238E27FC236}">
                <a16:creationId xmlns:a16="http://schemas.microsoft.com/office/drawing/2014/main" id="{B81E716E-C5BB-4C0D-87F8-C77CE23B6BBD}"/>
              </a:ext>
            </a:extLst>
          </p:cNvPr>
          <p:cNvSpPr>
            <a:spLocks noGrp="1"/>
          </p:cNvSpPr>
          <p:nvPr userDrawn="1">
            <p:ph type="ftr" sz="quarter" idx="10"/>
          </p:nvPr>
        </p:nvSpPr>
        <p:spPr>
          <a:xfrm>
            <a:off x="6647323" y="12985750"/>
            <a:ext cx="5163677" cy="486410"/>
          </a:xfrm>
          <a:prstGeom prst="rect">
            <a:avLst/>
          </a:prstGeom>
        </p:spPr>
        <p:txBody>
          <a:bodyPr/>
          <a:lstStyle>
            <a:lvl1pPr>
              <a:defRPr>
                <a:ln>
                  <a:noFill/>
                </a:ln>
              </a:defRPr>
            </a:lvl1p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userDrawn="1">
            <p:ph type="sldNum" sz="quarter" idx="11"/>
          </p:nvPr>
        </p:nvSpPr>
        <p:spPr>
          <a:xfrm>
            <a:off x="21412199" y="12985750"/>
            <a:ext cx="2238375" cy="466344"/>
          </a:xfrm>
          <a:prstGeom prst="rect">
            <a:avLst/>
          </a:prstGeom>
        </p:spPr>
        <p:txBody>
          <a:bodyPr/>
          <a:lstStyle>
            <a:lvl1pPr>
              <a:defRPr>
                <a:ln>
                  <a:noFill/>
                </a:ln>
              </a:defRPr>
            </a:lvl1p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6611687" y="1258912"/>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n>
                  <a:noFill/>
                </a:ln>
              </a:defRPr>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604371" y="617670"/>
            <a:ext cx="5216525" cy="457200"/>
          </a:xfrm>
        </p:spPr>
        <p:txBody>
          <a:bodyPr vert="horz" lIns="0" tIns="0" rIns="0" bIns="0" rtlCol="0">
            <a:noAutofit/>
          </a:bodyPr>
          <a:lstStyle>
            <a:lvl1pPr>
              <a:defRPr lang="en-US" b="1" dirty="0">
                <a:ln>
                  <a:noFill/>
                </a:ln>
              </a:defRPr>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12538446" y="617670"/>
            <a:ext cx="5216525" cy="457200"/>
          </a:xfrm>
        </p:spPr>
        <p:txBody>
          <a:bodyPr vert="horz" lIns="0" tIns="0" rIns="0" bIns="0" rtlCol="0">
            <a:noAutofit/>
          </a:bodyPr>
          <a:lstStyle>
            <a:lvl1pPr>
              <a:defRPr lang="en-US" b="1" dirty="0">
                <a:ln>
                  <a:noFill/>
                </a:ln>
              </a:defRPr>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8453382" y="617670"/>
            <a:ext cx="5216614" cy="457200"/>
          </a:xfrm>
        </p:spPr>
        <p:txBody>
          <a:bodyPr vert="horz" lIns="0" tIns="0" rIns="0" bIns="0" rtlCol="0">
            <a:noAutofit/>
          </a:bodyPr>
          <a:lstStyle>
            <a:lvl1pPr>
              <a:defRPr lang="en-US" b="1" dirty="0">
                <a:ln>
                  <a:noFill/>
                </a:ln>
              </a:defRPr>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605125" y="3698966"/>
            <a:ext cx="5149095" cy="457200"/>
          </a:xfrm>
        </p:spPr>
        <p:txBody>
          <a:bodyPr vert="horz" lIns="0" tIns="0" rIns="0" bIns="0" rtlCol="0">
            <a:noAutofit/>
          </a:bodyPr>
          <a:lstStyle>
            <a:lvl1pPr>
              <a:defRPr lang="en-US" b="1" dirty="0">
                <a:ln>
                  <a:noFill/>
                </a:ln>
              </a:defRPr>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12543924" y="1258912"/>
            <a:ext cx="5211047" cy="1878058"/>
          </a:xfrm>
        </p:spPr>
        <p:txBody>
          <a:bodyPr vert="horz" lIns="0" tIns="0" rIns="0" bIns="0" rtlCol="0">
            <a:noAutofit/>
          </a:bodyPr>
          <a:lstStyle>
            <a:lvl1pPr>
              <a:lnSpc>
                <a:spcPct val="100000"/>
              </a:lnSpc>
              <a:spcBef>
                <a:spcPts val="0"/>
              </a:spcBef>
              <a:defRPr lang="en-US" sz="2250" dirty="0">
                <a:ln>
                  <a:noFill/>
                </a:ln>
              </a:defRPr>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8459787" y="1258912"/>
            <a:ext cx="5209337" cy="1725834"/>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6611483" y="4342094"/>
            <a:ext cx="5209337" cy="1874519"/>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12545939" y="3702014"/>
            <a:ext cx="5148072" cy="457200"/>
          </a:xfrm>
        </p:spPr>
        <p:txBody>
          <a:bodyPr vert="horz" lIns="0" tIns="0" rIns="0" bIns="0" rtlCol="0">
            <a:noAutofit/>
          </a:bodyPr>
          <a:lstStyle>
            <a:lvl1pPr>
              <a:defRPr lang="en-US" b="1" dirty="0" smtClean="0">
                <a:ln>
                  <a:noFill/>
                </a:ln>
              </a:defRPr>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8451820" y="3702014"/>
            <a:ext cx="5148072" cy="457200"/>
          </a:xfrm>
        </p:spPr>
        <p:txBody>
          <a:bodyPr vert="horz" lIns="0" tIns="0" rIns="0" bIns="0" rtlCol="0">
            <a:noAutofit/>
          </a:bodyPr>
          <a:lstStyle>
            <a:lvl1pPr>
              <a:defRPr lang="en-US" b="1" dirty="0">
                <a:ln>
                  <a:noFill/>
                </a:ln>
              </a:defRPr>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12545939" y="4342094"/>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8460964" y="4342094"/>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603990" y="6747466"/>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6613134" y="7390071"/>
            <a:ext cx="5212080" cy="1874519"/>
          </a:xfrm>
        </p:spPr>
        <p:txBody>
          <a:bodyPr vert="horz" lIns="0" tIns="0" rIns="0" bIns="0" rtlCol="0">
            <a:noAutofit/>
          </a:bodyPr>
          <a:lstStyle>
            <a:lvl1pPr>
              <a:lnSpc>
                <a:spcPct val="100000"/>
              </a:lnSpc>
              <a:spcBef>
                <a:spcPts val="0"/>
              </a:spcBef>
              <a:spcAft>
                <a:spcPts val="2250"/>
              </a:spcAft>
              <a:defRPr lang="en-US" sz="2250" dirty="0" smtClean="0">
                <a:ln>
                  <a:noFill/>
                </a:ln>
              </a:defRPr>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12545939" y="6751538"/>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12545939" y="7391618"/>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8451820" y="6751538"/>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8460964" y="7391618"/>
            <a:ext cx="5212080" cy="1874519"/>
          </a:xfrm>
        </p:spPr>
        <p:txBody>
          <a:bodyPr vert="horz" lIns="0" tIns="0" rIns="0" bIns="0" rtlCol="0">
            <a:noAutofit/>
          </a:bodyPr>
          <a:lstStyle>
            <a:lvl1pPr rtl="0">
              <a:lnSpc>
                <a:spcPct val="100000"/>
              </a:lnSpc>
              <a:spcBef>
                <a:spcPts val="0"/>
              </a:spcBef>
              <a:spcAft>
                <a:spcPts val="2250"/>
              </a:spcAft>
              <a:defRPr lang="en-US" sz="2250" smtClean="0">
                <a:ln>
                  <a:noFill/>
                </a:ln>
              </a:defRPr>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2" name="Title 1">
            <a:extLst>
              <a:ext uri="{FF2B5EF4-FFF2-40B4-BE49-F238E27FC236}">
                <a16:creationId xmlns:a16="http://schemas.microsoft.com/office/drawing/2014/main" id="{0BB0AE6A-565E-014A-B797-A435DB25F9C4}"/>
              </a:ext>
            </a:extLst>
          </p:cNvPr>
          <p:cNvSpPr>
            <a:spLocks noGrp="1"/>
          </p:cNvSpPr>
          <p:nvPr>
            <p:ph type="title"/>
          </p:nvPr>
        </p:nvSpPr>
        <p:spPr/>
        <p:txBody>
          <a:bodyPr/>
          <a:lstStyle>
            <a:lvl1pPr>
              <a:defRPr>
                <a:ln w="9525">
                  <a:noFill/>
                </a:ln>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18FB81DB-7F4C-FD4D-ABDC-47D9A0DC913C}"/>
              </a:ext>
            </a:extLst>
          </p:cNvPr>
          <p:cNvSpPr>
            <a:spLocks noGrp="1"/>
          </p:cNvSpPr>
          <p:nvPr>
            <p:ph type="body" sz="quarter" idx="31" hasCustomPrompt="1"/>
          </p:nvPr>
        </p:nvSpPr>
        <p:spPr>
          <a:xfrm>
            <a:off x="6601968" y="9788271"/>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10</a:t>
            </a:r>
          </a:p>
        </p:txBody>
      </p:sp>
      <p:sp>
        <p:nvSpPr>
          <p:cNvPr id="12" name="Text Placeholder 11">
            <a:extLst>
              <a:ext uri="{FF2B5EF4-FFF2-40B4-BE49-F238E27FC236}">
                <a16:creationId xmlns:a16="http://schemas.microsoft.com/office/drawing/2014/main" id="{E852F49B-A88B-4648-8266-2EF8E72C8A9F}"/>
              </a:ext>
            </a:extLst>
          </p:cNvPr>
          <p:cNvSpPr>
            <a:spLocks noGrp="1"/>
          </p:cNvSpPr>
          <p:nvPr>
            <p:ph type="body" sz="quarter" idx="32" hasCustomPrompt="1"/>
          </p:nvPr>
        </p:nvSpPr>
        <p:spPr>
          <a:xfrm>
            <a:off x="6601968" y="10428351"/>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14" name="Text Placeholder 13">
            <a:extLst>
              <a:ext uri="{FF2B5EF4-FFF2-40B4-BE49-F238E27FC236}">
                <a16:creationId xmlns:a16="http://schemas.microsoft.com/office/drawing/2014/main" id="{64EA1F87-1F5C-9146-B3DB-73D413825A7A}"/>
              </a:ext>
            </a:extLst>
          </p:cNvPr>
          <p:cNvSpPr>
            <a:spLocks noGrp="1"/>
          </p:cNvSpPr>
          <p:nvPr>
            <p:ph type="body" sz="quarter" idx="33" hasCustomPrompt="1"/>
          </p:nvPr>
        </p:nvSpPr>
        <p:spPr>
          <a:xfrm>
            <a:off x="12571349" y="9788271"/>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11</a:t>
            </a:r>
          </a:p>
        </p:txBody>
      </p:sp>
      <p:sp>
        <p:nvSpPr>
          <p:cNvPr id="27" name="Text Placeholder 26">
            <a:extLst>
              <a:ext uri="{FF2B5EF4-FFF2-40B4-BE49-F238E27FC236}">
                <a16:creationId xmlns:a16="http://schemas.microsoft.com/office/drawing/2014/main" id="{A35AA875-411D-C642-A16F-75970CA7F735}"/>
              </a:ext>
            </a:extLst>
          </p:cNvPr>
          <p:cNvSpPr>
            <a:spLocks noGrp="1"/>
          </p:cNvSpPr>
          <p:nvPr>
            <p:ph type="body" sz="quarter" idx="34" hasCustomPrompt="1"/>
          </p:nvPr>
        </p:nvSpPr>
        <p:spPr>
          <a:xfrm>
            <a:off x="12580493" y="10428351"/>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spcBef>
                <a:spcPts val="0"/>
              </a:spcBef>
              <a:spcAft>
                <a:spcPts val="2250"/>
              </a:spcAft>
              <a:defRPr lang="en-US" sz="2250" smtClean="0"/>
            </a:lvl2pPr>
            <a:lvl3pPr>
              <a:spcBef>
                <a:spcPts val="0"/>
              </a:spcBef>
              <a:spcAft>
                <a:spcPts val="2250"/>
              </a:spcAft>
              <a:defRPr lang="en-US" sz="2250" smtClean="0"/>
            </a:lvl3pPr>
            <a:lvl4pPr>
              <a:spcBef>
                <a:spcPts val="0"/>
              </a:spcBef>
              <a:spcAft>
                <a:spcPts val="2250"/>
              </a:spcAft>
              <a:defRPr lang="en-US" sz="2250" smtClean="0"/>
            </a:lvl4pPr>
            <a:lvl5pPr>
              <a:spcBef>
                <a:spcPts val="0"/>
              </a:spcBef>
              <a:spcAft>
                <a:spcPts val="2250"/>
              </a:spcAft>
              <a:defRPr lang="en-US" sz="2250"/>
            </a:lvl5pPr>
          </a:lstStyle>
          <a:p>
            <a:pPr lvl="0">
              <a:lnSpc>
                <a:spcPct val="100000"/>
              </a:lnSpc>
              <a:spcBef>
                <a:spcPts val="0"/>
              </a:spcBef>
              <a:spcAft>
                <a:spcPts val="2250"/>
              </a:spcAft>
            </a:pPr>
            <a:r>
              <a:rPr lang="en-US"/>
              <a:t>Text Here. Use either header or text if icons are used, not both.</a:t>
            </a:r>
          </a:p>
        </p:txBody>
      </p:sp>
      <p:sp>
        <p:nvSpPr>
          <p:cNvPr id="40" name="Text Placeholder 39">
            <a:extLst>
              <a:ext uri="{FF2B5EF4-FFF2-40B4-BE49-F238E27FC236}">
                <a16:creationId xmlns:a16="http://schemas.microsoft.com/office/drawing/2014/main" id="{86CADF7C-1F24-E54F-BAD3-D1125B11B70F}"/>
              </a:ext>
            </a:extLst>
          </p:cNvPr>
          <p:cNvSpPr>
            <a:spLocks noGrp="1"/>
          </p:cNvSpPr>
          <p:nvPr>
            <p:ph type="body" sz="quarter" idx="35" hasCustomPrompt="1"/>
          </p:nvPr>
        </p:nvSpPr>
        <p:spPr>
          <a:xfrm>
            <a:off x="18457799" y="9788271"/>
            <a:ext cx="5148072" cy="457200"/>
          </a:xfrm>
        </p:spPr>
        <p:txBody>
          <a:bodyPr vert="horz" lIns="0" tIns="0" rIns="0" bIns="0" rtlCol="0">
            <a:noAutofit/>
          </a:bodyPr>
          <a:lstStyle>
            <a:lvl1pPr>
              <a:defRPr lang="en-US" b="1" dirty="0">
                <a:ln>
                  <a:noFill/>
                </a:ln>
              </a:defRPr>
            </a:lvl1pPr>
          </a:lstStyle>
          <a:p>
            <a:pPr lvl="0"/>
            <a:r>
              <a:rPr lang="en-US"/>
              <a:t>Header 12</a:t>
            </a:r>
          </a:p>
        </p:txBody>
      </p:sp>
      <p:sp>
        <p:nvSpPr>
          <p:cNvPr id="44" name="Text Placeholder 43">
            <a:extLst>
              <a:ext uri="{FF2B5EF4-FFF2-40B4-BE49-F238E27FC236}">
                <a16:creationId xmlns:a16="http://schemas.microsoft.com/office/drawing/2014/main" id="{443D3630-BCA7-5146-828D-5ACCB24DB794}"/>
              </a:ext>
            </a:extLst>
          </p:cNvPr>
          <p:cNvSpPr>
            <a:spLocks noGrp="1"/>
          </p:cNvSpPr>
          <p:nvPr>
            <p:ph type="body" sz="quarter" idx="36" hasCustomPrompt="1"/>
          </p:nvPr>
        </p:nvSpPr>
        <p:spPr>
          <a:xfrm>
            <a:off x="18454624" y="10428351"/>
            <a:ext cx="5212080" cy="1874519"/>
          </a:xfrm>
        </p:spPr>
        <p:txBody>
          <a:bodyPr vert="horz" lIns="0" tIns="0" rIns="0" bIns="0" rtlCol="0">
            <a:noAutofit/>
          </a:bodyPr>
          <a:lstStyle>
            <a:lvl1pPr>
              <a:defRPr lang="en-US" sz="2250" dirty="0" smtClean="0">
                <a:ln>
                  <a:noFill/>
                </a:ln>
              </a:defRPr>
            </a:lvl1pPr>
            <a:lvl2pPr>
              <a:defRPr lang="en-US" sz="2250" dirty="0" smtClean="0"/>
            </a:lvl2pPr>
            <a:lvl3pPr>
              <a:defRPr lang="en-US" sz="2250" dirty="0" smtClean="0"/>
            </a:lvl3pPr>
            <a:lvl4pPr>
              <a:defRPr lang="en-US" sz="2250" dirty="0" smtClean="0"/>
            </a:lvl4pPr>
            <a:lvl5pPr>
              <a:defRPr lang="en-US" sz="2250" dirty="0"/>
            </a:lvl5pPr>
          </a:lstStyle>
          <a:p>
            <a:pPr lvl="0">
              <a:lnSpc>
                <a:spcPct val="100000"/>
              </a:lnSpc>
              <a:spcBef>
                <a:spcPts val="0"/>
              </a:spcBef>
              <a:spcAft>
                <a:spcPts val="2250"/>
              </a:spcAft>
            </a:pPr>
            <a:r>
              <a:rPr lang="en-US"/>
              <a:t>Text Here. Use either header or text if icons are used, not both.</a:t>
            </a:r>
          </a:p>
        </p:txBody>
      </p:sp>
      <p:pic>
        <p:nvPicPr>
          <p:cNvPr id="31" name="Picture 30">
            <a:extLst>
              <a:ext uri="{FF2B5EF4-FFF2-40B4-BE49-F238E27FC236}">
                <a16:creationId xmlns:a16="http://schemas.microsoft.com/office/drawing/2014/main" id="{CB7A86DA-B4F5-C642-BA59-095F701DD5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43278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_Image Title 01">
    <p:bg>
      <p:bgPr>
        <a:solidFill>
          <a:schemeClr val="accent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5A85A06-2F38-EF44-A887-B19E66BB54AB}"/>
              </a:ext>
            </a:extLst>
          </p:cNvPr>
          <p:cNvSpPr>
            <a:spLocks noGrp="1"/>
          </p:cNvSpPr>
          <p:nvPr>
            <p:ph type="pic" sz="quarter" idx="11"/>
          </p:nvPr>
        </p:nvSpPr>
        <p:spPr>
          <a:xfrm>
            <a:off x="9220200" y="0"/>
            <a:ext cx="15157704" cy="13716000"/>
          </a:xfrm>
          <a:solidFill>
            <a:schemeClr val="bg1">
              <a:lumMod val="75000"/>
            </a:schemeClr>
          </a:solidFill>
        </p:spPr>
        <p:txBody>
          <a:bodyPr/>
          <a:lstStyle/>
          <a:p>
            <a:endParaRPr lang="en-US"/>
          </a:p>
        </p:txBody>
      </p:sp>
      <p:sp>
        <p:nvSpPr>
          <p:cNvPr id="2" name="Title 1"/>
          <p:cNvSpPr>
            <a:spLocks noGrp="1"/>
          </p:cNvSpPr>
          <p:nvPr>
            <p:ph type="ctrTitle" hasCustomPrompt="1"/>
          </p:nvPr>
        </p:nvSpPr>
        <p:spPr>
          <a:xfrm>
            <a:off x="649224" y="557784"/>
            <a:ext cx="8228076" cy="4315968"/>
          </a:xfrm>
        </p:spPr>
        <p:txBody>
          <a:bodyPr anchor="b" anchorCtr="0">
            <a:noAutofit/>
          </a:bodyPr>
          <a:lstStyle>
            <a:lvl1pPr algn="l" fontAlgn="b">
              <a:lnSpc>
                <a:spcPct val="112000"/>
              </a:lnSpc>
              <a:defRPr sz="9000">
                <a:solidFill>
                  <a:schemeClr val="bg1"/>
                </a:solidFill>
              </a:defRPr>
            </a:lvl1pPr>
          </a:lstStyle>
          <a:p>
            <a:r>
              <a:rPr lang="en-US"/>
              <a:t>Title with</a:t>
            </a:r>
            <a:br>
              <a:rPr lang="en-US"/>
            </a:br>
            <a:r>
              <a:rPr lang="en-US"/>
              <a:t>multiple lines</a:t>
            </a:r>
            <a:br>
              <a:rPr lang="en-US"/>
            </a:br>
            <a:r>
              <a:rPr lang="en-US"/>
              <a:t>here</a:t>
            </a:r>
          </a:p>
        </p:txBody>
      </p:sp>
      <p:sp>
        <p:nvSpPr>
          <p:cNvPr id="3" name="Subtitle 2"/>
          <p:cNvSpPr>
            <a:spLocks noGrp="1"/>
          </p:cNvSpPr>
          <p:nvPr>
            <p:ph type="subTitle" idx="1" hasCustomPrompt="1"/>
          </p:nvPr>
        </p:nvSpPr>
        <p:spPr>
          <a:xfrm>
            <a:off x="676656" y="5029200"/>
            <a:ext cx="8200644" cy="2304288"/>
          </a:xfrm>
        </p:spPr>
        <p:txBody>
          <a:bodyPr vert="horz" lIns="0" tIns="0" rIns="0" bIns="0" rtlCol="0" anchor="t">
            <a:noAutofit/>
          </a:bodyPr>
          <a:lstStyle>
            <a:lvl1pPr>
              <a:defRPr lang="en-US" sz="5250">
                <a:ln>
                  <a:noFill/>
                </a:ln>
                <a:solidFill>
                  <a:schemeClr val="bg1"/>
                </a:solidFill>
              </a:defRPr>
            </a:lvl1pPr>
          </a:lstStyle>
          <a:p>
            <a:pPr lvl="0"/>
            <a:r>
              <a:rPr lang="en-US"/>
              <a:t>Date/subtitle goes here</a:t>
            </a:r>
          </a:p>
        </p:txBody>
      </p:sp>
      <p:sp>
        <p:nvSpPr>
          <p:cNvPr id="17" name="Text Placeholder 16">
            <a:extLst>
              <a:ext uri="{FF2B5EF4-FFF2-40B4-BE49-F238E27FC236}">
                <a16:creationId xmlns:a16="http://schemas.microsoft.com/office/drawing/2014/main" id="{53F3D094-8507-4675-9425-D7CCB291279A}"/>
              </a:ext>
            </a:extLst>
          </p:cNvPr>
          <p:cNvSpPr>
            <a:spLocks noGrp="1"/>
          </p:cNvSpPr>
          <p:nvPr>
            <p:ph type="body" sz="quarter" idx="10" hasCustomPrompt="1"/>
          </p:nvPr>
        </p:nvSpPr>
        <p:spPr>
          <a:xfrm>
            <a:off x="694944" y="9802368"/>
            <a:ext cx="8182356" cy="1581912"/>
          </a:xfrm>
        </p:spPr>
        <p:txBody>
          <a:bodyPr>
            <a:noAutofit/>
          </a:bodyPr>
          <a:lstStyle>
            <a:lvl1pPr marL="0" indent="0">
              <a:spcBef>
                <a:spcPts val="0"/>
              </a:spcBef>
              <a:buNone/>
              <a:defRPr>
                <a:solidFill>
                  <a:schemeClr val="bg1"/>
                </a:solidFill>
              </a:defRPr>
            </a:lvl1pPr>
          </a:lstStyle>
          <a:p>
            <a:pPr lvl="0"/>
            <a:r>
              <a:rPr lang="en-US"/>
              <a:t>Name goes here</a:t>
            </a:r>
            <a:br>
              <a:rPr lang="en-US"/>
            </a:br>
            <a:r>
              <a:rPr lang="en-US"/>
              <a:t>Position goes here</a:t>
            </a:r>
          </a:p>
        </p:txBody>
      </p:sp>
      <p:sp>
        <p:nvSpPr>
          <p:cNvPr id="10" name="Freeform 5">
            <a:extLst>
              <a:ext uri="{FF2B5EF4-FFF2-40B4-BE49-F238E27FC236}">
                <a16:creationId xmlns:a16="http://schemas.microsoft.com/office/drawing/2014/main" id="{C486C08E-7F0F-A545-A602-350819B021C5}"/>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7831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userDrawn="1">
  <p:cSld name="1_12 Box_w Pic_no Gri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6359A26-D16B-9144-8AF4-B8678112310D}"/>
              </a:ext>
            </a:extLst>
          </p:cNvPr>
          <p:cNvSpPr/>
          <p:nvPr userDrawn="1"/>
        </p:nvSpPr>
        <p:spPr>
          <a:xfrm>
            <a:off x="1" y="1"/>
            <a:ext cx="6295400" cy="3771899"/>
          </a:xfrm>
          <a:prstGeom prst="rect">
            <a:avLst/>
          </a:prstGeom>
          <a:solidFill>
            <a:srgbClr val="E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335CBC09-D255-A542-B455-AA6374973C58}"/>
              </a:ext>
            </a:extLst>
          </p:cNvPr>
          <p:cNvSpPr>
            <a:spLocks noGrp="1"/>
          </p:cNvSpPr>
          <p:nvPr>
            <p:ph type="pic" sz="quarter" idx="37"/>
          </p:nvPr>
        </p:nvSpPr>
        <p:spPr>
          <a:xfrm>
            <a:off x="0" y="3771900"/>
            <a:ext cx="6291072" cy="9944100"/>
          </a:xfrm>
          <a:solidFill>
            <a:schemeClr val="bg1">
              <a:lumMod val="85000"/>
            </a:schemeClr>
          </a:solidFill>
        </p:spPr>
        <p:txBody>
          <a:bodyPr/>
          <a:lstStyle/>
          <a:p>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6611687" y="1258912"/>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604371" y="617670"/>
            <a:ext cx="5216525" cy="457200"/>
          </a:xfrm>
        </p:spPr>
        <p:txBody>
          <a:bodyPr vert="horz" lIns="0" tIns="0" rIns="0" bIns="0" rtlCol="0">
            <a:noAutofit/>
          </a:bodyPr>
          <a:lstStyle>
            <a:lvl1pPr>
              <a:defRPr lang="en-US" b="1" dirty="0"/>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12538446" y="617670"/>
            <a:ext cx="5216525" cy="457200"/>
          </a:xfrm>
        </p:spPr>
        <p:txBody>
          <a:bodyPr vert="horz" lIns="0" tIns="0" rIns="0" bIns="0" rtlCol="0">
            <a:noAutofit/>
          </a:bodyPr>
          <a:lstStyle>
            <a:lvl1pPr>
              <a:defRPr lang="en-US" b="1" dirty="0"/>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8453382" y="617670"/>
            <a:ext cx="5216614" cy="457200"/>
          </a:xfrm>
        </p:spPr>
        <p:txBody>
          <a:bodyPr vert="horz" lIns="0" tIns="0" rIns="0" bIns="0" rtlCol="0">
            <a:noAutofit/>
          </a:bodyPr>
          <a:lstStyle>
            <a:lvl1pPr>
              <a:defRPr lang="en-US" b="1" dirty="0"/>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605125" y="3698966"/>
            <a:ext cx="5149095" cy="457200"/>
          </a:xfrm>
        </p:spPr>
        <p:txBody>
          <a:bodyPr vert="horz" lIns="0" tIns="0" rIns="0" bIns="0" rtlCol="0">
            <a:noAutofit/>
          </a:bodyPr>
          <a:lstStyle>
            <a:lvl1pPr>
              <a:defRPr lang="en-US" b="1" dirty="0"/>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12543924" y="1258912"/>
            <a:ext cx="5211047" cy="1878058"/>
          </a:xfrm>
        </p:spPr>
        <p:txBody>
          <a:bodyPr vert="horz" lIns="0" tIns="0" rIns="0" bIns="0" rtlCol="0">
            <a:noAutofit/>
          </a:bodyPr>
          <a:lstStyle>
            <a:lvl1pPr>
              <a:lnSpc>
                <a:spcPct val="100000"/>
              </a:lnSpc>
              <a:spcBef>
                <a:spcPts val="0"/>
              </a:spcBef>
              <a:defRPr lang="en-US" sz="2250" dirty="0"/>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8459787" y="1258912"/>
            <a:ext cx="5209337" cy="1725834"/>
          </a:xfrm>
        </p:spPr>
        <p:txBody>
          <a:bodyPr vert="horz" lIns="0" tIns="0" rIns="0" bIns="0" rtlCol="0">
            <a:noAutofit/>
          </a:bodyPr>
          <a:lstStyle>
            <a:lvl1pPr>
              <a:defRPr lang="en-US" sz="2250" dirty="0"/>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6611483" y="4342094"/>
            <a:ext cx="5209337" cy="1874519"/>
          </a:xfrm>
        </p:spPr>
        <p:txBody>
          <a:bodyPr vert="horz" lIns="0" tIns="0" rIns="0" bIns="0" rtlCol="0">
            <a:noAutofit/>
          </a:bodyPr>
          <a:lstStyle>
            <a:lvl1pPr>
              <a:defRPr lang="en-US" sz="2250" dirty="0"/>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12545939" y="3702014"/>
            <a:ext cx="5148072" cy="457200"/>
          </a:xfrm>
        </p:spPr>
        <p:txBody>
          <a:bodyPr vert="horz" lIns="0" tIns="0" rIns="0" bIns="0" rtlCol="0">
            <a:noAutofit/>
          </a:bodyPr>
          <a:lstStyle>
            <a:lvl1pPr>
              <a:defRPr lang="en-US" b="1" dirty="0" smtClean="0"/>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8451820" y="3702014"/>
            <a:ext cx="5148072" cy="457200"/>
          </a:xfrm>
        </p:spPr>
        <p:txBody>
          <a:bodyPr vert="horz" lIns="0" tIns="0" rIns="0" bIns="0" rtlCol="0">
            <a:noAutofit/>
          </a:bodyPr>
          <a:lstStyle>
            <a:lvl1pPr>
              <a:defRPr lang="en-US" b="1" dirty="0"/>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12545939" y="4342094"/>
            <a:ext cx="5212080" cy="1874519"/>
          </a:xfrm>
        </p:spPr>
        <p:txBody>
          <a:bodyPr vert="horz" lIns="0" tIns="0" rIns="0" bIns="0" rtlCol="0">
            <a:noAutofit/>
          </a:bodyPr>
          <a:lstStyle>
            <a:lvl1pPr>
              <a:lnSpc>
                <a:spcPct val="100000"/>
              </a:lnSpc>
              <a:spcBef>
                <a:spcPts val="0"/>
              </a:spcBef>
              <a:spcAft>
                <a:spcPts val="2250"/>
              </a:spcAft>
              <a:defRPr lang="en-US" sz="2250" smtClean="0"/>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8460964" y="4342094"/>
            <a:ext cx="5212080" cy="1874519"/>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603990" y="6747466"/>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6613134" y="7390071"/>
            <a:ext cx="5212080" cy="1874519"/>
          </a:xfrm>
        </p:spPr>
        <p:txBody>
          <a:bodyPr vert="horz" lIns="0" tIns="0" rIns="0" bIns="0" rtlCol="0">
            <a:noAutofit/>
          </a:bodyPr>
          <a:lstStyle>
            <a:lvl1pPr>
              <a:lnSpc>
                <a:spcPct val="100000"/>
              </a:lnSpc>
              <a:spcBef>
                <a:spcPts val="0"/>
              </a:spcBef>
              <a:spcAft>
                <a:spcPts val="2250"/>
              </a:spcAft>
              <a:defRPr lang="en-US" sz="2250" dirty="0" smtClean="0"/>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12545939" y="6751538"/>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12545939" y="7391618"/>
            <a:ext cx="5212080" cy="1874519"/>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8451820" y="6751538"/>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8460964" y="7391618"/>
            <a:ext cx="5212080" cy="1874519"/>
          </a:xfrm>
        </p:spPr>
        <p:txBody>
          <a:bodyPr vert="horz" lIns="0" tIns="0" rIns="0" bIns="0" rtlCol="0">
            <a:noAutofit/>
          </a:bodyPr>
          <a:lstStyle>
            <a:lvl1pPr rtl="0">
              <a:lnSpc>
                <a:spcPct val="100000"/>
              </a:lnSpc>
              <a:spcBef>
                <a:spcPts val="0"/>
              </a:spcBef>
              <a:spcAft>
                <a:spcPts val="2250"/>
              </a:spcAft>
              <a:defRPr lang="en-US" sz="2250" smtClean="0"/>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2" name="Title 1">
            <a:extLst>
              <a:ext uri="{FF2B5EF4-FFF2-40B4-BE49-F238E27FC236}">
                <a16:creationId xmlns:a16="http://schemas.microsoft.com/office/drawing/2014/main" id="{0BB0AE6A-565E-014A-B797-A435DB25F9C4}"/>
              </a:ext>
            </a:extLst>
          </p:cNvPr>
          <p:cNvSpPr>
            <a:spLocks noGrp="1"/>
          </p:cNvSpPr>
          <p:nvPr>
            <p:ph type="title"/>
          </p:nvPr>
        </p:nvSpPr>
        <p:spPr>
          <a:xfrm>
            <a:off x="704850" y="545235"/>
            <a:ext cx="5200650" cy="2883765"/>
          </a:xfrm>
        </p:spPr>
        <p:txBody>
          <a:bodyPr/>
          <a:lstStyle>
            <a:lvl1pPr>
              <a:defRPr>
                <a:ln w="9525">
                  <a:noFill/>
                </a:ln>
                <a:solidFill>
                  <a:schemeClr val="bg1"/>
                </a:solidFill>
              </a:defRPr>
            </a:lvl1pPr>
          </a:lstStyle>
          <a:p>
            <a:r>
              <a:rPr lang="en-US"/>
              <a:t>Click to edit Master title style</a:t>
            </a:r>
          </a:p>
        </p:txBody>
      </p:sp>
      <p:sp>
        <p:nvSpPr>
          <p:cNvPr id="36" name="Freeform 5">
            <a:extLst>
              <a:ext uri="{FF2B5EF4-FFF2-40B4-BE49-F238E27FC236}">
                <a16:creationId xmlns:a16="http://schemas.microsoft.com/office/drawing/2014/main" id="{1F0AABAD-898D-3647-9DC4-E60A7651D94B}"/>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Text Placeholder 8">
            <a:extLst>
              <a:ext uri="{FF2B5EF4-FFF2-40B4-BE49-F238E27FC236}">
                <a16:creationId xmlns:a16="http://schemas.microsoft.com/office/drawing/2014/main" id="{18FB81DB-7F4C-FD4D-ABDC-47D9A0DC913C}"/>
              </a:ext>
            </a:extLst>
          </p:cNvPr>
          <p:cNvSpPr>
            <a:spLocks noGrp="1"/>
          </p:cNvSpPr>
          <p:nvPr>
            <p:ph type="body" sz="quarter" idx="31" hasCustomPrompt="1"/>
          </p:nvPr>
        </p:nvSpPr>
        <p:spPr>
          <a:xfrm>
            <a:off x="6601968" y="9788271"/>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10</a:t>
            </a:r>
          </a:p>
        </p:txBody>
      </p:sp>
      <p:sp>
        <p:nvSpPr>
          <p:cNvPr id="12" name="Text Placeholder 11">
            <a:extLst>
              <a:ext uri="{FF2B5EF4-FFF2-40B4-BE49-F238E27FC236}">
                <a16:creationId xmlns:a16="http://schemas.microsoft.com/office/drawing/2014/main" id="{E852F49B-A88B-4648-8266-2EF8E72C8A9F}"/>
              </a:ext>
            </a:extLst>
          </p:cNvPr>
          <p:cNvSpPr>
            <a:spLocks noGrp="1"/>
          </p:cNvSpPr>
          <p:nvPr>
            <p:ph type="body" sz="quarter" idx="32" hasCustomPrompt="1"/>
          </p:nvPr>
        </p:nvSpPr>
        <p:spPr>
          <a:xfrm>
            <a:off x="6601968" y="10428351"/>
            <a:ext cx="5212080" cy="1874519"/>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14" name="Text Placeholder 13">
            <a:extLst>
              <a:ext uri="{FF2B5EF4-FFF2-40B4-BE49-F238E27FC236}">
                <a16:creationId xmlns:a16="http://schemas.microsoft.com/office/drawing/2014/main" id="{64EA1F87-1F5C-9146-B3DB-73D413825A7A}"/>
              </a:ext>
            </a:extLst>
          </p:cNvPr>
          <p:cNvSpPr>
            <a:spLocks noGrp="1"/>
          </p:cNvSpPr>
          <p:nvPr>
            <p:ph type="body" sz="quarter" idx="33" hasCustomPrompt="1"/>
          </p:nvPr>
        </p:nvSpPr>
        <p:spPr>
          <a:xfrm>
            <a:off x="12571349" y="9788271"/>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11</a:t>
            </a:r>
          </a:p>
        </p:txBody>
      </p:sp>
      <p:sp>
        <p:nvSpPr>
          <p:cNvPr id="27" name="Text Placeholder 26">
            <a:extLst>
              <a:ext uri="{FF2B5EF4-FFF2-40B4-BE49-F238E27FC236}">
                <a16:creationId xmlns:a16="http://schemas.microsoft.com/office/drawing/2014/main" id="{A35AA875-411D-C642-A16F-75970CA7F735}"/>
              </a:ext>
            </a:extLst>
          </p:cNvPr>
          <p:cNvSpPr>
            <a:spLocks noGrp="1"/>
          </p:cNvSpPr>
          <p:nvPr>
            <p:ph type="body" sz="quarter" idx="34" hasCustomPrompt="1"/>
          </p:nvPr>
        </p:nvSpPr>
        <p:spPr>
          <a:xfrm>
            <a:off x="12580493" y="10428351"/>
            <a:ext cx="5212080" cy="1874519"/>
          </a:xfrm>
        </p:spPr>
        <p:txBody>
          <a:bodyPr vert="horz" lIns="0" tIns="0" rIns="0" bIns="0" rtlCol="0">
            <a:noAutofit/>
          </a:bodyPr>
          <a:lstStyle>
            <a:lvl1pPr>
              <a:lnSpc>
                <a:spcPct val="100000"/>
              </a:lnSpc>
              <a:spcBef>
                <a:spcPts val="0"/>
              </a:spcBef>
              <a:spcAft>
                <a:spcPts val="2250"/>
              </a:spcAft>
              <a:defRPr lang="en-US" sz="2250" smtClean="0"/>
            </a:lvl1pPr>
            <a:lvl2pPr>
              <a:spcBef>
                <a:spcPts val="0"/>
              </a:spcBef>
              <a:spcAft>
                <a:spcPts val="2250"/>
              </a:spcAft>
              <a:defRPr lang="en-US" sz="2250" smtClean="0"/>
            </a:lvl2pPr>
            <a:lvl3pPr>
              <a:spcBef>
                <a:spcPts val="0"/>
              </a:spcBef>
              <a:spcAft>
                <a:spcPts val="2250"/>
              </a:spcAft>
              <a:defRPr lang="en-US" sz="2250" smtClean="0"/>
            </a:lvl3pPr>
            <a:lvl4pPr>
              <a:spcBef>
                <a:spcPts val="0"/>
              </a:spcBef>
              <a:spcAft>
                <a:spcPts val="2250"/>
              </a:spcAft>
              <a:defRPr lang="en-US" sz="2250" smtClean="0"/>
            </a:lvl4pPr>
            <a:lvl5pPr>
              <a:spcBef>
                <a:spcPts val="0"/>
              </a:spcBef>
              <a:spcAft>
                <a:spcPts val="2250"/>
              </a:spcAft>
              <a:defRPr lang="en-US" sz="2250"/>
            </a:lvl5pPr>
          </a:lstStyle>
          <a:p>
            <a:pPr lvl="0">
              <a:lnSpc>
                <a:spcPct val="100000"/>
              </a:lnSpc>
              <a:spcBef>
                <a:spcPts val="0"/>
              </a:spcBef>
              <a:spcAft>
                <a:spcPts val="2250"/>
              </a:spcAft>
            </a:pPr>
            <a:r>
              <a:rPr lang="en-US"/>
              <a:t>Text Here. Use either header or text if icons are used, not both.</a:t>
            </a:r>
          </a:p>
        </p:txBody>
      </p:sp>
      <p:sp>
        <p:nvSpPr>
          <p:cNvPr id="40" name="Text Placeholder 39">
            <a:extLst>
              <a:ext uri="{FF2B5EF4-FFF2-40B4-BE49-F238E27FC236}">
                <a16:creationId xmlns:a16="http://schemas.microsoft.com/office/drawing/2014/main" id="{86CADF7C-1F24-E54F-BAD3-D1125B11B70F}"/>
              </a:ext>
            </a:extLst>
          </p:cNvPr>
          <p:cNvSpPr>
            <a:spLocks noGrp="1"/>
          </p:cNvSpPr>
          <p:nvPr>
            <p:ph type="body" sz="quarter" idx="35" hasCustomPrompt="1"/>
          </p:nvPr>
        </p:nvSpPr>
        <p:spPr>
          <a:xfrm>
            <a:off x="18457799" y="9788271"/>
            <a:ext cx="5148072" cy="457200"/>
          </a:xfrm>
        </p:spPr>
        <p:txBody>
          <a:bodyPr vert="horz" lIns="0" tIns="0" rIns="0" bIns="0" rtlCol="0">
            <a:noAutofit/>
          </a:bodyPr>
          <a:lstStyle>
            <a:lvl1pPr>
              <a:defRPr lang="en-US" b="1" dirty="0"/>
            </a:lvl1pPr>
          </a:lstStyle>
          <a:p>
            <a:pPr lvl="0"/>
            <a:r>
              <a:rPr lang="en-US"/>
              <a:t>Header 12</a:t>
            </a:r>
          </a:p>
        </p:txBody>
      </p:sp>
      <p:sp>
        <p:nvSpPr>
          <p:cNvPr id="44" name="Text Placeholder 43">
            <a:extLst>
              <a:ext uri="{FF2B5EF4-FFF2-40B4-BE49-F238E27FC236}">
                <a16:creationId xmlns:a16="http://schemas.microsoft.com/office/drawing/2014/main" id="{443D3630-BCA7-5146-828D-5ACCB24DB794}"/>
              </a:ext>
            </a:extLst>
          </p:cNvPr>
          <p:cNvSpPr>
            <a:spLocks noGrp="1"/>
          </p:cNvSpPr>
          <p:nvPr>
            <p:ph type="body" sz="quarter" idx="36" hasCustomPrompt="1"/>
          </p:nvPr>
        </p:nvSpPr>
        <p:spPr>
          <a:xfrm>
            <a:off x="18454624" y="10428351"/>
            <a:ext cx="5212080" cy="1874519"/>
          </a:xfrm>
        </p:spPr>
        <p:txBody>
          <a:bodyPr vert="horz" lIns="0" tIns="0" rIns="0" bIns="0" rtlCol="0">
            <a:noAutofit/>
          </a:bodyPr>
          <a:lstStyle>
            <a:lvl1pPr>
              <a:defRPr lang="en-US" sz="2250" dirty="0" smtClean="0"/>
            </a:lvl1pPr>
            <a:lvl2pPr>
              <a:defRPr lang="en-US" sz="2250" dirty="0" smtClean="0"/>
            </a:lvl2pPr>
            <a:lvl3pPr>
              <a:defRPr lang="en-US" sz="2250" dirty="0" smtClean="0"/>
            </a:lvl3pPr>
            <a:lvl4pPr>
              <a:defRPr lang="en-US" sz="2250" dirty="0" smtClean="0"/>
            </a:lvl4pPr>
            <a:lvl5pPr>
              <a:defRPr lang="en-US" sz="2250" dirty="0"/>
            </a:lvl5pPr>
          </a:lstStyle>
          <a:p>
            <a:pPr lvl="0">
              <a:lnSpc>
                <a:spcPct val="100000"/>
              </a:lnSpc>
              <a:spcBef>
                <a:spcPts val="0"/>
              </a:spcBef>
              <a:spcAft>
                <a:spcPts val="2250"/>
              </a:spcAft>
            </a:pPr>
            <a:r>
              <a:rPr lang="en-US"/>
              <a:t>Text Here. Use either header or text if icons are used, not both.</a:t>
            </a:r>
          </a:p>
        </p:txBody>
      </p:sp>
    </p:spTree>
    <p:extLst>
      <p:ext uri="{BB962C8B-B14F-4D97-AF65-F5344CB8AC3E}">
        <p14:creationId xmlns:p14="http://schemas.microsoft.com/office/powerpoint/2010/main" val="131970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userDrawn="1">
  <p:cSld name="4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C6E3-622D-044F-B23B-F0EF3B175D96}"/>
              </a:ext>
            </a:extLst>
          </p:cNvPr>
          <p:cNvSpPr>
            <a:spLocks noGrp="1"/>
          </p:cNvSpPr>
          <p:nvPr>
            <p:ph type="title"/>
          </p:nvPr>
        </p:nvSpPr>
        <p:spPr>
          <a:xfrm>
            <a:off x="688042" y="600676"/>
            <a:ext cx="22949564" cy="486412"/>
          </a:xfrm>
        </p:spPr>
        <p:txBody>
          <a:bodyPr vert="horz" lIns="0" tIns="0" rIns="0" bIns="0" rtlCol="0">
            <a:noAutofit/>
          </a:bodyPr>
          <a:lstStyle>
            <a:lvl1pPr>
              <a:defRPr lang="en-US" sz="3750">
                <a:ln w="1905">
                  <a:solidFill>
                    <a:schemeClr val="bg1"/>
                  </a:solidFill>
                </a:ln>
                <a:solidFill>
                  <a:schemeClr val="tx1"/>
                </a:solidFill>
                <a:latin typeface="+mn-lt"/>
                <a:ea typeface="+mn-ea"/>
                <a:cs typeface="+mn-cs"/>
              </a:defRPr>
            </a:lvl1pPr>
          </a:lstStyle>
          <a:p>
            <a:pPr marL="0" lvl="0" indent="0">
              <a:lnSpc>
                <a:spcPct val="100000"/>
              </a:lnSpc>
              <a:spcBef>
                <a:spcPts val="0"/>
              </a:spcBef>
              <a:spcAft>
                <a:spcPts val="3000"/>
              </a:spcAft>
              <a:buFont typeface="Arial" panose="020B0604020202020204" pitchFamily="34" charset="0"/>
            </a:pPr>
            <a:r>
              <a:rPr lang="en-US"/>
              <a:t>Click to edit Master title style</a:t>
            </a:r>
          </a:p>
        </p:txBody>
      </p:sp>
      <p:sp>
        <p:nvSpPr>
          <p:cNvPr id="3" name="Footer Placeholder 2">
            <a:extLst>
              <a:ext uri="{FF2B5EF4-FFF2-40B4-BE49-F238E27FC236}">
                <a16:creationId xmlns:a16="http://schemas.microsoft.com/office/drawing/2014/main" id="{1EF6D749-6A78-7D4F-BAA8-F601650B9EA6}"/>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B0CB4E66-D074-6144-8ADB-070808C0247D}"/>
              </a:ext>
            </a:extLst>
          </p:cNvPr>
          <p:cNvSpPr>
            <a:spLocks noGrp="1"/>
          </p:cNvSpPr>
          <p:nvPr>
            <p:ph type="sldNum" sz="quarter" idx="11"/>
          </p:nvPr>
        </p:nvSpPr>
        <p:spPr/>
        <p:txBody>
          <a:bodyPr/>
          <a:lstStyle>
            <a:lvl1pPr algn="r">
              <a:defRPr/>
            </a:lvl1pPr>
          </a:lstStyle>
          <a:p>
            <a:fld id="{762E77F0-FB5B-4E8E-9BC9-34F14560A017}" type="slidenum">
              <a:rPr lang="en-US" smtClean="0"/>
              <a:pPr/>
              <a:t>‹#›</a:t>
            </a:fld>
            <a:endParaRPr lang="en-US"/>
          </a:p>
        </p:txBody>
      </p:sp>
      <p:sp>
        <p:nvSpPr>
          <p:cNvPr id="8" name="Text Placeholder 7">
            <a:extLst>
              <a:ext uri="{FF2B5EF4-FFF2-40B4-BE49-F238E27FC236}">
                <a16:creationId xmlns:a16="http://schemas.microsoft.com/office/drawing/2014/main" id="{667E716A-F89B-EA48-8ED4-F882E2696C90}"/>
              </a:ext>
            </a:extLst>
          </p:cNvPr>
          <p:cNvSpPr>
            <a:spLocks noGrp="1"/>
          </p:cNvSpPr>
          <p:nvPr>
            <p:ph type="body" sz="quarter" idx="12" hasCustomPrompt="1"/>
          </p:nvPr>
        </p:nvSpPr>
        <p:spPr>
          <a:xfrm>
            <a:off x="703353" y="1304926"/>
            <a:ext cx="5168190" cy="447676"/>
          </a:xfrm>
        </p:spPr>
        <p:txBody>
          <a:bodyPr/>
          <a:lstStyle>
            <a:lvl1pPr>
              <a:spcAft>
                <a:spcPts val="2250"/>
              </a:spcAft>
              <a:defRPr sz="2250"/>
            </a:lvl1pPr>
            <a:lvl2pPr>
              <a:spcAft>
                <a:spcPts val="2250"/>
              </a:spcAft>
              <a:defRPr sz="2250"/>
            </a:lvl2pPr>
            <a:lvl3pPr>
              <a:spcAft>
                <a:spcPts val="2250"/>
              </a:spcAft>
              <a:defRPr sz="2250"/>
            </a:lvl3pPr>
            <a:lvl4pPr>
              <a:spcAft>
                <a:spcPts val="2250"/>
              </a:spcAft>
              <a:defRPr sz="2250"/>
            </a:lvl4pPr>
            <a:lvl5pPr>
              <a:spcAft>
                <a:spcPts val="2250"/>
              </a:spcAft>
              <a:defRPr sz="2250"/>
            </a:lvl5pPr>
          </a:lstStyle>
          <a:p>
            <a:pPr lvl="0"/>
            <a:r>
              <a:rPr lang="en-US"/>
              <a:t>Title 1</a:t>
            </a:r>
          </a:p>
        </p:txBody>
      </p:sp>
      <p:sp>
        <p:nvSpPr>
          <p:cNvPr id="12" name="Text Placeholder 11">
            <a:extLst>
              <a:ext uri="{FF2B5EF4-FFF2-40B4-BE49-F238E27FC236}">
                <a16:creationId xmlns:a16="http://schemas.microsoft.com/office/drawing/2014/main" id="{C2FE6FAF-B46A-434A-BB17-5A4DD42C10F3}"/>
              </a:ext>
            </a:extLst>
          </p:cNvPr>
          <p:cNvSpPr>
            <a:spLocks noGrp="1"/>
          </p:cNvSpPr>
          <p:nvPr>
            <p:ph type="body" sz="quarter" idx="14" hasCustomPrompt="1"/>
          </p:nvPr>
        </p:nvSpPr>
        <p:spPr>
          <a:xfrm>
            <a:off x="6612927" y="1307592"/>
            <a:ext cx="5164562" cy="457200"/>
          </a:xfrm>
        </p:spPr>
        <p:txBody>
          <a:bodyPr vert="horz" lIns="0" tIns="0" rIns="0" bIns="0" rtlCol="0">
            <a:noAutofit/>
          </a:bodyPr>
          <a:lstStyle>
            <a:lvl1pPr>
              <a:defRPr lang="en-US" sz="2250" dirty="0"/>
            </a:lvl1pPr>
          </a:lstStyle>
          <a:p>
            <a:pPr lvl="0">
              <a:spcAft>
                <a:spcPts val="2250"/>
              </a:spcAft>
            </a:pPr>
            <a:r>
              <a:rPr lang="en-US"/>
              <a:t>Title 2</a:t>
            </a:r>
          </a:p>
        </p:txBody>
      </p:sp>
      <p:sp>
        <p:nvSpPr>
          <p:cNvPr id="16" name="Text Placeholder 15">
            <a:extLst>
              <a:ext uri="{FF2B5EF4-FFF2-40B4-BE49-F238E27FC236}">
                <a16:creationId xmlns:a16="http://schemas.microsoft.com/office/drawing/2014/main" id="{3D2DC860-C438-284B-ADBD-027655CFDB57}"/>
              </a:ext>
            </a:extLst>
          </p:cNvPr>
          <p:cNvSpPr>
            <a:spLocks noGrp="1"/>
          </p:cNvSpPr>
          <p:nvPr>
            <p:ph type="body" sz="quarter" idx="16" hasCustomPrompt="1"/>
          </p:nvPr>
        </p:nvSpPr>
        <p:spPr>
          <a:xfrm>
            <a:off x="12556747" y="1304926"/>
            <a:ext cx="5164562" cy="457200"/>
          </a:xfrm>
        </p:spPr>
        <p:txBody>
          <a:bodyPr vert="horz" lIns="0" tIns="0" rIns="0" bIns="0" rtlCol="0">
            <a:noAutofit/>
          </a:bodyPr>
          <a:lstStyle>
            <a:lvl1pPr>
              <a:defRPr lang="en-US" sz="2250" dirty="0"/>
            </a:lvl1pPr>
          </a:lstStyle>
          <a:p>
            <a:pPr lvl="0">
              <a:spcAft>
                <a:spcPts val="2250"/>
              </a:spcAft>
            </a:pPr>
            <a:r>
              <a:rPr lang="en-US"/>
              <a:t>Title 3</a:t>
            </a:r>
          </a:p>
        </p:txBody>
      </p:sp>
      <p:cxnSp>
        <p:nvCxnSpPr>
          <p:cNvPr id="19" name="Straight Connector 18">
            <a:extLst>
              <a:ext uri="{FF2B5EF4-FFF2-40B4-BE49-F238E27FC236}">
                <a16:creationId xmlns:a16="http://schemas.microsoft.com/office/drawing/2014/main" id="{53861D79-98B7-B64F-97ED-B77CC9524FC7}"/>
              </a:ext>
            </a:extLst>
          </p:cNvPr>
          <p:cNvCxnSpPr>
            <a:cxnSpLocks/>
          </p:cNvCxnSpPr>
          <p:nvPr userDrawn="1"/>
        </p:nvCxnSpPr>
        <p:spPr>
          <a:xfrm>
            <a:off x="6286500"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1BF1C3-45EE-E047-BE7D-2E6A5C742C57}"/>
              </a:ext>
            </a:extLst>
          </p:cNvPr>
          <p:cNvCxnSpPr>
            <a:cxnSpLocks/>
          </p:cNvCxnSpPr>
          <p:nvPr userDrawn="1"/>
        </p:nvCxnSpPr>
        <p:spPr>
          <a:xfrm>
            <a:off x="12192000"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C54B75-9F53-554B-933E-E464081A3A0C}"/>
              </a:ext>
            </a:extLst>
          </p:cNvPr>
          <p:cNvCxnSpPr>
            <a:cxnSpLocks/>
          </p:cNvCxnSpPr>
          <p:nvPr userDrawn="1"/>
        </p:nvCxnSpPr>
        <p:spPr>
          <a:xfrm>
            <a:off x="18139384"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1F29FD78-22D0-714C-A4B2-B93AFEE40661}"/>
              </a:ext>
            </a:extLst>
          </p:cNvPr>
          <p:cNvSpPr>
            <a:spLocks noGrp="1"/>
          </p:cNvSpPr>
          <p:nvPr>
            <p:ph type="body" sz="quarter" idx="18" hasCustomPrompt="1"/>
          </p:nvPr>
        </p:nvSpPr>
        <p:spPr>
          <a:xfrm>
            <a:off x="18460059" y="1307592"/>
            <a:ext cx="5177542" cy="457200"/>
          </a:xfrm>
        </p:spPr>
        <p:txBody>
          <a:bodyPr vert="horz" lIns="0" tIns="0" rIns="0" bIns="0" rtlCol="0">
            <a:noAutofit/>
          </a:bodyPr>
          <a:lstStyle>
            <a:lvl1pPr>
              <a:defRPr lang="en-US" sz="2250" dirty="0"/>
            </a:lvl1pPr>
          </a:lstStyle>
          <a:p>
            <a:pPr lvl="0">
              <a:spcAft>
                <a:spcPts val="2250"/>
              </a:spcAft>
            </a:pPr>
            <a:r>
              <a:rPr lang="en-US"/>
              <a:t>Title 4</a:t>
            </a:r>
          </a:p>
        </p:txBody>
      </p:sp>
    </p:spTree>
    <p:extLst>
      <p:ext uri="{BB962C8B-B14F-4D97-AF65-F5344CB8AC3E}">
        <p14:creationId xmlns:p14="http://schemas.microsoft.com/office/powerpoint/2010/main" val="94957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ingle Column - Simple with Su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0F77ED-A2A4-4EFE-8DC0-C63FB58288D9}"/>
              </a:ext>
            </a:extLst>
          </p:cNvPr>
          <p:cNvSpPr/>
          <p:nvPr userDrawn="1"/>
        </p:nvSpPr>
        <p:spPr bwMode="white">
          <a:xfrm>
            <a:off x="6164826" y="0"/>
            <a:ext cx="56044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723900" y="2781300"/>
            <a:ext cx="22936200" cy="10194036"/>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88979" y="1752602"/>
            <a:ext cx="22971126" cy="1028700"/>
          </a:xfrm>
        </p:spPr>
        <p:txBody>
          <a:bodyPr lIns="0" tIns="0" rIns="0">
            <a:noAutofit/>
          </a:bodyPr>
          <a:lstStyle>
            <a:lvl1pPr marL="0" indent="0" algn="l" fontAlgn="base">
              <a:lnSpc>
                <a:spcPct val="100000"/>
              </a:lnSpc>
              <a:spcBef>
                <a:spcPts val="0"/>
              </a:spcBef>
              <a:buFont typeface="Arial" panose="020B0604020202020204" pitchFamily="34" charset="0"/>
              <a:buNone/>
              <a:defRPr lang="en-US" sz="3800" kern="1200" dirty="0">
                <a:ln w="3175">
                  <a:noFill/>
                </a:ln>
                <a:solidFill>
                  <a:schemeClr val="tx1"/>
                </a:solidFill>
                <a:latin typeface="+mn-lt"/>
                <a:ea typeface="+mn-ea"/>
                <a:cs typeface="+mn-cs"/>
              </a:defRPr>
            </a:lvl1pPr>
          </a:lstStyle>
          <a:p>
            <a:r>
              <a:rPr lang="en-US"/>
              <a:t>Subtitle or callout if needed, all titles and subtitles are sentence case </a:t>
            </a:r>
          </a:p>
        </p:txBody>
      </p:sp>
      <p:sp>
        <p:nvSpPr>
          <p:cNvPr id="5" name="Title 4">
            <a:extLst>
              <a:ext uri="{FF2B5EF4-FFF2-40B4-BE49-F238E27FC236}">
                <a16:creationId xmlns:a16="http://schemas.microsoft.com/office/drawing/2014/main" id="{34064204-D3C0-994D-BBAC-5C11DF588005}"/>
              </a:ext>
            </a:extLst>
          </p:cNvPr>
          <p:cNvSpPr>
            <a:spLocks noGrp="1"/>
          </p:cNvSpPr>
          <p:nvPr>
            <p:ph type="title"/>
          </p:nvPr>
        </p:nvSpPr>
        <p:spPr>
          <a:xfrm>
            <a:off x="668992" y="537178"/>
            <a:ext cx="22991108" cy="1215424"/>
          </a:xfrm>
        </p:spPr>
        <p:txBody>
          <a:bodyPr/>
          <a:lstStyle/>
          <a:p>
            <a:r>
              <a:rPr lang="en-US"/>
              <a:t>Click to edit Master title style</a:t>
            </a:r>
          </a:p>
        </p:txBody>
      </p:sp>
      <p:sp>
        <p:nvSpPr>
          <p:cNvPr id="8" name="Footer Placeholder 4">
            <a:extLst>
              <a:ext uri="{FF2B5EF4-FFF2-40B4-BE49-F238E27FC236}">
                <a16:creationId xmlns:a16="http://schemas.microsoft.com/office/drawing/2014/main" id="{674407F1-A2F8-A84F-8E52-03F123F4BEF5}"/>
              </a:ext>
            </a:extLst>
          </p:cNvPr>
          <p:cNvSpPr>
            <a:spLocks noGrp="1"/>
          </p:cNvSpPr>
          <p:nvPr>
            <p:ph type="ftr" sz="quarter" idx="3"/>
          </p:nvPr>
        </p:nvSpPr>
        <p:spPr>
          <a:xfrm>
            <a:off x="13887450" y="13271500"/>
            <a:ext cx="8146364" cy="215444"/>
          </a:xfrm>
          <a:prstGeom prst="rect">
            <a:avLst/>
          </a:prstGeom>
        </p:spPr>
        <p:txBody>
          <a:bodyPr vert="horz" wrap="square" lIns="0" tIns="0" rIns="0" bIns="0" rtlCol="0" anchor="t" anchorCtr="0">
            <a:spAutoFit/>
          </a:bodyPr>
          <a:lstStyle>
            <a:lvl1pPr algn="r">
              <a:defRPr sz="1400">
                <a:solidFill>
                  <a:schemeClr val="tx1"/>
                </a:solidFill>
              </a:defRPr>
            </a:lvl1pPr>
          </a:lstStyle>
          <a:p>
            <a:endParaRPr lang="en-US"/>
          </a:p>
        </p:txBody>
      </p:sp>
      <p:sp>
        <p:nvSpPr>
          <p:cNvPr id="10" name="Slide Number Placeholder 5">
            <a:extLst>
              <a:ext uri="{FF2B5EF4-FFF2-40B4-BE49-F238E27FC236}">
                <a16:creationId xmlns:a16="http://schemas.microsoft.com/office/drawing/2014/main" id="{C88CD766-7446-9844-8381-BB1A5421A8CE}"/>
              </a:ext>
            </a:extLst>
          </p:cNvPr>
          <p:cNvSpPr>
            <a:spLocks noGrp="1"/>
          </p:cNvSpPr>
          <p:nvPr>
            <p:ph type="sldNum" sz="quarter" idx="4"/>
          </p:nvPr>
        </p:nvSpPr>
        <p:spPr>
          <a:xfrm>
            <a:off x="22402802" y="13271500"/>
            <a:ext cx="1234804" cy="215444"/>
          </a:xfrm>
          <a:prstGeom prst="rect">
            <a:avLst/>
          </a:prstGeom>
        </p:spPr>
        <p:txBody>
          <a:bodyPr vert="horz" wrap="square" lIns="0" tIns="0" rIns="0" bIns="0" rtlCol="0" anchor="t" anchorCtr="0">
            <a:spAutoFit/>
          </a:bodyPr>
          <a:lstStyle>
            <a:lvl1pPr algn="r">
              <a:defRPr sz="1400">
                <a:solidFill>
                  <a:schemeClr val="tx1"/>
                </a:solidFill>
              </a:defRPr>
            </a:lvl1pPr>
          </a:lstStyle>
          <a:p>
            <a:fld id="{762E77F0-FB5B-4E8E-9BC9-34F14560A017}" type="slidenum">
              <a:rPr lang="en-US" smtClean="0"/>
              <a:pPr/>
              <a:t>‹#›</a:t>
            </a:fld>
            <a:endParaRPr lang="en-US"/>
          </a:p>
        </p:txBody>
      </p:sp>
    </p:spTree>
    <p:extLst>
      <p:ext uri="{BB962C8B-B14F-4D97-AF65-F5344CB8AC3E}">
        <p14:creationId xmlns:p14="http://schemas.microsoft.com/office/powerpoint/2010/main" val="305538818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a:xfrm>
            <a:off x="6629400" y="13000315"/>
            <a:ext cx="5518292" cy="48641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a:xfrm>
            <a:off x="22402802" y="12985750"/>
            <a:ext cx="1234804" cy="466344"/>
          </a:xfrm>
          <a:prstGeom prst="rect">
            <a:avLst/>
          </a:prstGeom>
        </p:spPr>
        <p:txBody>
          <a:body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601968" y="621792"/>
            <a:ext cx="17035272" cy="12353544"/>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marL="457200" lvl="0" indent="-566928" fontAlgn="base">
              <a:buChar char="•"/>
            </a:pPr>
            <a:r>
              <a:rPr lang="en-US"/>
              <a:t>Edit Master text styles</a:t>
            </a:r>
          </a:p>
          <a:p>
            <a:pPr lvl="1" fontAlgn="base"/>
            <a:r>
              <a:rPr lang="en-US"/>
              <a:t>Second level</a:t>
            </a:r>
          </a:p>
          <a:p>
            <a:pPr lvl="2" fontAlgn="base"/>
            <a:r>
              <a:rPr lang="en-US"/>
              <a:t>Third level</a:t>
            </a:r>
          </a:p>
          <a:p>
            <a:pPr lvl="3" fontAlgn="base"/>
            <a:r>
              <a:rPr lang="en-US"/>
              <a:t>Fourth level</a:t>
            </a:r>
          </a:p>
          <a:p>
            <a:pPr lvl="4" fontAlgn="base"/>
            <a:r>
              <a:rPr lang="en-US"/>
              <a:t>Fifth level</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88975" y="3687497"/>
            <a:ext cx="5216526" cy="2280490"/>
          </a:xfrm>
        </p:spPr>
        <p:txBody>
          <a:bodyPr tIns="0" rIns="0">
            <a:noAutofit/>
          </a:bodyPr>
          <a:lstStyle>
            <a:lvl1pPr marL="0" indent="0" algn="l" fontAlgn="base">
              <a:lnSpc>
                <a:spcPct val="100000"/>
              </a:lnSpc>
              <a:spcBef>
                <a:spcPts val="0"/>
              </a:spcBef>
              <a:buFont typeface="Arial" panose="020B0604020202020204" pitchFamily="34" charset="0"/>
              <a:buNone/>
              <a:defRPr lang="en-US" sz="3750" kern="1200" dirty="0">
                <a:ln w="3175">
                  <a:noFill/>
                </a:ln>
                <a:solidFill>
                  <a:schemeClr val="tx1"/>
                </a:solidFill>
                <a:latin typeface="+mn-lt"/>
                <a:ea typeface="+mn-ea"/>
                <a:cs typeface="+mn-cs"/>
              </a:defRPr>
            </a:lvl1pPr>
          </a:lstStyle>
          <a:p>
            <a:r>
              <a:rPr lang="en-US"/>
              <a:t>Subtitle or callout if needed, all titles and subtitles are sentence case </a:t>
            </a:r>
          </a:p>
        </p:txBody>
      </p:sp>
      <p:sp>
        <p:nvSpPr>
          <p:cNvPr id="5" name="Title 4">
            <a:extLst>
              <a:ext uri="{FF2B5EF4-FFF2-40B4-BE49-F238E27FC236}">
                <a16:creationId xmlns:a16="http://schemas.microsoft.com/office/drawing/2014/main" id="{34064204-D3C0-994D-BBAC-5C11DF588005}"/>
              </a:ext>
            </a:extLst>
          </p:cNvPr>
          <p:cNvSpPr>
            <a:spLocks noGrp="1"/>
          </p:cNvSpPr>
          <p:nvPr>
            <p:ph type="title"/>
          </p:nvPr>
        </p:nvSpPr>
        <p:spPr>
          <a:xfrm>
            <a:off x="668993" y="537177"/>
            <a:ext cx="5241586" cy="3062106"/>
          </a:xfrm>
        </p:spPr>
        <p:txBody>
          <a:bodyPr/>
          <a:lstStyle/>
          <a:p>
            <a:r>
              <a:rPr lang="en-US"/>
              <a:t>Click to edit Master title style</a:t>
            </a:r>
          </a:p>
        </p:txBody>
      </p:sp>
    </p:spTree>
    <p:extLst>
      <p:ext uri="{BB962C8B-B14F-4D97-AF65-F5344CB8AC3E}">
        <p14:creationId xmlns:p14="http://schemas.microsoft.com/office/powerpoint/2010/main" val="256299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a:xfrm>
            <a:off x="22402802" y="12985750"/>
            <a:ext cx="1234804" cy="466344"/>
          </a:xfrm>
          <a:prstGeom prst="rect">
            <a:avLst/>
          </a:prstGeom>
        </p:spPr>
        <p:txBody>
          <a:body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601968" y="626296"/>
            <a:ext cx="7190232" cy="12353544"/>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marL="457200" lvl="0" indent="-566928" fontAlgn="base">
              <a:buChar char="•"/>
            </a:pPr>
            <a:r>
              <a:rPr lang="en-US"/>
              <a:t>Edit Master text styles</a:t>
            </a:r>
          </a:p>
          <a:p>
            <a:pPr lvl="1" fontAlgn="base"/>
            <a:r>
              <a:rPr lang="en-US"/>
              <a:t>Second level</a:t>
            </a:r>
          </a:p>
          <a:p>
            <a:pPr lvl="2" fontAlgn="base"/>
            <a:r>
              <a:rPr lang="en-US"/>
              <a:t>Third level</a:t>
            </a:r>
          </a:p>
          <a:p>
            <a:pPr lvl="3" fontAlgn="base"/>
            <a:r>
              <a:rPr lang="en-US"/>
              <a:t>Fourth level</a:t>
            </a:r>
          </a:p>
          <a:p>
            <a:pPr lvl="4" fontAlgn="base"/>
            <a:r>
              <a:rPr lang="en-US"/>
              <a:t>Fifth level</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85801" y="3685032"/>
            <a:ext cx="5236506" cy="2276856"/>
          </a:xfrm>
        </p:spPr>
        <p:txBody>
          <a:bodyPr vert="horz" lIns="0" tIns="0" rIns="0" bIns="0" rtlCol="0">
            <a:noAutofit/>
          </a:bodyPr>
          <a:lstStyle>
            <a:lvl1pPr>
              <a:defRPr lang="en-US" sz="3750" dirty="0">
                <a:ln w="3175">
                  <a:noFill/>
                </a:ln>
              </a:defRPr>
            </a:lvl1pPr>
          </a:lstStyle>
          <a:p>
            <a:pPr marL="0" lvl="0" indent="0" fontAlgn="base">
              <a:buNone/>
            </a:pPr>
            <a:r>
              <a:rPr lang="en-US"/>
              <a:t>Subtitle or callout if needed, all titles and subtitles are sentence case </a:t>
            </a:r>
          </a:p>
        </p:txBody>
      </p:sp>
      <p:sp>
        <p:nvSpPr>
          <p:cNvPr id="6" name="Text Placeholder 5">
            <a:extLst>
              <a:ext uri="{FF2B5EF4-FFF2-40B4-BE49-F238E27FC236}">
                <a16:creationId xmlns:a16="http://schemas.microsoft.com/office/drawing/2014/main" id="{808F5F46-46D7-FC41-96C7-36DEC6BD8687}"/>
              </a:ext>
            </a:extLst>
          </p:cNvPr>
          <p:cNvSpPr>
            <a:spLocks noGrp="1"/>
          </p:cNvSpPr>
          <p:nvPr>
            <p:ph type="body" sz="quarter" idx="14"/>
          </p:nvPr>
        </p:nvSpPr>
        <p:spPr>
          <a:xfrm>
            <a:off x="16471900" y="624968"/>
            <a:ext cx="7187184" cy="12353544"/>
          </a:xfrm>
        </p:spPr>
        <p:txBody>
          <a:bodyPr vert="horz" lIns="0" tIns="0" rIns="0" bIns="0" rtlCol="0">
            <a:noAutofit/>
          </a:bodyPr>
          <a:lstStyle>
            <a:lvl1pPr marL="566928" indent="-566928">
              <a:defRPr lang="en-US" dirty="0"/>
            </a:lvl1pPr>
            <a:lvl2pPr>
              <a:defRPr lang="en-US" dirty="0"/>
            </a:lvl2pPr>
            <a:lvl3pPr>
              <a:defRPr lang="en-US" dirty="0"/>
            </a:lvl3pPr>
            <a:lvl4pPr>
              <a:defRPr lang="en-US" dirty="0"/>
            </a:lvl4pPr>
            <a:lvl5pPr>
              <a:defRPr lang="en-US" dirty="0"/>
            </a:lvl5pPr>
          </a:lstStyle>
          <a:p>
            <a:pPr marL="457200" lvl="0" fontAlgn="base">
              <a:buChar char="•"/>
            </a:pPr>
            <a:r>
              <a:rPr lang="en-US"/>
              <a:t>Edit Master text styles</a:t>
            </a:r>
          </a:p>
          <a:p>
            <a:pPr lvl="1" fontAlgn="base"/>
            <a:r>
              <a:rPr lang="en-US"/>
              <a:t>Second level</a:t>
            </a:r>
          </a:p>
          <a:p>
            <a:pPr lvl="2" fontAlgn="base"/>
            <a:r>
              <a:rPr lang="en-US"/>
              <a:t>Third level</a:t>
            </a:r>
          </a:p>
          <a:p>
            <a:pPr lvl="3" fontAlgn="base"/>
            <a:r>
              <a:rPr lang="en-US"/>
              <a:t>Fourth level</a:t>
            </a:r>
          </a:p>
          <a:p>
            <a:pPr lvl="4" fontAlgn="base"/>
            <a:r>
              <a:rPr lang="en-US"/>
              <a:t>Fifth level</a:t>
            </a:r>
          </a:p>
        </p:txBody>
      </p:sp>
      <p:sp>
        <p:nvSpPr>
          <p:cNvPr id="5" name="Title 4">
            <a:extLst>
              <a:ext uri="{FF2B5EF4-FFF2-40B4-BE49-F238E27FC236}">
                <a16:creationId xmlns:a16="http://schemas.microsoft.com/office/drawing/2014/main" id="{9E8E5F5F-E11E-C44F-B488-CB35674682B5}"/>
              </a:ext>
            </a:extLst>
          </p:cNvPr>
          <p:cNvSpPr>
            <a:spLocks noGrp="1"/>
          </p:cNvSpPr>
          <p:nvPr>
            <p:ph type="title" hasCustomPrompt="1"/>
          </p:nvPr>
        </p:nvSpPr>
        <p:spPr/>
        <p:txBody>
          <a:bodyPr/>
          <a:lstStyle/>
          <a:p>
            <a:r>
              <a:rPr lang="en-US"/>
              <a:t>Content Slide,</a:t>
            </a:r>
            <a:br>
              <a:rPr lang="en-US"/>
            </a:br>
            <a:r>
              <a:rPr lang="en-US"/>
              <a:t>Two Columns</a:t>
            </a:r>
          </a:p>
        </p:txBody>
      </p:sp>
      <p:sp>
        <p:nvSpPr>
          <p:cNvPr id="10" name="Footer Placeholder 9">
            <a:extLst>
              <a:ext uri="{FF2B5EF4-FFF2-40B4-BE49-F238E27FC236}">
                <a16:creationId xmlns:a16="http://schemas.microsoft.com/office/drawing/2014/main" id="{7F500EC3-B56F-D543-A50F-942AF23525BB}"/>
              </a:ext>
            </a:extLst>
          </p:cNvPr>
          <p:cNvSpPr>
            <a:spLocks noGrp="1"/>
          </p:cNvSpPr>
          <p:nvPr>
            <p:ph type="ftr" sz="quarter" idx="15"/>
          </p:nvPr>
        </p:nvSpPr>
        <p:spPr>
          <a:xfrm>
            <a:off x="6629400" y="13000315"/>
            <a:ext cx="5518292" cy="486410"/>
          </a:xfrm>
          <a:prstGeom prst="rect">
            <a:avLst/>
          </a:prstGeom>
        </p:spPr>
        <p:txBody>
          <a:bodyPr/>
          <a:lstStyle/>
          <a:p>
            <a:endParaRPr lang="en-US"/>
          </a:p>
        </p:txBody>
      </p:sp>
    </p:spTree>
    <p:extLst>
      <p:ext uri="{BB962C8B-B14F-4D97-AF65-F5344CB8AC3E}">
        <p14:creationId xmlns:p14="http://schemas.microsoft.com/office/powerpoint/2010/main" val="416353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Chart Slid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601968" y="621792"/>
            <a:ext cx="17035272" cy="2937320"/>
          </a:xfrm>
        </p:spPr>
        <p:txBody>
          <a:bodyPr>
            <a:noAutofit/>
          </a:bodyPr>
          <a:lstStyle>
            <a:lvl1pPr marL="0" indent="-566928">
              <a:lnSpc>
                <a:spcPct val="100000"/>
              </a:lnSpc>
              <a:spcBef>
                <a:spcPts val="0"/>
              </a:spcBef>
              <a:buFont typeface="Arial" panose="020B0604020202020204" pitchFamily="34" charset="0"/>
              <a:buNone/>
              <a:defRPr/>
            </a:lvl1pPr>
            <a:lvl2pPr marL="685800" indent="-566928">
              <a:lnSpc>
                <a:spcPct val="100000"/>
              </a:lnSpc>
              <a:spcBef>
                <a:spcPts val="0"/>
              </a:spcBef>
              <a:buFont typeface="Arial" panose="020B0604020202020204" pitchFamily="34" charset="0"/>
              <a:buChar char="•"/>
              <a:defRPr/>
            </a:lvl2pPr>
            <a:lvl3pPr marL="971550" indent="-566928">
              <a:lnSpc>
                <a:spcPct val="100000"/>
              </a:lnSpc>
              <a:spcBef>
                <a:spcPts val="0"/>
              </a:spcBef>
              <a:buFont typeface="Arial" panose="020B0604020202020204" pitchFamily="34" charset="0"/>
              <a:buChar char="•"/>
              <a:defRPr/>
            </a:lvl3pPr>
            <a:lvl4pPr marL="1257300" indent="-566928">
              <a:lnSpc>
                <a:spcPct val="100000"/>
              </a:lnSpc>
              <a:spcBef>
                <a:spcPts val="0"/>
              </a:spcBef>
              <a:buFont typeface="Arial" panose="020B0604020202020204" pitchFamily="34" charset="0"/>
              <a:buChar char="•"/>
              <a:defRPr/>
            </a:lvl4pPr>
            <a:lvl5pPr marL="1543050" indent="-566928">
              <a:lnSpc>
                <a:spcPct val="100000"/>
              </a:lnSpc>
              <a:spcBef>
                <a:spcPts val="0"/>
              </a:spcBef>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5" y="3685032"/>
            <a:ext cx="5215426" cy="2276856"/>
          </a:xfrm>
        </p:spPr>
        <p:txBody>
          <a:bodyPr vert="horz" lIns="0" tIns="0" rIns="0" bIns="0" rtlCol="0">
            <a:noAutofit/>
          </a:bodyPr>
          <a:lstStyle>
            <a:lvl1pPr>
              <a:defRPr lang="en-US" sz="3750" dirty="0">
                <a:ln w="3175">
                  <a:noFill/>
                </a:ln>
              </a:defRPr>
            </a:lvl1pPr>
          </a:lstStyle>
          <a:p>
            <a:pPr marL="0" lvl="0" indent="0" fontAlgn="base">
              <a:buNone/>
            </a:pPr>
            <a:r>
              <a:rPr lang="en-US"/>
              <a:t>Subtitle or callout if needed, all titles and subtitles are sentence case </a:t>
            </a:r>
          </a:p>
        </p:txBody>
      </p:sp>
      <p:sp>
        <p:nvSpPr>
          <p:cNvPr id="6" name="Chart Placeholder 5">
            <a:extLst>
              <a:ext uri="{FF2B5EF4-FFF2-40B4-BE49-F238E27FC236}">
                <a16:creationId xmlns:a16="http://schemas.microsoft.com/office/drawing/2014/main" id="{D15CAE43-FFC5-5941-A364-DB8503717B41}"/>
              </a:ext>
            </a:extLst>
          </p:cNvPr>
          <p:cNvSpPr>
            <a:spLocks noGrp="1"/>
          </p:cNvSpPr>
          <p:nvPr>
            <p:ph type="chart" sz="quarter" idx="14"/>
          </p:nvPr>
        </p:nvSpPr>
        <p:spPr>
          <a:xfrm>
            <a:off x="6629400" y="4827058"/>
            <a:ext cx="17030700" cy="8158692"/>
          </a:xfrm>
        </p:spPr>
        <p:txBody>
          <a:bodyPr/>
          <a:lstStyle/>
          <a:p>
            <a:endParaRPr lang="en-US"/>
          </a:p>
        </p:txBody>
      </p:sp>
      <p:sp>
        <p:nvSpPr>
          <p:cNvPr id="5" name="Title 4">
            <a:extLst>
              <a:ext uri="{FF2B5EF4-FFF2-40B4-BE49-F238E27FC236}">
                <a16:creationId xmlns:a16="http://schemas.microsoft.com/office/drawing/2014/main" id="{1A166DE4-81E7-7D4A-A206-F89CC138B7CD}"/>
              </a:ext>
            </a:extLst>
          </p:cNvPr>
          <p:cNvSpPr>
            <a:spLocks noGrp="1"/>
          </p:cNvSpPr>
          <p:nvPr>
            <p:ph type="title" hasCustomPrompt="1"/>
          </p:nvPr>
        </p:nvSpPr>
        <p:spPr/>
        <p:txBody>
          <a:bodyPr/>
          <a:lstStyle/>
          <a:p>
            <a:r>
              <a:rPr lang="en-US"/>
              <a:t>Chart Slide</a:t>
            </a:r>
          </a:p>
        </p:txBody>
      </p:sp>
      <p:sp>
        <p:nvSpPr>
          <p:cNvPr id="10" name="Freeform 5">
            <a:extLst>
              <a:ext uri="{FF2B5EF4-FFF2-40B4-BE49-F238E27FC236}">
                <a16:creationId xmlns:a16="http://schemas.microsoft.com/office/drawing/2014/main" id="{CFFE015B-98FD-1C46-9214-B765A4A59ADC}"/>
              </a:ext>
            </a:extLst>
          </p:cNvPr>
          <p:cNvSpPr>
            <a:spLocks noEditPoints="1"/>
          </p:cNvSpPr>
          <p:nvPr userDrawn="1"/>
        </p:nvSpPr>
        <p:spPr bwMode="auto">
          <a:xfrm>
            <a:off x="727153" y="12909773"/>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39604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able Slid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601968" y="621792"/>
            <a:ext cx="17035272" cy="2937320"/>
          </a:xfrm>
        </p:spPr>
        <p:txBody>
          <a:bodyPr>
            <a:noAutofit/>
          </a:bodyPr>
          <a:lstStyle>
            <a:lvl1pPr marL="0" indent="-566928">
              <a:spcBef>
                <a:spcPts val="0"/>
              </a:spcBef>
              <a:buFont typeface="Arial" panose="020B0604020202020204" pitchFamily="34" charset="0"/>
              <a:buNone/>
              <a:defRPr/>
            </a:lvl1pPr>
            <a:lvl2pPr marL="685800" indent="-566928">
              <a:spcBef>
                <a:spcPts val="0"/>
              </a:spcBef>
              <a:buFont typeface="Arial" panose="020B0604020202020204" pitchFamily="34" charset="0"/>
              <a:buChar char="•"/>
              <a:defRPr/>
            </a:lvl2pPr>
            <a:lvl3pPr marL="971550" indent="-566928">
              <a:spcBef>
                <a:spcPts val="0"/>
              </a:spcBef>
              <a:buFont typeface="Arial" panose="020B0604020202020204" pitchFamily="34" charset="0"/>
              <a:buChar char="•"/>
              <a:defRPr/>
            </a:lvl3pPr>
            <a:lvl4pPr marL="1257300" indent="-566928">
              <a:spcBef>
                <a:spcPts val="0"/>
              </a:spcBef>
              <a:buFont typeface="Arial" panose="020B0604020202020204" pitchFamily="34" charset="0"/>
              <a:buChar char="•"/>
              <a:defRPr/>
            </a:lvl4pPr>
            <a:lvl5pPr marL="1543050" indent="-566928">
              <a:spcBef>
                <a:spcPts val="0"/>
              </a:spcBef>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5" y="3685032"/>
            <a:ext cx="5236506" cy="2276856"/>
          </a:xfrm>
        </p:spPr>
        <p:txBody>
          <a:bodyPr vert="horz" lIns="0" tIns="0" rIns="0" bIns="0" rtlCol="0">
            <a:noAutofit/>
          </a:bodyPr>
          <a:lstStyle>
            <a:lvl1pPr>
              <a:defRPr lang="en-US" sz="3750" dirty="0">
                <a:ln w="3175">
                  <a:noFill/>
                </a:ln>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D0602A0A-DA97-1949-83C0-5E92A6974F6F}"/>
              </a:ext>
            </a:extLst>
          </p:cNvPr>
          <p:cNvSpPr>
            <a:spLocks noGrp="1"/>
          </p:cNvSpPr>
          <p:nvPr>
            <p:ph type="title" hasCustomPrompt="1"/>
          </p:nvPr>
        </p:nvSpPr>
        <p:spPr/>
        <p:txBody>
          <a:bodyPr/>
          <a:lstStyle/>
          <a:p>
            <a:r>
              <a:rPr lang="en-US"/>
              <a:t>Table Slide</a:t>
            </a:r>
          </a:p>
        </p:txBody>
      </p:sp>
      <p:sp>
        <p:nvSpPr>
          <p:cNvPr id="8" name="Freeform 5">
            <a:extLst>
              <a:ext uri="{FF2B5EF4-FFF2-40B4-BE49-F238E27FC236}">
                <a16:creationId xmlns:a16="http://schemas.microsoft.com/office/drawing/2014/main" id="{EEC651F5-C6E2-A04D-81A9-27593887E07E}"/>
              </a:ext>
            </a:extLst>
          </p:cNvPr>
          <p:cNvSpPr>
            <a:spLocks noEditPoints="1"/>
          </p:cNvSpPr>
          <p:nvPr userDrawn="1"/>
        </p:nvSpPr>
        <p:spPr bwMode="auto">
          <a:xfrm>
            <a:off x="727153" y="12909773"/>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88561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Image Slid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6286500" y="0"/>
            <a:ext cx="18097500" cy="13716000"/>
          </a:xfrm>
          <a:solidFill>
            <a:schemeClr val="bg1">
              <a:lumMod val="85000"/>
            </a:schemeClr>
          </a:solidFill>
        </p:spPr>
        <p:txBody>
          <a:body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4" y="3685032"/>
            <a:ext cx="5215428" cy="2276856"/>
          </a:xfrm>
        </p:spPr>
        <p:txBody>
          <a:bodyPr vert="horz" lIns="0" tIns="0" rIns="0" bIns="0" rtlCol="0">
            <a:noAutofit/>
          </a:bodyPr>
          <a:lstStyle>
            <a:lvl1pPr>
              <a:defRPr lang="en-US" sz="3750" dirty="0">
                <a:ln w="3175">
                  <a:noFill/>
                </a:ln>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F2ACCC36-2E9C-6D4C-BB6B-7A9BA138E936}"/>
              </a:ext>
            </a:extLst>
          </p:cNvPr>
          <p:cNvSpPr>
            <a:spLocks noGrp="1"/>
          </p:cNvSpPr>
          <p:nvPr>
            <p:ph type="title" hasCustomPrompt="1"/>
          </p:nvPr>
        </p:nvSpPr>
        <p:spPr>
          <a:xfrm>
            <a:off x="668992" y="537177"/>
            <a:ext cx="5236508" cy="3062106"/>
          </a:xfrm>
        </p:spPr>
        <p:txBody>
          <a:bodyPr/>
          <a:lstStyle/>
          <a:p>
            <a:r>
              <a:rPr lang="en-US"/>
              <a:t>Image Slide 1</a:t>
            </a:r>
          </a:p>
        </p:txBody>
      </p:sp>
      <p:sp>
        <p:nvSpPr>
          <p:cNvPr id="8" name="Freeform 5">
            <a:extLst>
              <a:ext uri="{FF2B5EF4-FFF2-40B4-BE49-F238E27FC236}">
                <a16:creationId xmlns:a16="http://schemas.microsoft.com/office/drawing/2014/main" id="{0B60F5D7-24EE-5D43-9631-E3C1C00DAE19}"/>
              </a:ext>
            </a:extLst>
          </p:cNvPr>
          <p:cNvSpPr>
            <a:spLocks noEditPoints="1"/>
          </p:cNvSpPr>
          <p:nvPr userDrawn="1"/>
        </p:nvSpPr>
        <p:spPr bwMode="auto">
          <a:xfrm>
            <a:off x="727153" y="12909773"/>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50430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Image Slide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6302004" y="0"/>
            <a:ext cx="11826876" cy="13716000"/>
          </a:xfrm>
          <a:solidFill>
            <a:schemeClr val="bg1">
              <a:lumMod val="85000"/>
            </a:schemeClr>
          </a:solidFill>
        </p:spPr>
        <p:txBody>
          <a:body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4" y="3685032"/>
            <a:ext cx="5215428" cy="2276856"/>
          </a:xfrm>
        </p:spPr>
        <p:txBody>
          <a:bodyPr vert="horz" lIns="0" tIns="0" rIns="0" bIns="0" rtlCol="0">
            <a:noAutofit/>
          </a:bodyPr>
          <a:lstStyle>
            <a:lvl1pPr>
              <a:defRPr lang="en-US" sz="3750" dirty="0">
                <a:ln w="3175">
                  <a:noFill/>
                </a:ln>
              </a:defRPr>
            </a:lvl1pPr>
          </a:lstStyle>
          <a:p>
            <a:pPr marL="0" lvl="0" indent="0" fontAlgn="base">
              <a:buNone/>
            </a:pPr>
            <a:r>
              <a:rPr lang="en-US"/>
              <a:t>Subtitle or callout if needed, all titles and subtitles are sentence case </a:t>
            </a:r>
          </a:p>
        </p:txBody>
      </p:sp>
      <p:sp>
        <p:nvSpPr>
          <p:cNvPr id="7" name="Text Placeholder 6">
            <a:extLst>
              <a:ext uri="{FF2B5EF4-FFF2-40B4-BE49-F238E27FC236}">
                <a16:creationId xmlns:a16="http://schemas.microsoft.com/office/drawing/2014/main" id="{2592A8BA-00F9-DD43-8481-FE14DFB0D4A3}"/>
              </a:ext>
            </a:extLst>
          </p:cNvPr>
          <p:cNvSpPr>
            <a:spLocks noGrp="1"/>
          </p:cNvSpPr>
          <p:nvPr>
            <p:ph type="body" sz="quarter" idx="15"/>
          </p:nvPr>
        </p:nvSpPr>
        <p:spPr>
          <a:xfrm>
            <a:off x="18453100" y="621792"/>
            <a:ext cx="5207000" cy="12353544"/>
          </a:xfrm>
        </p:spPr>
        <p:txBody>
          <a:bodyPr vert="horz" lIns="0" tIns="0" rIns="0" bIns="0" rtlCol="0">
            <a:noAutofit/>
          </a:bodyPr>
          <a:lstStyle>
            <a:lvl1pPr marL="0" indent="-566928">
              <a:buNone/>
              <a:defRPr lang="en-US" smtClean="0"/>
            </a:lvl1pPr>
            <a:lvl2pPr indent="-566928">
              <a:defRPr lang="en-US" dirty="0" smtClean="0"/>
            </a:lvl2pPr>
            <a:lvl3pPr indent="-566928">
              <a:defRPr lang="en-US" dirty="0" smtClean="0"/>
            </a:lvl3pPr>
            <a:lvl4pPr indent="-566928">
              <a:defRPr lang="en-US" dirty="0" smtClean="0"/>
            </a:lvl4pPr>
            <a:lvl5pPr indent="-566928">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88F813D3-270D-1743-AC1F-38F52F4492FB}"/>
              </a:ext>
            </a:extLst>
          </p:cNvPr>
          <p:cNvSpPr>
            <a:spLocks noGrp="1"/>
          </p:cNvSpPr>
          <p:nvPr>
            <p:ph type="title" hasCustomPrompt="1"/>
          </p:nvPr>
        </p:nvSpPr>
        <p:spPr>
          <a:xfrm>
            <a:off x="668992" y="537177"/>
            <a:ext cx="5236508" cy="3062106"/>
          </a:xfrm>
        </p:spPr>
        <p:txBody>
          <a:bodyPr/>
          <a:lstStyle/>
          <a:p>
            <a:r>
              <a:rPr lang="en-US"/>
              <a:t>Image Slide 2</a:t>
            </a:r>
          </a:p>
        </p:txBody>
      </p:sp>
      <p:sp>
        <p:nvSpPr>
          <p:cNvPr id="10" name="Freeform 5">
            <a:extLst>
              <a:ext uri="{FF2B5EF4-FFF2-40B4-BE49-F238E27FC236}">
                <a16:creationId xmlns:a16="http://schemas.microsoft.com/office/drawing/2014/main" id="{61BE3BB1-3989-7445-BCE4-110B21671282}"/>
              </a:ext>
            </a:extLst>
          </p:cNvPr>
          <p:cNvSpPr>
            <a:spLocks noEditPoints="1"/>
          </p:cNvSpPr>
          <p:nvPr userDrawn="1"/>
        </p:nvSpPr>
        <p:spPr bwMode="auto">
          <a:xfrm>
            <a:off x="727153" y="12909773"/>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79874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C0268CA9-EA3D-4CC3-936D-FD650AAFF2C6}"/>
              </a:ext>
            </a:extLst>
          </p:cNvPr>
          <p:cNvSpPr/>
          <p:nvPr userDrawn="1"/>
        </p:nvSpPr>
        <p:spPr>
          <a:xfrm>
            <a:off x="14157961" y="0"/>
            <a:ext cx="10226039" cy="13719261"/>
          </a:xfrm>
          <a:custGeom>
            <a:avLst/>
            <a:gdLst>
              <a:gd name="connsiteX0" fmla="*/ 2570684 w 10226039"/>
              <a:gd name="connsiteY0" fmla="*/ 0 h 13719261"/>
              <a:gd name="connsiteX1" fmla="*/ 6040601 w 10226039"/>
              <a:gd name="connsiteY1" fmla="*/ 0 h 13719261"/>
              <a:gd name="connsiteX2" fmla="*/ 5489003 w 10226039"/>
              <a:gd name="connsiteY2" fmla="*/ 2946777 h 13719261"/>
              <a:gd name="connsiteX3" fmla="*/ 8422727 w 10226039"/>
              <a:gd name="connsiteY3" fmla="*/ 44613 h 13719261"/>
              <a:gd name="connsiteX4" fmla="*/ 8543311 w 10226039"/>
              <a:gd name="connsiteY4" fmla="*/ 0 h 13719261"/>
              <a:gd name="connsiteX5" fmla="*/ 10226039 w 10226039"/>
              <a:gd name="connsiteY5" fmla="*/ 0 h 13719261"/>
              <a:gd name="connsiteX6" fmla="*/ 10226039 w 10226039"/>
              <a:gd name="connsiteY6" fmla="*/ 3726234 h 13719261"/>
              <a:gd name="connsiteX7" fmla="*/ 10218619 w 10226039"/>
              <a:gd name="connsiteY7" fmla="*/ 3765852 h 13719261"/>
              <a:gd name="connsiteX8" fmla="*/ 5004857 w 10226039"/>
              <a:gd name="connsiteY8" fmla="*/ 8040537 h 13719261"/>
              <a:gd name="connsiteX9" fmla="*/ 3940763 w 10226039"/>
              <a:gd name="connsiteY9" fmla="*/ 13719261 h 13719261"/>
              <a:gd name="connsiteX10" fmla="*/ 0 w 10226039"/>
              <a:gd name="connsiteY10" fmla="*/ 13719261 h 1371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26039" h="13719261">
                <a:moveTo>
                  <a:pt x="2570684" y="0"/>
                </a:moveTo>
                <a:lnTo>
                  <a:pt x="6040601" y="0"/>
                </a:lnTo>
                <a:lnTo>
                  <a:pt x="5489003" y="2946777"/>
                </a:lnTo>
                <a:cubicBezTo>
                  <a:pt x="6058449" y="1630922"/>
                  <a:pt x="7116933" y="587408"/>
                  <a:pt x="8422727" y="44613"/>
                </a:cubicBezTo>
                <a:lnTo>
                  <a:pt x="8543311" y="0"/>
                </a:lnTo>
                <a:lnTo>
                  <a:pt x="10226039" y="0"/>
                </a:lnTo>
                <a:lnTo>
                  <a:pt x="10226039" y="3726234"/>
                </a:lnTo>
                <a:lnTo>
                  <a:pt x="10218619" y="3765852"/>
                </a:lnTo>
                <a:cubicBezTo>
                  <a:pt x="7524903" y="3351926"/>
                  <a:pt x="5632205" y="4691887"/>
                  <a:pt x="5004857" y="8040537"/>
                </a:cubicBezTo>
                <a:lnTo>
                  <a:pt x="3940763" y="13719261"/>
                </a:lnTo>
                <a:lnTo>
                  <a:pt x="0" y="13719261"/>
                </a:lnTo>
                <a:close/>
              </a:path>
            </a:pathLst>
          </a:custGeom>
          <a:solidFill>
            <a:srgbClr val="EB0000"/>
          </a:solidFill>
          <a:ln w="12537" cap="flat">
            <a:noFill/>
            <a:prstDash val="solid"/>
            <a:miter/>
          </a:ln>
        </p:spPr>
        <p:txBody>
          <a:bodyPr rtlCol="0" anchor="ctr"/>
          <a:lstStyle/>
          <a:p>
            <a:endParaRPr lang="en-US"/>
          </a:p>
        </p:txBody>
      </p:sp>
      <p:sp>
        <p:nvSpPr>
          <p:cNvPr id="2" name="Title 1"/>
          <p:cNvSpPr>
            <a:spLocks noGrp="1"/>
          </p:cNvSpPr>
          <p:nvPr>
            <p:ph type="ctrTitle" hasCustomPrompt="1"/>
          </p:nvPr>
        </p:nvSpPr>
        <p:spPr>
          <a:xfrm>
            <a:off x="647091" y="558800"/>
            <a:ext cx="14273758" cy="4315667"/>
          </a:xfrm>
        </p:spPr>
        <p:txBody>
          <a:bodyPr anchor="b" anchorCtr="0">
            <a:noAutofit/>
          </a:bodyPr>
          <a:lstStyle>
            <a:lvl1pPr algn="l" fontAlgn="b">
              <a:lnSpc>
                <a:spcPct val="112000"/>
              </a:lnSpc>
              <a:defRPr sz="9000">
                <a:solidFill>
                  <a:srgbClr val="EB0000"/>
                </a:solidFill>
              </a:defRPr>
            </a:lvl1pPr>
          </a:lstStyle>
          <a:p>
            <a:r>
              <a:rPr lang="en-US"/>
              <a:t>Title with</a:t>
            </a:r>
            <a:br>
              <a:rPr lang="en-US"/>
            </a:br>
            <a:r>
              <a:rPr lang="en-US"/>
              <a:t>multiple lines</a:t>
            </a:r>
            <a:br>
              <a:rPr lang="en-US"/>
            </a:br>
            <a:r>
              <a:rPr lang="en-US"/>
              <a:t>here</a:t>
            </a:r>
          </a:p>
        </p:txBody>
      </p:sp>
      <p:sp>
        <p:nvSpPr>
          <p:cNvPr id="3" name="Subtitle 2"/>
          <p:cNvSpPr>
            <a:spLocks noGrp="1"/>
          </p:cNvSpPr>
          <p:nvPr>
            <p:ph type="subTitle" idx="1" hasCustomPrompt="1"/>
          </p:nvPr>
        </p:nvSpPr>
        <p:spPr>
          <a:xfrm>
            <a:off x="677317" y="5026507"/>
            <a:ext cx="11372850" cy="2306637"/>
          </a:xfrm>
        </p:spPr>
        <p:txBody>
          <a:bodyPr tIns="0" anchor="t">
            <a:noAutofit/>
          </a:bodyPr>
          <a:lstStyle>
            <a:lvl1pPr marL="0" indent="0" algn="l">
              <a:buNone/>
              <a:defRPr sz="5250">
                <a:ln>
                  <a:noFill/>
                </a:ln>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Date/subtitle goes here</a:t>
            </a:r>
          </a:p>
        </p:txBody>
      </p:sp>
      <p:sp>
        <p:nvSpPr>
          <p:cNvPr id="17" name="Text Placeholder 16">
            <a:extLst>
              <a:ext uri="{FF2B5EF4-FFF2-40B4-BE49-F238E27FC236}">
                <a16:creationId xmlns:a16="http://schemas.microsoft.com/office/drawing/2014/main" id="{53F3D094-8507-4675-9425-D7CCB291279A}"/>
              </a:ext>
            </a:extLst>
          </p:cNvPr>
          <p:cNvSpPr>
            <a:spLocks noGrp="1"/>
          </p:cNvSpPr>
          <p:nvPr>
            <p:ph type="body" sz="quarter" idx="10" hasCustomPrompt="1"/>
          </p:nvPr>
        </p:nvSpPr>
        <p:spPr>
          <a:xfrm>
            <a:off x="697738" y="9803575"/>
            <a:ext cx="11372850" cy="1581150"/>
          </a:xfrm>
        </p:spPr>
        <p:txBody>
          <a:bodyPr/>
          <a:lstStyle>
            <a:lvl1pPr marL="0" indent="0">
              <a:spcBef>
                <a:spcPts val="0"/>
              </a:spcBef>
              <a:buNone/>
              <a:defRPr/>
            </a:lvl1pPr>
          </a:lstStyle>
          <a:p>
            <a:pPr lvl="0"/>
            <a:r>
              <a:rPr lang="en-US"/>
              <a:t>Name goes here</a:t>
            </a:r>
            <a:br>
              <a:rPr lang="en-US"/>
            </a:br>
            <a:r>
              <a:rPr lang="en-US"/>
              <a:t>Position goes here</a:t>
            </a:r>
          </a:p>
        </p:txBody>
      </p:sp>
      <p:pic>
        <p:nvPicPr>
          <p:cNvPr id="7" name="Picture 6">
            <a:extLst>
              <a:ext uri="{FF2B5EF4-FFF2-40B4-BE49-F238E27FC236}">
                <a16:creationId xmlns:a16="http://schemas.microsoft.com/office/drawing/2014/main" id="{13CB79F2-D19D-0B41-8BCA-ADFB21B475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138307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Image Slide 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12192000" y="0"/>
            <a:ext cx="12192000" cy="13716000"/>
          </a:xfrm>
          <a:solidFill>
            <a:schemeClr val="bg1">
              <a:lumMod val="85000"/>
            </a:schemeClr>
          </a:solidFill>
        </p:spPr>
        <p:txBody>
          <a:body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4" y="3685032"/>
            <a:ext cx="11120928" cy="2276856"/>
          </a:xfrm>
        </p:spPr>
        <p:txBody>
          <a:bodyPr vert="horz" lIns="0" tIns="0" rIns="0" bIns="0" rtlCol="0">
            <a:noAutofit/>
          </a:bodyPr>
          <a:lstStyle>
            <a:lvl1pPr>
              <a:defRPr lang="en-US" sz="3750" dirty="0">
                <a:ln w="3175">
                  <a:noFill/>
                </a:ln>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F2ACCC36-2E9C-6D4C-BB6B-7A9BA138E936}"/>
              </a:ext>
            </a:extLst>
          </p:cNvPr>
          <p:cNvSpPr>
            <a:spLocks noGrp="1"/>
          </p:cNvSpPr>
          <p:nvPr>
            <p:ph type="title" hasCustomPrompt="1"/>
          </p:nvPr>
        </p:nvSpPr>
        <p:spPr>
          <a:xfrm>
            <a:off x="668992" y="537177"/>
            <a:ext cx="11142008" cy="3062106"/>
          </a:xfrm>
        </p:spPr>
        <p:txBody>
          <a:bodyPr/>
          <a:lstStyle/>
          <a:p>
            <a:r>
              <a:rPr lang="en-US"/>
              <a:t>Image Slide 3</a:t>
            </a:r>
          </a:p>
        </p:txBody>
      </p:sp>
      <p:sp>
        <p:nvSpPr>
          <p:cNvPr id="8" name="Freeform 5">
            <a:extLst>
              <a:ext uri="{FF2B5EF4-FFF2-40B4-BE49-F238E27FC236}">
                <a16:creationId xmlns:a16="http://schemas.microsoft.com/office/drawing/2014/main" id="{0B60F5D7-24EE-5D43-9631-E3C1C00DAE19}"/>
              </a:ext>
            </a:extLst>
          </p:cNvPr>
          <p:cNvSpPr>
            <a:spLocks noEditPoints="1"/>
          </p:cNvSpPr>
          <p:nvPr userDrawn="1"/>
        </p:nvSpPr>
        <p:spPr bwMode="auto">
          <a:xfrm>
            <a:off x="727153" y="12909773"/>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7" name="Text Placeholder 6">
            <a:extLst>
              <a:ext uri="{FF2B5EF4-FFF2-40B4-BE49-F238E27FC236}">
                <a16:creationId xmlns:a16="http://schemas.microsoft.com/office/drawing/2014/main" id="{745E180F-3B5D-714C-85F9-F9DC513E6364}"/>
              </a:ext>
            </a:extLst>
          </p:cNvPr>
          <p:cNvSpPr>
            <a:spLocks noGrp="1"/>
          </p:cNvSpPr>
          <p:nvPr>
            <p:ph type="body" sz="quarter" idx="15"/>
          </p:nvPr>
        </p:nvSpPr>
        <p:spPr>
          <a:xfrm>
            <a:off x="695403" y="6760339"/>
            <a:ext cx="11115598" cy="59443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246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Image Slide 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12192000" y="0"/>
            <a:ext cx="12192000" cy="13716000"/>
          </a:xfrm>
          <a:solidFill>
            <a:schemeClr val="bg1">
              <a:lumMod val="85000"/>
            </a:schemeClr>
          </a:solidFill>
        </p:spPr>
        <p:txBody>
          <a:body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4" y="3685032"/>
            <a:ext cx="11120928" cy="2276856"/>
          </a:xfrm>
        </p:spPr>
        <p:txBody>
          <a:bodyPr vert="horz" lIns="0" tIns="0" rIns="0" bIns="0" rtlCol="0">
            <a:noAutofit/>
          </a:bodyPr>
          <a:lstStyle>
            <a:lvl1pPr>
              <a:defRPr lang="en-US" sz="3750" dirty="0">
                <a:ln w="3175">
                  <a:noFill/>
                </a:ln>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F2ACCC36-2E9C-6D4C-BB6B-7A9BA138E936}"/>
              </a:ext>
            </a:extLst>
          </p:cNvPr>
          <p:cNvSpPr>
            <a:spLocks noGrp="1"/>
          </p:cNvSpPr>
          <p:nvPr>
            <p:ph type="title" hasCustomPrompt="1"/>
          </p:nvPr>
        </p:nvSpPr>
        <p:spPr>
          <a:xfrm>
            <a:off x="668992" y="537177"/>
            <a:ext cx="11142008" cy="3062106"/>
          </a:xfrm>
        </p:spPr>
        <p:txBody>
          <a:bodyPr/>
          <a:lstStyle/>
          <a:p>
            <a:r>
              <a:rPr lang="en-US"/>
              <a:t>Image Slide 4</a:t>
            </a:r>
          </a:p>
        </p:txBody>
      </p:sp>
      <p:sp>
        <p:nvSpPr>
          <p:cNvPr id="8" name="Freeform 5">
            <a:extLst>
              <a:ext uri="{FF2B5EF4-FFF2-40B4-BE49-F238E27FC236}">
                <a16:creationId xmlns:a16="http://schemas.microsoft.com/office/drawing/2014/main" id="{0B60F5D7-24EE-5D43-9631-E3C1C00DAE19}"/>
              </a:ext>
            </a:extLst>
          </p:cNvPr>
          <p:cNvSpPr>
            <a:spLocks noEditPoints="1"/>
          </p:cNvSpPr>
          <p:nvPr userDrawn="1"/>
        </p:nvSpPr>
        <p:spPr bwMode="auto">
          <a:xfrm>
            <a:off x="727153" y="12909773"/>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7" name="Text Placeholder 6">
            <a:extLst>
              <a:ext uri="{FF2B5EF4-FFF2-40B4-BE49-F238E27FC236}">
                <a16:creationId xmlns:a16="http://schemas.microsoft.com/office/drawing/2014/main" id="{745E180F-3B5D-714C-85F9-F9DC513E6364}"/>
              </a:ext>
            </a:extLst>
          </p:cNvPr>
          <p:cNvSpPr>
            <a:spLocks noGrp="1"/>
          </p:cNvSpPr>
          <p:nvPr>
            <p:ph type="body" sz="quarter" idx="15"/>
          </p:nvPr>
        </p:nvSpPr>
        <p:spPr>
          <a:xfrm>
            <a:off x="695403" y="6760339"/>
            <a:ext cx="5210098" cy="59443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6C63B45C-B418-7748-8927-54F5E6F9FA61}"/>
              </a:ext>
            </a:extLst>
          </p:cNvPr>
          <p:cNvSpPr>
            <a:spLocks noGrp="1"/>
          </p:cNvSpPr>
          <p:nvPr>
            <p:ph type="body" sz="quarter" idx="16"/>
          </p:nvPr>
        </p:nvSpPr>
        <p:spPr>
          <a:xfrm>
            <a:off x="6600827" y="6759576"/>
            <a:ext cx="5210098" cy="5846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98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PostIt Image w Column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21AA0E-9E2E-CD48-B732-33823216CA71}"/>
              </a:ext>
            </a:extLst>
          </p:cNvPr>
          <p:cNvSpPr>
            <a:spLocks noGrp="1"/>
          </p:cNvSpPr>
          <p:nvPr>
            <p:ph type="pic" sz="quarter" idx="12"/>
          </p:nvPr>
        </p:nvSpPr>
        <p:spPr>
          <a:xfrm>
            <a:off x="0" y="4240"/>
            <a:ext cx="24387048" cy="9906000"/>
          </a:xfrm>
          <a:solidFill>
            <a:schemeClr val="bg1">
              <a:lumMod val="85000"/>
            </a:schemeClr>
          </a:solidFill>
        </p:spPr>
        <p:txBody>
          <a:bodyPr/>
          <a:lstStyle/>
          <a:p>
            <a:endParaRPr lang="en-US"/>
          </a:p>
        </p:txBody>
      </p:sp>
      <p:sp>
        <p:nvSpPr>
          <p:cNvPr id="2" name="Title 1">
            <a:extLst>
              <a:ext uri="{FF2B5EF4-FFF2-40B4-BE49-F238E27FC236}">
                <a16:creationId xmlns:a16="http://schemas.microsoft.com/office/drawing/2014/main" id="{AD5C2CD8-DC86-C544-8C8F-8AA6368F4C1E}"/>
              </a:ext>
            </a:extLst>
          </p:cNvPr>
          <p:cNvSpPr>
            <a:spLocks noGrp="1"/>
          </p:cNvSpPr>
          <p:nvPr>
            <p:ph type="title"/>
          </p:nvPr>
        </p:nvSpPr>
        <p:spPr>
          <a:xfrm>
            <a:off x="0" y="731520"/>
            <a:ext cx="6291072" cy="2049780"/>
          </a:xfrm>
          <a:solidFill>
            <a:schemeClr val="bg1"/>
          </a:solidFill>
        </p:spPr>
        <p:txBody>
          <a:bodyPr lIns="685800" tIns="146304" rIns="182880" bIns="182880"/>
          <a:lstStyle>
            <a:lvl1pPr>
              <a:defRPr>
                <a:ln w="9525">
                  <a:noFill/>
                </a:ln>
              </a:defRPr>
            </a:lvl1pPr>
          </a:lstStyle>
          <a:p>
            <a:r>
              <a:rPr lang="en-US"/>
              <a:t>Click to edit Master title style</a:t>
            </a:r>
          </a:p>
        </p:txBody>
      </p:sp>
      <p:sp>
        <p:nvSpPr>
          <p:cNvPr id="12" name="Text Placeholder 11">
            <a:extLst>
              <a:ext uri="{FF2B5EF4-FFF2-40B4-BE49-F238E27FC236}">
                <a16:creationId xmlns:a16="http://schemas.microsoft.com/office/drawing/2014/main" id="{DCC058C0-AC01-CB46-87CA-5136C7D81224}"/>
              </a:ext>
            </a:extLst>
          </p:cNvPr>
          <p:cNvSpPr>
            <a:spLocks noGrp="1"/>
          </p:cNvSpPr>
          <p:nvPr>
            <p:ph type="body" sz="quarter" idx="15" hasCustomPrompt="1"/>
          </p:nvPr>
        </p:nvSpPr>
        <p:spPr>
          <a:xfrm>
            <a:off x="6604000" y="10150476"/>
            <a:ext cx="5207000"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 Logo 1</a:t>
            </a:r>
          </a:p>
        </p:txBody>
      </p:sp>
      <p:sp>
        <p:nvSpPr>
          <p:cNvPr id="14" name="Text Placeholder 13">
            <a:extLst>
              <a:ext uri="{FF2B5EF4-FFF2-40B4-BE49-F238E27FC236}">
                <a16:creationId xmlns:a16="http://schemas.microsoft.com/office/drawing/2014/main" id="{3A174CE8-FAED-E344-9D43-F895B3880257}"/>
              </a:ext>
            </a:extLst>
          </p:cNvPr>
          <p:cNvSpPr>
            <a:spLocks noGrp="1"/>
          </p:cNvSpPr>
          <p:nvPr>
            <p:ph type="body" sz="quarter" idx="16" hasCustomPrompt="1"/>
          </p:nvPr>
        </p:nvSpPr>
        <p:spPr>
          <a:xfrm>
            <a:off x="6605334" y="10777566"/>
            <a:ext cx="5212080" cy="1874520"/>
          </a:xfrm>
        </p:spPr>
        <p:txBody>
          <a:bodyPr vert="horz" lIns="0" tIns="0" rIns="0" bIns="0" rtlCol="0">
            <a:noAutofit/>
          </a:bodyPr>
          <a:lstStyle>
            <a:lvl1pPr>
              <a:defRPr lang="en-US" sz="2250" dirty="0" smtClean="0"/>
            </a:lvl1pPr>
            <a:lvl2pPr>
              <a:defRPr lang="en-US" sz="2250" dirty="0" smtClean="0"/>
            </a:lvl2pPr>
            <a:lvl3pPr>
              <a:defRPr lang="en-US" sz="2250" dirty="0" smtClean="0"/>
            </a:lvl3pPr>
            <a:lvl4pPr>
              <a:defRPr lang="en-US" sz="2250" dirty="0" smtClean="0"/>
            </a:lvl4pPr>
            <a:lvl5pPr>
              <a:defRPr lang="en-US" sz="2250" dirty="0"/>
            </a:lvl5pPr>
          </a:lstStyle>
          <a:p>
            <a:pPr lvl="0">
              <a:spcAft>
                <a:spcPts val="2250"/>
              </a:spcAft>
            </a:pPr>
            <a:r>
              <a:rPr lang="en-US"/>
              <a:t>Text Here. Replace header with a logo/icon if needed.</a:t>
            </a:r>
          </a:p>
        </p:txBody>
      </p:sp>
      <p:sp>
        <p:nvSpPr>
          <p:cNvPr id="17" name="Text Placeholder 16">
            <a:extLst>
              <a:ext uri="{FF2B5EF4-FFF2-40B4-BE49-F238E27FC236}">
                <a16:creationId xmlns:a16="http://schemas.microsoft.com/office/drawing/2014/main" id="{90495CBD-86BD-F448-B412-5619D1E08B92}"/>
              </a:ext>
            </a:extLst>
          </p:cNvPr>
          <p:cNvSpPr>
            <a:spLocks noGrp="1"/>
          </p:cNvSpPr>
          <p:nvPr>
            <p:ph type="body" sz="quarter" idx="17" hasCustomPrompt="1"/>
          </p:nvPr>
        </p:nvSpPr>
        <p:spPr>
          <a:xfrm>
            <a:off x="12545314" y="10149840"/>
            <a:ext cx="5202936" cy="457200"/>
          </a:xfrm>
        </p:spPr>
        <p:txBody>
          <a:bodyPr vert="horz" lIns="0" tIns="0" rIns="0" bIns="0" rtlCol="0">
            <a:noAutofit/>
          </a:bodyPr>
          <a:lstStyle>
            <a:lvl1pPr>
              <a:defRPr lang="en-US" b="1" dirty="0" smtClean="0"/>
            </a:lvl1pPr>
            <a:lvl2pPr>
              <a:defRPr lang="en-US" dirty="0" smtClean="0"/>
            </a:lvl2pPr>
            <a:lvl3pPr>
              <a:defRPr lang="en-US" dirty="0" smtClean="0"/>
            </a:lvl3pPr>
            <a:lvl4pPr>
              <a:defRPr lang="en-US" dirty="0" smtClean="0"/>
            </a:lvl4pPr>
            <a:lvl5pPr>
              <a:defRPr lang="en-US" dirty="0"/>
            </a:lvl5pPr>
          </a:lstStyle>
          <a:p>
            <a:pPr lvl="0"/>
            <a:r>
              <a:rPr lang="en-US"/>
              <a:t>Header / Logo 2</a:t>
            </a:r>
          </a:p>
        </p:txBody>
      </p:sp>
      <p:sp>
        <p:nvSpPr>
          <p:cNvPr id="19" name="Text Placeholder 18">
            <a:extLst>
              <a:ext uri="{FF2B5EF4-FFF2-40B4-BE49-F238E27FC236}">
                <a16:creationId xmlns:a16="http://schemas.microsoft.com/office/drawing/2014/main" id="{C019A4AC-BDD1-5E47-B147-29012BDE337D}"/>
              </a:ext>
            </a:extLst>
          </p:cNvPr>
          <p:cNvSpPr>
            <a:spLocks noGrp="1"/>
          </p:cNvSpPr>
          <p:nvPr>
            <p:ph type="body" sz="quarter" idx="18" hasCustomPrompt="1"/>
          </p:nvPr>
        </p:nvSpPr>
        <p:spPr>
          <a:xfrm>
            <a:off x="12545568" y="10774808"/>
            <a:ext cx="5212080" cy="1874520"/>
          </a:xfrm>
        </p:spPr>
        <p:txBody>
          <a:bodyPr vert="horz" lIns="0" tIns="0" rIns="0" bIns="0" rtlCol="0">
            <a:noAutofit/>
          </a:bodyPr>
          <a:lstStyle>
            <a:lvl1pPr>
              <a:defRPr lang="en-US" sz="2250" dirty="0" smtClean="0"/>
            </a:lvl1pPr>
            <a:lvl2pPr>
              <a:defRPr lang="en-US" sz="2250" dirty="0" smtClean="0"/>
            </a:lvl2pPr>
            <a:lvl3pPr>
              <a:defRPr lang="en-US" sz="2250" dirty="0" smtClean="0"/>
            </a:lvl3pPr>
            <a:lvl4pPr>
              <a:defRPr lang="en-US" sz="2250" dirty="0" smtClean="0"/>
            </a:lvl4pPr>
            <a:lvl5pPr>
              <a:defRPr lang="en-US" sz="2250" dirty="0"/>
            </a:lvl5pPr>
          </a:lstStyle>
          <a:p>
            <a:pPr lvl="0">
              <a:spcAft>
                <a:spcPts val="2250"/>
              </a:spcAft>
            </a:pPr>
            <a:r>
              <a:rPr lang="en-US"/>
              <a:t>Text Here. Replace header with a logo/icon if needed.</a:t>
            </a:r>
          </a:p>
        </p:txBody>
      </p:sp>
      <p:sp>
        <p:nvSpPr>
          <p:cNvPr id="21" name="Text Placeholder 20">
            <a:extLst>
              <a:ext uri="{FF2B5EF4-FFF2-40B4-BE49-F238E27FC236}">
                <a16:creationId xmlns:a16="http://schemas.microsoft.com/office/drawing/2014/main" id="{23F25846-6125-3043-A992-08E3E149E901}"/>
              </a:ext>
            </a:extLst>
          </p:cNvPr>
          <p:cNvSpPr>
            <a:spLocks noGrp="1"/>
          </p:cNvSpPr>
          <p:nvPr>
            <p:ph type="body" sz="quarter" idx="19" hasCustomPrompt="1"/>
          </p:nvPr>
        </p:nvSpPr>
        <p:spPr>
          <a:xfrm>
            <a:off x="18451450" y="10149840"/>
            <a:ext cx="5202936"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 Logo 3</a:t>
            </a:r>
          </a:p>
        </p:txBody>
      </p:sp>
      <p:sp>
        <p:nvSpPr>
          <p:cNvPr id="23" name="Text Placeholder 22">
            <a:extLst>
              <a:ext uri="{FF2B5EF4-FFF2-40B4-BE49-F238E27FC236}">
                <a16:creationId xmlns:a16="http://schemas.microsoft.com/office/drawing/2014/main" id="{95B46F53-F64E-AC4D-B9A3-A430265FFAD6}"/>
              </a:ext>
            </a:extLst>
          </p:cNvPr>
          <p:cNvSpPr>
            <a:spLocks noGrp="1"/>
          </p:cNvSpPr>
          <p:nvPr>
            <p:ph type="body" sz="quarter" idx="20" hasCustomPrompt="1"/>
          </p:nvPr>
        </p:nvSpPr>
        <p:spPr>
          <a:xfrm>
            <a:off x="18452592" y="10780776"/>
            <a:ext cx="5212080" cy="1874520"/>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spcAft>
                <a:spcPts val="2250"/>
              </a:spcAft>
            </a:pPr>
            <a:r>
              <a:rPr lang="en-US"/>
              <a:t>Text Here. Replace header with a logo/icon if needed.</a:t>
            </a:r>
          </a:p>
        </p:txBody>
      </p:sp>
      <p:sp>
        <p:nvSpPr>
          <p:cNvPr id="24" name="Freeform 5">
            <a:extLst>
              <a:ext uri="{FF2B5EF4-FFF2-40B4-BE49-F238E27FC236}">
                <a16:creationId xmlns:a16="http://schemas.microsoft.com/office/drawing/2014/main" id="{348EC69C-A083-3247-99EE-F0491CBBF240}"/>
              </a:ext>
            </a:extLst>
          </p:cNvPr>
          <p:cNvSpPr>
            <a:spLocks noEditPoints="1"/>
          </p:cNvSpPr>
          <p:nvPr userDrawn="1"/>
        </p:nvSpPr>
        <p:spPr bwMode="auto">
          <a:xfrm>
            <a:off x="727153" y="12909773"/>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491291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Call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731692-D7FB-43A5-9242-6381F710CEE4}"/>
              </a:ext>
            </a:extLst>
          </p:cNvPr>
          <p:cNvSpPr/>
          <p:nvPr userDrawn="1"/>
        </p:nvSpPr>
        <p:spPr>
          <a:xfrm>
            <a:off x="18135600" y="0"/>
            <a:ext cx="6248400"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a:xfrm>
            <a:off x="6629400" y="13000315"/>
            <a:ext cx="5518292" cy="48641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a:xfrm>
            <a:off x="22402802" y="12985750"/>
            <a:ext cx="1234804" cy="466344"/>
          </a:xfrm>
          <a:prstGeom prst="rect">
            <a:avLst/>
          </a:prstGeom>
        </p:spPr>
        <p:txBody>
          <a:bodyPr/>
          <a:lstStyle>
            <a:lvl1pPr>
              <a:defRPr>
                <a:solidFill>
                  <a:schemeClr val="bg1"/>
                </a:solidFill>
              </a:defRPr>
            </a:lvl1p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hasCustomPrompt="1"/>
          </p:nvPr>
        </p:nvSpPr>
        <p:spPr>
          <a:xfrm>
            <a:off x="581474" y="389023"/>
            <a:ext cx="17233452" cy="12580854"/>
          </a:xfrm>
          <a:ln w="12700">
            <a:noFill/>
          </a:ln>
        </p:spPr>
        <p:txBody>
          <a:bodyPr vert="horz" lIns="0" tIns="0" rIns="0" bIns="0" rtlCol="0" anchor="t" anchorCtr="0">
            <a:noAutofit/>
          </a:bodyPr>
          <a:lstStyle>
            <a:lvl1pPr>
              <a:defRPr lang="en-US" sz="13500" dirty="0">
                <a:ln w="38100">
                  <a:solidFill>
                    <a:schemeClr val="bg1"/>
                  </a:solidFill>
                </a:ln>
                <a:solidFill>
                  <a:srgbClr val="EB0000"/>
                </a:solidFill>
                <a:latin typeface="+mj-lt"/>
                <a:ea typeface="+mj-ea"/>
                <a:cs typeface="+mj-cs"/>
              </a:defRPr>
            </a:lvl1pPr>
          </a:lstStyle>
          <a:p>
            <a:pPr lvl="0" fontAlgn="b">
              <a:lnSpc>
                <a:spcPct val="112000"/>
              </a:lnSpc>
              <a:spcBef>
                <a:spcPct val="0"/>
              </a:spcBef>
              <a:buNone/>
            </a:pPr>
            <a:r>
              <a:rPr lang="en-US"/>
              <a:t>Callout slide</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18452592" y="621792"/>
            <a:ext cx="5202936" cy="12353544"/>
          </a:xfrm>
        </p:spPr>
        <p:txBody>
          <a:bodyPr vert="horz" lIns="0" tIns="0" rIns="0" bIns="0" rtlCol="0">
            <a:noAutofit/>
          </a:bodyPr>
          <a:lstStyle>
            <a:lvl1pPr>
              <a:lnSpc>
                <a:spcPct val="110000"/>
              </a:lnSpc>
              <a:defRPr lang="en-US" sz="5250" dirty="0">
                <a:ln w="3175">
                  <a:noFill/>
                </a:ln>
                <a:solidFill>
                  <a:schemeClr val="bg1"/>
                </a:solidFill>
              </a:defRPr>
            </a:lvl1pPr>
          </a:lstStyle>
          <a:p>
            <a:pPr lvl="0" fontAlgn="base">
              <a:spcAft>
                <a:spcPts val="5250"/>
              </a:spcAft>
            </a:pPr>
            <a:r>
              <a:rPr lang="en-US"/>
              <a:t>Additional information if needed</a:t>
            </a:r>
          </a:p>
        </p:txBody>
      </p:sp>
      <p:sp>
        <p:nvSpPr>
          <p:cNvPr id="10" name="Freeform 5">
            <a:extLst>
              <a:ext uri="{FF2B5EF4-FFF2-40B4-BE49-F238E27FC236}">
                <a16:creationId xmlns:a16="http://schemas.microsoft.com/office/drawing/2014/main" id="{B369E10D-C034-5D4E-B41E-A0D5075D5F77}"/>
              </a:ext>
            </a:extLst>
          </p:cNvPr>
          <p:cNvSpPr>
            <a:spLocks noEditPoints="1"/>
          </p:cNvSpPr>
          <p:nvPr userDrawn="1"/>
        </p:nvSpPr>
        <p:spPr bwMode="auto">
          <a:xfrm>
            <a:off x="727153" y="12909773"/>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413008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731692-D7FB-43A5-9242-6381F710CEE4}"/>
              </a:ext>
            </a:extLst>
          </p:cNvPr>
          <p:cNvSpPr/>
          <p:nvPr userDrawn="1"/>
        </p:nvSpPr>
        <p:spPr>
          <a:xfrm>
            <a:off x="18135600" y="0"/>
            <a:ext cx="6248400" cy="13716000"/>
          </a:xfrm>
          <a:prstGeom prst="rect">
            <a:avLst/>
          </a:prstGeom>
          <a:solidFill>
            <a:srgbClr val="E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ooter Placeholder 2">
            <a:extLst>
              <a:ext uri="{FF2B5EF4-FFF2-40B4-BE49-F238E27FC236}">
                <a16:creationId xmlns:a16="http://schemas.microsoft.com/office/drawing/2014/main" id="{B81E716E-C5BB-4C0D-87F8-C77CE23B6BBD}"/>
              </a:ext>
            </a:extLst>
          </p:cNvPr>
          <p:cNvSpPr>
            <a:spLocks noGrp="1"/>
          </p:cNvSpPr>
          <p:nvPr>
            <p:ph type="ftr" sz="quarter" idx="10"/>
          </p:nvPr>
        </p:nvSpPr>
        <p:spPr>
          <a:xfrm>
            <a:off x="6629400" y="13000315"/>
            <a:ext cx="5518292" cy="48641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a:xfrm>
            <a:off x="22402802" y="12985750"/>
            <a:ext cx="1234804" cy="466344"/>
          </a:xfrm>
          <a:prstGeom prst="rect">
            <a:avLst/>
          </a:prstGeom>
        </p:spPr>
        <p:txBody>
          <a:bodyPr/>
          <a:lstStyle>
            <a:lvl1pPr>
              <a:defRPr>
                <a:solidFill>
                  <a:schemeClr val="bg1"/>
                </a:solidFill>
              </a:defRPr>
            </a:lvl1p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hasCustomPrompt="1"/>
          </p:nvPr>
        </p:nvSpPr>
        <p:spPr>
          <a:xfrm>
            <a:off x="585217" y="393192"/>
            <a:ext cx="17192098" cy="10488628"/>
          </a:xfrm>
          <a:ln w="12700">
            <a:noFill/>
          </a:ln>
        </p:spPr>
        <p:txBody>
          <a:bodyPr vert="horz" lIns="0" tIns="0" rIns="0" bIns="0" rtlCol="0" anchor="t" anchorCtr="0">
            <a:noAutofit/>
          </a:bodyPr>
          <a:lstStyle>
            <a:lvl1pPr>
              <a:defRPr lang="en-US" sz="13500" i="1" dirty="0">
                <a:ln w="38100">
                  <a:solidFill>
                    <a:schemeClr val="bg1"/>
                  </a:solidFill>
                </a:ln>
                <a:solidFill>
                  <a:srgbClr val="EB0000"/>
                </a:solidFill>
                <a:latin typeface="+mj-lt"/>
                <a:ea typeface="+mj-ea"/>
                <a:cs typeface="+mj-cs"/>
              </a:defRPr>
            </a:lvl1pPr>
          </a:lstStyle>
          <a:p>
            <a:pPr lvl="0" fontAlgn="b">
              <a:lnSpc>
                <a:spcPct val="112000"/>
              </a:lnSpc>
              <a:spcBef>
                <a:spcPct val="0"/>
              </a:spcBef>
              <a:buNone/>
            </a:pPr>
            <a:r>
              <a:rPr lang="en-US"/>
              <a:t>“Quote” slide</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18452592" y="621792"/>
            <a:ext cx="5202936" cy="12353544"/>
          </a:xfrm>
        </p:spPr>
        <p:txBody>
          <a:bodyPr vert="horz" lIns="0" tIns="0" rIns="0" bIns="0" rtlCol="0">
            <a:noAutofit/>
          </a:bodyPr>
          <a:lstStyle>
            <a:lvl1pPr>
              <a:lnSpc>
                <a:spcPct val="110000"/>
              </a:lnSpc>
              <a:spcBef>
                <a:spcPts val="0"/>
              </a:spcBef>
              <a:spcAft>
                <a:spcPts val="5250"/>
              </a:spcAft>
              <a:defRPr lang="en-US" sz="5250" dirty="0">
                <a:ln w="3175">
                  <a:noFill/>
                </a:ln>
                <a:solidFill>
                  <a:schemeClr val="bg1"/>
                </a:solidFill>
              </a:defRPr>
            </a:lvl1pPr>
          </a:lstStyle>
          <a:p>
            <a:pPr marL="0" lvl="0" indent="0" fontAlgn="base">
              <a:lnSpc>
                <a:spcPct val="100000"/>
              </a:lnSpc>
              <a:buNone/>
            </a:pPr>
            <a:r>
              <a:rPr lang="en-US"/>
              <a:t>Additional information if needed</a:t>
            </a:r>
          </a:p>
        </p:txBody>
      </p:sp>
      <p:sp>
        <p:nvSpPr>
          <p:cNvPr id="6" name="Text Placeholder 5">
            <a:extLst>
              <a:ext uri="{FF2B5EF4-FFF2-40B4-BE49-F238E27FC236}">
                <a16:creationId xmlns:a16="http://schemas.microsoft.com/office/drawing/2014/main" id="{3044BCD3-75F2-9749-A1BD-AE47F442AD56}"/>
              </a:ext>
            </a:extLst>
          </p:cNvPr>
          <p:cNvSpPr>
            <a:spLocks noGrp="1"/>
          </p:cNvSpPr>
          <p:nvPr>
            <p:ph type="body" sz="quarter" idx="14" hasCustomPrompt="1"/>
          </p:nvPr>
        </p:nvSpPr>
        <p:spPr>
          <a:xfrm>
            <a:off x="690774" y="10814036"/>
            <a:ext cx="17106900" cy="800100"/>
          </a:xfrm>
        </p:spPr>
        <p:txBody>
          <a:bodyPr vert="horz" lIns="0" tIns="0" rIns="0" bIns="0" rtlCol="0">
            <a:noAutofit/>
          </a:bodyPr>
          <a:lstStyle>
            <a:lvl1pPr>
              <a:defRPr lang="en-US" sz="3750" smtClean="0">
                <a:solidFill>
                  <a:srgbClr val="EB0000"/>
                </a:solidFill>
              </a:defRPr>
            </a:lvl1pPr>
            <a:lvl2pPr>
              <a:defRPr lang="en-US" smtClean="0"/>
            </a:lvl2pPr>
            <a:lvl3pPr>
              <a:defRPr lang="en-US" smtClean="0"/>
            </a:lvl3pPr>
            <a:lvl4pPr>
              <a:defRPr lang="en-US" smtClean="0"/>
            </a:lvl4pPr>
            <a:lvl5pPr>
              <a:defRPr lang="en-US"/>
            </a:lvl5pPr>
          </a:lstStyle>
          <a:p>
            <a:pPr marL="0" lvl="0" indent="0">
              <a:buNone/>
            </a:pPr>
            <a:r>
              <a:rPr lang="en-US"/>
              <a:t>Quote Source (Name)</a:t>
            </a:r>
          </a:p>
        </p:txBody>
      </p:sp>
      <p:sp>
        <p:nvSpPr>
          <p:cNvPr id="10" name="Freeform 5">
            <a:extLst>
              <a:ext uri="{FF2B5EF4-FFF2-40B4-BE49-F238E27FC236}">
                <a16:creationId xmlns:a16="http://schemas.microsoft.com/office/drawing/2014/main" id="{B924813B-B6BF-7240-B754-7FA0C6A44327}"/>
              </a:ext>
            </a:extLst>
          </p:cNvPr>
          <p:cNvSpPr>
            <a:spLocks noEditPoints="1"/>
          </p:cNvSpPr>
          <p:nvPr userDrawn="1"/>
        </p:nvSpPr>
        <p:spPr bwMode="auto">
          <a:xfrm>
            <a:off x="727153" y="12909773"/>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404181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0610-AC55-8F44-A451-3A709DDC1998}"/>
              </a:ext>
            </a:extLst>
          </p:cNvPr>
          <p:cNvSpPr>
            <a:spLocks noGrp="1"/>
          </p:cNvSpPr>
          <p:nvPr>
            <p:ph type="title"/>
          </p:nvPr>
        </p:nvSpPr>
        <p:spPr/>
        <p:txBody>
          <a:bodyPr/>
          <a:lstStyle/>
          <a:p>
            <a:r>
              <a:rPr lang="en-US"/>
              <a:t>Click to edit Master title style</a:t>
            </a:r>
          </a:p>
        </p:txBody>
      </p:sp>
      <p:sp>
        <p:nvSpPr>
          <p:cNvPr id="5" name="Freeform 5">
            <a:extLst>
              <a:ext uri="{FF2B5EF4-FFF2-40B4-BE49-F238E27FC236}">
                <a16:creationId xmlns:a16="http://schemas.microsoft.com/office/drawing/2014/main" id="{58E08819-833F-144A-BA8A-41723F41C8A3}"/>
              </a:ext>
            </a:extLst>
          </p:cNvPr>
          <p:cNvSpPr>
            <a:spLocks noEditPoints="1"/>
          </p:cNvSpPr>
          <p:nvPr userDrawn="1"/>
        </p:nvSpPr>
        <p:spPr bwMode="auto">
          <a:xfrm>
            <a:off x="727153" y="12909773"/>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93167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Wide Layout Single Column">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8610600" y="621792"/>
            <a:ext cx="15026640" cy="12353544"/>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marL="457200" lvl="0" indent="-566928" fontAlgn="base">
              <a:buChar char="•"/>
            </a:pPr>
            <a:r>
              <a:rPr lang="en-US"/>
              <a:t>Edit Master text styles</a:t>
            </a:r>
          </a:p>
          <a:p>
            <a:pPr lvl="1" fontAlgn="base"/>
            <a:r>
              <a:rPr lang="en-US"/>
              <a:t>Second level</a:t>
            </a:r>
          </a:p>
          <a:p>
            <a:pPr lvl="2" fontAlgn="base"/>
            <a:r>
              <a:rPr lang="en-US"/>
              <a:t>Third level</a:t>
            </a:r>
          </a:p>
          <a:p>
            <a:pPr lvl="3" fontAlgn="base"/>
            <a:r>
              <a:rPr lang="en-US"/>
              <a:t>Fourth level</a:t>
            </a:r>
          </a:p>
          <a:p>
            <a:pPr lvl="4" fontAlgn="base"/>
            <a:r>
              <a:rPr lang="en-US"/>
              <a:t>Fifth level</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88977" y="6724557"/>
            <a:ext cx="7183198" cy="2280490"/>
          </a:xfrm>
        </p:spPr>
        <p:txBody>
          <a:bodyPr tIns="0" rIns="0">
            <a:noAutofit/>
          </a:bodyPr>
          <a:lstStyle>
            <a:lvl1pPr marL="0" indent="0" algn="l" fontAlgn="base">
              <a:lnSpc>
                <a:spcPct val="100000"/>
              </a:lnSpc>
              <a:spcBef>
                <a:spcPts val="0"/>
              </a:spcBef>
              <a:buFont typeface="Arial" panose="020B0604020202020204" pitchFamily="34" charset="0"/>
              <a:buNone/>
              <a:defRPr lang="en-US" sz="3750" kern="1200" dirty="0">
                <a:ln w="3175">
                  <a:noFill/>
                </a:ln>
                <a:solidFill>
                  <a:schemeClr val="tx1"/>
                </a:solidFill>
                <a:latin typeface="+mn-lt"/>
                <a:ea typeface="+mn-ea"/>
                <a:cs typeface="+mn-cs"/>
              </a:defRPr>
            </a:lvl1pPr>
          </a:lstStyle>
          <a:p>
            <a:r>
              <a:rPr lang="en-US"/>
              <a:t>Subtitle or callout if needed, all titles and subtitles are sentence case </a:t>
            </a:r>
          </a:p>
        </p:txBody>
      </p:sp>
      <p:sp>
        <p:nvSpPr>
          <p:cNvPr id="5" name="Title 4">
            <a:extLst>
              <a:ext uri="{FF2B5EF4-FFF2-40B4-BE49-F238E27FC236}">
                <a16:creationId xmlns:a16="http://schemas.microsoft.com/office/drawing/2014/main" id="{34064204-D3C0-994D-BBAC-5C11DF588005}"/>
              </a:ext>
            </a:extLst>
          </p:cNvPr>
          <p:cNvSpPr>
            <a:spLocks noGrp="1"/>
          </p:cNvSpPr>
          <p:nvPr>
            <p:ph type="title"/>
          </p:nvPr>
        </p:nvSpPr>
        <p:spPr>
          <a:xfrm>
            <a:off x="668993" y="537176"/>
            <a:ext cx="7217706" cy="5292124"/>
          </a:xfrm>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F957024A-18DC-E948-83FF-954BAEFA54C4}"/>
              </a:ext>
            </a:extLst>
          </p:cNvPr>
          <p:cNvCxnSpPr>
            <a:cxnSpLocks/>
          </p:cNvCxnSpPr>
          <p:nvPr userDrawn="1"/>
        </p:nvCxnSpPr>
        <p:spPr>
          <a:xfrm>
            <a:off x="8262782" y="41274"/>
            <a:ext cx="0" cy="13716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reeform 5">
            <a:extLst>
              <a:ext uri="{FF2B5EF4-FFF2-40B4-BE49-F238E27FC236}">
                <a16:creationId xmlns:a16="http://schemas.microsoft.com/office/drawing/2014/main" id="{E9E68A23-5B63-BA4D-84F2-48D9185FF9AA}"/>
              </a:ext>
            </a:extLst>
          </p:cNvPr>
          <p:cNvSpPr>
            <a:spLocks noEditPoints="1"/>
          </p:cNvSpPr>
          <p:nvPr userDrawn="1"/>
        </p:nvSpPr>
        <p:spPr bwMode="auto">
          <a:xfrm>
            <a:off x="727153" y="12909773"/>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33152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1_Image Title 01">
    <p:bg>
      <p:bgPr>
        <a:solidFill>
          <a:schemeClr val="accent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5A85A06-2F38-EF44-A887-B19E66BB54AB}"/>
              </a:ext>
            </a:extLst>
          </p:cNvPr>
          <p:cNvSpPr>
            <a:spLocks noGrp="1"/>
          </p:cNvSpPr>
          <p:nvPr>
            <p:ph type="pic" sz="quarter" idx="11"/>
          </p:nvPr>
        </p:nvSpPr>
        <p:spPr>
          <a:xfrm>
            <a:off x="9220200" y="0"/>
            <a:ext cx="15157704" cy="13716000"/>
          </a:xfrm>
          <a:solidFill>
            <a:schemeClr val="bg1">
              <a:lumMod val="75000"/>
            </a:schemeClr>
          </a:solidFill>
        </p:spPr>
        <p:txBody>
          <a:bodyPr/>
          <a:lstStyle/>
          <a:p>
            <a:endParaRPr lang="en-US"/>
          </a:p>
        </p:txBody>
      </p:sp>
      <p:sp>
        <p:nvSpPr>
          <p:cNvPr id="2" name="Title 1"/>
          <p:cNvSpPr>
            <a:spLocks noGrp="1"/>
          </p:cNvSpPr>
          <p:nvPr>
            <p:ph type="ctrTitle" hasCustomPrompt="1"/>
          </p:nvPr>
        </p:nvSpPr>
        <p:spPr>
          <a:xfrm>
            <a:off x="649224" y="557784"/>
            <a:ext cx="8228076" cy="4315968"/>
          </a:xfrm>
        </p:spPr>
        <p:txBody>
          <a:bodyPr anchor="b" anchorCtr="0">
            <a:noAutofit/>
          </a:bodyPr>
          <a:lstStyle>
            <a:lvl1pPr algn="l" fontAlgn="b">
              <a:lnSpc>
                <a:spcPct val="112000"/>
              </a:lnSpc>
              <a:defRPr sz="9000">
                <a:solidFill>
                  <a:schemeClr val="bg1"/>
                </a:solidFill>
              </a:defRPr>
            </a:lvl1pPr>
          </a:lstStyle>
          <a:p>
            <a:r>
              <a:rPr lang="en-US"/>
              <a:t>Title with</a:t>
            </a:r>
            <a:br>
              <a:rPr lang="en-US"/>
            </a:br>
            <a:r>
              <a:rPr lang="en-US"/>
              <a:t>multiple lines</a:t>
            </a:r>
            <a:br>
              <a:rPr lang="en-US"/>
            </a:br>
            <a:r>
              <a:rPr lang="en-US"/>
              <a:t>here</a:t>
            </a:r>
          </a:p>
        </p:txBody>
      </p:sp>
      <p:sp>
        <p:nvSpPr>
          <p:cNvPr id="3" name="Subtitle 2"/>
          <p:cNvSpPr>
            <a:spLocks noGrp="1"/>
          </p:cNvSpPr>
          <p:nvPr>
            <p:ph type="subTitle" idx="1" hasCustomPrompt="1"/>
          </p:nvPr>
        </p:nvSpPr>
        <p:spPr>
          <a:xfrm>
            <a:off x="676656" y="5029200"/>
            <a:ext cx="8200644" cy="2304288"/>
          </a:xfrm>
        </p:spPr>
        <p:txBody>
          <a:bodyPr vert="horz" lIns="0" tIns="0" rIns="0" bIns="0" rtlCol="0" anchor="t">
            <a:noAutofit/>
          </a:bodyPr>
          <a:lstStyle>
            <a:lvl1pPr>
              <a:defRPr lang="en-US" sz="5250">
                <a:ln>
                  <a:noFill/>
                </a:ln>
                <a:solidFill>
                  <a:schemeClr val="bg1"/>
                </a:solidFill>
              </a:defRPr>
            </a:lvl1pPr>
          </a:lstStyle>
          <a:p>
            <a:pPr lvl="0"/>
            <a:r>
              <a:rPr lang="en-US"/>
              <a:t>Date/subtitle goes here</a:t>
            </a:r>
          </a:p>
        </p:txBody>
      </p:sp>
      <p:sp>
        <p:nvSpPr>
          <p:cNvPr id="17" name="Text Placeholder 16">
            <a:extLst>
              <a:ext uri="{FF2B5EF4-FFF2-40B4-BE49-F238E27FC236}">
                <a16:creationId xmlns:a16="http://schemas.microsoft.com/office/drawing/2014/main" id="{53F3D094-8507-4675-9425-D7CCB291279A}"/>
              </a:ext>
            </a:extLst>
          </p:cNvPr>
          <p:cNvSpPr>
            <a:spLocks noGrp="1"/>
          </p:cNvSpPr>
          <p:nvPr>
            <p:ph type="body" sz="quarter" idx="10" hasCustomPrompt="1"/>
          </p:nvPr>
        </p:nvSpPr>
        <p:spPr>
          <a:xfrm>
            <a:off x="694944" y="9802368"/>
            <a:ext cx="8182356" cy="1581912"/>
          </a:xfrm>
        </p:spPr>
        <p:txBody>
          <a:bodyPr>
            <a:noAutofit/>
          </a:bodyPr>
          <a:lstStyle>
            <a:lvl1pPr marL="0" indent="0">
              <a:spcBef>
                <a:spcPts val="0"/>
              </a:spcBef>
              <a:buNone/>
              <a:defRPr>
                <a:solidFill>
                  <a:schemeClr val="bg1"/>
                </a:solidFill>
              </a:defRPr>
            </a:lvl1pPr>
          </a:lstStyle>
          <a:p>
            <a:pPr lvl="0"/>
            <a:r>
              <a:rPr lang="en-US"/>
              <a:t>Name goes here</a:t>
            </a:r>
            <a:br>
              <a:rPr lang="en-US"/>
            </a:br>
            <a:r>
              <a:rPr lang="en-US"/>
              <a:t>Position goes here</a:t>
            </a:r>
          </a:p>
        </p:txBody>
      </p:sp>
      <p:sp>
        <p:nvSpPr>
          <p:cNvPr id="10" name="Freeform 5">
            <a:extLst>
              <a:ext uri="{FF2B5EF4-FFF2-40B4-BE49-F238E27FC236}">
                <a16:creationId xmlns:a16="http://schemas.microsoft.com/office/drawing/2014/main" id="{C486C08E-7F0F-A545-A602-350819B021C5}"/>
              </a:ext>
            </a:extLst>
          </p:cNvPr>
          <p:cNvSpPr>
            <a:spLocks noEditPoints="1"/>
          </p:cNvSpPr>
          <p:nvPr userDrawn="1"/>
        </p:nvSpPr>
        <p:spPr bwMode="auto">
          <a:xfrm>
            <a:off x="727153" y="12909773"/>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2799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userDrawn="1">
  <p:cSld name="4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C6E3-622D-044F-B23B-F0EF3B175D96}"/>
              </a:ext>
            </a:extLst>
          </p:cNvPr>
          <p:cNvSpPr>
            <a:spLocks noGrp="1"/>
          </p:cNvSpPr>
          <p:nvPr>
            <p:ph type="title"/>
          </p:nvPr>
        </p:nvSpPr>
        <p:spPr>
          <a:xfrm>
            <a:off x="688042" y="600676"/>
            <a:ext cx="22949564" cy="486412"/>
          </a:xfrm>
        </p:spPr>
        <p:txBody>
          <a:bodyPr vert="horz" lIns="0" tIns="0" rIns="0" bIns="0" rtlCol="0">
            <a:noAutofit/>
          </a:bodyPr>
          <a:lstStyle>
            <a:lvl1pPr>
              <a:defRPr lang="en-US" sz="3750">
                <a:ln w="1905">
                  <a:solidFill>
                    <a:schemeClr val="bg1"/>
                  </a:solidFill>
                </a:ln>
                <a:solidFill>
                  <a:schemeClr val="tx1"/>
                </a:solidFill>
                <a:latin typeface="+mn-lt"/>
                <a:ea typeface="+mn-ea"/>
                <a:cs typeface="+mn-cs"/>
              </a:defRPr>
            </a:lvl1pPr>
          </a:lstStyle>
          <a:p>
            <a:pPr marL="0" lvl="0" indent="0">
              <a:lnSpc>
                <a:spcPct val="100000"/>
              </a:lnSpc>
              <a:spcBef>
                <a:spcPts val="0"/>
              </a:spcBef>
              <a:spcAft>
                <a:spcPts val="3000"/>
              </a:spcAft>
              <a:buFont typeface="Arial" panose="020B0604020202020204" pitchFamily="34" charset="0"/>
            </a:pPr>
            <a:r>
              <a:rPr lang="en-US"/>
              <a:t>Click to edit Master title style</a:t>
            </a:r>
          </a:p>
        </p:txBody>
      </p:sp>
      <p:sp>
        <p:nvSpPr>
          <p:cNvPr id="3" name="Footer Placeholder 2">
            <a:extLst>
              <a:ext uri="{FF2B5EF4-FFF2-40B4-BE49-F238E27FC236}">
                <a16:creationId xmlns:a16="http://schemas.microsoft.com/office/drawing/2014/main" id="{1EF6D749-6A78-7D4F-BAA8-F601650B9EA6}"/>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B0CB4E66-D074-6144-8ADB-070808C0247D}"/>
              </a:ext>
            </a:extLst>
          </p:cNvPr>
          <p:cNvSpPr>
            <a:spLocks noGrp="1"/>
          </p:cNvSpPr>
          <p:nvPr>
            <p:ph type="sldNum" sz="quarter" idx="11"/>
          </p:nvPr>
        </p:nvSpPr>
        <p:spPr/>
        <p:txBody>
          <a:bodyPr/>
          <a:lstStyle>
            <a:lvl1pPr algn="r">
              <a:defRPr/>
            </a:lvl1pPr>
          </a:lstStyle>
          <a:p>
            <a:fld id="{762E77F0-FB5B-4E8E-9BC9-34F14560A017}" type="slidenum">
              <a:rPr lang="en-US" smtClean="0"/>
              <a:pPr/>
              <a:t>‹#›</a:t>
            </a:fld>
            <a:endParaRPr lang="en-US"/>
          </a:p>
        </p:txBody>
      </p:sp>
      <p:sp>
        <p:nvSpPr>
          <p:cNvPr id="8" name="Text Placeholder 7">
            <a:extLst>
              <a:ext uri="{FF2B5EF4-FFF2-40B4-BE49-F238E27FC236}">
                <a16:creationId xmlns:a16="http://schemas.microsoft.com/office/drawing/2014/main" id="{667E716A-F89B-EA48-8ED4-F882E2696C90}"/>
              </a:ext>
            </a:extLst>
          </p:cNvPr>
          <p:cNvSpPr>
            <a:spLocks noGrp="1"/>
          </p:cNvSpPr>
          <p:nvPr>
            <p:ph type="body" sz="quarter" idx="12" hasCustomPrompt="1"/>
          </p:nvPr>
        </p:nvSpPr>
        <p:spPr>
          <a:xfrm>
            <a:off x="703355" y="1304926"/>
            <a:ext cx="5168190" cy="447676"/>
          </a:xfrm>
        </p:spPr>
        <p:txBody>
          <a:bodyPr/>
          <a:lstStyle>
            <a:lvl1pPr>
              <a:spcAft>
                <a:spcPts val="2250"/>
              </a:spcAft>
              <a:defRPr sz="2250"/>
            </a:lvl1pPr>
            <a:lvl2pPr>
              <a:spcAft>
                <a:spcPts val="2250"/>
              </a:spcAft>
              <a:defRPr sz="2250"/>
            </a:lvl2pPr>
            <a:lvl3pPr>
              <a:spcAft>
                <a:spcPts val="2250"/>
              </a:spcAft>
              <a:defRPr sz="2250"/>
            </a:lvl3pPr>
            <a:lvl4pPr>
              <a:spcAft>
                <a:spcPts val="2250"/>
              </a:spcAft>
              <a:defRPr sz="2250"/>
            </a:lvl4pPr>
            <a:lvl5pPr>
              <a:spcAft>
                <a:spcPts val="2250"/>
              </a:spcAft>
              <a:defRPr sz="2250"/>
            </a:lvl5pPr>
          </a:lstStyle>
          <a:p>
            <a:pPr lvl="0"/>
            <a:r>
              <a:rPr lang="en-US"/>
              <a:t>Title 1</a:t>
            </a:r>
          </a:p>
        </p:txBody>
      </p:sp>
      <p:sp>
        <p:nvSpPr>
          <p:cNvPr id="12" name="Text Placeholder 11">
            <a:extLst>
              <a:ext uri="{FF2B5EF4-FFF2-40B4-BE49-F238E27FC236}">
                <a16:creationId xmlns:a16="http://schemas.microsoft.com/office/drawing/2014/main" id="{C2FE6FAF-B46A-434A-BB17-5A4DD42C10F3}"/>
              </a:ext>
            </a:extLst>
          </p:cNvPr>
          <p:cNvSpPr>
            <a:spLocks noGrp="1"/>
          </p:cNvSpPr>
          <p:nvPr>
            <p:ph type="body" sz="quarter" idx="14" hasCustomPrompt="1"/>
          </p:nvPr>
        </p:nvSpPr>
        <p:spPr>
          <a:xfrm>
            <a:off x="6612929" y="1307592"/>
            <a:ext cx="5164562" cy="457200"/>
          </a:xfrm>
        </p:spPr>
        <p:txBody>
          <a:bodyPr vert="horz" lIns="0" tIns="0" rIns="0" bIns="0" rtlCol="0">
            <a:noAutofit/>
          </a:bodyPr>
          <a:lstStyle>
            <a:lvl1pPr>
              <a:defRPr lang="en-US" sz="2250" dirty="0"/>
            </a:lvl1pPr>
          </a:lstStyle>
          <a:p>
            <a:pPr lvl="0">
              <a:spcAft>
                <a:spcPts val="2250"/>
              </a:spcAft>
            </a:pPr>
            <a:r>
              <a:rPr lang="en-US"/>
              <a:t>Title 2</a:t>
            </a:r>
          </a:p>
        </p:txBody>
      </p:sp>
      <p:sp>
        <p:nvSpPr>
          <p:cNvPr id="16" name="Text Placeholder 15">
            <a:extLst>
              <a:ext uri="{FF2B5EF4-FFF2-40B4-BE49-F238E27FC236}">
                <a16:creationId xmlns:a16="http://schemas.microsoft.com/office/drawing/2014/main" id="{3D2DC860-C438-284B-ADBD-027655CFDB57}"/>
              </a:ext>
            </a:extLst>
          </p:cNvPr>
          <p:cNvSpPr>
            <a:spLocks noGrp="1"/>
          </p:cNvSpPr>
          <p:nvPr>
            <p:ph type="body" sz="quarter" idx="16" hasCustomPrompt="1"/>
          </p:nvPr>
        </p:nvSpPr>
        <p:spPr>
          <a:xfrm>
            <a:off x="12556749" y="1304926"/>
            <a:ext cx="5164562" cy="457200"/>
          </a:xfrm>
        </p:spPr>
        <p:txBody>
          <a:bodyPr vert="horz" lIns="0" tIns="0" rIns="0" bIns="0" rtlCol="0">
            <a:noAutofit/>
          </a:bodyPr>
          <a:lstStyle>
            <a:lvl1pPr>
              <a:defRPr lang="en-US" sz="2250" dirty="0"/>
            </a:lvl1pPr>
          </a:lstStyle>
          <a:p>
            <a:pPr lvl="0">
              <a:spcAft>
                <a:spcPts val="2250"/>
              </a:spcAft>
            </a:pPr>
            <a:r>
              <a:rPr lang="en-US"/>
              <a:t>Title 3</a:t>
            </a:r>
          </a:p>
        </p:txBody>
      </p:sp>
      <p:cxnSp>
        <p:nvCxnSpPr>
          <p:cNvPr id="19" name="Straight Connector 18">
            <a:extLst>
              <a:ext uri="{FF2B5EF4-FFF2-40B4-BE49-F238E27FC236}">
                <a16:creationId xmlns:a16="http://schemas.microsoft.com/office/drawing/2014/main" id="{53861D79-98B7-B64F-97ED-B77CC9524FC7}"/>
              </a:ext>
            </a:extLst>
          </p:cNvPr>
          <p:cNvCxnSpPr>
            <a:cxnSpLocks/>
          </p:cNvCxnSpPr>
          <p:nvPr userDrawn="1"/>
        </p:nvCxnSpPr>
        <p:spPr>
          <a:xfrm>
            <a:off x="6286500"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1BF1C3-45EE-E047-BE7D-2E6A5C742C57}"/>
              </a:ext>
            </a:extLst>
          </p:cNvPr>
          <p:cNvCxnSpPr>
            <a:cxnSpLocks/>
          </p:cNvCxnSpPr>
          <p:nvPr userDrawn="1"/>
        </p:nvCxnSpPr>
        <p:spPr>
          <a:xfrm>
            <a:off x="12192000"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C54B75-9F53-554B-933E-E464081A3A0C}"/>
              </a:ext>
            </a:extLst>
          </p:cNvPr>
          <p:cNvCxnSpPr>
            <a:cxnSpLocks/>
          </p:cNvCxnSpPr>
          <p:nvPr userDrawn="1"/>
        </p:nvCxnSpPr>
        <p:spPr>
          <a:xfrm>
            <a:off x="18139384"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1F29FD78-22D0-714C-A4B2-B93AFEE40661}"/>
              </a:ext>
            </a:extLst>
          </p:cNvPr>
          <p:cNvSpPr>
            <a:spLocks noGrp="1"/>
          </p:cNvSpPr>
          <p:nvPr>
            <p:ph type="body" sz="quarter" idx="18" hasCustomPrompt="1"/>
          </p:nvPr>
        </p:nvSpPr>
        <p:spPr>
          <a:xfrm>
            <a:off x="18460061" y="1307592"/>
            <a:ext cx="5177542" cy="457200"/>
          </a:xfrm>
        </p:spPr>
        <p:txBody>
          <a:bodyPr vert="horz" lIns="0" tIns="0" rIns="0" bIns="0" rtlCol="0">
            <a:noAutofit/>
          </a:bodyPr>
          <a:lstStyle>
            <a:lvl1pPr>
              <a:defRPr lang="en-US" sz="2250" dirty="0"/>
            </a:lvl1pPr>
          </a:lstStyle>
          <a:p>
            <a:pPr lvl="0">
              <a:spcAft>
                <a:spcPts val="2250"/>
              </a:spcAft>
            </a:pPr>
            <a:r>
              <a:rPr lang="en-US"/>
              <a:t>Title 4</a:t>
            </a:r>
          </a:p>
        </p:txBody>
      </p:sp>
    </p:spTree>
    <p:extLst>
      <p:ext uri="{BB962C8B-B14F-4D97-AF65-F5344CB8AC3E}">
        <p14:creationId xmlns:p14="http://schemas.microsoft.com/office/powerpoint/2010/main" val="276430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ingle Column - Simple with Sub">
    <p:spTree>
      <p:nvGrpSpPr>
        <p:cNvPr id="1" name=""/>
        <p:cNvGrpSpPr/>
        <p:nvPr/>
      </p:nvGrpSpPr>
      <p:grpSpPr>
        <a:xfrm>
          <a:off x="0" y="0"/>
          <a:ext cx="0" cy="0"/>
          <a:chOff x="0" y="0"/>
          <a:chExt cx="0" cy="0"/>
        </a:xfrm>
      </p:grpSpPr>
      <p:sp>
        <p:nvSpPr>
          <p:cNvPr id="2" name="Graphic 11">
            <a:extLst>
              <a:ext uri="{FF2B5EF4-FFF2-40B4-BE49-F238E27FC236}">
                <a16:creationId xmlns:a16="http://schemas.microsoft.com/office/drawing/2014/main" id="{39630710-E3ED-B348-B15C-CCC5735C40A4}"/>
              </a:ext>
            </a:extLst>
          </p:cNvPr>
          <p:cNvSpPr/>
          <p:nvPr userDrawn="1"/>
        </p:nvSpPr>
        <p:spPr>
          <a:xfrm>
            <a:off x="668992" y="1741717"/>
            <a:ext cx="22991876" cy="11410126"/>
          </a:xfrm>
          <a:custGeom>
            <a:avLst/>
            <a:gdLst>
              <a:gd name="connsiteX0" fmla="*/ 0 w 11495938"/>
              <a:gd name="connsiteY0" fmla="*/ 0 h 5705063"/>
              <a:gd name="connsiteX1" fmla="*/ 11495938 w 11495938"/>
              <a:gd name="connsiteY1" fmla="*/ 0 h 5705063"/>
              <a:gd name="connsiteX2" fmla="*/ 11495938 w 11495938"/>
              <a:gd name="connsiteY2" fmla="*/ 5705064 h 5705063"/>
              <a:gd name="connsiteX3" fmla="*/ 0 w 11495938"/>
              <a:gd name="connsiteY3" fmla="*/ 5705064 h 5705063"/>
            </a:gdLst>
            <a:ahLst/>
            <a:cxnLst>
              <a:cxn ang="0">
                <a:pos x="connsiteX0" y="connsiteY0"/>
              </a:cxn>
              <a:cxn ang="0">
                <a:pos x="connsiteX1" y="connsiteY1"/>
              </a:cxn>
              <a:cxn ang="0">
                <a:pos x="connsiteX2" y="connsiteY2"/>
              </a:cxn>
              <a:cxn ang="0">
                <a:pos x="connsiteX3" y="connsiteY3"/>
              </a:cxn>
            </a:cxnLst>
            <a:rect l="l" t="t" r="r" b="b"/>
            <a:pathLst>
              <a:path w="11495938" h="5705063">
                <a:moveTo>
                  <a:pt x="0" y="0"/>
                </a:moveTo>
                <a:lnTo>
                  <a:pt x="11495938" y="0"/>
                </a:lnTo>
                <a:lnTo>
                  <a:pt x="11495938" y="5705064"/>
                </a:lnTo>
                <a:lnTo>
                  <a:pt x="0" y="5705064"/>
                </a:lnTo>
                <a:close/>
              </a:path>
            </a:pathLst>
          </a:custGeom>
          <a:solidFill>
            <a:srgbClr val="F0F0F0"/>
          </a:solidFill>
          <a:ln w="9743" cap="flat">
            <a:noFill/>
            <a:prstDash val="solid"/>
            <a:miter/>
          </a:ln>
        </p:spPr>
        <p:txBody>
          <a:bodyPr rtlCol="0" anchor="ctr"/>
          <a:lstStyle/>
          <a:p>
            <a:endParaRPr lang="en-US" sz="3600"/>
          </a:p>
        </p:txBody>
      </p:sp>
      <p:sp>
        <p:nvSpPr>
          <p:cNvPr id="3" name="Graphic 2">
            <a:extLst>
              <a:ext uri="{FF2B5EF4-FFF2-40B4-BE49-F238E27FC236}">
                <a16:creationId xmlns:a16="http://schemas.microsoft.com/office/drawing/2014/main" id="{CC2EC919-827E-8A4B-BAC9-C013BE28F1AE}"/>
              </a:ext>
            </a:extLst>
          </p:cNvPr>
          <p:cNvSpPr/>
          <p:nvPr userDrawn="1"/>
        </p:nvSpPr>
        <p:spPr>
          <a:xfrm>
            <a:off x="668993" y="558442"/>
            <a:ext cx="22991914" cy="914552"/>
          </a:xfrm>
          <a:custGeom>
            <a:avLst/>
            <a:gdLst>
              <a:gd name="connsiteX0" fmla="*/ 0 w 11495957"/>
              <a:gd name="connsiteY0" fmla="*/ 0 h 457276"/>
              <a:gd name="connsiteX1" fmla="*/ 11495957 w 11495957"/>
              <a:gd name="connsiteY1" fmla="*/ 0 h 457276"/>
              <a:gd name="connsiteX2" fmla="*/ 11495957 w 11495957"/>
              <a:gd name="connsiteY2" fmla="*/ 457276 h 457276"/>
              <a:gd name="connsiteX3" fmla="*/ 0 w 11495957"/>
              <a:gd name="connsiteY3" fmla="*/ 457276 h 457276"/>
            </a:gdLst>
            <a:ahLst/>
            <a:cxnLst>
              <a:cxn ang="0">
                <a:pos x="connsiteX0" y="connsiteY0"/>
              </a:cxn>
              <a:cxn ang="0">
                <a:pos x="connsiteX1" y="connsiteY1"/>
              </a:cxn>
              <a:cxn ang="0">
                <a:pos x="connsiteX2" y="connsiteY2"/>
              </a:cxn>
              <a:cxn ang="0">
                <a:pos x="connsiteX3" y="connsiteY3"/>
              </a:cxn>
            </a:cxnLst>
            <a:rect l="l" t="t" r="r" b="b"/>
            <a:pathLst>
              <a:path w="11495957" h="457276">
                <a:moveTo>
                  <a:pt x="0" y="0"/>
                </a:moveTo>
                <a:lnTo>
                  <a:pt x="11495957" y="0"/>
                </a:lnTo>
                <a:lnTo>
                  <a:pt x="11495957" y="457276"/>
                </a:lnTo>
                <a:lnTo>
                  <a:pt x="0" y="457276"/>
                </a:lnTo>
                <a:close/>
              </a:path>
            </a:pathLst>
          </a:custGeom>
          <a:gradFill>
            <a:gsLst>
              <a:gs pos="77000">
                <a:srgbClr val="4B2DA9"/>
              </a:gs>
              <a:gs pos="66000">
                <a:srgbClr val="005AC8"/>
              </a:gs>
              <a:gs pos="38000">
                <a:srgbClr val="80ACE4"/>
              </a:gs>
              <a:gs pos="12000">
                <a:schemeClr val="bg1"/>
              </a:gs>
              <a:gs pos="94000">
                <a:srgbClr val="95008A"/>
              </a:gs>
            </a:gsLst>
            <a:lin ang="0" scaled="1"/>
          </a:gradFill>
          <a:ln w="9743" cap="flat">
            <a:noFill/>
            <a:prstDash val="solid"/>
            <a:miter/>
          </a:ln>
        </p:spPr>
        <p:txBody>
          <a:bodyPr rtlCol="0" anchor="ctr"/>
          <a:lstStyle/>
          <a:p>
            <a:endParaRPr lang="en-US" sz="3600"/>
          </a:p>
        </p:txBody>
      </p:sp>
      <p:sp>
        <p:nvSpPr>
          <p:cNvPr id="4" name="Title 4">
            <a:extLst>
              <a:ext uri="{FF2B5EF4-FFF2-40B4-BE49-F238E27FC236}">
                <a16:creationId xmlns:a16="http://schemas.microsoft.com/office/drawing/2014/main" id="{6F9F4CD1-E769-A447-ABE1-399574EE974D}"/>
              </a:ext>
            </a:extLst>
          </p:cNvPr>
          <p:cNvSpPr txBox="1">
            <a:spLocks/>
          </p:cNvSpPr>
          <p:nvPr userDrawn="1"/>
        </p:nvSpPr>
        <p:spPr>
          <a:xfrm>
            <a:off x="668992" y="686041"/>
            <a:ext cx="22988016" cy="624595"/>
          </a:xfrm>
          <a:prstGeom prst="rect">
            <a:avLst/>
          </a:prstGeom>
        </p:spPr>
        <p:txBody>
          <a:bodyPr lIns="0" tIns="0" rIns="0" bIns="0">
            <a:spAutoFit/>
          </a:bodyPr>
          <a:lstStyle>
            <a:lvl1pPr algn="l" defTabSz="914400" rtl="0" eaLnBrk="1" fontAlgn="base" latinLnBrk="0" hangingPunct="1">
              <a:lnSpc>
                <a:spcPct val="110000"/>
              </a:lnSpc>
              <a:spcBef>
                <a:spcPct val="0"/>
              </a:spcBef>
              <a:buNone/>
              <a:defRPr sz="2000" b="1" kern="1200">
                <a:ln w="9525">
                  <a:noFill/>
                </a:ln>
                <a:solidFill>
                  <a:schemeClr val="tx1"/>
                </a:solidFill>
                <a:latin typeface="+mj-lt"/>
                <a:ea typeface="+mj-ea"/>
                <a:cs typeface="+mj-cs"/>
              </a:defRPr>
            </a:lvl1pPr>
          </a:lstStyle>
          <a:p>
            <a:r>
              <a:rPr lang="en-US" sz="4000"/>
              <a:t>What’s New With Rackspace Technology?</a:t>
            </a:r>
          </a:p>
        </p:txBody>
      </p:sp>
    </p:spTree>
    <p:extLst>
      <p:ext uri="{BB962C8B-B14F-4D97-AF65-F5344CB8AC3E}">
        <p14:creationId xmlns:p14="http://schemas.microsoft.com/office/powerpoint/2010/main" val="3677675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rgbClr val="EB0000"/>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C0268CA9-EA3D-4CC3-936D-FD650AAFF2C6}"/>
              </a:ext>
            </a:extLst>
          </p:cNvPr>
          <p:cNvSpPr/>
          <p:nvPr userDrawn="1"/>
        </p:nvSpPr>
        <p:spPr>
          <a:xfrm>
            <a:off x="14157961" y="0"/>
            <a:ext cx="10226039" cy="13719261"/>
          </a:xfrm>
          <a:custGeom>
            <a:avLst/>
            <a:gdLst>
              <a:gd name="connsiteX0" fmla="*/ 2570684 w 10226039"/>
              <a:gd name="connsiteY0" fmla="*/ 0 h 13719261"/>
              <a:gd name="connsiteX1" fmla="*/ 6040601 w 10226039"/>
              <a:gd name="connsiteY1" fmla="*/ 0 h 13719261"/>
              <a:gd name="connsiteX2" fmla="*/ 5489003 w 10226039"/>
              <a:gd name="connsiteY2" fmla="*/ 2946777 h 13719261"/>
              <a:gd name="connsiteX3" fmla="*/ 8422727 w 10226039"/>
              <a:gd name="connsiteY3" fmla="*/ 44613 h 13719261"/>
              <a:gd name="connsiteX4" fmla="*/ 8543311 w 10226039"/>
              <a:gd name="connsiteY4" fmla="*/ 0 h 13719261"/>
              <a:gd name="connsiteX5" fmla="*/ 10226039 w 10226039"/>
              <a:gd name="connsiteY5" fmla="*/ 0 h 13719261"/>
              <a:gd name="connsiteX6" fmla="*/ 10226039 w 10226039"/>
              <a:gd name="connsiteY6" fmla="*/ 3726234 h 13719261"/>
              <a:gd name="connsiteX7" fmla="*/ 10218619 w 10226039"/>
              <a:gd name="connsiteY7" fmla="*/ 3765852 h 13719261"/>
              <a:gd name="connsiteX8" fmla="*/ 5004857 w 10226039"/>
              <a:gd name="connsiteY8" fmla="*/ 8040537 h 13719261"/>
              <a:gd name="connsiteX9" fmla="*/ 3940763 w 10226039"/>
              <a:gd name="connsiteY9" fmla="*/ 13719261 h 13719261"/>
              <a:gd name="connsiteX10" fmla="*/ 0 w 10226039"/>
              <a:gd name="connsiteY10" fmla="*/ 13719261 h 1371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26039" h="13719261">
                <a:moveTo>
                  <a:pt x="2570684" y="0"/>
                </a:moveTo>
                <a:lnTo>
                  <a:pt x="6040601" y="0"/>
                </a:lnTo>
                <a:lnTo>
                  <a:pt x="5489003" y="2946777"/>
                </a:lnTo>
                <a:cubicBezTo>
                  <a:pt x="6058449" y="1630922"/>
                  <a:pt x="7116933" y="587408"/>
                  <a:pt x="8422727" y="44613"/>
                </a:cubicBezTo>
                <a:lnTo>
                  <a:pt x="8543311" y="0"/>
                </a:lnTo>
                <a:lnTo>
                  <a:pt x="10226039" y="0"/>
                </a:lnTo>
                <a:lnTo>
                  <a:pt x="10226039" y="3726234"/>
                </a:lnTo>
                <a:lnTo>
                  <a:pt x="10218619" y="3765852"/>
                </a:lnTo>
                <a:cubicBezTo>
                  <a:pt x="7524903" y="3351926"/>
                  <a:pt x="5632205" y="4691887"/>
                  <a:pt x="5004857" y="8040537"/>
                </a:cubicBezTo>
                <a:lnTo>
                  <a:pt x="3940763" y="13719261"/>
                </a:lnTo>
                <a:lnTo>
                  <a:pt x="0" y="13719261"/>
                </a:lnTo>
                <a:close/>
              </a:path>
            </a:pathLst>
          </a:custGeom>
          <a:solidFill>
            <a:schemeClr val="bg1"/>
          </a:solidFill>
          <a:ln w="12537" cap="flat">
            <a:noFill/>
            <a:prstDash val="solid"/>
            <a:miter/>
          </a:ln>
        </p:spPr>
        <p:txBody>
          <a:bodyPr rtlCol="0" anchor="ctr"/>
          <a:lstStyle/>
          <a:p>
            <a:endParaRPr lang="en-US"/>
          </a:p>
        </p:txBody>
      </p:sp>
      <p:sp>
        <p:nvSpPr>
          <p:cNvPr id="2" name="Title 1"/>
          <p:cNvSpPr>
            <a:spLocks noGrp="1"/>
          </p:cNvSpPr>
          <p:nvPr>
            <p:ph type="ctrTitle" hasCustomPrompt="1"/>
          </p:nvPr>
        </p:nvSpPr>
        <p:spPr>
          <a:xfrm>
            <a:off x="649224" y="557784"/>
            <a:ext cx="14273784" cy="4315968"/>
          </a:xfrm>
        </p:spPr>
        <p:txBody>
          <a:bodyPr anchor="b" anchorCtr="0">
            <a:noAutofit/>
          </a:bodyPr>
          <a:lstStyle>
            <a:lvl1pPr algn="l" fontAlgn="b">
              <a:lnSpc>
                <a:spcPct val="112000"/>
              </a:lnSpc>
              <a:defRPr sz="9000">
                <a:ln w="9525">
                  <a:solidFill>
                    <a:srgbClr val="EB0000"/>
                  </a:solidFill>
                </a:ln>
                <a:solidFill>
                  <a:schemeClr val="bg1"/>
                </a:solidFill>
              </a:defRPr>
            </a:lvl1pPr>
          </a:lstStyle>
          <a:p>
            <a:r>
              <a:rPr lang="en-US"/>
              <a:t>Title with</a:t>
            </a:r>
            <a:br>
              <a:rPr lang="en-US"/>
            </a:br>
            <a:r>
              <a:rPr lang="en-US"/>
              <a:t>multiple lines</a:t>
            </a:r>
            <a:br>
              <a:rPr lang="en-US"/>
            </a:br>
            <a:r>
              <a:rPr lang="en-US"/>
              <a:t>here</a:t>
            </a:r>
          </a:p>
        </p:txBody>
      </p:sp>
      <p:sp>
        <p:nvSpPr>
          <p:cNvPr id="3" name="Subtitle 2"/>
          <p:cNvSpPr>
            <a:spLocks noGrp="1"/>
          </p:cNvSpPr>
          <p:nvPr>
            <p:ph type="subTitle" idx="1" hasCustomPrompt="1"/>
          </p:nvPr>
        </p:nvSpPr>
        <p:spPr>
          <a:xfrm>
            <a:off x="676656" y="5029200"/>
            <a:ext cx="11372850" cy="2306637"/>
          </a:xfrm>
        </p:spPr>
        <p:txBody>
          <a:bodyPr vert="horz" lIns="0" tIns="0" rIns="0" bIns="0" rtlCol="0" anchor="t">
            <a:noAutofit/>
          </a:bodyPr>
          <a:lstStyle>
            <a:lvl1pPr>
              <a:defRPr lang="en-US" sz="5250" dirty="0">
                <a:ln>
                  <a:noFill/>
                </a:ln>
                <a:solidFill>
                  <a:schemeClr val="bg1"/>
                </a:solidFill>
              </a:defRPr>
            </a:lvl1pPr>
          </a:lstStyle>
          <a:p>
            <a:pPr lvl="0"/>
            <a:r>
              <a:rPr lang="en-US"/>
              <a:t>Date/subtitle goes here</a:t>
            </a:r>
          </a:p>
        </p:txBody>
      </p:sp>
      <p:sp>
        <p:nvSpPr>
          <p:cNvPr id="17" name="Text Placeholder 16">
            <a:extLst>
              <a:ext uri="{FF2B5EF4-FFF2-40B4-BE49-F238E27FC236}">
                <a16:creationId xmlns:a16="http://schemas.microsoft.com/office/drawing/2014/main" id="{53F3D094-8507-4675-9425-D7CCB291279A}"/>
              </a:ext>
            </a:extLst>
          </p:cNvPr>
          <p:cNvSpPr>
            <a:spLocks noGrp="1"/>
          </p:cNvSpPr>
          <p:nvPr>
            <p:ph type="body" sz="quarter" idx="10" hasCustomPrompt="1"/>
          </p:nvPr>
        </p:nvSpPr>
        <p:spPr>
          <a:xfrm>
            <a:off x="694944" y="9802368"/>
            <a:ext cx="11372850" cy="1581150"/>
          </a:xfrm>
        </p:spPr>
        <p:txBody>
          <a:bodyPr/>
          <a:lstStyle>
            <a:lvl1pPr marL="0" indent="0">
              <a:spcBef>
                <a:spcPts val="0"/>
              </a:spcBef>
              <a:buNone/>
              <a:defRPr>
                <a:solidFill>
                  <a:schemeClr val="bg1"/>
                </a:solidFill>
              </a:defRPr>
            </a:lvl1pPr>
          </a:lstStyle>
          <a:p>
            <a:pPr lvl="0"/>
            <a:r>
              <a:rPr lang="en-US"/>
              <a:t>Name goes here</a:t>
            </a:r>
            <a:br>
              <a:rPr lang="en-US"/>
            </a:br>
            <a:r>
              <a:rPr lang="en-US"/>
              <a:t>Position goes here</a:t>
            </a:r>
          </a:p>
        </p:txBody>
      </p:sp>
      <p:pic>
        <p:nvPicPr>
          <p:cNvPr id="7" name="Picture 6">
            <a:extLst>
              <a:ext uri="{FF2B5EF4-FFF2-40B4-BE49-F238E27FC236}">
                <a16:creationId xmlns:a16="http://schemas.microsoft.com/office/drawing/2014/main" id="{93A7E747-C25F-2F46-8EC7-740A5BC0F5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30050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1/4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0" y="0"/>
            <a:ext cx="12191999" cy="6729413"/>
          </a:xfrm>
          <a:prstGeom prst="rect">
            <a:avLst/>
          </a:prstGeom>
          <a:solidFill>
            <a:srgbClr val="950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667B03D-3B0E-4A16-8455-9D5E13184485}"/>
              </a:ext>
            </a:extLst>
          </p:cNvPr>
          <p:cNvSpPr>
            <a:spLocks noGrp="1"/>
          </p:cNvSpPr>
          <p:nvPr>
            <p:ph type="title" hasCustomPrompt="1"/>
          </p:nvPr>
        </p:nvSpPr>
        <p:spPr>
          <a:xfrm>
            <a:off x="667512" y="539496"/>
            <a:ext cx="10377006" cy="4695892"/>
          </a:xfrm>
          <a:ln w="12700">
            <a:noFill/>
          </a:ln>
        </p:spPr>
        <p:txBody>
          <a:bodyPr vert="horz" lIns="0" tIns="0" rIns="0" bIns="0" rtlCol="0" anchor="t" anchorCtr="0">
            <a:noAutofit/>
          </a:bodyPr>
          <a:lstStyle>
            <a:lvl1pPr>
              <a:defRPr lang="en-US" dirty="0">
                <a:ln w="9525">
                  <a:noFill/>
                </a:ln>
                <a:solidFill>
                  <a:schemeClr val="bg1"/>
                </a:solidFill>
              </a:defRPr>
            </a:lvl1pPr>
          </a:lstStyle>
          <a:p>
            <a:pPr marL="0" lvl="0"/>
            <a:r>
              <a:rPr lang="en-US"/>
              <a:t>Quarter Image Slide</a:t>
            </a:r>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96291" y="7430547"/>
            <a:ext cx="5208455" cy="5103713"/>
          </a:xfrm>
        </p:spPr>
        <p:txBody>
          <a:bodyPr>
            <a:noAutofit/>
          </a:bodyPr>
          <a:lstStyle>
            <a:lvl1pPr marL="0" indent="0">
              <a:spcBef>
                <a:spcPts val="0"/>
              </a:spcBef>
              <a:buFont typeface="Arial" panose="020B0604020202020204" pitchFamily="34" charset="0"/>
              <a:buNone/>
              <a:defRPr>
                <a:ln>
                  <a:noFill/>
                </a:ln>
              </a:defRPr>
            </a:lvl1pPr>
            <a:lvl2pPr marL="228600" indent="0">
              <a:spcBef>
                <a:spcPts val="0"/>
              </a:spcBef>
              <a:buFont typeface="Arial" panose="020B0604020202020204" pitchFamily="34" charset="0"/>
              <a:buNone/>
              <a:defRPr>
                <a:ln>
                  <a:noFill/>
                </a:ln>
              </a:defRPr>
            </a:lvl2pPr>
            <a:lvl3pPr marL="514350" indent="0">
              <a:spcBef>
                <a:spcPts val="0"/>
              </a:spcBef>
              <a:buFont typeface="Arial" panose="020B0604020202020204" pitchFamily="34" charset="0"/>
              <a:buNone/>
              <a:defRPr>
                <a:ln>
                  <a:noFill/>
                </a:ln>
              </a:defRPr>
            </a:lvl3pPr>
            <a:lvl4pPr marL="800100" indent="0">
              <a:spcBef>
                <a:spcPts val="0"/>
              </a:spcBef>
              <a:buFont typeface="Arial" panose="020B0604020202020204" pitchFamily="34" charset="0"/>
              <a:buNone/>
              <a:defRPr>
                <a:ln>
                  <a:noFill/>
                </a:ln>
              </a:defRPr>
            </a:lvl4pPr>
            <a:lvl5pPr marL="1085850" indent="0">
              <a:spcBef>
                <a:spcPts val="0"/>
              </a:spcBef>
              <a:buFont typeface="Arial" panose="020B0604020202020204" pitchFamily="34" charse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p:nvPr>
        </p:nvSpPr>
        <p:spPr>
          <a:xfrm>
            <a:off x="12188952" y="0"/>
            <a:ext cx="12188952" cy="6729984"/>
          </a:xfrm>
          <a:solidFill>
            <a:schemeClr val="bg1">
              <a:lumMod val="75000"/>
            </a:schemeClr>
          </a:solidFill>
        </p:spPr>
        <p:txBody>
          <a:bodyPr/>
          <a:lstStyle>
            <a:lvl1pPr>
              <a:defRPr>
                <a:ln>
                  <a:noFill/>
                </a:ln>
              </a:defRPr>
            </a:lvl1pPr>
          </a:lstStyle>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p:ph type="body" sz="quarter" idx="14" hasCustomPrompt="1"/>
          </p:nvPr>
        </p:nvSpPr>
        <p:spPr>
          <a:xfrm>
            <a:off x="688975" y="6735763"/>
            <a:ext cx="5216525" cy="785812"/>
          </a:xfrm>
        </p:spPr>
        <p:txBody>
          <a:bodyPr vert="horz" lIns="0" tIns="0" rIns="0" bIns="0" rtlCol="0">
            <a:noAutofit/>
          </a:bodyPr>
          <a:lstStyle>
            <a:lvl1pPr>
              <a:defRPr lang="en-US" sz="3750">
                <a:ln w="3175">
                  <a:noFill/>
                </a:ln>
              </a:defRPr>
            </a:lvl1pPr>
          </a:lstStyle>
          <a:p>
            <a:pPr lvl="0" fontAlgn="base"/>
            <a:r>
              <a:rPr lang="en-US"/>
              <a:t>Column 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p:ph type="body" sz="quarter" idx="15" hasCustomPrompt="1"/>
          </p:nvPr>
        </p:nvSpPr>
        <p:spPr>
          <a:xfrm>
            <a:off x="6594475" y="6734556"/>
            <a:ext cx="5216525" cy="786384"/>
          </a:xfrm>
        </p:spPr>
        <p:txBody>
          <a:bodyPr vert="horz" lIns="0" tIns="0" rIns="0" bIns="0" rtlCol="0">
            <a:noAutofit/>
          </a:bodyPr>
          <a:lstStyle>
            <a:lvl1pPr>
              <a:defRPr lang="en-US" sz="3750">
                <a:ln w="3175">
                  <a:noFill/>
                </a:ln>
              </a:defRPr>
            </a:lvl1pPr>
          </a:lstStyle>
          <a:p>
            <a:pPr lvl="0" fontAlgn="base"/>
            <a:r>
              <a:rPr lang="en-US"/>
              <a:t>Column 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p:ph type="body" sz="quarter" idx="16" hasCustomPrompt="1"/>
          </p:nvPr>
        </p:nvSpPr>
        <p:spPr>
          <a:xfrm>
            <a:off x="12537986" y="6734556"/>
            <a:ext cx="5216614" cy="786384"/>
          </a:xfrm>
        </p:spPr>
        <p:txBody>
          <a:bodyPr vert="horz" lIns="0" tIns="0" rIns="0" bIns="0" rtlCol="0">
            <a:noAutofit/>
          </a:bodyPr>
          <a:lstStyle>
            <a:lvl1pPr>
              <a:defRPr lang="en-US" sz="3750">
                <a:ln w="3175">
                  <a:noFill/>
                </a:ln>
              </a:defRPr>
            </a:lvl1pPr>
          </a:lstStyle>
          <a:p>
            <a:pPr lvl="0" fontAlgn="base"/>
            <a:r>
              <a:rPr lang="en-US"/>
              <a:t>Column 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p:ph type="body" sz="quarter" idx="17" hasCustomPrompt="1"/>
          </p:nvPr>
        </p:nvSpPr>
        <p:spPr>
          <a:xfrm>
            <a:off x="18443457" y="6734556"/>
            <a:ext cx="5216644" cy="786384"/>
          </a:xfrm>
        </p:spPr>
        <p:txBody>
          <a:bodyPr vert="horz" lIns="0" tIns="0" rIns="0" bIns="0" rtlCol="0">
            <a:noAutofit/>
          </a:bodyPr>
          <a:lstStyle>
            <a:lvl1pPr>
              <a:defRPr lang="en-US" sz="3750">
                <a:ln w="3175">
                  <a:noFill/>
                </a:ln>
              </a:defRPr>
            </a:lvl1pPr>
          </a:lstStyle>
          <a:p>
            <a:pPr lvl="0" fontAlgn="base"/>
            <a:r>
              <a:rPr lang="en-US"/>
              <a:t>Column 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p:ph type="body" sz="quarter" idx="18"/>
          </p:nvPr>
        </p:nvSpPr>
        <p:spPr>
          <a:xfrm>
            <a:off x="6599953" y="7429499"/>
            <a:ext cx="5211047" cy="5103159"/>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p:ph type="body" sz="quarter" idx="19"/>
          </p:nvPr>
        </p:nvSpPr>
        <p:spPr>
          <a:xfrm>
            <a:off x="12544391" y="7429499"/>
            <a:ext cx="5209337" cy="5103159"/>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p:ph type="body" sz="quarter" idx="20"/>
          </p:nvPr>
        </p:nvSpPr>
        <p:spPr>
          <a:xfrm>
            <a:off x="18450763" y="7429499"/>
            <a:ext cx="5209337" cy="5103159"/>
          </a:xfrm>
        </p:spPr>
        <p:txBody>
          <a:bodyPr/>
          <a:lstStyle>
            <a:lvl1pPr>
              <a:defRPr>
                <a:ln>
                  <a:noFill/>
                </a:ln>
              </a:defRPr>
            </a:lvl1pPr>
            <a:lvl2pPr>
              <a:defRPr>
                <a:ln>
                  <a:noFill/>
                </a:ln>
              </a:defRPr>
            </a:lvl2pPr>
            <a:lvl3pPr>
              <a:defRPr>
                <a:ln>
                  <a:noFill/>
                </a:ln>
              </a:defRPr>
            </a:lvl3pPr>
            <a:lvl4pPr>
              <a:defRPr>
                <a:ln>
                  <a:noFill/>
                </a:ln>
              </a:defRPr>
            </a:lvl4pPr>
            <a:lvl5pPr>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64F38590-9D01-6842-9D8C-01A3959FDA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52760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1/3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1" y="0"/>
            <a:ext cx="8267701" cy="6729413"/>
          </a:xfrm>
          <a:prstGeom prst="rect">
            <a:avLst/>
          </a:prstGeom>
          <a:solidFill>
            <a:srgbClr val="950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667B03D-3B0E-4A16-8455-9D5E13184485}"/>
              </a:ext>
            </a:extLst>
          </p:cNvPr>
          <p:cNvSpPr>
            <a:spLocks noGrp="1"/>
          </p:cNvSpPr>
          <p:nvPr>
            <p:ph type="title" hasCustomPrompt="1"/>
          </p:nvPr>
        </p:nvSpPr>
        <p:spPr>
          <a:xfrm>
            <a:off x="667512" y="539496"/>
            <a:ext cx="7219188" cy="4695892"/>
          </a:xfrm>
          <a:ln w="12700">
            <a:noFill/>
          </a:ln>
        </p:spPr>
        <p:txBody>
          <a:bodyPr vert="horz" lIns="0" tIns="0" rIns="0" bIns="0" rtlCol="0" anchor="t" anchorCtr="0">
            <a:noAutofit/>
          </a:bodyPr>
          <a:lstStyle>
            <a:lvl1pPr>
              <a:defRPr lang="en-US" dirty="0">
                <a:ln w="9525">
                  <a:noFill/>
                </a:ln>
                <a:solidFill>
                  <a:schemeClr val="bg1"/>
                </a:solidFill>
              </a:defRPr>
            </a:lvl1pPr>
          </a:lstStyle>
          <a:p>
            <a:pPr marL="0" lvl="0"/>
            <a:r>
              <a:rPr lang="en-US"/>
              <a:t>Third Image Slide</a:t>
            </a:r>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96291" y="7430547"/>
            <a:ext cx="5208455" cy="5103713"/>
          </a:xfrm>
        </p:spPr>
        <p:txBody>
          <a:bodyPr>
            <a:noAutofit/>
          </a:bodyPr>
          <a:lstStyle>
            <a:lvl1pPr marL="0" indent="0">
              <a:spcBef>
                <a:spcPts val="0"/>
              </a:spcBef>
              <a:buFont typeface="Arial" panose="020B0604020202020204" pitchFamily="34" charset="0"/>
              <a:buNone/>
              <a:defRPr>
                <a:ln>
                  <a:noFill/>
                </a:ln>
              </a:defRPr>
            </a:lvl1pPr>
            <a:lvl2pPr marL="228600" indent="0">
              <a:spcBef>
                <a:spcPts val="0"/>
              </a:spcBef>
              <a:buFont typeface="Arial" panose="020B0604020202020204" pitchFamily="34" charset="0"/>
              <a:buNone/>
              <a:defRPr>
                <a:ln>
                  <a:noFill/>
                </a:ln>
              </a:defRPr>
            </a:lvl2pPr>
            <a:lvl3pPr marL="514350" indent="0">
              <a:spcBef>
                <a:spcPts val="0"/>
              </a:spcBef>
              <a:buFont typeface="Arial" panose="020B0604020202020204" pitchFamily="34" charset="0"/>
              <a:buNone/>
              <a:defRPr>
                <a:ln>
                  <a:noFill/>
                </a:ln>
              </a:defRPr>
            </a:lvl3pPr>
            <a:lvl4pPr marL="800100" indent="0">
              <a:spcBef>
                <a:spcPts val="0"/>
              </a:spcBef>
              <a:buFont typeface="Arial" panose="020B0604020202020204" pitchFamily="34" charset="0"/>
              <a:buNone/>
              <a:defRPr>
                <a:ln>
                  <a:noFill/>
                </a:ln>
              </a:defRPr>
            </a:lvl4pPr>
            <a:lvl5pPr marL="1085850" indent="0">
              <a:spcBef>
                <a:spcPts val="0"/>
              </a:spcBef>
              <a:buFont typeface="Arial" panose="020B0604020202020204" pitchFamily="34" charse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p:nvPr>
        </p:nvSpPr>
        <p:spPr>
          <a:xfrm>
            <a:off x="8267701" y="0"/>
            <a:ext cx="16116300" cy="6729984"/>
          </a:xfrm>
          <a:solidFill>
            <a:schemeClr val="bg1">
              <a:lumMod val="75000"/>
            </a:schemeClr>
          </a:solidFill>
        </p:spPr>
        <p:txBody>
          <a:bodyPr/>
          <a:lstStyle>
            <a:lvl1pPr>
              <a:defRPr>
                <a:ln>
                  <a:noFill/>
                </a:ln>
              </a:defRPr>
            </a:lvl1pPr>
          </a:lstStyle>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p:ph type="body" sz="quarter" idx="14" hasCustomPrompt="1"/>
          </p:nvPr>
        </p:nvSpPr>
        <p:spPr>
          <a:xfrm>
            <a:off x="688975" y="6735763"/>
            <a:ext cx="5216525" cy="785812"/>
          </a:xfrm>
        </p:spPr>
        <p:txBody>
          <a:bodyPr vert="horz" lIns="0" tIns="0" rIns="0" bIns="0" rtlCol="0">
            <a:noAutofit/>
          </a:bodyPr>
          <a:lstStyle>
            <a:lvl1pPr>
              <a:defRPr lang="en-US" sz="3750">
                <a:ln w="3175">
                  <a:noFill/>
                </a:ln>
              </a:defRPr>
            </a:lvl1pPr>
          </a:lstStyle>
          <a:p>
            <a:pPr lvl="0" fontAlgn="base"/>
            <a:r>
              <a:rPr lang="en-US"/>
              <a:t>Column 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p:ph type="body" sz="quarter" idx="15" hasCustomPrompt="1"/>
          </p:nvPr>
        </p:nvSpPr>
        <p:spPr>
          <a:xfrm>
            <a:off x="6594475" y="6734556"/>
            <a:ext cx="5216525" cy="786384"/>
          </a:xfrm>
        </p:spPr>
        <p:txBody>
          <a:bodyPr vert="horz" lIns="0" tIns="0" rIns="0" bIns="0" rtlCol="0">
            <a:noAutofit/>
          </a:bodyPr>
          <a:lstStyle>
            <a:lvl1pPr>
              <a:defRPr lang="en-US" sz="3750">
                <a:ln w="3175">
                  <a:noFill/>
                </a:ln>
              </a:defRPr>
            </a:lvl1pPr>
          </a:lstStyle>
          <a:p>
            <a:pPr lvl="0" fontAlgn="base"/>
            <a:r>
              <a:rPr lang="en-US"/>
              <a:t>Column 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p:ph type="body" sz="quarter" idx="16" hasCustomPrompt="1"/>
          </p:nvPr>
        </p:nvSpPr>
        <p:spPr>
          <a:xfrm>
            <a:off x="12537986" y="6734556"/>
            <a:ext cx="5216614" cy="786384"/>
          </a:xfrm>
        </p:spPr>
        <p:txBody>
          <a:bodyPr vert="horz" lIns="0" tIns="0" rIns="0" bIns="0" rtlCol="0">
            <a:noAutofit/>
          </a:bodyPr>
          <a:lstStyle>
            <a:lvl1pPr>
              <a:defRPr lang="en-US" sz="3750">
                <a:ln w="3175">
                  <a:noFill/>
                </a:ln>
              </a:defRPr>
            </a:lvl1pPr>
          </a:lstStyle>
          <a:p>
            <a:pPr lvl="0" fontAlgn="base"/>
            <a:r>
              <a:rPr lang="en-US"/>
              <a:t>Column 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p:ph type="body" sz="quarter" idx="17" hasCustomPrompt="1"/>
          </p:nvPr>
        </p:nvSpPr>
        <p:spPr>
          <a:xfrm>
            <a:off x="18443457" y="6734556"/>
            <a:ext cx="5216644" cy="786384"/>
          </a:xfrm>
        </p:spPr>
        <p:txBody>
          <a:bodyPr vert="horz" lIns="0" tIns="0" rIns="0" bIns="0" rtlCol="0">
            <a:noAutofit/>
          </a:bodyPr>
          <a:lstStyle>
            <a:lvl1pPr>
              <a:defRPr lang="en-US" sz="3750">
                <a:ln w="3175">
                  <a:noFill/>
                </a:ln>
              </a:defRPr>
            </a:lvl1pPr>
          </a:lstStyle>
          <a:p>
            <a:pPr lvl="0" fontAlgn="base"/>
            <a:r>
              <a:rPr lang="en-US"/>
              <a:t>Column 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p:ph type="body" sz="quarter" idx="18"/>
          </p:nvPr>
        </p:nvSpPr>
        <p:spPr>
          <a:xfrm>
            <a:off x="6599953" y="7429499"/>
            <a:ext cx="5211047" cy="5103159"/>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p:ph type="body" sz="quarter" idx="19"/>
          </p:nvPr>
        </p:nvSpPr>
        <p:spPr>
          <a:xfrm>
            <a:off x="12544391" y="7429499"/>
            <a:ext cx="5209337" cy="5103159"/>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p:ph type="body" sz="quarter" idx="20"/>
          </p:nvPr>
        </p:nvSpPr>
        <p:spPr>
          <a:xfrm>
            <a:off x="18450763" y="7429499"/>
            <a:ext cx="5209337" cy="5103159"/>
          </a:xfrm>
        </p:spPr>
        <p:txBody>
          <a:bodyPr/>
          <a:lstStyle>
            <a:lvl1pPr>
              <a:defRPr>
                <a:ln>
                  <a:noFill/>
                </a:ln>
              </a:defRPr>
            </a:lvl1pPr>
            <a:lvl2pPr>
              <a:defRPr>
                <a:ln>
                  <a:noFill/>
                </a:ln>
              </a:defRPr>
            </a:lvl2pPr>
            <a:lvl3pPr>
              <a:defRPr>
                <a:ln>
                  <a:noFill/>
                </a:ln>
              </a:defRPr>
            </a:lvl3pPr>
            <a:lvl4pPr>
              <a:defRPr>
                <a:ln>
                  <a:noFill/>
                </a:ln>
              </a:defRPr>
            </a:lvl4pPr>
            <a:lvl5pPr>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2B9F5FF6-0CC3-1345-8CF7-739B818C3C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9786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1/6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38099" y="0"/>
            <a:ext cx="12191999" cy="46958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667B03D-3B0E-4A16-8455-9D5E13184485}"/>
              </a:ext>
            </a:extLst>
          </p:cNvPr>
          <p:cNvSpPr>
            <a:spLocks noGrp="1"/>
          </p:cNvSpPr>
          <p:nvPr>
            <p:ph type="title" hasCustomPrompt="1"/>
          </p:nvPr>
        </p:nvSpPr>
        <p:spPr>
          <a:xfrm>
            <a:off x="667512" y="539496"/>
            <a:ext cx="10377006" cy="3270504"/>
          </a:xfrm>
          <a:ln w="12700">
            <a:noFill/>
          </a:ln>
        </p:spPr>
        <p:txBody>
          <a:bodyPr vert="horz" lIns="0" tIns="0" rIns="0" bIns="0" rtlCol="0" anchor="t" anchorCtr="0">
            <a:noAutofit/>
          </a:bodyPr>
          <a:lstStyle>
            <a:lvl1pPr>
              <a:defRPr lang="en-US" dirty="0">
                <a:ln w="9525">
                  <a:noFill/>
                </a:ln>
                <a:solidFill>
                  <a:schemeClr val="bg1"/>
                </a:solidFill>
              </a:defRPr>
            </a:lvl1pPr>
          </a:lstStyle>
          <a:p>
            <a:pPr marL="0" lvl="0"/>
            <a:r>
              <a:rPr lang="en-US"/>
              <a:t>Sixth Image Slide</a:t>
            </a:r>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96291" y="5372834"/>
            <a:ext cx="5208455" cy="7088107"/>
          </a:xfrm>
        </p:spPr>
        <p:txBody>
          <a:bodyPr>
            <a:noAutofit/>
          </a:bodyPr>
          <a:lstStyle>
            <a:lvl1pPr marL="0" indent="0">
              <a:spcBef>
                <a:spcPts val="0"/>
              </a:spcBef>
              <a:buFont typeface="Arial" panose="020B0604020202020204" pitchFamily="34" charset="0"/>
              <a:buNone/>
              <a:defRPr>
                <a:ln>
                  <a:noFill/>
                </a:ln>
              </a:defRPr>
            </a:lvl1pPr>
            <a:lvl2pPr marL="228600" indent="0">
              <a:spcBef>
                <a:spcPts val="0"/>
              </a:spcBef>
              <a:buFont typeface="Arial" panose="020B0604020202020204" pitchFamily="34" charset="0"/>
              <a:buNone/>
              <a:defRPr>
                <a:ln>
                  <a:noFill/>
                </a:ln>
              </a:defRPr>
            </a:lvl2pPr>
            <a:lvl3pPr marL="514350" indent="0">
              <a:spcBef>
                <a:spcPts val="0"/>
              </a:spcBef>
              <a:buFont typeface="Arial" panose="020B0604020202020204" pitchFamily="34" charset="0"/>
              <a:buNone/>
              <a:defRPr>
                <a:ln>
                  <a:noFill/>
                </a:ln>
              </a:defRPr>
            </a:lvl3pPr>
            <a:lvl4pPr marL="800100" indent="0">
              <a:spcBef>
                <a:spcPts val="0"/>
              </a:spcBef>
              <a:buFont typeface="Arial" panose="020B0604020202020204" pitchFamily="34" charset="0"/>
              <a:buNone/>
              <a:defRPr>
                <a:ln>
                  <a:noFill/>
                </a:ln>
              </a:defRPr>
            </a:lvl4pPr>
            <a:lvl5pPr marL="1085850" indent="0">
              <a:spcBef>
                <a:spcPts val="0"/>
              </a:spcBef>
              <a:buFont typeface="Arial" panose="020B0604020202020204" pitchFamily="34" charse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p:nvPr>
        </p:nvSpPr>
        <p:spPr>
          <a:xfrm>
            <a:off x="12188952" y="0"/>
            <a:ext cx="12188952" cy="4695893"/>
          </a:xfrm>
          <a:solidFill>
            <a:schemeClr val="bg1">
              <a:lumMod val="75000"/>
            </a:schemeClr>
          </a:solidFill>
        </p:spPr>
        <p:txBody>
          <a:bodyPr/>
          <a:lstStyle>
            <a:lvl1pPr>
              <a:defRPr>
                <a:ln>
                  <a:noFill/>
                </a:ln>
              </a:defRPr>
            </a:lvl1pPr>
          </a:lstStyle>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p:ph type="body" sz="quarter" idx="14" hasCustomPrompt="1"/>
          </p:nvPr>
        </p:nvSpPr>
        <p:spPr>
          <a:xfrm>
            <a:off x="688975" y="4678050"/>
            <a:ext cx="5216525" cy="785812"/>
          </a:xfrm>
        </p:spPr>
        <p:txBody>
          <a:bodyPr vert="horz" lIns="0" tIns="0" rIns="0" bIns="0" rtlCol="0">
            <a:noAutofit/>
          </a:bodyPr>
          <a:lstStyle>
            <a:lvl1pPr>
              <a:defRPr lang="en-US" sz="3750">
                <a:ln w="3175">
                  <a:noFill/>
                </a:ln>
              </a:defRPr>
            </a:lvl1pPr>
          </a:lstStyle>
          <a:p>
            <a:pPr lvl="0" fontAlgn="base"/>
            <a:r>
              <a:rPr lang="en-US"/>
              <a:t>Column 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p:ph type="body" sz="quarter" idx="15" hasCustomPrompt="1"/>
          </p:nvPr>
        </p:nvSpPr>
        <p:spPr>
          <a:xfrm>
            <a:off x="6594475" y="4676843"/>
            <a:ext cx="5216525" cy="786384"/>
          </a:xfrm>
        </p:spPr>
        <p:txBody>
          <a:bodyPr vert="horz" lIns="0" tIns="0" rIns="0" bIns="0" rtlCol="0">
            <a:noAutofit/>
          </a:bodyPr>
          <a:lstStyle>
            <a:lvl1pPr>
              <a:defRPr lang="en-US" sz="3750">
                <a:ln w="3175">
                  <a:noFill/>
                </a:ln>
              </a:defRPr>
            </a:lvl1pPr>
          </a:lstStyle>
          <a:p>
            <a:pPr lvl="0" fontAlgn="base"/>
            <a:r>
              <a:rPr lang="en-US"/>
              <a:t>Column 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p:ph type="body" sz="quarter" idx="16" hasCustomPrompt="1"/>
          </p:nvPr>
        </p:nvSpPr>
        <p:spPr>
          <a:xfrm>
            <a:off x="12537986" y="4676843"/>
            <a:ext cx="5216614" cy="786384"/>
          </a:xfrm>
        </p:spPr>
        <p:txBody>
          <a:bodyPr vert="horz" lIns="0" tIns="0" rIns="0" bIns="0" rtlCol="0">
            <a:noAutofit/>
          </a:bodyPr>
          <a:lstStyle>
            <a:lvl1pPr>
              <a:defRPr lang="en-US" sz="3750">
                <a:ln w="3175">
                  <a:noFill/>
                </a:ln>
              </a:defRPr>
            </a:lvl1pPr>
          </a:lstStyle>
          <a:p>
            <a:pPr lvl="0" fontAlgn="base"/>
            <a:r>
              <a:rPr lang="en-US"/>
              <a:t>Column 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p:ph type="body" sz="quarter" idx="17" hasCustomPrompt="1"/>
          </p:nvPr>
        </p:nvSpPr>
        <p:spPr>
          <a:xfrm>
            <a:off x="18443457" y="4676843"/>
            <a:ext cx="5216644" cy="786384"/>
          </a:xfrm>
        </p:spPr>
        <p:txBody>
          <a:bodyPr vert="horz" lIns="0" tIns="0" rIns="0" bIns="0" rtlCol="0">
            <a:noAutofit/>
          </a:bodyPr>
          <a:lstStyle>
            <a:lvl1pPr>
              <a:defRPr lang="en-US" sz="3750">
                <a:ln w="3175">
                  <a:noFill/>
                </a:ln>
              </a:defRPr>
            </a:lvl1pPr>
          </a:lstStyle>
          <a:p>
            <a:pPr lvl="0" fontAlgn="base"/>
            <a:r>
              <a:rPr lang="en-US"/>
              <a:t>Column 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p:ph type="body" sz="quarter" idx="18"/>
          </p:nvPr>
        </p:nvSpPr>
        <p:spPr>
          <a:xfrm>
            <a:off x="6599953" y="5371786"/>
            <a:ext cx="5211047" cy="7087338"/>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p:ph type="body" sz="quarter" idx="19"/>
          </p:nvPr>
        </p:nvSpPr>
        <p:spPr>
          <a:xfrm>
            <a:off x="12544391" y="5371786"/>
            <a:ext cx="5209337" cy="7087338"/>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p:ph type="body" sz="quarter" idx="20"/>
          </p:nvPr>
        </p:nvSpPr>
        <p:spPr>
          <a:xfrm>
            <a:off x="18450763" y="5371786"/>
            <a:ext cx="5209337" cy="7087338"/>
          </a:xfrm>
        </p:spPr>
        <p:txBody>
          <a:bodyPr/>
          <a:lstStyle>
            <a:lvl1pPr>
              <a:defRPr>
                <a:ln>
                  <a:noFill/>
                </a:ln>
              </a:defRPr>
            </a:lvl1pPr>
            <a:lvl2pPr>
              <a:defRPr>
                <a:ln>
                  <a:noFill/>
                </a:ln>
              </a:defRPr>
            </a:lvl2pPr>
            <a:lvl3pPr>
              <a:defRPr>
                <a:ln>
                  <a:noFill/>
                </a:ln>
              </a:defRPr>
            </a:lvl3pPr>
            <a:lvl4pPr>
              <a:defRPr>
                <a:ln>
                  <a:noFill/>
                </a:ln>
              </a:defRPr>
            </a:lvl4pPr>
            <a:lvl5pPr>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AF5617CC-B37E-E14F-B2BA-C2303D7F58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30494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2/9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1" y="0"/>
            <a:ext cx="8267701" cy="4695893"/>
          </a:xfrm>
          <a:prstGeom prst="rect">
            <a:avLst/>
          </a:prstGeom>
          <a:solidFill>
            <a:srgbClr val="950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667B03D-3B0E-4A16-8455-9D5E13184485}"/>
              </a:ext>
            </a:extLst>
          </p:cNvPr>
          <p:cNvSpPr>
            <a:spLocks noGrp="1"/>
          </p:cNvSpPr>
          <p:nvPr>
            <p:ph type="title" hasCustomPrompt="1"/>
          </p:nvPr>
        </p:nvSpPr>
        <p:spPr>
          <a:xfrm>
            <a:off x="667512" y="539496"/>
            <a:ext cx="7219188" cy="3270504"/>
          </a:xfrm>
          <a:ln w="12700">
            <a:noFill/>
          </a:ln>
        </p:spPr>
        <p:txBody>
          <a:bodyPr vert="horz" lIns="0" tIns="0" rIns="0" bIns="0" rtlCol="0" anchor="t" anchorCtr="0">
            <a:noAutofit/>
          </a:bodyPr>
          <a:lstStyle>
            <a:lvl1pPr>
              <a:defRPr lang="en-US" dirty="0">
                <a:ln w="9525">
                  <a:noFill/>
                </a:ln>
                <a:solidFill>
                  <a:schemeClr val="bg1"/>
                </a:solidFill>
              </a:defRPr>
            </a:lvl1pPr>
          </a:lstStyle>
          <a:p>
            <a:pPr marL="0" lvl="0"/>
            <a:r>
              <a:rPr lang="en-US"/>
              <a:t>2/9 Image Slide</a:t>
            </a:r>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96291" y="5372834"/>
            <a:ext cx="5208455" cy="7088107"/>
          </a:xfrm>
        </p:spPr>
        <p:txBody>
          <a:bodyPr>
            <a:noAutofit/>
          </a:bodyPr>
          <a:lstStyle>
            <a:lvl1pPr marL="0" indent="0">
              <a:spcBef>
                <a:spcPts val="0"/>
              </a:spcBef>
              <a:buFont typeface="Arial" panose="020B0604020202020204" pitchFamily="34" charset="0"/>
              <a:buNone/>
              <a:defRPr>
                <a:ln>
                  <a:noFill/>
                </a:ln>
              </a:defRPr>
            </a:lvl1pPr>
            <a:lvl2pPr marL="228600" indent="0">
              <a:spcBef>
                <a:spcPts val="0"/>
              </a:spcBef>
              <a:buFont typeface="Arial" panose="020B0604020202020204" pitchFamily="34" charset="0"/>
              <a:buNone/>
              <a:defRPr>
                <a:ln>
                  <a:noFill/>
                </a:ln>
              </a:defRPr>
            </a:lvl2pPr>
            <a:lvl3pPr marL="514350" indent="0">
              <a:spcBef>
                <a:spcPts val="0"/>
              </a:spcBef>
              <a:buFont typeface="Arial" panose="020B0604020202020204" pitchFamily="34" charset="0"/>
              <a:buNone/>
              <a:defRPr>
                <a:ln>
                  <a:noFill/>
                </a:ln>
              </a:defRPr>
            </a:lvl3pPr>
            <a:lvl4pPr marL="800100" indent="0">
              <a:spcBef>
                <a:spcPts val="0"/>
              </a:spcBef>
              <a:buFont typeface="Arial" panose="020B0604020202020204" pitchFamily="34" charset="0"/>
              <a:buNone/>
              <a:defRPr>
                <a:ln>
                  <a:noFill/>
                </a:ln>
              </a:defRPr>
            </a:lvl4pPr>
            <a:lvl5pPr marL="1085850" indent="0">
              <a:spcBef>
                <a:spcPts val="0"/>
              </a:spcBef>
              <a:buFont typeface="Arial" panose="020B0604020202020204" pitchFamily="34" charse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p:nvPr>
        </p:nvSpPr>
        <p:spPr>
          <a:xfrm>
            <a:off x="8267700" y="0"/>
            <a:ext cx="16110204" cy="4695893"/>
          </a:xfrm>
          <a:solidFill>
            <a:schemeClr val="bg1">
              <a:lumMod val="75000"/>
            </a:schemeClr>
          </a:solidFill>
        </p:spPr>
        <p:txBody>
          <a:bodyPr/>
          <a:lstStyle>
            <a:lvl1pPr>
              <a:defRPr>
                <a:ln>
                  <a:noFill/>
                </a:ln>
              </a:defRPr>
            </a:lvl1pPr>
          </a:lstStyle>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p:ph type="body" sz="quarter" idx="14" hasCustomPrompt="1"/>
          </p:nvPr>
        </p:nvSpPr>
        <p:spPr>
          <a:xfrm>
            <a:off x="688975" y="4678050"/>
            <a:ext cx="5216525" cy="785812"/>
          </a:xfrm>
        </p:spPr>
        <p:txBody>
          <a:bodyPr vert="horz" lIns="0" tIns="0" rIns="0" bIns="0" rtlCol="0">
            <a:noAutofit/>
          </a:bodyPr>
          <a:lstStyle>
            <a:lvl1pPr>
              <a:defRPr lang="en-US" sz="3750">
                <a:ln w="3175">
                  <a:noFill/>
                </a:ln>
              </a:defRPr>
            </a:lvl1pPr>
          </a:lstStyle>
          <a:p>
            <a:pPr lvl="0" fontAlgn="base"/>
            <a:r>
              <a:rPr lang="en-US"/>
              <a:t>Column 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p:ph type="body" sz="quarter" idx="15" hasCustomPrompt="1"/>
          </p:nvPr>
        </p:nvSpPr>
        <p:spPr>
          <a:xfrm>
            <a:off x="6594475" y="4676843"/>
            <a:ext cx="5216525" cy="786384"/>
          </a:xfrm>
        </p:spPr>
        <p:txBody>
          <a:bodyPr vert="horz" lIns="0" tIns="0" rIns="0" bIns="0" rtlCol="0">
            <a:noAutofit/>
          </a:bodyPr>
          <a:lstStyle>
            <a:lvl1pPr>
              <a:defRPr lang="en-US" sz="3750">
                <a:ln w="3175">
                  <a:noFill/>
                </a:ln>
              </a:defRPr>
            </a:lvl1pPr>
          </a:lstStyle>
          <a:p>
            <a:pPr lvl="0" fontAlgn="base"/>
            <a:r>
              <a:rPr lang="en-US"/>
              <a:t>Column 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p:ph type="body" sz="quarter" idx="16" hasCustomPrompt="1"/>
          </p:nvPr>
        </p:nvSpPr>
        <p:spPr>
          <a:xfrm>
            <a:off x="12537986" y="4676843"/>
            <a:ext cx="5216614" cy="786384"/>
          </a:xfrm>
        </p:spPr>
        <p:txBody>
          <a:bodyPr vert="horz" lIns="0" tIns="0" rIns="0" bIns="0" rtlCol="0">
            <a:noAutofit/>
          </a:bodyPr>
          <a:lstStyle>
            <a:lvl1pPr>
              <a:defRPr lang="en-US" sz="3750">
                <a:ln w="3175">
                  <a:noFill/>
                </a:ln>
              </a:defRPr>
            </a:lvl1pPr>
          </a:lstStyle>
          <a:p>
            <a:pPr lvl="0" fontAlgn="base"/>
            <a:r>
              <a:rPr lang="en-US"/>
              <a:t>Column 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p:ph type="body" sz="quarter" idx="17" hasCustomPrompt="1"/>
          </p:nvPr>
        </p:nvSpPr>
        <p:spPr>
          <a:xfrm>
            <a:off x="18443457" y="4676843"/>
            <a:ext cx="5216644" cy="786384"/>
          </a:xfrm>
        </p:spPr>
        <p:txBody>
          <a:bodyPr vert="horz" lIns="0" tIns="0" rIns="0" bIns="0" rtlCol="0">
            <a:noAutofit/>
          </a:bodyPr>
          <a:lstStyle>
            <a:lvl1pPr>
              <a:defRPr lang="en-US" sz="3750">
                <a:ln w="3175">
                  <a:noFill/>
                </a:ln>
              </a:defRPr>
            </a:lvl1pPr>
          </a:lstStyle>
          <a:p>
            <a:pPr lvl="0" fontAlgn="base"/>
            <a:r>
              <a:rPr lang="en-US"/>
              <a:t>Column 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p:ph type="body" sz="quarter" idx="18"/>
          </p:nvPr>
        </p:nvSpPr>
        <p:spPr>
          <a:xfrm>
            <a:off x="6599953" y="5371786"/>
            <a:ext cx="5211047" cy="7087338"/>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p:ph type="body" sz="quarter" idx="19"/>
          </p:nvPr>
        </p:nvSpPr>
        <p:spPr>
          <a:xfrm>
            <a:off x="12544391" y="5371786"/>
            <a:ext cx="5209337" cy="7087338"/>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p:ph type="body" sz="quarter" idx="20"/>
          </p:nvPr>
        </p:nvSpPr>
        <p:spPr>
          <a:xfrm>
            <a:off x="18450763" y="5371786"/>
            <a:ext cx="5209337" cy="7087338"/>
          </a:xfrm>
        </p:spPr>
        <p:txBody>
          <a:bodyPr/>
          <a:lstStyle>
            <a:lvl1pPr>
              <a:defRPr>
                <a:ln>
                  <a:noFill/>
                </a:ln>
              </a:defRPr>
            </a:lvl1pPr>
            <a:lvl2pPr>
              <a:defRPr>
                <a:ln>
                  <a:noFill/>
                </a:ln>
              </a:defRPr>
            </a:lvl2pPr>
            <a:lvl3pPr>
              <a:defRPr>
                <a:ln>
                  <a:noFill/>
                </a:ln>
              </a:defRPr>
            </a:lvl3pPr>
            <a:lvl4pPr>
              <a:defRPr>
                <a:ln>
                  <a:noFill/>
                </a:ln>
              </a:defRPr>
            </a:lvl4pPr>
            <a:lvl5pPr>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2CFB2F14-F980-2F46-83EE-ADA4D7060F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45639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1_2/9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1" y="1"/>
            <a:ext cx="8267701" cy="2781300"/>
          </a:xfrm>
          <a:prstGeom prst="rect">
            <a:avLst/>
          </a:prstGeom>
          <a:solidFill>
            <a:srgbClr val="950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667B03D-3B0E-4A16-8455-9D5E13184485}"/>
              </a:ext>
            </a:extLst>
          </p:cNvPr>
          <p:cNvSpPr>
            <a:spLocks noGrp="1"/>
          </p:cNvSpPr>
          <p:nvPr>
            <p:ph type="title" hasCustomPrompt="1"/>
          </p:nvPr>
        </p:nvSpPr>
        <p:spPr>
          <a:xfrm>
            <a:off x="667512" y="539496"/>
            <a:ext cx="7219188" cy="1898904"/>
          </a:xfrm>
          <a:ln w="12700">
            <a:noFill/>
          </a:ln>
        </p:spPr>
        <p:txBody>
          <a:bodyPr vert="horz" lIns="0" tIns="0" rIns="0" bIns="0" rtlCol="0" anchor="t" anchorCtr="0">
            <a:noAutofit/>
          </a:bodyPr>
          <a:lstStyle>
            <a:lvl1pPr>
              <a:defRPr lang="en-US" dirty="0">
                <a:ln w="9525">
                  <a:noFill/>
                </a:ln>
                <a:solidFill>
                  <a:schemeClr val="bg1"/>
                </a:solidFill>
              </a:defRPr>
            </a:lvl1pPr>
          </a:lstStyle>
          <a:p>
            <a:pPr marL="0" lvl="0"/>
            <a:r>
              <a:rPr lang="en-US"/>
              <a:t>2/9 Image Slide</a:t>
            </a: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p:nvPr>
        </p:nvSpPr>
        <p:spPr>
          <a:xfrm>
            <a:off x="8267700" y="1"/>
            <a:ext cx="16110204" cy="2781300"/>
          </a:xfrm>
          <a:solidFill>
            <a:schemeClr val="bg1">
              <a:lumMod val="75000"/>
            </a:schemeClr>
          </a:solidFill>
        </p:spPr>
        <p:txBody>
          <a:bodyPr/>
          <a:lstStyle>
            <a:lvl1pPr>
              <a:defRPr>
                <a:ln>
                  <a:noFill/>
                </a:ln>
              </a:defRPr>
            </a:lvl1pPr>
          </a:lstStyle>
          <a:p>
            <a:endParaRPr lang="en-US"/>
          </a:p>
        </p:txBody>
      </p:sp>
      <p:pic>
        <p:nvPicPr>
          <p:cNvPr id="6" name="Picture 5">
            <a:extLst>
              <a:ext uri="{FF2B5EF4-FFF2-40B4-BE49-F238E27FC236}">
                <a16:creationId xmlns:a16="http://schemas.microsoft.com/office/drawing/2014/main" id="{B8C3BA99-78D0-8D4F-B38F-F0379709FD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357802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hree Quarters Image Slide">
    <p:bg>
      <p:bgPr>
        <a:solidFill>
          <a:srgbClr val="95008A"/>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6286500" y="0"/>
            <a:ext cx="18097500" cy="13716000"/>
          </a:xfrm>
          <a:solidFill>
            <a:schemeClr val="bg1">
              <a:lumMod val="85000"/>
            </a:schemeClr>
          </a:solidFill>
        </p:spPr>
        <p:txBody>
          <a:bodyPr/>
          <a:lstStyle>
            <a:lvl1pPr>
              <a:defRPr>
                <a:ln>
                  <a:noFill/>
                </a:ln>
              </a:defRPr>
            </a:lvl1p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3" y="3685032"/>
            <a:ext cx="5236508" cy="2276856"/>
          </a:xfrm>
        </p:spPr>
        <p:txBody>
          <a:bodyPr vert="horz" lIns="0" tIns="0" rIns="0" bIns="0" rtlCol="0">
            <a:noAutofit/>
          </a:bodyPr>
          <a:lstStyle>
            <a:lvl1pPr>
              <a:defRPr lang="en-US" sz="3750" dirty="0">
                <a:ln w="3175">
                  <a:noFill/>
                </a:ln>
                <a:solidFill>
                  <a:schemeClr val="bg1"/>
                </a:solidFill>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F2ACCC36-2E9C-6D4C-BB6B-7A9BA138E936}"/>
              </a:ext>
            </a:extLst>
          </p:cNvPr>
          <p:cNvSpPr>
            <a:spLocks noGrp="1"/>
          </p:cNvSpPr>
          <p:nvPr>
            <p:ph type="title" hasCustomPrompt="1"/>
          </p:nvPr>
        </p:nvSpPr>
        <p:spPr>
          <a:xfrm>
            <a:off x="668992" y="537176"/>
            <a:ext cx="5236508" cy="3062105"/>
          </a:xfrm>
        </p:spPr>
        <p:txBody>
          <a:bodyPr/>
          <a:lstStyle>
            <a:lvl1pPr>
              <a:defRPr>
                <a:ln w="9525">
                  <a:noFill/>
                </a:ln>
                <a:solidFill>
                  <a:schemeClr val="bg1"/>
                </a:solidFill>
              </a:defRPr>
            </a:lvl1pPr>
          </a:lstStyle>
          <a:p>
            <a:r>
              <a:rPr lang="en-US"/>
              <a:t>Three Quarters Image Slide</a:t>
            </a:r>
          </a:p>
        </p:txBody>
      </p:sp>
      <p:pic>
        <p:nvPicPr>
          <p:cNvPr id="7" name="Picture 6">
            <a:extLst>
              <a:ext uri="{FF2B5EF4-FFF2-40B4-BE49-F238E27FC236}">
                <a16:creationId xmlns:a16="http://schemas.microsoft.com/office/drawing/2014/main" id="{ED7CA877-A3EA-594A-9C1E-B9361F212F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110750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Half Image Slide">
    <p:bg>
      <p:bgPr>
        <a:solidFill>
          <a:srgbClr val="95008A"/>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12192000" y="0"/>
            <a:ext cx="12192000" cy="13716000"/>
          </a:xfrm>
          <a:solidFill>
            <a:schemeClr val="bg1">
              <a:lumMod val="85000"/>
            </a:schemeClr>
          </a:solidFill>
        </p:spPr>
        <p:txBody>
          <a:bodyPr/>
          <a:lstStyle>
            <a:lvl1pPr>
              <a:defRPr>
                <a:ln>
                  <a:noFill/>
                </a:ln>
              </a:defRPr>
            </a:lvl1p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2" y="3685032"/>
            <a:ext cx="11120927" cy="2276856"/>
          </a:xfrm>
        </p:spPr>
        <p:txBody>
          <a:bodyPr vert="horz" lIns="0" tIns="0" rIns="0" bIns="0" rtlCol="0">
            <a:noAutofit/>
          </a:bodyPr>
          <a:lstStyle>
            <a:lvl1pPr>
              <a:defRPr lang="en-US" sz="3750" dirty="0">
                <a:ln w="3175">
                  <a:noFill/>
                </a:ln>
                <a:solidFill>
                  <a:schemeClr val="bg1"/>
                </a:solidFill>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F2ACCC36-2E9C-6D4C-BB6B-7A9BA138E936}"/>
              </a:ext>
            </a:extLst>
          </p:cNvPr>
          <p:cNvSpPr>
            <a:spLocks noGrp="1"/>
          </p:cNvSpPr>
          <p:nvPr>
            <p:ph type="title" hasCustomPrompt="1"/>
          </p:nvPr>
        </p:nvSpPr>
        <p:spPr>
          <a:xfrm>
            <a:off x="668992" y="537176"/>
            <a:ext cx="11142008" cy="3062105"/>
          </a:xfrm>
        </p:spPr>
        <p:txBody>
          <a:bodyPr/>
          <a:lstStyle>
            <a:lvl1pPr>
              <a:defRPr>
                <a:ln w="9525">
                  <a:noFill/>
                </a:ln>
                <a:solidFill>
                  <a:schemeClr val="bg1"/>
                </a:solidFill>
              </a:defRPr>
            </a:lvl1pPr>
          </a:lstStyle>
          <a:p>
            <a:r>
              <a:rPr lang="en-US"/>
              <a:t>Half Image Slide 1</a:t>
            </a:r>
          </a:p>
        </p:txBody>
      </p:sp>
      <p:sp>
        <p:nvSpPr>
          <p:cNvPr id="7" name="Text Placeholder 6">
            <a:extLst>
              <a:ext uri="{FF2B5EF4-FFF2-40B4-BE49-F238E27FC236}">
                <a16:creationId xmlns:a16="http://schemas.microsoft.com/office/drawing/2014/main" id="{811D0CA3-B974-D04C-9182-9E93BC0CCFC9}"/>
              </a:ext>
            </a:extLst>
          </p:cNvPr>
          <p:cNvSpPr>
            <a:spLocks noGrp="1"/>
          </p:cNvSpPr>
          <p:nvPr>
            <p:ph type="body" sz="quarter" idx="15"/>
          </p:nvPr>
        </p:nvSpPr>
        <p:spPr>
          <a:xfrm>
            <a:off x="695324" y="6759574"/>
            <a:ext cx="11115675" cy="5737225"/>
          </a:xfrm>
        </p:spPr>
        <p:txBody>
          <a:bodyPr/>
          <a:lstStyle>
            <a:lvl1pPr>
              <a:defRPr>
                <a:ln>
                  <a:noFill/>
                </a:ln>
                <a:solidFill>
                  <a:schemeClr val="bg1"/>
                </a:solidFill>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054375F-9B0B-D446-B619-351D3493FC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179893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Half Image Slide 2">
    <p:bg>
      <p:bgPr>
        <a:solidFill>
          <a:srgbClr val="95008A"/>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0" y="0"/>
            <a:ext cx="12192000" cy="13716000"/>
          </a:xfrm>
          <a:solidFill>
            <a:schemeClr val="bg1">
              <a:lumMod val="85000"/>
            </a:schemeClr>
          </a:solidFill>
        </p:spPr>
        <p:txBody>
          <a:bodyPr/>
          <a:lstStyle>
            <a:lvl1pPr>
              <a:defRPr>
                <a:ln>
                  <a:noFill/>
                </a:ln>
              </a:defRPr>
            </a:lvl1p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12539172" y="3685032"/>
            <a:ext cx="11120927" cy="2276856"/>
          </a:xfrm>
        </p:spPr>
        <p:txBody>
          <a:bodyPr vert="horz" lIns="0" tIns="0" rIns="0" bIns="0" rtlCol="0">
            <a:noAutofit/>
          </a:bodyPr>
          <a:lstStyle>
            <a:lvl1pPr>
              <a:defRPr lang="en-US" sz="3750" dirty="0">
                <a:ln w="3175">
                  <a:noFill/>
                </a:ln>
                <a:solidFill>
                  <a:schemeClr val="bg1"/>
                </a:solidFill>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F2ACCC36-2E9C-6D4C-BB6B-7A9BA138E936}"/>
              </a:ext>
            </a:extLst>
          </p:cNvPr>
          <p:cNvSpPr>
            <a:spLocks noGrp="1"/>
          </p:cNvSpPr>
          <p:nvPr>
            <p:ph type="title" hasCustomPrompt="1"/>
          </p:nvPr>
        </p:nvSpPr>
        <p:spPr>
          <a:xfrm>
            <a:off x="12518092" y="537176"/>
            <a:ext cx="11142008" cy="3062105"/>
          </a:xfrm>
        </p:spPr>
        <p:txBody>
          <a:bodyPr/>
          <a:lstStyle>
            <a:lvl1pPr>
              <a:defRPr>
                <a:ln w="9525">
                  <a:noFill/>
                </a:ln>
                <a:solidFill>
                  <a:schemeClr val="bg1"/>
                </a:solidFill>
              </a:defRPr>
            </a:lvl1pPr>
          </a:lstStyle>
          <a:p>
            <a:r>
              <a:rPr lang="en-US"/>
              <a:t>Half Image Slide 2</a:t>
            </a:r>
          </a:p>
        </p:txBody>
      </p:sp>
      <p:sp>
        <p:nvSpPr>
          <p:cNvPr id="7" name="Text Placeholder 6">
            <a:extLst>
              <a:ext uri="{FF2B5EF4-FFF2-40B4-BE49-F238E27FC236}">
                <a16:creationId xmlns:a16="http://schemas.microsoft.com/office/drawing/2014/main" id="{811D0CA3-B974-D04C-9182-9E93BC0CCFC9}"/>
              </a:ext>
            </a:extLst>
          </p:cNvPr>
          <p:cNvSpPr>
            <a:spLocks noGrp="1"/>
          </p:cNvSpPr>
          <p:nvPr>
            <p:ph type="body" sz="quarter" idx="15"/>
          </p:nvPr>
        </p:nvSpPr>
        <p:spPr>
          <a:xfrm>
            <a:off x="12544424" y="6759574"/>
            <a:ext cx="11115675" cy="5737225"/>
          </a:xfrm>
        </p:spPr>
        <p:txBody>
          <a:bodyPr/>
          <a:lstStyle>
            <a:lvl1pPr>
              <a:defRPr>
                <a:ln>
                  <a:noFill/>
                </a:ln>
                <a:solidFill>
                  <a:schemeClr val="bg1"/>
                </a:solidFill>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FB705C4A-854B-5F48-869D-7B7C5800CE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145199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Half Image Slide 3">
    <p:bg>
      <p:bgPr>
        <a:solidFill>
          <a:srgbClr val="95008A"/>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6302003" y="0"/>
            <a:ext cx="11826875" cy="13716000"/>
          </a:xfrm>
          <a:solidFill>
            <a:schemeClr val="bg1">
              <a:lumMod val="85000"/>
            </a:schemeClr>
          </a:solidFill>
        </p:spPr>
        <p:txBody>
          <a:bodyPr/>
          <a:lstStyle>
            <a:lvl1pPr>
              <a:defRPr>
                <a:ln>
                  <a:noFill/>
                </a:ln>
              </a:defRPr>
            </a:lvl1p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3" y="3685032"/>
            <a:ext cx="5215427" cy="2276856"/>
          </a:xfrm>
        </p:spPr>
        <p:txBody>
          <a:bodyPr vert="horz" lIns="0" tIns="0" rIns="0" bIns="0" rtlCol="0">
            <a:noAutofit/>
          </a:bodyPr>
          <a:lstStyle>
            <a:lvl1pPr>
              <a:defRPr lang="en-US" sz="3750" dirty="0">
                <a:ln w="3175">
                  <a:noFill/>
                </a:ln>
                <a:solidFill>
                  <a:schemeClr val="bg1"/>
                </a:solidFill>
              </a:defRPr>
            </a:lvl1pPr>
          </a:lstStyle>
          <a:p>
            <a:pPr marL="0" lvl="0" indent="0" fontAlgn="base">
              <a:buNone/>
            </a:pPr>
            <a:r>
              <a:rPr lang="en-US"/>
              <a:t>Subtitle or callout if needed, all titles and subtitles are sentence case </a:t>
            </a:r>
          </a:p>
        </p:txBody>
      </p:sp>
      <p:sp>
        <p:nvSpPr>
          <p:cNvPr id="7" name="Text Placeholder 6">
            <a:extLst>
              <a:ext uri="{FF2B5EF4-FFF2-40B4-BE49-F238E27FC236}">
                <a16:creationId xmlns:a16="http://schemas.microsoft.com/office/drawing/2014/main" id="{2592A8BA-00F9-DD43-8481-FE14DFB0D4A3}"/>
              </a:ext>
            </a:extLst>
          </p:cNvPr>
          <p:cNvSpPr>
            <a:spLocks noGrp="1"/>
          </p:cNvSpPr>
          <p:nvPr>
            <p:ph type="body" sz="quarter" idx="15"/>
          </p:nvPr>
        </p:nvSpPr>
        <p:spPr>
          <a:xfrm>
            <a:off x="18453100" y="621792"/>
            <a:ext cx="5207000" cy="12353544"/>
          </a:xfrm>
        </p:spPr>
        <p:txBody>
          <a:bodyPr vert="horz" lIns="0" tIns="0" rIns="0" bIns="0" rtlCol="0">
            <a:noAutofit/>
          </a:bodyPr>
          <a:lstStyle>
            <a:lvl1pPr marL="0" indent="-566928">
              <a:buNone/>
              <a:defRPr lang="en-US" smtClean="0">
                <a:ln>
                  <a:noFill/>
                </a:ln>
                <a:solidFill>
                  <a:schemeClr val="bg1"/>
                </a:solidFill>
              </a:defRPr>
            </a:lvl1pPr>
            <a:lvl2pPr indent="-566928">
              <a:defRPr lang="en-US" dirty="0" smtClean="0">
                <a:ln>
                  <a:noFill/>
                </a:ln>
                <a:solidFill>
                  <a:schemeClr val="bg1"/>
                </a:solidFill>
              </a:defRPr>
            </a:lvl2pPr>
            <a:lvl3pPr indent="-566928">
              <a:defRPr lang="en-US" dirty="0" smtClean="0">
                <a:ln>
                  <a:noFill/>
                </a:ln>
                <a:solidFill>
                  <a:schemeClr val="bg1"/>
                </a:solidFill>
              </a:defRPr>
            </a:lvl3pPr>
            <a:lvl4pPr indent="-566928">
              <a:defRPr lang="en-US" dirty="0" smtClean="0">
                <a:ln>
                  <a:noFill/>
                </a:ln>
                <a:solidFill>
                  <a:schemeClr val="bg1"/>
                </a:solidFill>
              </a:defRPr>
            </a:lvl4pPr>
            <a:lvl5pPr indent="-566928">
              <a:defRPr lang="en-US" dirty="0">
                <a:ln>
                  <a:noFill/>
                </a:ln>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88F813D3-270D-1743-AC1F-38F52F4492FB}"/>
              </a:ext>
            </a:extLst>
          </p:cNvPr>
          <p:cNvSpPr>
            <a:spLocks noGrp="1"/>
          </p:cNvSpPr>
          <p:nvPr>
            <p:ph type="title" hasCustomPrompt="1"/>
          </p:nvPr>
        </p:nvSpPr>
        <p:spPr>
          <a:xfrm>
            <a:off x="668992" y="537176"/>
            <a:ext cx="5236508" cy="3062105"/>
          </a:xfrm>
        </p:spPr>
        <p:txBody>
          <a:bodyPr/>
          <a:lstStyle>
            <a:lvl1pPr>
              <a:defRPr>
                <a:ln w="9525">
                  <a:noFill/>
                </a:ln>
                <a:solidFill>
                  <a:schemeClr val="bg1"/>
                </a:solidFill>
              </a:defRPr>
            </a:lvl1pPr>
          </a:lstStyle>
          <a:p>
            <a:r>
              <a:rPr lang="en-US"/>
              <a:t>Half Image</a:t>
            </a:r>
            <a:br>
              <a:rPr lang="en-US"/>
            </a:br>
            <a:r>
              <a:rPr lang="en-US"/>
              <a:t>Slide 3</a:t>
            </a:r>
          </a:p>
        </p:txBody>
      </p:sp>
      <p:pic>
        <p:nvPicPr>
          <p:cNvPr id="8" name="Picture 7">
            <a:extLst>
              <a:ext uri="{FF2B5EF4-FFF2-40B4-BE49-F238E27FC236}">
                <a16:creationId xmlns:a16="http://schemas.microsoft.com/office/drawing/2014/main" id="{CF3505ED-97E7-B54A-AF93-C6DE349B2C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411431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Full Screen w PostIts 0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21AA0E-9E2E-CD48-B732-33823216CA71}"/>
              </a:ext>
            </a:extLst>
          </p:cNvPr>
          <p:cNvSpPr>
            <a:spLocks noGrp="1"/>
          </p:cNvSpPr>
          <p:nvPr>
            <p:ph type="pic" sz="quarter" idx="12"/>
          </p:nvPr>
        </p:nvSpPr>
        <p:spPr>
          <a:xfrm>
            <a:off x="0" y="0"/>
            <a:ext cx="24387048" cy="13716000"/>
          </a:xfrm>
          <a:solidFill>
            <a:schemeClr val="bg1">
              <a:lumMod val="85000"/>
            </a:schemeClr>
          </a:solidFill>
        </p:spPr>
        <p:txBody>
          <a:bodyPr/>
          <a:lstStyle>
            <a:lvl1pPr>
              <a:defRPr>
                <a:ln>
                  <a:noFill/>
                </a:ln>
              </a:defRPr>
            </a:lvl1pPr>
          </a:lstStyle>
          <a:p>
            <a:endParaRPr lang="en-US"/>
          </a:p>
        </p:txBody>
      </p:sp>
      <p:sp>
        <p:nvSpPr>
          <p:cNvPr id="2" name="Title 1">
            <a:extLst>
              <a:ext uri="{FF2B5EF4-FFF2-40B4-BE49-F238E27FC236}">
                <a16:creationId xmlns:a16="http://schemas.microsoft.com/office/drawing/2014/main" id="{AD5C2CD8-DC86-C544-8C8F-8AA6368F4C1E}"/>
              </a:ext>
            </a:extLst>
          </p:cNvPr>
          <p:cNvSpPr>
            <a:spLocks noGrp="1"/>
          </p:cNvSpPr>
          <p:nvPr>
            <p:ph type="title"/>
          </p:nvPr>
        </p:nvSpPr>
        <p:spPr>
          <a:xfrm>
            <a:off x="12188952" y="731520"/>
            <a:ext cx="5943600" cy="4069080"/>
          </a:xfrm>
          <a:solidFill>
            <a:srgbClr val="F6D7F4"/>
          </a:solidFill>
        </p:spPr>
        <p:txBody>
          <a:bodyPr lIns="329184" tIns="155448" rIns="329184" bIns="155448"/>
          <a:lstStyle>
            <a:lvl1pPr>
              <a:defRPr>
                <a:ln w="9525">
                  <a:noFill/>
                </a:ln>
                <a:solidFill>
                  <a:srgbClr val="95008A"/>
                </a:solidFill>
              </a:defRPr>
            </a:lvl1pPr>
          </a:lstStyle>
          <a:p>
            <a:r>
              <a:rPr lang="en-US"/>
              <a:t>Click to edit Master title style</a:t>
            </a:r>
          </a:p>
        </p:txBody>
      </p:sp>
      <p:sp>
        <p:nvSpPr>
          <p:cNvPr id="10" name="Text Placeholder 9">
            <a:extLst>
              <a:ext uri="{FF2B5EF4-FFF2-40B4-BE49-F238E27FC236}">
                <a16:creationId xmlns:a16="http://schemas.microsoft.com/office/drawing/2014/main" id="{F9B1F1B6-DA20-BF4A-97CD-0AAABFCC97B0}"/>
              </a:ext>
            </a:extLst>
          </p:cNvPr>
          <p:cNvSpPr>
            <a:spLocks noGrp="1"/>
          </p:cNvSpPr>
          <p:nvPr>
            <p:ph type="body" sz="quarter" idx="13"/>
          </p:nvPr>
        </p:nvSpPr>
        <p:spPr>
          <a:xfrm>
            <a:off x="18132552" y="4800600"/>
            <a:ext cx="5522976" cy="4069080"/>
          </a:xfrm>
          <a:solidFill>
            <a:schemeClr val="bg1"/>
          </a:solidFill>
        </p:spPr>
        <p:txBody>
          <a:bodyPr lIns="320040" tIns="237744" rIns="320040" bIns="237744"/>
          <a:lstStyle>
            <a:lvl1pPr>
              <a:defRPr>
                <a:ln>
                  <a:noFill/>
                </a:ln>
              </a:defRPr>
            </a:lvl1pPr>
            <a:lvl2pPr>
              <a:defRPr>
                <a:ln>
                  <a:noFill/>
                </a:ln>
              </a:defRPr>
            </a:lvl2pPr>
            <a:lvl3pPr>
              <a:defRPr>
                <a:ln>
                  <a:noFill/>
                </a:ln>
              </a:defRPr>
            </a:lvl3pPr>
            <a:lvl4pPr>
              <a:defRPr>
                <a:ln>
                  <a:noFill/>
                </a:ln>
              </a:defRPr>
            </a:lvl4pPr>
            <a:lvl5pPr>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1D22C71-A2DB-A241-AE0A-3A6287B05A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401712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9224" y="557784"/>
            <a:ext cx="14273784" cy="4315968"/>
          </a:xfrm>
        </p:spPr>
        <p:txBody>
          <a:bodyPr anchor="b" anchorCtr="0">
            <a:noAutofit/>
          </a:bodyPr>
          <a:lstStyle>
            <a:lvl1pPr algn="l" fontAlgn="b">
              <a:lnSpc>
                <a:spcPct val="112000"/>
              </a:lnSpc>
              <a:defRPr sz="9000">
                <a:solidFill>
                  <a:srgbClr val="EB0000"/>
                </a:solidFill>
              </a:defRPr>
            </a:lvl1pPr>
          </a:lstStyle>
          <a:p>
            <a:r>
              <a:rPr lang="en-US"/>
              <a:t>Title with</a:t>
            </a:r>
            <a:br>
              <a:rPr lang="en-US"/>
            </a:br>
            <a:r>
              <a:rPr lang="en-US"/>
              <a:t>multiple lines</a:t>
            </a:r>
            <a:br>
              <a:rPr lang="en-US"/>
            </a:br>
            <a:r>
              <a:rPr lang="en-US"/>
              <a:t>here</a:t>
            </a:r>
          </a:p>
        </p:txBody>
      </p:sp>
      <p:sp>
        <p:nvSpPr>
          <p:cNvPr id="3" name="Subtitle 2"/>
          <p:cNvSpPr>
            <a:spLocks noGrp="1"/>
          </p:cNvSpPr>
          <p:nvPr>
            <p:ph type="subTitle" idx="1" hasCustomPrompt="1"/>
          </p:nvPr>
        </p:nvSpPr>
        <p:spPr>
          <a:xfrm>
            <a:off x="676656" y="5029200"/>
            <a:ext cx="11372850" cy="2306637"/>
          </a:xfrm>
        </p:spPr>
        <p:txBody>
          <a:bodyPr vert="horz" lIns="0" tIns="0" rIns="0" bIns="0" rtlCol="0" anchor="t">
            <a:noAutofit/>
          </a:bodyPr>
          <a:lstStyle>
            <a:lvl1pPr>
              <a:defRPr lang="en-US" sz="5250" dirty="0">
                <a:ln>
                  <a:noFill/>
                </a:ln>
              </a:defRPr>
            </a:lvl1pPr>
          </a:lstStyle>
          <a:p>
            <a:pPr lvl="0"/>
            <a:r>
              <a:rPr lang="en-US"/>
              <a:t>Date/subtitle goes here</a:t>
            </a:r>
          </a:p>
        </p:txBody>
      </p:sp>
      <p:sp>
        <p:nvSpPr>
          <p:cNvPr id="17" name="Text Placeholder 16">
            <a:extLst>
              <a:ext uri="{FF2B5EF4-FFF2-40B4-BE49-F238E27FC236}">
                <a16:creationId xmlns:a16="http://schemas.microsoft.com/office/drawing/2014/main" id="{53F3D094-8507-4675-9425-D7CCB291279A}"/>
              </a:ext>
            </a:extLst>
          </p:cNvPr>
          <p:cNvSpPr>
            <a:spLocks noGrp="1"/>
          </p:cNvSpPr>
          <p:nvPr>
            <p:ph type="body" sz="quarter" idx="10" hasCustomPrompt="1"/>
          </p:nvPr>
        </p:nvSpPr>
        <p:spPr>
          <a:xfrm>
            <a:off x="694944" y="9802368"/>
            <a:ext cx="11372850" cy="1581150"/>
          </a:xfrm>
        </p:spPr>
        <p:txBody>
          <a:bodyPr/>
          <a:lstStyle>
            <a:lvl1pPr marL="0" indent="0">
              <a:spcBef>
                <a:spcPts val="0"/>
              </a:spcBef>
              <a:buNone/>
              <a:defRPr/>
            </a:lvl1pPr>
          </a:lstStyle>
          <a:p>
            <a:pPr lvl="0"/>
            <a:r>
              <a:rPr lang="en-US"/>
              <a:t>Name goes here</a:t>
            </a:r>
            <a:br>
              <a:rPr lang="en-US"/>
            </a:br>
            <a:r>
              <a:rPr lang="en-US"/>
              <a:t>Position goes here</a:t>
            </a:r>
          </a:p>
        </p:txBody>
      </p:sp>
      <p:sp>
        <p:nvSpPr>
          <p:cNvPr id="8" name="Freeform: Shape 13">
            <a:extLst>
              <a:ext uri="{FF2B5EF4-FFF2-40B4-BE49-F238E27FC236}">
                <a16:creationId xmlns:a16="http://schemas.microsoft.com/office/drawing/2014/main" id="{9F557C70-FE77-1840-9176-02291FB36A72}"/>
              </a:ext>
            </a:extLst>
          </p:cNvPr>
          <p:cNvSpPr/>
          <p:nvPr userDrawn="1"/>
        </p:nvSpPr>
        <p:spPr>
          <a:xfrm>
            <a:off x="14157961" y="0"/>
            <a:ext cx="10226039" cy="13719261"/>
          </a:xfrm>
          <a:custGeom>
            <a:avLst/>
            <a:gdLst>
              <a:gd name="connsiteX0" fmla="*/ 2570684 w 10226039"/>
              <a:gd name="connsiteY0" fmla="*/ 0 h 13719261"/>
              <a:gd name="connsiteX1" fmla="*/ 6040601 w 10226039"/>
              <a:gd name="connsiteY1" fmla="*/ 0 h 13719261"/>
              <a:gd name="connsiteX2" fmla="*/ 5489003 w 10226039"/>
              <a:gd name="connsiteY2" fmla="*/ 2946777 h 13719261"/>
              <a:gd name="connsiteX3" fmla="*/ 8422727 w 10226039"/>
              <a:gd name="connsiteY3" fmla="*/ 44613 h 13719261"/>
              <a:gd name="connsiteX4" fmla="*/ 8543311 w 10226039"/>
              <a:gd name="connsiteY4" fmla="*/ 0 h 13719261"/>
              <a:gd name="connsiteX5" fmla="*/ 10226039 w 10226039"/>
              <a:gd name="connsiteY5" fmla="*/ 0 h 13719261"/>
              <a:gd name="connsiteX6" fmla="*/ 10226039 w 10226039"/>
              <a:gd name="connsiteY6" fmla="*/ 3726234 h 13719261"/>
              <a:gd name="connsiteX7" fmla="*/ 10218619 w 10226039"/>
              <a:gd name="connsiteY7" fmla="*/ 3765852 h 13719261"/>
              <a:gd name="connsiteX8" fmla="*/ 5004857 w 10226039"/>
              <a:gd name="connsiteY8" fmla="*/ 8040537 h 13719261"/>
              <a:gd name="connsiteX9" fmla="*/ 3940763 w 10226039"/>
              <a:gd name="connsiteY9" fmla="*/ 13719261 h 13719261"/>
              <a:gd name="connsiteX10" fmla="*/ 0 w 10226039"/>
              <a:gd name="connsiteY10" fmla="*/ 13719261 h 1371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26039" h="13719261">
                <a:moveTo>
                  <a:pt x="2570684" y="0"/>
                </a:moveTo>
                <a:lnTo>
                  <a:pt x="6040601" y="0"/>
                </a:lnTo>
                <a:lnTo>
                  <a:pt x="5489003" y="2946777"/>
                </a:lnTo>
                <a:cubicBezTo>
                  <a:pt x="6058449" y="1630922"/>
                  <a:pt x="7116933" y="587408"/>
                  <a:pt x="8422727" y="44613"/>
                </a:cubicBezTo>
                <a:lnTo>
                  <a:pt x="8543311" y="0"/>
                </a:lnTo>
                <a:lnTo>
                  <a:pt x="10226039" y="0"/>
                </a:lnTo>
                <a:lnTo>
                  <a:pt x="10226039" y="3726234"/>
                </a:lnTo>
                <a:lnTo>
                  <a:pt x="10218619" y="3765852"/>
                </a:lnTo>
                <a:cubicBezTo>
                  <a:pt x="7524903" y="3351926"/>
                  <a:pt x="5632205" y="4691887"/>
                  <a:pt x="5004857" y="8040537"/>
                </a:cubicBezTo>
                <a:lnTo>
                  <a:pt x="3940763" y="13719261"/>
                </a:lnTo>
                <a:lnTo>
                  <a:pt x="0" y="13719261"/>
                </a:lnTo>
                <a:close/>
              </a:path>
            </a:pathLst>
          </a:custGeom>
          <a:gradFill>
            <a:gsLst>
              <a:gs pos="100000">
                <a:schemeClr val="tx2"/>
              </a:gs>
              <a:gs pos="0">
                <a:schemeClr val="accent2"/>
              </a:gs>
            </a:gsLst>
            <a:lin ang="5400000" scaled="1"/>
          </a:gradFill>
          <a:ln w="12537" cap="flat">
            <a:noFill/>
            <a:prstDash val="solid"/>
            <a:miter/>
          </a:ln>
        </p:spPr>
        <p:txBody>
          <a:bodyPr wrap="square" rtlCol="0" anchor="ctr">
            <a:noAutofit/>
          </a:bodyPr>
          <a:lstStyle/>
          <a:p>
            <a:endParaRPr lang="en-US"/>
          </a:p>
        </p:txBody>
      </p:sp>
      <p:pic>
        <p:nvPicPr>
          <p:cNvPr id="7" name="Picture 6">
            <a:extLst>
              <a:ext uri="{FF2B5EF4-FFF2-40B4-BE49-F238E27FC236}">
                <a16:creationId xmlns:a16="http://schemas.microsoft.com/office/drawing/2014/main" id="{49DC64C5-35EB-D842-A098-060820BD0A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79887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1_PostIt Image w Column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21AA0E-9E2E-CD48-B732-33823216CA71}"/>
              </a:ext>
            </a:extLst>
          </p:cNvPr>
          <p:cNvSpPr>
            <a:spLocks noGrp="1"/>
          </p:cNvSpPr>
          <p:nvPr>
            <p:ph type="pic" sz="quarter" idx="12"/>
          </p:nvPr>
        </p:nvSpPr>
        <p:spPr>
          <a:xfrm>
            <a:off x="0" y="0"/>
            <a:ext cx="24387048" cy="5829300"/>
          </a:xfrm>
          <a:solidFill>
            <a:schemeClr val="bg1">
              <a:lumMod val="85000"/>
            </a:schemeClr>
          </a:solidFill>
        </p:spPr>
        <p:txBody>
          <a:bodyPr/>
          <a:lstStyle>
            <a:lvl1pPr>
              <a:defRPr>
                <a:ln>
                  <a:noFill/>
                </a:ln>
              </a:defRPr>
            </a:lvl1pPr>
          </a:lstStyle>
          <a:p>
            <a:endParaRPr lang="en-US"/>
          </a:p>
        </p:txBody>
      </p:sp>
      <p:sp>
        <p:nvSpPr>
          <p:cNvPr id="2" name="Title 1">
            <a:extLst>
              <a:ext uri="{FF2B5EF4-FFF2-40B4-BE49-F238E27FC236}">
                <a16:creationId xmlns:a16="http://schemas.microsoft.com/office/drawing/2014/main" id="{AD5C2CD8-DC86-C544-8C8F-8AA6368F4C1E}"/>
              </a:ext>
            </a:extLst>
          </p:cNvPr>
          <p:cNvSpPr>
            <a:spLocks noGrp="1"/>
          </p:cNvSpPr>
          <p:nvPr>
            <p:ph type="title"/>
          </p:nvPr>
        </p:nvSpPr>
        <p:spPr>
          <a:xfrm>
            <a:off x="347472" y="731520"/>
            <a:ext cx="5943600" cy="2735580"/>
          </a:xfrm>
          <a:solidFill>
            <a:srgbClr val="F6D7F4"/>
          </a:solidFill>
          <a:ln w="12700">
            <a:noFill/>
          </a:ln>
        </p:spPr>
        <p:txBody>
          <a:bodyPr vert="horz" lIns="329184" tIns="155448" rIns="329184" bIns="155448" rtlCol="0" anchor="t" anchorCtr="0">
            <a:noAutofit/>
          </a:bodyPr>
          <a:lstStyle>
            <a:lvl1pPr>
              <a:defRPr lang="en-US" dirty="0">
                <a:ln w="9525">
                  <a:noFill/>
                </a:ln>
                <a:solidFill>
                  <a:srgbClr val="95008A"/>
                </a:solidFill>
              </a:defRPr>
            </a:lvl1pPr>
          </a:lstStyle>
          <a:p>
            <a:pPr lvl="0"/>
            <a:r>
              <a:rPr lang="en-US"/>
              <a:t>Click to edit Master title style</a:t>
            </a:r>
          </a:p>
        </p:txBody>
      </p:sp>
      <p:sp>
        <p:nvSpPr>
          <p:cNvPr id="12" name="Text Placeholder 11">
            <a:extLst>
              <a:ext uri="{FF2B5EF4-FFF2-40B4-BE49-F238E27FC236}">
                <a16:creationId xmlns:a16="http://schemas.microsoft.com/office/drawing/2014/main" id="{DCC058C0-AC01-CB46-87CA-5136C7D81224}"/>
              </a:ext>
            </a:extLst>
          </p:cNvPr>
          <p:cNvSpPr>
            <a:spLocks noGrp="1"/>
          </p:cNvSpPr>
          <p:nvPr>
            <p:ph type="body" sz="quarter" idx="15" hasCustomPrompt="1"/>
          </p:nvPr>
        </p:nvSpPr>
        <p:spPr>
          <a:xfrm>
            <a:off x="6604000" y="10150475"/>
            <a:ext cx="5207000"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 Logo 1</a:t>
            </a:r>
          </a:p>
        </p:txBody>
      </p:sp>
      <p:sp>
        <p:nvSpPr>
          <p:cNvPr id="14" name="Text Placeholder 13">
            <a:extLst>
              <a:ext uri="{FF2B5EF4-FFF2-40B4-BE49-F238E27FC236}">
                <a16:creationId xmlns:a16="http://schemas.microsoft.com/office/drawing/2014/main" id="{3A174CE8-FAED-E344-9D43-F895B3880257}"/>
              </a:ext>
            </a:extLst>
          </p:cNvPr>
          <p:cNvSpPr>
            <a:spLocks noGrp="1"/>
          </p:cNvSpPr>
          <p:nvPr>
            <p:ph type="body" sz="quarter" idx="16" hasCustomPrompt="1"/>
          </p:nvPr>
        </p:nvSpPr>
        <p:spPr>
          <a:xfrm>
            <a:off x="6605334" y="10777566"/>
            <a:ext cx="5212080" cy="1874519"/>
          </a:xfrm>
        </p:spPr>
        <p:txBody>
          <a:bodyPr vert="horz" lIns="0" tIns="0" rIns="0" bIns="0" rtlCol="0">
            <a:noAutofit/>
          </a:bodyPr>
          <a:lstStyle>
            <a:lvl1pPr>
              <a:defRPr lang="en-US" sz="2250" dirty="0" smtClean="0">
                <a:ln>
                  <a:noFill/>
                </a:ln>
              </a:defRPr>
            </a:lvl1pPr>
            <a:lvl2pPr>
              <a:defRPr lang="en-US" sz="2250" dirty="0" smtClean="0"/>
            </a:lvl2pPr>
            <a:lvl3pPr>
              <a:defRPr lang="en-US" sz="2250" dirty="0" smtClean="0"/>
            </a:lvl3pPr>
            <a:lvl4pPr>
              <a:defRPr lang="en-US" sz="2250" dirty="0" smtClean="0"/>
            </a:lvl4pPr>
            <a:lvl5pPr>
              <a:defRPr lang="en-US" sz="2250" dirty="0"/>
            </a:lvl5pPr>
          </a:lstStyle>
          <a:p>
            <a:pPr lvl="0">
              <a:spcAft>
                <a:spcPts val="2250"/>
              </a:spcAft>
            </a:pPr>
            <a:r>
              <a:rPr lang="en-US"/>
              <a:t>Text Here. Replace header with a logo/icon if needed.</a:t>
            </a:r>
          </a:p>
        </p:txBody>
      </p:sp>
      <p:sp>
        <p:nvSpPr>
          <p:cNvPr id="17" name="Text Placeholder 16">
            <a:extLst>
              <a:ext uri="{FF2B5EF4-FFF2-40B4-BE49-F238E27FC236}">
                <a16:creationId xmlns:a16="http://schemas.microsoft.com/office/drawing/2014/main" id="{90495CBD-86BD-F448-B412-5619D1E08B92}"/>
              </a:ext>
            </a:extLst>
          </p:cNvPr>
          <p:cNvSpPr>
            <a:spLocks noGrp="1"/>
          </p:cNvSpPr>
          <p:nvPr>
            <p:ph type="body" sz="quarter" idx="17" hasCustomPrompt="1"/>
          </p:nvPr>
        </p:nvSpPr>
        <p:spPr>
          <a:xfrm>
            <a:off x="12545314" y="10149840"/>
            <a:ext cx="5202936" cy="457200"/>
          </a:xfrm>
        </p:spPr>
        <p:txBody>
          <a:bodyPr vert="horz" lIns="0" tIns="0" rIns="0" bIns="0" rtlCol="0">
            <a:noAutofit/>
          </a:bodyPr>
          <a:lstStyle>
            <a:lvl1pPr>
              <a:defRPr lang="en-US" b="1" dirty="0" smtClean="0">
                <a:ln>
                  <a:noFill/>
                </a:ln>
              </a:defRPr>
            </a:lvl1pPr>
            <a:lvl2pPr>
              <a:defRPr lang="en-US" dirty="0" smtClean="0"/>
            </a:lvl2pPr>
            <a:lvl3pPr>
              <a:defRPr lang="en-US" dirty="0" smtClean="0"/>
            </a:lvl3pPr>
            <a:lvl4pPr>
              <a:defRPr lang="en-US" dirty="0" smtClean="0"/>
            </a:lvl4pPr>
            <a:lvl5pPr>
              <a:defRPr lang="en-US" dirty="0"/>
            </a:lvl5pPr>
          </a:lstStyle>
          <a:p>
            <a:pPr lvl="0"/>
            <a:r>
              <a:rPr lang="en-US"/>
              <a:t>Header / Logo 2</a:t>
            </a:r>
          </a:p>
        </p:txBody>
      </p:sp>
      <p:sp>
        <p:nvSpPr>
          <p:cNvPr id="19" name="Text Placeholder 18">
            <a:extLst>
              <a:ext uri="{FF2B5EF4-FFF2-40B4-BE49-F238E27FC236}">
                <a16:creationId xmlns:a16="http://schemas.microsoft.com/office/drawing/2014/main" id="{C019A4AC-BDD1-5E47-B147-29012BDE337D}"/>
              </a:ext>
            </a:extLst>
          </p:cNvPr>
          <p:cNvSpPr>
            <a:spLocks noGrp="1"/>
          </p:cNvSpPr>
          <p:nvPr>
            <p:ph type="body" sz="quarter" idx="18" hasCustomPrompt="1"/>
          </p:nvPr>
        </p:nvSpPr>
        <p:spPr>
          <a:xfrm>
            <a:off x="12545568" y="10774807"/>
            <a:ext cx="5212080" cy="1874519"/>
          </a:xfrm>
        </p:spPr>
        <p:txBody>
          <a:bodyPr vert="horz" lIns="0" tIns="0" rIns="0" bIns="0" rtlCol="0">
            <a:noAutofit/>
          </a:bodyPr>
          <a:lstStyle>
            <a:lvl1pPr>
              <a:defRPr lang="en-US" sz="2250" dirty="0" smtClean="0">
                <a:ln>
                  <a:noFill/>
                </a:ln>
              </a:defRPr>
            </a:lvl1pPr>
            <a:lvl2pPr>
              <a:defRPr lang="en-US" sz="2250" dirty="0" smtClean="0"/>
            </a:lvl2pPr>
            <a:lvl3pPr>
              <a:defRPr lang="en-US" sz="2250" dirty="0" smtClean="0"/>
            </a:lvl3pPr>
            <a:lvl4pPr>
              <a:defRPr lang="en-US" sz="2250" dirty="0" smtClean="0"/>
            </a:lvl4pPr>
            <a:lvl5pPr>
              <a:defRPr lang="en-US" sz="2250" dirty="0"/>
            </a:lvl5pPr>
          </a:lstStyle>
          <a:p>
            <a:pPr lvl="0">
              <a:spcAft>
                <a:spcPts val="2250"/>
              </a:spcAft>
            </a:pPr>
            <a:r>
              <a:rPr lang="en-US"/>
              <a:t>Text Here. Replace header with a logo/icon if needed.</a:t>
            </a:r>
          </a:p>
        </p:txBody>
      </p:sp>
      <p:sp>
        <p:nvSpPr>
          <p:cNvPr id="21" name="Text Placeholder 20">
            <a:extLst>
              <a:ext uri="{FF2B5EF4-FFF2-40B4-BE49-F238E27FC236}">
                <a16:creationId xmlns:a16="http://schemas.microsoft.com/office/drawing/2014/main" id="{23F25846-6125-3043-A992-08E3E149E901}"/>
              </a:ext>
            </a:extLst>
          </p:cNvPr>
          <p:cNvSpPr>
            <a:spLocks noGrp="1"/>
          </p:cNvSpPr>
          <p:nvPr>
            <p:ph type="body" sz="quarter" idx="19" hasCustomPrompt="1"/>
          </p:nvPr>
        </p:nvSpPr>
        <p:spPr>
          <a:xfrm>
            <a:off x="18451449" y="10149840"/>
            <a:ext cx="5202936"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 Logo 3</a:t>
            </a:r>
          </a:p>
        </p:txBody>
      </p:sp>
      <p:sp>
        <p:nvSpPr>
          <p:cNvPr id="23" name="Text Placeholder 22">
            <a:extLst>
              <a:ext uri="{FF2B5EF4-FFF2-40B4-BE49-F238E27FC236}">
                <a16:creationId xmlns:a16="http://schemas.microsoft.com/office/drawing/2014/main" id="{95B46F53-F64E-AC4D-B9A3-A430265FFAD6}"/>
              </a:ext>
            </a:extLst>
          </p:cNvPr>
          <p:cNvSpPr>
            <a:spLocks noGrp="1"/>
          </p:cNvSpPr>
          <p:nvPr>
            <p:ph type="body" sz="quarter" idx="20" hasCustomPrompt="1"/>
          </p:nvPr>
        </p:nvSpPr>
        <p:spPr>
          <a:xfrm>
            <a:off x="18452592" y="10780776"/>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spcAft>
                <a:spcPts val="2250"/>
              </a:spcAft>
            </a:pPr>
            <a:r>
              <a:rPr lang="en-US"/>
              <a:t>Text Here. Replace header with a logo/icon if needed.</a:t>
            </a:r>
          </a:p>
        </p:txBody>
      </p:sp>
      <p:sp>
        <p:nvSpPr>
          <p:cNvPr id="24" name="Freeform 5">
            <a:extLst>
              <a:ext uri="{FF2B5EF4-FFF2-40B4-BE49-F238E27FC236}">
                <a16:creationId xmlns:a16="http://schemas.microsoft.com/office/drawing/2014/main" id="{348EC69C-A083-3247-99EE-F0491CBBF240}"/>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ln>
                <a:noFill/>
              </a:ln>
            </a:endParaRPr>
          </a:p>
        </p:txBody>
      </p:sp>
    </p:spTree>
    <p:extLst>
      <p:ext uri="{BB962C8B-B14F-4D97-AF65-F5344CB8AC3E}">
        <p14:creationId xmlns:p14="http://schemas.microsoft.com/office/powerpoint/2010/main" val="73790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A1175B-AB55-4201-86CB-865AD2E0E905}"/>
              </a:ext>
            </a:extLst>
          </p:cNvPr>
          <p:cNvSpPr>
            <a:spLocks noGrp="1"/>
          </p:cNvSpPr>
          <p:nvPr>
            <p:ph type="sldNum" sz="quarter" idx="11"/>
          </p:nvPr>
        </p:nvSpPr>
        <p:spPr>
          <a:xfrm>
            <a:off x="22402801" y="12985750"/>
            <a:ext cx="1234804" cy="466344"/>
          </a:xfrm>
          <a:prstGeom prst="rect">
            <a:avLst/>
          </a:prstGeom>
        </p:spPr>
        <p:txBody>
          <a:body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601968" y="626296"/>
            <a:ext cx="7190232" cy="12353544"/>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marL="457200" lvl="0" indent="-566928" fontAlgn="base">
              <a:buChar char="•"/>
            </a:pPr>
            <a:r>
              <a:rPr lang="en-US"/>
              <a:t>Edit Master text styles</a:t>
            </a:r>
          </a:p>
          <a:p>
            <a:pPr lvl="1" fontAlgn="base"/>
            <a:r>
              <a:rPr lang="en-US"/>
              <a:t>Second level</a:t>
            </a:r>
          </a:p>
          <a:p>
            <a:pPr lvl="2" fontAlgn="base"/>
            <a:r>
              <a:rPr lang="en-US"/>
              <a:t>Third level</a:t>
            </a:r>
          </a:p>
          <a:p>
            <a:pPr lvl="3" fontAlgn="base"/>
            <a:r>
              <a:rPr lang="en-US"/>
              <a:t>Fourth level</a:t>
            </a:r>
          </a:p>
          <a:p>
            <a:pPr lvl="4" fontAlgn="base"/>
            <a:r>
              <a:rPr lang="en-US"/>
              <a:t>Fifth level</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85800" y="3685032"/>
            <a:ext cx="5236506" cy="2276856"/>
          </a:xfrm>
        </p:spPr>
        <p:txBody>
          <a:bodyPr vert="horz" lIns="0" tIns="0" rIns="0" bIns="0" rtlCol="0">
            <a:noAutofit/>
          </a:bodyPr>
          <a:lstStyle>
            <a:lvl1pPr>
              <a:defRPr lang="en-US" sz="3750" dirty="0">
                <a:ln w="3175">
                  <a:noFill/>
                </a:ln>
              </a:defRPr>
            </a:lvl1pPr>
          </a:lstStyle>
          <a:p>
            <a:pPr marL="0" lvl="0" indent="0" fontAlgn="base">
              <a:buNone/>
            </a:pPr>
            <a:r>
              <a:rPr lang="en-US"/>
              <a:t>Subtitle or callout if needed, all titles and subtitles are sentence case </a:t>
            </a:r>
          </a:p>
        </p:txBody>
      </p:sp>
      <p:sp>
        <p:nvSpPr>
          <p:cNvPr id="6" name="Text Placeholder 5">
            <a:extLst>
              <a:ext uri="{FF2B5EF4-FFF2-40B4-BE49-F238E27FC236}">
                <a16:creationId xmlns:a16="http://schemas.microsoft.com/office/drawing/2014/main" id="{808F5F46-46D7-FC41-96C7-36DEC6BD8687}"/>
              </a:ext>
            </a:extLst>
          </p:cNvPr>
          <p:cNvSpPr>
            <a:spLocks noGrp="1"/>
          </p:cNvSpPr>
          <p:nvPr>
            <p:ph type="body" sz="quarter" idx="14"/>
          </p:nvPr>
        </p:nvSpPr>
        <p:spPr>
          <a:xfrm>
            <a:off x="16471900" y="624967"/>
            <a:ext cx="7187184" cy="12353544"/>
          </a:xfrm>
        </p:spPr>
        <p:txBody>
          <a:bodyPr vert="horz" lIns="0" tIns="0" rIns="0" bIns="0" rtlCol="0">
            <a:noAutofit/>
          </a:bodyPr>
          <a:lstStyle>
            <a:lvl1pPr marL="566928" indent="-566928">
              <a:defRPr lang="en-US" dirty="0"/>
            </a:lvl1pPr>
            <a:lvl2pPr>
              <a:defRPr lang="en-US" dirty="0"/>
            </a:lvl2pPr>
            <a:lvl3pPr>
              <a:defRPr lang="en-US" dirty="0"/>
            </a:lvl3pPr>
            <a:lvl4pPr>
              <a:defRPr lang="en-US" dirty="0"/>
            </a:lvl4pPr>
            <a:lvl5pPr>
              <a:defRPr lang="en-US" dirty="0"/>
            </a:lvl5pPr>
          </a:lstStyle>
          <a:p>
            <a:pPr marL="457200" lvl="0" fontAlgn="base">
              <a:buChar char="•"/>
            </a:pPr>
            <a:r>
              <a:rPr lang="en-US"/>
              <a:t>Edit Master text styles</a:t>
            </a:r>
          </a:p>
          <a:p>
            <a:pPr lvl="1" fontAlgn="base"/>
            <a:r>
              <a:rPr lang="en-US"/>
              <a:t>Second level</a:t>
            </a:r>
          </a:p>
          <a:p>
            <a:pPr lvl="2" fontAlgn="base"/>
            <a:r>
              <a:rPr lang="en-US"/>
              <a:t>Third level</a:t>
            </a:r>
          </a:p>
          <a:p>
            <a:pPr lvl="3" fontAlgn="base"/>
            <a:r>
              <a:rPr lang="en-US"/>
              <a:t>Fourth level</a:t>
            </a:r>
          </a:p>
          <a:p>
            <a:pPr lvl="4" fontAlgn="base"/>
            <a:r>
              <a:rPr lang="en-US"/>
              <a:t>Fifth level</a:t>
            </a:r>
          </a:p>
        </p:txBody>
      </p:sp>
      <p:sp>
        <p:nvSpPr>
          <p:cNvPr id="5" name="Title 4">
            <a:extLst>
              <a:ext uri="{FF2B5EF4-FFF2-40B4-BE49-F238E27FC236}">
                <a16:creationId xmlns:a16="http://schemas.microsoft.com/office/drawing/2014/main" id="{9E8E5F5F-E11E-C44F-B488-CB35674682B5}"/>
              </a:ext>
            </a:extLst>
          </p:cNvPr>
          <p:cNvSpPr>
            <a:spLocks noGrp="1"/>
          </p:cNvSpPr>
          <p:nvPr>
            <p:ph type="title" hasCustomPrompt="1"/>
          </p:nvPr>
        </p:nvSpPr>
        <p:spPr/>
        <p:txBody>
          <a:bodyPr/>
          <a:lstStyle/>
          <a:p>
            <a:r>
              <a:rPr lang="en-US"/>
              <a:t>Content Slide,</a:t>
            </a:r>
            <a:br>
              <a:rPr lang="en-US"/>
            </a:br>
            <a:r>
              <a:rPr lang="en-US"/>
              <a:t>Two Columns</a:t>
            </a:r>
          </a:p>
        </p:txBody>
      </p:sp>
      <p:sp>
        <p:nvSpPr>
          <p:cNvPr id="10" name="Footer Placeholder 9">
            <a:extLst>
              <a:ext uri="{FF2B5EF4-FFF2-40B4-BE49-F238E27FC236}">
                <a16:creationId xmlns:a16="http://schemas.microsoft.com/office/drawing/2014/main" id="{7F500EC3-B56F-D543-A50F-942AF23525BB}"/>
              </a:ext>
            </a:extLst>
          </p:cNvPr>
          <p:cNvSpPr>
            <a:spLocks noGrp="1"/>
          </p:cNvSpPr>
          <p:nvPr>
            <p:ph type="ftr" sz="quarter" idx="15"/>
          </p:nvPr>
        </p:nvSpPr>
        <p:spPr>
          <a:xfrm>
            <a:off x="6629400" y="13000314"/>
            <a:ext cx="5518291" cy="486410"/>
          </a:xfrm>
          <a:prstGeom prst="rect">
            <a:avLst/>
          </a:prstGeom>
        </p:spPr>
        <p:txBody>
          <a:bodyPr/>
          <a:lstStyle/>
          <a:p>
            <a:endParaRPr lang="en-US"/>
          </a:p>
        </p:txBody>
      </p:sp>
    </p:spTree>
    <p:extLst>
      <p:ext uri="{BB962C8B-B14F-4D97-AF65-F5344CB8AC3E}">
        <p14:creationId xmlns:p14="http://schemas.microsoft.com/office/powerpoint/2010/main" val="44174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age Title 01">
    <p:bg>
      <p:bgPr>
        <a:solidFill>
          <a:schemeClr val="tx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5A85A06-2F38-EF44-A887-B19E66BB54AB}"/>
              </a:ext>
            </a:extLst>
          </p:cNvPr>
          <p:cNvSpPr>
            <a:spLocks noGrp="1"/>
          </p:cNvSpPr>
          <p:nvPr>
            <p:ph type="pic" sz="quarter" idx="11"/>
          </p:nvPr>
        </p:nvSpPr>
        <p:spPr>
          <a:xfrm>
            <a:off x="9220200" y="0"/>
            <a:ext cx="15157704" cy="13716000"/>
          </a:xfrm>
          <a:solidFill>
            <a:schemeClr val="bg1">
              <a:lumMod val="75000"/>
            </a:schemeClr>
          </a:solidFill>
        </p:spPr>
        <p:txBody>
          <a:bodyPr/>
          <a:lstStyle/>
          <a:p>
            <a:endParaRPr lang="en-US"/>
          </a:p>
        </p:txBody>
      </p:sp>
      <p:sp>
        <p:nvSpPr>
          <p:cNvPr id="2" name="Title 1"/>
          <p:cNvSpPr>
            <a:spLocks noGrp="1"/>
          </p:cNvSpPr>
          <p:nvPr>
            <p:ph type="ctrTitle" hasCustomPrompt="1"/>
          </p:nvPr>
        </p:nvSpPr>
        <p:spPr>
          <a:xfrm>
            <a:off x="649224" y="557784"/>
            <a:ext cx="8228076" cy="4315968"/>
          </a:xfrm>
        </p:spPr>
        <p:txBody>
          <a:bodyPr anchor="b" anchorCtr="0">
            <a:noAutofit/>
          </a:bodyPr>
          <a:lstStyle>
            <a:lvl1pPr algn="l" fontAlgn="b">
              <a:lnSpc>
                <a:spcPct val="112000"/>
              </a:lnSpc>
              <a:defRPr sz="9000">
                <a:solidFill>
                  <a:schemeClr val="bg1"/>
                </a:solidFill>
              </a:defRPr>
            </a:lvl1pPr>
          </a:lstStyle>
          <a:p>
            <a:r>
              <a:rPr lang="en-US"/>
              <a:t>Title with</a:t>
            </a:r>
            <a:br>
              <a:rPr lang="en-US"/>
            </a:br>
            <a:r>
              <a:rPr lang="en-US"/>
              <a:t>multiple lines</a:t>
            </a:r>
            <a:br>
              <a:rPr lang="en-US"/>
            </a:br>
            <a:r>
              <a:rPr lang="en-US"/>
              <a:t>here</a:t>
            </a:r>
          </a:p>
        </p:txBody>
      </p:sp>
      <p:sp>
        <p:nvSpPr>
          <p:cNvPr id="3" name="Subtitle 2"/>
          <p:cNvSpPr>
            <a:spLocks noGrp="1"/>
          </p:cNvSpPr>
          <p:nvPr>
            <p:ph type="subTitle" idx="1" hasCustomPrompt="1"/>
          </p:nvPr>
        </p:nvSpPr>
        <p:spPr>
          <a:xfrm>
            <a:off x="676656" y="5029200"/>
            <a:ext cx="8200644" cy="2304288"/>
          </a:xfrm>
        </p:spPr>
        <p:txBody>
          <a:bodyPr vert="horz" lIns="0" tIns="0" rIns="0" bIns="0" rtlCol="0" anchor="t">
            <a:noAutofit/>
          </a:bodyPr>
          <a:lstStyle>
            <a:lvl1pPr>
              <a:defRPr lang="en-US" sz="5250">
                <a:ln>
                  <a:noFill/>
                </a:ln>
                <a:solidFill>
                  <a:schemeClr val="bg1"/>
                </a:solidFill>
              </a:defRPr>
            </a:lvl1pPr>
          </a:lstStyle>
          <a:p>
            <a:pPr lvl="0"/>
            <a:r>
              <a:rPr lang="en-US"/>
              <a:t>Date/subtitle goes here</a:t>
            </a:r>
          </a:p>
        </p:txBody>
      </p:sp>
      <p:sp>
        <p:nvSpPr>
          <p:cNvPr id="17" name="Text Placeholder 16">
            <a:extLst>
              <a:ext uri="{FF2B5EF4-FFF2-40B4-BE49-F238E27FC236}">
                <a16:creationId xmlns:a16="http://schemas.microsoft.com/office/drawing/2014/main" id="{53F3D094-8507-4675-9425-D7CCB291279A}"/>
              </a:ext>
            </a:extLst>
          </p:cNvPr>
          <p:cNvSpPr>
            <a:spLocks noGrp="1"/>
          </p:cNvSpPr>
          <p:nvPr>
            <p:ph type="body" sz="quarter" idx="10" hasCustomPrompt="1"/>
          </p:nvPr>
        </p:nvSpPr>
        <p:spPr>
          <a:xfrm>
            <a:off x="694944" y="9802368"/>
            <a:ext cx="8182356" cy="1581912"/>
          </a:xfrm>
        </p:spPr>
        <p:txBody>
          <a:bodyPr>
            <a:noAutofit/>
          </a:bodyPr>
          <a:lstStyle>
            <a:lvl1pPr marL="0" indent="0">
              <a:spcBef>
                <a:spcPts val="0"/>
              </a:spcBef>
              <a:buNone/>
              <a:defRPr>
                <a:solidFill>
                  <a:schemeClr val="bg1"/>
                </a:solidFill>
              </a:defRPr>
            </a:lvl1pPr>
          </a:lstStyle>
          <a:p>
            <a:pPr lvl="0"/>
            <a:r>
              <a:rPr lang="en-US"/>
              <a:t>Name goes here</a:t>
            </a:r>
            <a:br>
              <a:rPr lang="en-US"/>
            </a:br>
            <a:r>
              <a:rPr lang="en-US"/>
              <a:t>Position goes here</a:t>
            </a:r>
          </a:p>
        </p:txBody>
      </p:sp>
      <p:pic>
        <p:nvPicPr>
          <p:cNvPr id="7" name="Picture 6">
            <a:extLst>
              <a:ext uri="{FF2B5EF4-FFF2-40B4-BE49-F238E27FC236}">
                <a16:creationId xmlns:a16="http://schemas.microsoft.com/office/drawing/2014/main" id="{19A36F56-36E3-5E43-B173-31ECEBF395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400213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Image Title 0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5A85A06-2F38-EF44-A887-B19E66BB54AB}"/>
              </a:ext>
            </a:extLst>
          </p:cNvPr>
          <p:cNvSpPr>
            <a:spLocks noGrp="1"/>
          </p:cNvSpPr>
          <p:nvPr>
            <p:ph type="pic" sz="quarter" idx="11"/>
          </p:nvPr>
        </p:nvSpPr>
        <p:spPr>
          <a:xfrm>
            <a:off x="9220200" y="0"/>
            <a:ext cx="15157704" cy="13716000"/>
          </a:xfrm>
          <a:solidFill>
            <a:schemeClr val="bg1">
              <a:lumMod val="75000"/>
            </a:schemeClr>
          </a:solidFill>
        </p:spPr>
        <p:txBody>
          <a:bodyPr/>
          <a:lstStyle/>
          <a:p>
            <a:endParaRPr lang="en-US"/>
          </a:p>
        </p:txBody>
      </p:sp>
      <p:sp>
        <p:nvSpPr>
          <p:cNvPr id="2" name="Title 1"/>
          <p:cNvSpPr>
            <a:spLocks noGrp="1"/>
          </p:cNvSpPr>
          <p:nvPr>
            <p:ph type="ctrTitle" hasCustomPrompt="1"/>
          </p:nvPr>
        </p:nvSpPr>
        <p:spPr>
          <a:xfrm>
            <a:off x="649224" y="1613505"/>
            <a:ext cx="8228076" cy="4315968"/>
          </a:xfrm>
        </p:spPr>
        <p:txBody>
          <a:bodyPr anchor="b" anchorCtr="0">
            <a:noAutofit/>
          </a:bodyPr>
          <a:lstStyle>
            <a:lvl1pPr algn="l" fontAlgn="b">
              <a:lnSpc>
                <a:spcPct val="112000"/>
              </a:lnSpc>
              <a:defRPr sz="9000">
                <a:ln w="9525">
                  <a:noFill/>
                </a:ln>
                <a:solidFill>
                  <a:srgbClr val="EB0000"/>
                </a:solidFill>
              </a:defRPr>
            </a:lvl1pPr>
          </a:lstStyle>
          <a:p>
            <a:r>
              <a:rPr lang="en-US"/>
              <a:t>Title with</a:t>
            </a:r>
            <a:br>
              <a:rPr lang="en-US"/>
            </a:br>
            <a:r>
              <a:rPr lang="en-US"/>
              <a:t>multiple lines</a:t>
            </a:r>
            <a:br>
              <a:rPr lang="en-US"/>
            </a:br>
            <a:r>
              <a:rPr lang="en-US"/>
              <a:t>here</a:t>
            </a:r>
          </a:p>
        </p:txBody>
      </p:sp>
      <p:sp>
        <p:nvSpPr>
          <p:cNvPr id="17" name="Text Placeholder 16">
            <a:extLst>
              <a:ext uri="{FF2B5EF4-FFF2-40B4-BE49-F238E27FC236}">
                <a16:creationId xmlns:a16="http://schemas.microsoft.com/office/drawing/2014/main" id="{53F3D094-8507-4675-9425-D7CCB291279A}"/>
              </a:ext>
            </a:extLst>
          </p:cNvPr>
          <p:cNvSpPr>
            <a:spLocks noGrp="1"/>
          </p:cNvSpPr>
          <p:nvPr>
            <p:ph type="body" sz="quarter" idx="10" hasCustomPrompt="1"/>
          </p:nvPr>
        </p:nvSpPr>
        <p:spPr>
          <a:xfrm>
            <a:off x="694944" y="6219678"/>
            <a:ext cx="8182356" cy="1581912"/>
          </a:xfrm>
        </p:spPr>
        <p:txBody>
          <a:bodyPr>
            <a:noAutofit/>
          </a:bodyPr>
          <a:lstStyle>
            <a:lvl1pPr marL="0" indent="0">
              <a:spcBef>
                <a:spcPts val="0"/>
              </a:spcBef>
              <a:buNone/>
              <a:defRPr>
                <a:ln>
                  <a:noFill/>
                </a:ln>
              </a:defRPr>
            </a:lvl1pPr>
          </a:lstStyle>
          <a:p>
            <a:pPr lvl="0"/>
            <a:r>
              <a:rPr lang="en-US"/>
              <a:t>For [Name(s) of Executive(s)],</a:t>
            </a:r>
            <a:br>
              <a:rPr lang="en-US"/>
            </a:br>
            <a:r>
              <a:rPr lang="en-US"/>
              <a:t>[Title(s) of Executive(s)]</a:t>
            </a:r>
            <a:br>
              <a:rPr lang="en-US"/>
            </a:br>
            <a:r>
              <a:rPr lang="en-US"/>
              <a:t>[DATE]</a:t>
            </a:r>
          </a:p>
        </p:txBody>
      </p:sp>
      <p:sp>
        <p:nvSpPr>
          <p:cNvPr id="10" name="Freeform 5">
            <a:extLst>
              <a:ext uri="{FF2B5EF4-FFF2-40B4-BE49-F238E27FC236}">
                <a16:creationId xmlns:a16="http://schemas.microsoft.com/office/drawing/2014/main" id="{C486C08E-7F0F-A545-A602-350819B021C5}"/>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Picture Placeholder 5">
            <a:extLst>
              <a:ext uri="{FF2B5EF4-FFF2-40B4-BE49-F238E27FC236}">
                <a16:creationId xmlns:a16="http://schemas.microsoft.com/office/drawing/2014/main" id="{CB3E4017-F4D5-634F-9AE3-FEE2DD2B5A48}"/>
              </a:ext>
            </a:extLst>
          </p:cNvPr>
          <p:cNvSpPr>
            <a:spLocks noGrp="1"/>
          </p:cNvSpPr>
          <p:nvPr>
            <p:ph type="pic" sz="quarter" idx="12" hasCustomPrompt="1"/>
          </p:nvPr>
        </p:nvSpPr>
        <p:spPr>
          <a:xfrm>
            <a:off x="723900" y="8382000"/>
            <a:ext cx="8153400" cy="1524000"/>
          </a:xfrm>
          <a:solidFill>
            <a:schemeClr val="bg1">
              <a:lumMod val="85000"/>
            </a:schemeClr>
          </a:solidFill>
        </p:spPr>
        <p:txBody>
          <a:bodyPr/>
          <a:lstStyle>
            <a:lvl1pPr>
              <a:defRPr>
                <a:ln>
                  <a:noFill/>
                </a:ln>
                <a:solidFill>
                  <a:srgbClr val="FF0000"/>
                </a:solidFill>
              </a:defRPr>
            </a:lvl1pPr>
          </a:lstStyle>
          <a:p>
            <a:r>
              <a:rPr lang="en-US"/>
              <a:t>Insert Logo Here</a:t>
            </a:r>
          </a:p>
        </p:txBody>
      </p:sp>
    </p:spTree>
    <p:extLst>
      <p:ext uri="{BB962C8B-B14F-4D97-AF65-F5344CB8AC3E}">
        <p14:creationId xmlns:p14="http://schemas.microsoft.com/office/powerpoint/2010/main" val="239052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reaker 1">
    <p:bg>
      <p:bgPr>
        <a:solidFill>
          <a:srgbClr val="EB0000"/>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1C10B13-2F5A-4934-A945-9E34728E01DE}"/>
              </a:ext>
            </a:extLst>
          </p:cNvPr>
          <p:cNvSpPr>
            <a:spLocks noGrp="1"/>
          </p:cNvSpPr>
          <p:nvPr>
            <p:ph type="body" sz="quarter" idx="16" hasCustomPrompt="1"/>
          </p:nvPr>
        </p:nvSpPr>
        <p:spPr>
          <a:xfrm>
            <a:off x="723900" y="653287"/>
            <a:ext cx="11160125" cy="4200145"/>
          </a:xfrm>
          <a:noFill/>
          <a:ln>
            <a:noFill/>
          </a:ln>
        </p:spPr>
        <p:txBody>
          <a:bodyPr vert="horz" lIns="0" tIns="0" rIns="0" bIns="0" rtlCol="0" anchor="b">
            <a:noAutofit/>
          </a:bodyPr>
          <a:lstStyle>
            <a:lvl1pPr marL="0" indent="0" fontAlgn="base">
              <a:lnSpc>
                <a:spcPct val="112000"/>
              </a:lnSpc>
              <a:spcBef>
                <a:spcPts val="0"/>
              </a:spcBef>
              <a:buNone/>
              <a:defRPr lang="en-US" sz="9000" kern="1200" dirty="0" smtClean="0">
                <a:ln w="3175">
                  <a:noFill/>
                </a:ln>
                <a:solidFill>
                  <a:schemeClr val="bg1"/>
                </a:solidFill>
                <a:latin typeface="+mj-lt"/>
                <a:ea typeface="+mj-ea"/>
                <a:cs typeface="+mj-cs"/>
              </a:defRPr>
            </a:lvl1pPr>
            <a:lvl2pPr marL="228600" indent="0">
              <a:buNone/>
              <a:defRPr lang="en-US" smtClean="0"/>
            </a:lvl2pPr>
            <a:lvl3pPr>
              <a:defRPr lang="en-US" smtClean="0"/>
            </a:lvl3pPr>
            <a:lvl4pPr>
              <a:defRPr lang="en-US" smtClean="0"/>
            </a:lvl4pPr>
            <a:lvl5pPr>
              <a:defRPr lang="en-US"/>
            </a:lvl5pPr>
          </a:lstStyle>
          <a:p>
            <a:r>
              <a:rPr lang="en-US"/>
              <a:t>Breaker slide</a:t>
            </a:r>
          </a:p>
        </p:txBody>
      </p:sp>
      <p:sp>
        <p:nvSpPr>
          <p:cNvPr id="9" name="Text Placeholder 8">
            <a:extLst>
              <a:ext uri="{FF2B5EF4-FFF2-40B4-BE49-F238E27FC236}">
                <a16:creationId xmlns:a16="http://schemas.microsoft.com/office/drawing/2014/main" id="{9330AC38-FC0C-4B0C-8B12-F0EACB4CE126}"/>
              </a:ext>
            </a:extLst>
          </p:cNvPr>
          <p:cNvSpPr>
            <a:spLocks noGrp="1"/>
          </p:cNvSpPr>
          <p:nvPr>
            <p:ph type="body" sz="quarter" idx="18" hasCustomPrompt="1"/>
          </p:nvPr>
        </p:nvSpPr>
        <p:spPr>
          <a:xfrm>
            <a:off x="758826" y="4998535"/>
            <a:ext cx="11125200" cy="1627188"/>
          </a:xfrm>
        </p:spPr>
        <p:txBody>
          <a:bodyPr vert="horz" lIns="0" tIns="0" rIns="0" bIns="0" rtlCol="0" anchor="t">
            <a:noAutofit/>
          </a:bodyPr>
          <a:lstStyle>
            <a:lvl1pPr>
              <a:defRPr lang="en-US" sz="5250" dirty="0">
                <a:ln>
                  <a:noFill/>
                </a:ln>
                <a:solidFill>
                  <a:schemeClr val="bg1"/>
                </a:solidFill>
              </a:defRPr>
            </a:lvl1pPr>
          </a:lstStyle>
          <a:p>
            <a:pPr lvl="0"/>
            <a:r>
              <a:rPr lang="en-US"/>
              <a:t>All titles/subtitles are sentence case</a:t>
            </a:r>
          </a:p>
        </p:txBody>
      </p:sp>
      <p:pic>
        <p:nvPicPr>
          <p:cNvPr id="6" name="Picture 5">
            <a:extLst>
              <a:ext uri="{FF2B5EF4-FFF2-40B4-BE49-F238E27FC236}">
                <a16:creationId xmlns:a16="http://schemas.microsoft.com/office/drawing/2014/main" id="{474AC378-650A-164F-A05F-F2867C276C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233904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14:bounceEnd="50000">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14:bounceEnd="50000">
                                          <p:cBhvr additive="base">
                                            <p:cTn id="11" dur="500" fill="hold"/>
                                            <p:tgtEl>
                                              <p:spTgt spid="9">
                                                <p:txEl>
                                                  <p:pRg st="0" end="0"/>
                                                </p:txEl>
                                              </p:spTgt>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2" presetClass="entr" presetSubtype="8" fill="hold" nodeType="withEffect" p14:presetBounceEnd="50000">
                      <p:stCondLst>
                        <p:cond delay="0"/>
                      </p:stCondLst>
                      <p:childTnLst>
                        <p:set>
                          <p:cBhvr>
                            <p:cTn presetID="59" presetClass="entr" dur="1" fill="hold">
                              <p:stCondLst>
                                <p:cond delay="0"/>
                              </p:stCondLst>
                            </p:cTn>
                            <p:tgtEl>
                              <p:spTgt spid="12"/>
                            </p:tgtEl>
                            <p:attrNameLst>
                              <p:attrName>style.visibility</p:attrName>
                            </p:attrNameLst>
                          </p:cBhvr>
                          <p:to>
                            <p:strVal val="visible"/>
                          </p:to>
                        </p:set>
                        <p:anim calcmode="lin" valueType="num" p14:bounceEnd="50000">
                          <p:cBhvr additive="base">
                            <p:cTn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 presetClass="entr" presetSubtype="8" fill="hold" nodeType="withEffect" p14:presetBounceEnd="50000">
                      <p:stCondLst>
                        <p:cond delay="0"/>
                      </p:stCondLst>
                      <p:childTnLst>
                        <p:set>
                          <p:cBhvr>
                            <p:cTn dur="1" fill="hold">
                              <p:stCondLst>
                                <p:cond delay="0"/>
                              </p:stCondLst>
                            </p:cTn>
                            <p:tgtEl>
                              <p:spTgt spid="9"/>
                            </p:tgtEl>
                            <p:attrNameLst>
                              <p:attrName>style.visibility</p:attrName>
                            </p:attrNameLst>
                          </p:cBhvr>
                          <p:to>
                            <p:strVal val="visible"/>
                          </p:to>
                        </p:set>
                        <p:anim calcmode="lin" valueType="num" p14:bounceEnd="50000">
                          <p:cBhvr additive="base">
                            <p:cTn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2" presetClass="entr" presetSubtype="8" fill="hold" nodeType="withEffect">
                      <p:stCondLst>
                        <p:cond delay="0"/>
                      </p:stCondLst>
                      <p:childTnLst>
                        <p:set>
                          <p:cBhvr>
                            <p:cTn presetID="59" presetClass="entr"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reaker 2">
    <p:bg>
      <p:bgPr>
        <a:solidFill>
          <a:srgbClr val="FFDEDF"/>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1C10B13-2F5A-4934-A945-9E34728E01DE}"/>
              </a:ext>
            </a:extLst>
          </p:cNvPr>
          <p:cNvSpPr>
            <a:spLocks noGrp="1"/>
          </p:cNvSpPr>
          <p:nvPr>
            <p:ph type="body" sz="quarter" idx="16" hasCustomPrompt="1"/>
          </p:nvPr>
        </p:nvSpPr>
        <p:spPr>
          <a:xfrm>
            <a:off x="690575" y="649224"/>
            <a:ext cx="11155680" cy="4200145"/>
          </a:xfrm>
          <a:noFill/>
          <a:ln>
            <a:noFill/>
          </a:ln>
        </p:spPr>
        <p:txBody>
          <a:bodyPr vert="horz" lIns="0" tIns="0" rIns="0" bIns="0" rtlCol="0" anchor="b">
            <a:noAutofit/>
          </a:bodyPr>
          <a:lstStyle>
            <a:lvl1pPr marL="0" indent="0" fontAlgn="base">
              <a:lnSpc>
                <a:spcPct val="112000"/>
              </a:lnSpc>
              <a:spcBef>
                <a:spcPts val="0"/>
              </a:spcBef>
              <a:buNone/>
              <a:defRPr lang="en-US" sz="9000" kern="1200" dirty="0" smtClean="0">
                <a:ln w="3175">
                  <a:noFill/>
                </a:ln>
                <a:solidFill>
                  <a:srgbClr val="EB0000"/>
                </a:solidFill>
                <a:latin typeface="+mj-lt"/>
                <a:ea typeface="+mj-ea"/>
                <a:cs typeface="+mj-cs"/>
              </a:defRPr>
            </a:lvl1pPr>
            <a:lvl2pPr marL="228600" indent="0">
              <a:buNone/>
              <a:defRPr lang="en-US" smtClean="0"/>
            </a:lvl2pPr>
            <a:lvl3pPr>
              <a:defRPr lang="en-US" smtClean="0"/>
            </a:lvl3pPr>
            <a:lvl4pPr>
              <a:defRPr lang="en-US" smtClean="0"/>
            </a:lvl4pPr>
            <a:lvl5pPr>
              <a:defRPr lang="en-US"/>
            </a:lvl5pPr>
          </a:lstStyle>
          <a:p>
            <a:r>
              <a:rPr lang="en-US"/>
              <a:t>Breaker slide</a:t>
            </a:r>
          </a:p>
        </p:txBody>
      </p:sp>
      <p:sp>
        <p:nvSpPr>
          <p:cNvPr id="9" name="Text Placeholder 8">
            <a:extLst>
              <a:ext uri="{FF2B5EF4-FFF2-40B4-BE49-F238E27FC236}">
                <a16:creationId xmlns:a16="http://schemas.microsoft.com/office/drawing/2014/main" id="{9330AC38-FC0C-4B0C-8B12-F0EACB4CE126}"/>
              </a:ext>
            </a:extLst>
          </p:cNvPr>
          <p:cNvSpPr>
            <a:spLocks noGrp="1"/>
          </p:cNvSpPr>
          <p:nvPr>
            <p:ph type="body" sz="quarter" idx="18" hasCustomPrompt="1"/>
          </p:nvPr>
        </p:nvSpPr>
        <p:spPr>
          <a:xfrm>
            <a:off x="727152" y="5001768"/>
            <a:ext cx="11119104" cy="1627188"/>
          </a:xfrm>
        </p:spPr>
        <p:txBody>
          <a:bodyPr vert="horz" lIns="0" tIns="0" rIns="0" bIns="0" rtlCol="0" anchor="t">
            <a:noAutofit/>
          </a:bodyPr>
          <a:lstStyle>
            <a:lvl1pPr>
              <a:defRPr lang="en-US" sz="5250" dirty="0">
                <a:ln>
                  <a:noFill/>
                </a:ln>
              </a:defRPr>
            </a:lvl1pPr>
          </a:lstStyle>
          <a:p>
            <a:pPr lvl="0"/>
            <a:r>
              <a:rPr lang="en-US"/>
              <a:t>All titles/subtitles are sentence case</a:t>
            </a:r>
          </a:p>
        </p:txBody>
      </p:sp>
      <p:sp>
        <p:nvSpPr>
          <p:cNvPr id="8" name="Freeform 5">
            <a:extLst>
              <a:ext uri="{FF2B5EF4-FFF2-40B4-BE49-F238E27FC236}">
                <a16:creationId xmlns:a16="http://schemas.microsoft.com/office/drawing/2014/main" id="{91F5A193-D842-7B4C-9ECA-CC4B4756B37D}"/>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0862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Breaker 1">
    <p:bg>
      <p:bgPr>
        <a:solidFill>
          <a:schemeClr val="accent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1C10B13-2F5A-4934-A945-9E34728E01DE}"/>
              </a:ext>
            </a:extLst>
          </p:cNvPr>
          <p:cNvSpPr>
            <a:spLocks noGrp="1"/>
          </p:cNvSpPr>
          <p:nvPr>
            <p:ph type="body" sz="quarter" idx="16" hasCustomPrompt="1"/>
          </p:nvPr>
        </p:nvSpPr>
        <p:spPr>
          <a:xfrm>
            <a:off x="723900" y="653287"/>
            <a:ext cx="11160125" cy="4200145"/>
          </a:xfrm>
          <a:noFill/>
          <a:ln>
            <a:noFill/>
          </a:ln>
        </p:spPr>
        <p:txBody>
          <a:bodyPr vert="horz" lIns="0" tIns="0" rIns="0" bIns="0" rtlCol="0" anchor="b">
            <a:noAutofit/>
          </a:bodyPr>
          <a:lstStyle>
            <a:lvl1pPr marL="0" indent="0" fontAlgn="base">
              <a:lnSpc>
                <a:spcPct val="112000"/>
              </a:lnSpc>
              <a:spcBef>
                <a:spcPts val="0"/>
              </a:spcBef>
              <a:buNone/>
              <a:defRPr lang="en-US" sz="9000" kern="1200" dirty="0" smtClean="0">
                <a:ln w="3175">
                  <a:noFill/>
                </a:ln>
                <a:solidFill>
                  <a:schemeClr val="bg1"/>
                </a:solidFill>
                <a:latin typeface="+mj-lt"/>
                <a:ea typeface="+mj-ea"/>
                <a:cs typeface="+mj-cs"/>
              </a:defRPr>
            </a:lvl1pPr>
            <a:lvl2pPr marL="228600" indent="0">
              <a:buNone/>
              <a:defRPr lang="en-US" smtClean="0"/>
            </a:lvl2pPr>
            <a:lvl3pPr>
              <a:defRPr lang="en-US" smtClean="0"/>
            </a:lvl3pPr>
            <a:lvl4pPr>
              <a:defRPr lang="en-US" smtClean="0"/>
            </a:lvl4pPr>
            <a:lvl5pPr>
              <a:defRPr lang="en-US"/>
            </a:lvl5pPr>
          </a:lstStyle>
          <a:p>
            <a:r>
              <a:rPr lang="en-US"/>
              <a:t>Breaker slide</a:t>
            </a:r>
          </a:p>
        </p:txBody>
      </p:sp>
      <p:sp>
        <p:nvSpPr>
          <p:cNvPr id="9" name="Text Placeholder 8">
            <a:extLst>
              <a:ext uri="{FF2B5EF4-FFF2-40B4-BE49-F238E27FC236}">
                <a16:creationId xmlns:a16="http://schemas.microsoft.com/office/drawing/2014/main" id="{9330AC38-FC0C-4B0C-8B12-F0EACB4CE126}"/>
              </a:ext>
            </a:extLst>
          </p:cNvPr>
          <p:cNvSpPr>
            <a:spLocks noGrp="1"/>
          </p:cNvSpPr>
          <p:nvPr>
            <p:ph type="body" sz="quarter" idx="18" hasCustomPrompt="1"/>
          </p:nvPr>
        </p:nvSpPr>
        <p:spPr>
          <a:xfrm>
            <a:off x="758826" y="4998535"/>
            <a:ext cx="11125200" cy="1627188"/>
          </a:xfrm>
        </p:spPr>
        <p:txBody>
          <a:bodyPr vert="horz" lIns="0" tIns="0" rIns="0" bIns="0" rtlCol="0" anchor="t">
            <a:noAutofit/>
          </a:bodyPr>
          <a:lstStyle>
            <a:lvl1pPr>
              <a:defRPr lang="en-US" sz="5250" dirty="0">
                <a:ln>
                  <a:noFill/>
                </a:ln>
                <a:solidFill>
                  <a:schemeClr val="bg1"/>
                </a:solidFill>
              </a:defRPr>
            </a:lvl1pPr>
          </a:lstStyle>
          <a:p>
            <a:pPr lvl="0"/>
            <a:r>
              <a:rPr lang="en-US"/>
              <a:t>All titles/subtitles are sentence case</a:t>
            </a:r>
          </a:p>
        </p:txBody>
      </p:sp>
      <p:pic>
        <p:nvPicPr>
          <p:cNvPr id="6" name="Picture 5">
            <a:extLst>
              <a:ext uri="{FF2B5EF4-FFF2-40B4-BE49-F238E27FC236}">
                <a16:creationId xmlns:a16="http://schemas.microsoft.com/office/drawing/2014/main" id="{02DE6762-3189-BC4F-A17D-E2F6EA545E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254727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hank you UK">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3CEE62-06FB-4246-978E-3904D1D86A70}"/>
              </a:ext>
            </a:extLst>
          </p:cNvPr>
          <p:cNvSpPr/>
          <p:nvPr userDrawn="1"/>
        </p:nvSpPr>
        <p:spPr>
          <a:xfrm>
            <a:off x="18135600" y="0"/>
            <a:ext cx="624840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B635464-C3B1-44DD-82FD-C4B56469A642}"/>
              </a:ext>
            </a:extLst>
          </p:cNvPr>
          <p:cNvSpPr/>
          <p:nvPr userDrawn="1"/>
        </p:nvSpPr>
        <p:spPr>
          <a:xfrm>
            <a:off x="18452592" y="621792"/>
            <a:ext cx="5193792" cy="9168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nchorCtr="0"/>
          <a:lstStyle/>
          <a:p>
            <a:pPr marL="0" algn="l" defTabSz="457200" rtl="0" eaLnBrk="1" latinLnBrk="0" hangingPunct="1">
              <a:lnSpc>
                <a:spcPct val="110000"/>
              </a:lnSpc>
              <a:spcBef>
                <a:spcPts val="600"/>
              </a:spcBef>
              <a:spcAft>
                <a:spcPts val="600"/>
              </a:spcAft>
            </a:pPr>
            <a:r>
              <a:rPr lang="en-US" sz="3000" b="1" kern="1200">
                <a:solidFill>
                  <a:schemeClr val="tx1"/>
                </a:solidFill>
                <a:latin typeface="+mn-lt"/>
                <a:ea typeface="+mn-ea"/>
                <a:cs typeface="+mn-cs"/>
              </a:rPr>
              <a:t>Rackspace Technology</a:t>
            </a:r>
          </a:p>
          <a:p>
            <a:pPr marL="0" algn="l" defTabSz="457200" rtl="0" eaLnBrk="1" latinLnBrk="0" hangingPunct="1">
              <a:lnSpc>
                <a:spcPct val="110000"/>
              </a:lnSpc>
              <a:spcBef>
                <a:spcPts val="600"/>
              </a:spcBef>
              <a:spcAft>
                <a:spcPts val="600"/>
              </a:spcAft>
            </a:pPr>
            <a:r>
              <a:rPr lang="en-US" sz="3000" kern="1200">
                <a:solidFill>
                  <a:schemeClr val="tx1"/>
                </a:solidFill>
                <a:latin typeface="+mn-lt"/>
                <a:ea typeface="+mn-ea"/>
                <a:cs typeface="+mn-cs"/>
              </a:rPr>
              <a:t>8 Millington Road</a:t>
            </a:r>
            <a:br>
              <a:rPr lang="en-US" sz="3000" kern="1200">
                <a:solidFill>
                  <a:schemeClr val="tx1"/>
                </a:solidFill>
                <a:latin typeface="+mn-lt"/>
                <a:ea typeface="+mn-ea"/>
                <a:cs typeface="+mn-cs"/>
              </a:rPr>
            </a:br>
            <a:r>
              <a:rPr lang="en-US" sz="3000" kern="1200">
                <a:solidFill>
                  <a:schemeClr val="tx1"/>
                </a:solidFill>
                <a:latin typeface="+mn-lt"/>
                <a:ea typeface="+mn-ea"/>
                <a:cs typeface="+mn-cs"/>
              </a:rPr>
              <a:t>Hayes, Middlesex </a:t>
            </a:r>
            <a:br>
              <a:rPr lang="en-US" sz="3000" kern="1200">
                <a:solidFill>
                  <a:schemeClr val="tx1"/>
                </a:solidFill>
                <a:latin typeface="+mn-lt"/>
                <a:ea typeface="+mn-ea"/>
                <a:cs typeface="+mn-cs"/>
              </a:rPr>
            </a:br>
            <a:r>
              <a:rPr lang="en-US" sz="3000" kern="1200">
                <a:solidFill>
                  <a:schemeClr val="tx1"/>
                </a:solidFill>
                <a:latin typeface="+mn-lt"/>
                <a:ea typeface="+mn-ea"/>
                <a:cs typeface="+mn-cs"/>
              </a:rPr>
              <a:t>UB3 4AZ</a:t>
            </a:r>
          </a:p>
          <a:p>
            <a:pPr>
              <a:lnSpc>
                <a:spcPct val="110000"/>
              </a:lnSpc>
              <a:spcBef>
                <a:spcPts val="600"/>
              </a:spcBef>
              <a:spcAft>
                <a:spcPts val="600"/>
              </a:spcAft>
            </a:pPr>
            <a:r>
              <a:rPr lang="en-US" sz="3000">
                <a:solidFill>
                  <a:schemeClr val="tx1"/>
                </a:solidFill>
              </a:rPr>
              <a:t>U.K. sales: : 020 8734 2600  </a:t>
            </a:r>
            <a:br>
              <a:rPr lang="en-US" sz="3000">
                <a:solidFill>
                  <a:schemeClr val="tx1"/>
                </a:solidFill>
              </a:rPr>
            </a:br>
            <a:r>
              <a:rPr lang="en-US" sz="3000">
                <a:solidFill>
                  <a:schemeClr val="tx1"/>
                </a:solidFill>
              </a:rPr>
              <a:t>U.K. support: 020 8734 2700   </a:t>
            </a:r>
          </a:p>
          <a:p>
            <a:pPr marL="0" algn="l" defTabSz="457200" rtl="0" eaLnBrk="1" latinLnBrk="0" hangingPunct="1">
              <a:lnSpc>
                <a:spcPct val="110000"/>
              </a:lnSpc>
              <a:spcBef>
                <a:spcPts val="600"/>
              </a:spcBef>
              <a:spcAft>
                <a:spcPts val="3600"/>
              </a:spcAft>
            </a:pPr>
            <a:r>
              <a:rPr lang="en-US" sz="3000" b="1" kern="1200" cap="none" err="1">
                <a:solidFill>
                  <a:schemeClr val="tx1"/>
                </a:solidFill>
                <a:latin typeface="+mn-lt"/>
                <a:ea typeface="+mn-ea"/>
                <a:cs typeface="+mn-cs"/>
              </a:rPr>
              <a:t>www.rackspace.co.uk</a:t>
            </a:r>
            <a:endParaRPr lang="en-US" sz="3000" b="1" kern="1200" cap="none">
              <a:solidFill>
                <a:schemeClr val="tx1"/>
              </a:solidFill>
              <a:latin typeface="+mn-lt"/>
              <a:ea typeface="+mn-ea"/>
              <a:cs typeface="+mn-cs"/>
            </a:endParaRPr>
          </a:p>
          <a:p>
            <a:pPr marL="0" marR="0" lvl="0" indent="0" algn="l" defTabSz="457200" rtl="0" eaLnBrk="1" fontAlgn="auto" latinLnBrk="0" hangingPunct="1">
              <a:lnSpc>
                <a:spcPct val="110000"/>
              </a:lnSpc>
              <a:spcBef>
                <a:spcPts val="600"/>
              </a:spcBef>
              <a:spcAft>
                <a:spcPts val="600"/>
              </a:spcAft>
              <a:buClrTx/>
              <a:buSzTx/>
              <a:buFontTx/>
              <a:buNone/>
              <a:tabLst/>
              <a:defRPr sz="1400" b="1">
                <a:solidFill>
                  <a:srgbClr val="2E3238"/>
                </a:solidFill>
              </a:defRPr>
            </a:pPr>
            <a:r>
              <a:rPr kumimoji="0" lang="en-US" sz="1200" b="0" i="0" u="none" strike="noStrike" kern="1200" cap="none" spc="0" normalizeH="0" baseline="0" noProof="0">
                <a:ln>
                  <a:noFill/>
                </a:ln>
                <a:solidFill>
                  <a:schemeClr val="tx1"/>
                </a:solidFill>
                <a:effectLst/>
                <a:uLnTx/>
                <a:uFillTx/>
                <a:latin typeface="+mn-lt"/>
                <a:ea typeface="+mn-ea"/>
                <a:cs typeface="+mn-cs"/>
              </a:rPr>
              <a:t>Copyright © 2019 Rackspace | Rackspace</a:t>
            </a:r>
            <a:r>
              <a:rPr kumimoji="0" lang="en-US" sz="1200" b="0" i="0" u="none" strike="noStrike" kern="1200" cap="none" spc="0" normalizeH="0" baseline="30000" noProof="0">
                <a:ln>
                  <a:noFill/>
                </a:ln>
                <a:solidFill>
                  <a:schemeClr val="tx1"/>
                </a:solidFill>
                <a:effectLst/>
                <a:uLnTx/>
                <a:uFillTx/>
                <a:latin typeface="+mn-lt"/>
                <a:ea typeface="+mn-ea"/>
                <a:cs typeface="+mn-cs"/>
              </a:rPr>
              <a:t>®</a:t>
            </a:r>
            <a:r>
              <a:rPr kumimoji="0" lang="en-US" sz="1200" b="0" i="0" u="none" strike="noStrike" kern="1200" cap="none" spc="0" normalizeH="0" baseline="0" noProof="0">
                <a:ln>
                  <a:noFill/>
                </a:ln>
                <a:solidFill>
                  <a:schemeClr val="tx1"/>
                </a:solidFill>
                <a:effectLst/>
                <a:uLnTx/>
                <a:uFillTx/>
                <a:latin typeface="+mn-lt"/>
                <a:ea typeface="+mn-ea"/>
                <a:cs typeface="+mn-cs"/>
              </a:rPr>
              <a:t> Fanatical Support</a:t>
            </a:r>
            <a:r>
              <a:rPr kumimoji="0" lang="en-US" sz="1200" b="0" i="0" u="none" strike="noStrike" kern="1200" cap="none" spc="0" normalizeH="0" baseline="30000" noProof="0">
                <a:ln>
                  <a:noFill/>
                </a:ln>
                <a:solidFill>
                  <a:schemeClr val="tx1"/>
                </a:solidFill>
                <a:effectLst/>
                <a:uLnTx/>
                <a:uFillTx/>
                <a:latin typeface="+mn-lt"/>
                <a:ea typeface="+mn-ea"/>
                <a:cs typeface="+mn-cs"/>
              </a:rPr>
              <a:t>®</a:t>
            </a:r>
            <a:r>
              <a:rPr kumimoji="0" lang="en-US" sz="1200" b="0" i="0" u="none" strike="noStrike" kern="1200" cap="none" spc="0" normalizeH="0" baseline="0" noProof="0">
                <a:ln>
                  <a:noFill/>
                </a:ln>
                <a:solidFill>
                  <a:schemeClr val="tx1"/>
                </a:solidFill>
                <a:effectLst/>
                <a:uLnTx/>
                <a:uFillTx/>
                <a:latin typeface="+mn-lt"/>
                <a:ea typeface="+mn-ea"/>
                <a:cs typeface="+mn-cs"/>
              </a:rPr>
              <a:t> and </a:t>
            </a:r>
            <a:br>
              <a:rPr kumimoji="0" lang="en-US" sz="1200" b="0" i="0" u="none" strike="noStrike" kern="1200" cap="none" spc="0" normalizeH="0" baseline="0" noProof="0">
                <a:ln>
                  <a:noFill/>
                </a:ln>
                <a:solidFill>
                  <a:schemeClr val="tx1"/>
                </a:solidFill>
                <a:effectLst/>
                <a:uLnTx/>
                <a:uFillTx/>
                <a:latin typeface="+mn-lt"/>
                <a:ea typeface="+mn-ea"/>
                <a:cs typeface="+mn-cs"/>
              </a:rPr>
            </a:br>
            <a:r>
              <a:rPr kumimoji="0" lang="en-US" sz="1200" b="0" i="0" u="none" strike="noStrike" kern="1200" cap="none" spc="0" normalizeH="0" baseline="0" noProof="0">
                <a:ln>
                  <a:noFill/>
                </a:ln>
                <a:solidFill>
                  <a:schemeClr val="tx1"/>
                </a:solidFill>
                <a:effectLst/>
                <a:uLnTx/>
                <a:uFillTx/>
                <a:latin typeface="+mn-lt"/>
                <a:ea typeface="+mn-ea"/>
                <a:cs typeface="+mn-cs"/>
              </a:rPr>
              <a:t>other Rackspace marks are either registered service marks or service marks </a:t>
            </a:r>
            <a:br>
              <a:rPr kumimoji="0" lang="en-US" sz="1200" b="0" i="0" u="none" strike="noStrike" kern="1200" cap="none" spc="0" normalizeH="0" baseline="0" noProof="0">
                <a:ln>
                  <a:noFill/>
                </a:ln>
                <a:solidFill>
                  <a:schemeClr val="tx1"/>
                </a:solidFill>
                <a:effectLst/>
                <a:uLnTx/>
                <a:uFillTx/>
                <a:latin typeface="+mn-lt"/>
                <a:ea typeface="+mn-ea"/>
                <a:cs typeface="+mn-cs"/>
              </a:rPr>
            </a:br>
            <a:r>
              <a:rPr kumimoji="0" lang="en-US" sz="1200" b="0" i="0" u="none" strike="noStrike" kern="1200" cap="none" spc="0" normalizeH="0" baseline="0" noProof="0">
                <a:ln>
                  <a:noFill/>
                </a:ln>
                <a:solidFill>
                  <a:schemeClr val="tx1"/>
                </a:solidFill>
                <a:effectLst/>
                <a:uLnTx/>
                <a:uFillTx/>
                <a:latin typeface="+mn-lt"/>
                <a:ea typeface="+mn-ea"/>
                <a:cs typeface="+mn-cs"/>
              </a:rPr>
              <a:t>of Rackspace US, Inc. in the United States and other countries. Features, </a:t>
            </a:r>
            <a:br>
              <a:rPr kumimoji="0" lang="en-US" sz="1200" b="0" i="0" u="none" strike="noStrike" kern="1200" cap="none" spc="0" normalizeH="0" baseline="0" noProof="0">
                <a:ln>
                  <a:noFill/>
                </a:ln>
                <a:solidFill>
                  <a:schemeClr val="tx1"/>
                </a:solidFill>
                <a:effectLst/>
                <a:uLnTx/>
                <a:uFillTx/>
                <a:latin typeface="+mn-lt"/>
                <a:ea typeface="+mn-ea"/>
                <a:cs typeface="+mn-cs"/>
              </a:rPr>
            </a:br>
            <a:r>
              <a:rPr kumimoji="0" lang="en-US" sz="1200" b="0" i="0" u="none" strike="noStrike" kern="1200" cap="none" spc="0" normalizeH="0" baseline="0" noProof="0">
                <a:ln>
                  <a:noFill/>
                </a:ln>
                <a:solidFill>
                  <a:schemeClr val="tx1"/>
                </a:solidFill>
                <a:effectLst/>
                <a:uLnTx/>
                <a:uFillTx/>
                <a:latin typeface="+mn-lt"/>
                <a:ea typeface="+mn-ea"/>
                <a:cs typeface="+mn-cs"/>
              </a:rPr>
              <a:t>benefits and pricing presented depend on system configuration and are subject to change without notice. Rackspace disclaims any representation, warranty or other legal commitment regarding its services except for those expressly stated in a Rackspace services agreement. All other trademarks, service marks, images, products and brands remain the sole property of their respective holders and do not imply endorsement or sponsorship.</a:t>
            </a:r>
            <a:endParaRPr lang="en-US" cap="none" baseline="0">
              <a:solidFill>
                <a:schemeClr val="tx1"/>
              </a:solidFill>
            </a:endParaRPr>
          </a:p>
          <a:p>
            <a:pPr>
              <a:spcBef>
                <a:spcPts val="600"/>
              </a:spcBef>
              <a:spcAft>
                <a:spcPts val="600"/>
              </a:spcAft>
            </a:pPr>
            <a:endParaRPr lang="en-US">
              <a:solidFill>
                <a:schemeClr val="tx1"/>
              </a:solidFill>
            </a:endParaRPr>
          </a:p>
        </p:txBody>
      </p:sp>
      <p:sp>
        <p:nvSpPr>
          <p:cNvPr id="7" name="Title 1">
            <a:extLst>
              <a:ext uri="{FF2B5EF4-FFF2-40B4-BE49-F238E27FC236}">
                <a16:creationId xmlns:a16="http://schemas.microsoft.com/office/drawing/2014/main" id="{4DD936F8-5B87-2F45-AA3C-23548A343CCB}"/>
              </a:ext>
            </a:extLst>
          </p:cNvPr>
          <p:cNvSpPr txBox="1">
            <a:spLocks/>
          </p:cNvSpPr>
          <p:nvPr userDrawn="1"/>
        </p:nvSpPr>
        <p:spPr>
          <a:xfrm>
            <a:off x="595314" y="281275"/>
            <a:ext cx="11387136" cy="1562102"/>
          </a:xfrm>
          <a:prstGeom prst="rect">
            <a:avLst/>
          </a:prstGeom>
          <a:ln w="12700">
            <a:noFill/>
          </a:ln>
        </p:spPr>
        <p:txBody>
          <a:bodyPr vert="horz" lIns="0" tIns="0" rIns="0" bIns="0" rtlCol="0" anchor="t" anchorCtr="0">
            <a:noAutofit/>
          </a:bodyPr>
          <a:lstStyle>
            <a:lvl1pPr algn="l" defTabSz="1828800" rtl="0" eaLnBrk="1" latinLnBrk="0" hangingPunct="1">
              <a:lnSpc>
                <a:spcPct val="100000"/>
              </a:lnSpc>
              <a:spcBef>
                <a:spcPct val="0"/>
              </a:spcBef>
              <a:buNone/>
              <a:defRPr sz="8800" kern="1200">
                <a:ln w="9525">
                  <a:solidFill>
                    <a:schemeClr val="tx2"/>
                  </a:solidFill>
                </a:ln>
                <a:solidFill>
                  <a:schemeClr val="bg1"/>
                </a:solidFill>
                <a:latin typeface="+mj-lt"/>
                <a:ea typeface="+mj-ea"/>
                <a:cs typeface="+mj-cs"/>
              </a:defRPr>
            </a:lvl1pPr>
          </a:lstStyle>
          <a:p>
            <a:r>
              <a:rPr lang="en-US" sz="13500">
                <a:ln w="9525">
                  <a:solidFill>
                    <a:schemeClr val="tx2"/>
                  </a:solidFill>
                </a:ln>
                <a:solidFill>
                  <a:schemeClr val="bg1"/>
                </a:solidFill>
              </a:rPr>
              <a:t>Thank you</a:t>
            </a:r>
          </a:p>
        </p:txBody>
      </p:sp>
      <p:pic>
        <p:nvPicPr>
          <p:cNvPr id="6" name="Picture 5">
            <a:extLst>
              <a:ext uri="{FF2B5EF4-FFF2-40B4-BE49-F238E27FC236}">
                <a16:creationId xmlns:a16="http://schemas.microsoft.com/office/drawing/2014/main" id="{3B6448C7-01F1-2243-B9AE-5EC502A0D6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26790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Logo">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0B24275A-FD84-0E4A-9F1D-3FC41AA5064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57787" y="5463738"/>
            <a:ext cx="9744941" cy="3020932"/>
          </a:xfrm>
          <a:prstGeom prst="rect">
            <a:avLst/>
          </a:prstGeom>
        </p:spPr>
      </p:pic>
    </p:spTree>
    <p:extLst>
      <p:ext uri="{BB962C8B-B14F-4D97-AF65-F5344CB8AC3E}">
        <p14:creationId xmlns:p14="http://schemas.microsoft.com/office/powerpoint/2010/main" val="257987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Logo">
    <p:bg>
      <p:bgPr>
        <a:solidFill>
          <a:schemeClr val="tx2"/>
        </a:solidFill>
        <a:effectLst/>
      </p:bgPr>
    </p:bg>
    <p:spTree>
      <p:nvGrpSpPr>
        <p:cNvPr id="1" name=""/>
        <p:cNvGrpSpPr/>
        <p:nvPr/>
      </p:nvGrpSpPr>
      <p:grpSpPr>
        <a:xfrm>
          <a:off x="0" y="0"/>
          <a:ext cx="0" cy="0"/>
          <a:chOff x="0" y="0"/>
          <a:chExt cx="0" cy="0"/>
        </a:xfrm>
      </p:grpSpPr>
      <p:sp>
        <p:nvSpPr>
          <p:cNvPr id="45" name="Freeform: Shape 44">
            <a:extLst>
              <a:ext uri="{FF2B5EF4-FFF2-40B4-BE49-F238E27FC236}">
                <a16:creationId xmlns:a16="http://schemas.microsoft.com/office/drawing/2014/main" id="{D92D181F-02F7-43AC-94FF-7B48F3A9A591}"/>
              </a:ext>
            </a:extLst>
          </p:cNvPr>
          <p:cNvSpPr/>
          <p:nvPr/>
        </p:nvSpPr>
        <p:spPr>
          <a:xfrm>
            <a:off x="14343396" y="7662305"/>
            <a:ext cx="246972" cy="384178"/>
          </a:xfrm>
          <a:custGeom>
            <a:avLst/>
            <a:gdLst>
              <a:gd name="connsiteX0" fmla="*/ 121977 w 123485"/>
              <a:gd name="connsiteY0" fmla="*/ 55294 h 192088"/>
              <a:gd name="connsiteX1" fmla="*/ 35948 w 123485"/>
              <a:gd name="connsiteY1" fmla="*/ 181661 h 192088"/>
              <a:gd name="connsiteX2" fmla="*/ 126779 w 123485"/>
              <a:gd name="connsiteY2" fmla="*/ 181661 h 192088"/>
              <a:gd name="connsiteX3" fmla="*/ 123486 w 123485"/>
              <a:gd name="connsiteY3" fmla="*/ 204849 h 192088"/>
              <a:gd name="connsiteX4" fmla="*/ 4253 w 123485"/>
              <a:gd name="connsiteY4" fmla="*/ 204849 h 192088"/>
              <a:gd name="connsiteX5" fmla="*/ 4253 w 123485"/>
              <a:gd name="connsiteY5" fmla="*/ 182759 h 192088"/>
              <a:gd name="connsiteX6" fmla="*/ 92889 w 123485"/>
              <a:gd name="connsiteY6" fmla="*/ 56392 h 192088"/>
              <a:gd name="connsiteX7" fmla="*/ 59685 w 123485"/>
              <a:gd name="connsiteY7" fmla="*/ 22913 h 192088"/>
              <a:gd name="connsiteX8" fmla="*/ 18111 w 123485"/>
              <a:gd name="connsiteY8" fmla="*/ 45004 h 192088"/>
              <a:gd name="connsiteX9" fmla="*/ 0 w 123485"/>
              <a:gd name="connsiteY9" fmla="*/ 30460 h 192088"/>
              <a:gd name="connsiteX10" fmla="*/ 61194 w 123485"/>
              <a:gd name="connsiteY10" fmla="*/ 0 h 192088"/>
              <a:gd name="connsiteX11" fmla="*/ 121977 w 123485"/>
              <a:gd name="connsiteY11" fmla="*/ 55294 h 19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485" h="192088">
                <a:moveTo>
                  <a:pt x="121977" y="55294"/>
                </a:moveTo>
                <a:cubicBezTo>
                  <a:pt x="121977" y="93026"/>
                  <a:pt x="97828" y="119918"/>
                  <a:pt x="35948" y="181661"/>
                </a:cubicBezTo>
                <a:lnTo>
                  <a:pt x="126779" y="181661"/>
                </a:lnTo>
                <a:lnTo>
                  <a:pt x="123486" y="204849"/>
                </a:lnTo>
                <a:lnTo>
                  <a:pt x="4253" y="204849"/>
                </a:lnTo>
                <a:lnTo>
                  <a:pt x="4253" y="182759"/>
                </a:lnTo>
                <a:cubicBezTo>
                  <a:pt x="75464" y="108530"/>
                  <a:pt x="92889" y="89184"/>
                  <a:pt x="92889" y="56392"/>
                </a:cubicBezTo>
                <a:cubicBezTo>
                  <a:pt x="92889" y="35262"/>
                  <a:pt x="79305" y="22913"/>
                  <a:pt x="59685" y="22913"/>
                </a:cubicBezTo>
                <a:cubicBezTo>
                  <a:pt x="42808" y="22913"/>
                  <a:pt x="31695" y="29499"/>
                  <a:pt x="18111" y="45004"/>
                </a:cubicBezTo>
                <a:lnTo>
                  <a:pt x="0" y="30460"/>
                </a:lnTo>
                <a:cubicBezTo>
                  <a:pt x="16328" y="10290"/>
                  <a:pt x="35948" y="0"/>
                  <a:pt x="61194" y="0"/>
                </a:cubicBezTo>
                <a:cubicBezTo>
                  <a:pt x="98514" y="0"/>
                  <a:pt x="121977" y="23874"/>
                  <a:pt x="121977" y="55294"/>
                </a:cubicBezTo>
                <a:close/>
              </a:path>
            </a:pathLst>
          </a:custGeom>
          <a:solidFill>
            <a:schemeClr val="tx2"/>
          </a:solidFill>
          <a:ln w="13717" cap="flat">
            <a:noFill/>
            <a:prstDash val="solid"/>
            <a:miter/>
          </a:ln>
        </p:spPr>
        <p:txBody>
          <a:bodyPr rtlCol="0" anchor="ctr"/>
          <a:lstStyle/>
          <a:p>
            <a:endParaRPr lang="en-US" sz="3600"/>
          </a:p>
        </p:txBody>
      </p:sp>
      <p:sp>
        <p:nvSpPr>
          <p:cNvPr id="46" name="Freeform: Shape 45">
            <a:extLst>
              <a:ext uri="{FF2B5EF4-FFF2-40B4-BE49-F238E27FC236}">
                <a16:creationId xmlns:a16="http://schemas.microsoft.com/office/drawing/2014/main" id="{7ED9150E-38CC-4B52-95A1-C499B2DA32AD}"/>
              </a:ext>
            </a:extLst>
          </p:cNvPr>
          <p:cNvSpPr/>
          <p:nvPr/>
        </p:nvSpPr>
        <p:spPr>
          <a:xfrm>
            <a:off x="16390240" y="7662304"/>
            <a:ext cx="246972" cy="411620"/>
          </a:xfrm>
          <a:custGeom>
            <a:avLst/>
            <a:gdLst>
              <a:gd name="connsiteX0" fmla="*/ 135148 w 123485"/>
              <a:gd name="connsiteY0" fmla="*/ 104140 h 205809"/>
              <a:gd name="connsiteX1" fmla="*/ 67643 w 123485"/>
              <a:gd name="connsiteY1" fmla="*/ 208554 h 205809"/>
              <a:gd name="connsiteX2" fmla="*/ 0 w 123485"/>
              <a:gd name="connsiteY2" fmla="*/ 104140 h 205809"/>
              <a:gd name="connsiteX3" fmla="*/ 67643 w 123485"/>
              <a:gd name="connsiteY3" fmla="*/ 0 h 205809"/>
              <a:gd name="connsiteX4" fmla="*/ 135148 w 123485"/>
              <a:gd name="connsiteY4" fmla="*/ 104140 h 205809"/>
              <a:gd name="connsiteX5" fmla="*/ 28951 w 123485"/>
              <a:gd name="connsiteY5" fmla="*/ 104140 h 205809"/>
              <a:gd name="connsiteX6" fmla="*/ 67506 w 123485"/>
              <a:gd name="connsiteY6" fmla="*/ 186463 h 205809"/>
              <a:gd name="connsiteX7" fmla="*/ 106061 w 123485"/>
              <a:gd name="connsiteY7" fmla="*/ 104140 h 205809"/>
              <a:gd name="connsiteX8" fmla="*/ 67506 w 123485"/>
              <a:gd name="connsiteY8" fmla="*/ 22090 h 205809"/>
              <a:gd name="connsiteX9" fmla="*/ 28951 w 123485"/>
              <a:gd name="connsiteY9" fmla="*/ 104140 h 20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485" h="205809">
                <a:moveTo>
                  <a:pt x="135148" y="104140"/>
                </a:moveTo>
                <a:cubicBezTo>
                  <a:pt x="135148" y="171096"/>
                  <a:pt x="112784" y="208554"/>
                  <a:pt x="67643" y="208554"/>
                </a:cubicBezTo>
                <a:cubicBezTo>
                  <a:pt x="22502" y="208554"/>
                  <a:pt x="0" y="171096"/>
                  <a:pt x="0" y="104140"/>
                </a:cubicBezTo>
                <a:cubicBezTo>
                  <a:pt x="0" y="37183"/>
                  <a:pt x="22365" y="0"/>
                  <a:pt x="67643" y="0"/>
                </a:cubicBezTo>
                <a:cubicBezTo>
                  <a:pt x="112921" y="0"/>
                  <a:pt x="135148" y="37457"/>
                  <a:pt x="135148" y="104140"/>
                </a:cubicBezTo>
                <a:close/>
                <a:moveTo>
                  <a:pt x="28951" y="104140"/>
                </a:moveTo>
                <a:cubicBezTo>
                  <a:pt x="28951" y="163550"/>
                  <a:pt x="42260" y="186463"/>
                  <a:pt x="67506" y="186463"/>
                </a:cubicBezTo>
                <a:cubicBezTo>
                  <a:pt x="92614" y="186463"/>
                  <a:pt x="106061" y="163550"/>
                  <a:pt x="106061" y="104140"/>
                </a:cubicBezTo>
                <a:cubicBezTo>
                  <a:pt x="106061" y="45004"/>
                  <a:pt x="92477" y="22090"/>
                  <a:pt x="67506" y="22090"/>
                </a:cubicBezTo>
                <a:cubicBezTo>
                  <a:pt x="42260" y="22090"/>
                  <a:pt x="28951" y="45004"/>
                  <a:pt x="28951" y="104140"/>
                </a:cubicBezTo>
                <a:close/>
              </a:path>
            </a:pathLst>
          </a:custGeom>
          <a:solidFill>
            <a:schemeClr val="tx2"/>
          </a:solidFill>
          <a:ln w="13717" cap="flat">
            <a:noFill/>
            <a:prstDash val="solid"/>
            <a:miter/>
          </a:ln>
        </p:spPr>
        <p:txBody>
          <a:bodyPr rtlCol="0" anchor="ctr"/>
          <a:lstStyle/>
          <a:p>
            <a:endParaRPr lang="en-US" sz="3600"/>
          </a:p>
        </p:txBody>
      </p:sp>
      <p:sp>
        <p:nvSpPr>
          <p:cNvPr id="47" name="Freeform: Shape 46">
            <a:extLst>
              <a:ext uri="{FF2B5EF4-FFF2-40B4-BE49-F238E27FC236}">
                <a16:creationId xmlns:a16="http://schemas.microsoft.com/office/drawing/2014/main" id="{B88EF31A-8FDF-4085-9FB8-5D57AAB6A61E}"/>
              </a:ext>
            </a:extLst>
          </p:cNvPr>
          <p:cNvSpPr/>
          <p:nvPr/>
        </p:nvSpPr>
        <p:spPr>
          <a:xfrm>
            <a:off x="18463428" y="7668891"/>
            <a:ext cx="164648" cy="384178"/>
          </a:xfrm>
          <a:custGeom>
            <a:avLst/>
            <a:gdLst>
              <a:gd name="connsiteX0" fmla="*/ 86852 w 82323"/>
              <a:gd name="connsiteY0" fmla="*/ 201693 h 192088"/>
              <a:gd name="connsiteX1" fmla="*/ 59136 w 82323"/>
              <a:gd name="connsiteY1" fmla="*/ 201693 h 192088"/>
              <a:gd name="connsiteX2" fmla="*/ 59136 w 82323"/>
              <a:gd name="connsiteY2" fmla="*/ 29499 h 192088"/>
              <a:gd name="connsiteX3" fmla="*/ 12074 w 82323"/>
              <a:gd name="connsiteY3" fmla="*/ 58175 h 192088"/>
              <a:gd name="connsiteX4" fmla="*/ 0 w 82323"/>
              <a:gd name="connsiteY4" fmla="*/ 38555 h 192088"/>
              <a:gd name="connsiteX5" fmla="*/ 62430 w 82323"/>
              <a:gd name="connsiteY5" fmla="*/ 0 h 192088"/>
              <a:gd name="connsiteX6" fmla="*/ 86852 w 82323"/>
              <a:gd name="connsiteY6" fmla="*/ 0 h 192088"/>
              <a:gd name="connsiteX7" fmla="*/ 86852 w 82323"/>
              <a:gd name="connsiteY7" fmla="*/ 201693 h 19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23" h="192088">
                <a:moveTo>
                  <a:pt x="86852" y="201693"/>
                </a:moveTo>
                <a:lnTo>
                  <a:pt x="59136" y="201693"/>
                </a:lnTo>
                <a:lnTo>
                  <a:pt x="59136" y="29499"/>
                </a:lnTo>
                <a:lnTo>
                  <a:pt x="12074" y="58175"/>
                </a:lnTo>
                <a:lnTo>
                  <a:pt x="0" y="38555"/>
                </a:lnTo>
                <a:lnTo>
                  <a:pt x="62430" y="0"/>
                </a:lnTo>
                <a:lnTo>
                  <a:pt x="86852" y="0"/>
                </a:lnTo>
                <a:lnTo>
                  <a:pt x="86852" y="201693"/>
                </a:lnTo>
                <a:close/>
              </a:path>
            </a:pathLst>
          </a:custGeom>
          <a:solidFill>
            <a:schemeClr val="tx2"/>
          </a:solidFill>
          <a:ln w="13717" cap="flat">
            <a:noFill/>
            <a:prstDash val="solid"/>
            <a:miter/>
          </a:ln>
        </p:spPr>
        <p:txBody>
          <a:bodyPr rtlCol="0" anchor="ctr"/>
          <a:lstStyle/>
          <a:p>
            <a:endParaRPr lang="en-US" sz="3600"/>
          </a:p>
        </p:txBody>
      </p:sp>
      <p:sp>
        <p:nvSpPr>
          <p:cNvPr id="48" name="Freeform: Shape 47">
            <a:extLst>
              <a:ext uri="{FF2B5EF4-FFF2-40B4-BE49-F238E27FC236}">
                <a16:creationId xmlns:a16="http://schemas.microsoft.com/office/drawing/2014/main" id="{EDBFDB29-072D-4858-8E61-BDA17C87D991}"/>
              </a:ext>
            </a:extLst>
          </p:cNvPr>
          <p:cNvSpPr/>
          <p:nvPr/>
        </p:nvSpPr>
        <p:spPr>
          <a:xfrm>
            <a:off x="20488868" y="7662304"/>
            <a:ext cx="246972" cy="411620"/>
          </a:xfrm>
          <a:custGeom>
            <a:avLst/>
            <a:gdLst>
              <a:gd name="connsiteX0" fmla="*/ 129798 w 123485"/>
              <a:gd name="connsiteY0" fmla="*/ 78482 h 205809"/>
              <a:gd name="connsiteX1" fmla="*/ 22365 w 123485"/>
              <a:gd name="connsiteY1" fmla="*/ 211572 h 205809"/>
              <a:gd name="connsiteX2" fmla="*/ 16054 w 123485"/>
              <a:gd name="connsiteY2" fmla="*/ 190717 h 205809"/>
              <a:gd name="connsiteX3" fmla="*/ 101121 w 123485"/>
              <a:gd name="connsiteY3" fmla="*/ 107433 h 205809"/>
              <a:gd name="connsiteX4" fmla="*/ 55843 w 123485"/>
              <a:gd name="connsiteY4" fmla="*/ 131581 h 205809"/>
              <a:gd name="connsiteX5" fmla="*/ 0 w 123485"/>
              <a:gd name="connsiteY5" fmla="*/ 66682 h 205809"/>
              <a:gd name="connsiteX6" fmla="*/ 64624 w 123485"/>
              <a:gd name="connsiteY6" fmla="*/ 0 h 205809"/>
              <a:gd name="connsiteX7" fmla="*/ 129798 w 123485"/>
              <a:gd name="connsiteY7" fmla="*/ 78482 h 205809"/>
              <a:gd name="connsiteX8" fmla="*/ 101808 w 123485"/>
              <a:gd name="connsiteY8" fmla="*/ 84931 h 205809"/>
              <a:gd name="connsiteX9" fmla="*/ 65310 w 123485"/>
              <a:gd name="connsiteY9" fmla="*/ 22227 h 205809"/>
              <a:gd name="connsiteX10" fmla="*/ 28128 w 123485"/>
              <a:gd name="connsiteY10" fmla="*/ 67506 h 205809"/>
              <a:gd name="connsiteX11" fmla="*/ 61606 w 123485"/>
              <a:gd name="connsiteY11" fmla="*/ 110040 h 205809"/>
              <a:gd name="connsiteX12" fmla="*/ 101808 w 123485"/>
              <a:gd name="connsiteY12" fmla="*/ 84931 h 20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485" h="205809">
                <a:moveTo>
                  <a:pt x="129798" y="78482"/>
                </a:moveTo>
                <a:cubicBezTo>
                  <a:pt x="129798" y="162041"/>
                  <a:pt x="96594" y="190168"/>
                  <a:pt x="22365" y="211572"/>
                </a:cubicBezTo>
                <a:lnTo>
                  <a:pt x="16054" y="190717"/>
                </a:lnTo>
                <a:cubicBezTo>
                  <a:pt x="66683" y="176173"/>
                  <a:pt x="99063" y="152985"/>
                  <a:pt x="101121" y="107433"/>
                </a:cubicBezTo>
                <a:cubicBezTo>
                  <a:pt x="92340" y="121016"/>
                  <a:pt x="76424" y="131581"/>
                  <a:pt x="55843" y="131581"/>
                </a:cubicBezTo>
                <a:cubicBezTo>
                  <a:pt x="24423" y="131581"/>
                  <a:pt x="0" y="106884"/>
                  <a:pt x="0" y="66682"/>
                </a:cubicBezTo>
                <a:cubicBezTo>
                  <a:pt x="0" y="24423"/>
                  <a:pt x="29637" y="0"/>
                  <a:pt x="64624" y="0"/>
                </a:cubicBezTo>
                <a:cubicBezTo>
                  <a:pt x="108119" y="137"/>
                  <a:pt x="129798" y="31146"/>
                  <a:pt x="129798" y="78482"/>
                </a:cubicBezTo>
                <a:close/>
                <a:moveTo>
                  <a:pt x="101808" y="84931"/>
                </a:moveTo>
                <a:cubicBezTo>
                  <a:pt x="102768" y="39378"/>
                  <a:pt x="90282" y="22227"/>
                  <a:pt x="65310" y="22227"/>
                </a:cubicBezTo>
                <a:cubicBezTo>
                  <a:pt x="41711" y="22227"/>
                  <a:pt x="28128" y="38555"/>
                  <a:pt x="28128" y="67506"/>
                </a:cubicBezTo>
                <a:cubicBezTo>
                  <a:pt x="28128" y="96456"/>
                  <a:pt x="41985" y="110040"/>
                  <a:pt x="61606" y="110040"/>
                </a:cubicBezTo>
                <a:cubicBezTo>
                  <a:pt x="78894" y="109902"/>
                  <a:pt x="91791" y="100298"/>
                  <a:pt x="101808" y="84931"/>
                </a:cubicBezTo>
                <a:close/>
              </a:path>
            </a:pathLst>
          </a:custGeom>
          <a:solidFill>
            <a:schemeClr val="tx2"/>
          </a:solidFill>
          <a:ln w="13717" cap="flat">
            <a:noFill/>
            <a:prstDash val="solid"/>
            <a:miter/>
          </a:ln>
        </p:spPr>
        <p:txBody>
          <a:bodyPr rtlCol="0" anchor="ctr"/>
          <a:lstStyle/>
          <a:p>
            <a:endParaRPr lang="en-US" sz="3600"/>
          </a:p>
        </p:txBody>
      </p:sp>
      <p:pic>
        <p:nvPicPr>
          <p:cNvPr id="7" name="Picture 6">
            <a:extLst>
              <a:ext uri="{FF2B5EF4-FFF2-40B4-BE49-F238E27FC236}">
                <a16:creationId xmlns:a16="http://schemas.microsoft.com/office/drawing/2014/main" id="{307ACD40-1737-C145-A668-1D226B9F0D73}"/>
              </a:ext>
            </a:extLst>
          </p:cNvPr>
          <p:cNvPicPr>
            <a:picLocks noChangeAspect="1"/>
          </p:cNvPicPr>
          <p:nvPr userDrawn="1"/>
        </p:nvPicPr>
        <p:blipFill>
          <a:blip r:embed="rId2"/>
          <a:stretch>
            <a:fillRect/>
          </a:stretch>
        </p:blipFill>
        <p:spPr>
          <a:xfrm>
            <a:off x="7225130" y="5463739"/>
            <a:ext cx="9824165" cy="3020932"/>
          </a:xfrm>
          <a:prstGeom prst="rect">
            <a:avLst/>
          </a:prstGeom>
        </p:spPr>
      </p:pic>
    </p:spTree>
    <p:extLst>
      <p:ext uri="{BB962C8B-B14F-4D97-AF65-F5344CB8AC3E}">
        <p14:creationId xmlns:p14="http://schemas.microsoft.com/office/powerpoint/2010/main" val="368256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Logo">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10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Thank you AUS">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3CEE62-06FB-4246-978E-3904D1D86A70}"/>
              </a:ext>
            </a:extLst>
          </p:cNvPr>
          <p:cNvSpPr/>
          <p:nvPr userDrawn="1"/>
        </p:nvSpPr>
        <p:spPr>
          <a:xfrm>
            <a:off x="17945100" y="0"/>
            <a:ext cx="643890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Rectangle 15">
            <a:extLst>
              <a:ext uri="{FF2B5EF4-FFF2-40B4-BE49-F238E27FC236}">
                <a16:creationId xmlns:a16="http://schemas.microsoft.com/office/drawing/2014/main" id="{5B635464-C3B1-44DD-82FD-C4B56469A642}"/>
              </a:ext>
            </a:extLst>
          </p:cNvPr>
          <p:cNvSpPr/>
          <p:nvPr userDrawn="1"/>
        </p:nvSpPr>
        <p:spPr>
          <a:xfrm>
            <a:off x="18452592" y="621792"/>
            <a:ext cx="5193792" cy="9168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nchorCtr="0"/>
          <a:lstStyle/>
          <a:p>
            <a:pPr marL="0" algn="l" defTabSz="457200" rtl="0" eaLnBrk="1" latinLnBrk="0" hangingPunct="1">
              <a:lnSpc>
                <a:spcPct val="110000"/>
              </a:lnSpc>
              <a:spcBef>
                <a:spcPts val="600"/>
              </a:spcBef>
              <a:spcAft>
                <a:spcPts val="600"/>
              </a:spcAft>
            </a:pPr>
            <a:r>
              <a:rPr lang="en-US" sz="3000" b="1" kern="1200">
                <a:solidFill>
                  <a:schemeClr val="tx1"/>
                </a:solidFill>
                <a:latin typeface="+mn-lt"/>
                <a:ea typeface="+mn-ea"/>
                <a:cs typeface="+mn-cs"/>
              </a:rPr>
              <a:t>Rackspace</a:t>
            </a:r>
          </a:p>
          <a:p>
            <a:pPr marL="0" algn="l" defTabSz="457200" rtl="0" eaLnBrk="1" latinLnBrk="0" hangingPunct="1">
              <a:lnSpc>
                <a:spcPct val="110000"/>
              </a:lnSpc>
              <a:spcBef>
                <a:spcPts val="600"/>
              </a:spcBef>
              <a:spcAft>
                <a:spcPts val="600"/>
              </a:spcAft>
            </a:pPr>
            <a:r>
              <a:rPr lang="en-US" sz="3000" kern="1200">
                <a:solidFill>
                  <a:schemeClr val="tx1"/>
                </a:solidFill>
                <a:latin typeface="+mn-lt"/>
                <a:ea typeface="+mn-ea"/>
                <a:cs typeface="+mn-cs"/>
              </a:rPr>
              <a:t>Level 1, 37 Pitt Street,</a:t>
            </a:r>
            <a:br>
              <a:rPr lang="en-US" sz="3000" kern="1200">
                <a:solidFill>
                  <a:schemeClr val="tx1"/>
                </a:solidFill>
                <a:latin typeface="+mn-lt"/>
                <a:ea typeface="+mn-ea"/>
                <a:cs typeface="+mn-cs"/>
              </a:rPr>
            </a:br>
            <a:r>
              <a:rPr lang="en-US" sz="3000" kern="1200">
                <a:solidFill>
                  <a:schemeClr val="tx1"/>
                </a:solidFill>
                <a:latin typeface="+mn-lt"/>
                <a:ea typeface="+mn-ea"/>
                <a:cs typeface="+mn-cs"/>
              </a:rPr>
              <a:t>Sydney NSW 2000, Australia</a:t>
            </a:r>
          </a:p>
          <a:p>
            <a:pPr>
              <a:lnSpc>
                <a:spcPct val="110000"/>
              </a:lnSpc>
              <a:spcBef>
                <a:spcPts val="600"/>
              </a:spcBef>
              <a:spcAft>
                <a:spcPts val="600"/>
              </a:spcAft>
            </a:pPr>
            <a:r>
              <a:rPr lang="en-US" sz="3000">
                <a:solidFill>
                  <a:schemeClr val="tx1"/>
                </a:solidFill>
              </a:rPr>
              <a:t>AUS sales: 1-800-722-577</a:t>
            </a:r>
            <a:br>
              <a:rPr lang="en-US" sz="3000">
                <a:solidFill>
                  <a:schemeClr val="tx1"/>
                </a:solidFill>
              </a:rPr>
            </a:br>
            <a:r>
              <a:rPr lang="en-US" sz="3000">
                <a:solidFill>
                  <a:schemeClr val="tx1"/>
                </a:solidFill>
              </a:rPr>
              <a:t>AUS support: 1-800-421-267   </a:t>
            </a:r>
          </a:p>
          <a:p>
            <a:pPr marL="0" algn="l" defTabSz="457200" rtl="0" eaLnBrk="1" latinLnBrk="0" hangingPunct="1">
              <a:lnSpc>
                <a:spcPct val="110000"/>
              </a:lnSpc>
              <a:spcBef>
                <a:spcPts val="600"/>
              </a:spcBef>
              <a:spcAft>
                <a:spcPts val="3600"/>
              </a:spcAft>
            </a:pPr>
            <a:r>
              <a:rPr lang="en-US" sz="3000" b="1" kern="1200" cap="none" err="1">
                <a:solidFill>
                  <a:schemeClr val="tx1"/>
                </a:solidFill>
                <a:latin typeface="+mn-lt"/>
                <a:ea typeface="+mn-ea"/>
                <a:cs typeface="+mn-cs"/>
              </a:rPr>
              <a:t>www.rackspace.com.au</a:t>
            </a:r>
            <a:endParaRPr lang="en-US" sz="3000" b="1" kern="1200" cap="none">
              <a:solidFill>
                <a:schemeClr val="tx1"/>
              </a:solidFill>
              <a:latin typeface="+mn-lt"/>
              <a:ea typeface="+mn-ea"/>
              <a:cs typeface="+mn-cs"/>
            </a:endParaRPr>
          </a:p>
          <a:p>
            <a:pPr marL="0" marR="0" lvl="0" indent="0" algn="l" defTabSz="457200" rtl="0" eaLnBrk="1" fontAlgn="auto" latinLnBrk="0" hangingPunct="1">
              <a:lnSpc>
                <a:spcPct val="110000"/>
              </a:lnSpc>
              <a:spcBef>
                <a:spcPts val="600"/>
              </a:spcBef>
              <a:spcAft>
                <a:spcPts val="600"/>
              </a:spcAft>
              <a:buClrTx/>
              <a:buSzTx/>
              <a:buFontTx/>
              <a:buNone/>
              <a:tabLst/>
              <a:defRPr sz="1400" b="1">
                <a:solidFill>
                  <a:srgbClr val="2E3238"/>
                </a:solidFill>
              </a:defRPr>
            </a:pPr>
            <a:r>
              <a:rPr kumimoji="0" lang="en-US" sz="1200" b="0" i="0" u="none" strike="noStrike" kern="1200" cap="none" spc="0" normalizeH="0" baseline="0" noProof="0">
                <a:ln>
                  <a:noFill/>
                </a:ln>
                <a:solidFill>
                  <a:schemeClr val="tx1"/>
                </a:solidFill>
                <a:effectLst/>
                <a:uLnTx/>
                <a:uFillTx/>
                <a:latin typeface="+mn-lt"/>
                <a:ea typeface="+mn-ea"/>
                <a:cs typeface="+mn-cs"/>
              </a:rPr>
              <a:t>Copyright © 2019 Rackspace | Rackspace</a:t>
            </a:r>
            <a:r>
              <a:rPr kumimoji="0" lang="en-US" sz="1200" b="0" i="0" u="none" strike="noStrike" kern="1200" cap="none" spc="0" normalizeH="0" baseline="30000" noProof="0">
                <a:ln>
                  <a:noFill/>
                </a:ln>
                <a:solidFill>
                  <a:schemeClr val="tx1"/>
                </a:solidFill>
                <a:effectLst/>
                <a:uLnTx/>
                <a:uFillTx/>
                <a:latin typeface="+mn-lt"/>
                <a:ea typeface="+mn-ea"/>
                <a:cs typeface="+mn-cs"/>
              </a:rPr>
              <a:t>®</a:t>
            </a:r>
            <a:r>
              <a:rPr kumimoji="0" lang="en-US" sz="1200" b="0" i="0" u="none" strike="noStrike" kern="1200" cap="none" spc="0" normalizeH="0" baseline="0" noProof="0">
                <a:ln>
                  <a:noFill/>
                </a:ln>
                <a:solidFill>
                  <a:schemeClr val="tx1"/>
                </a:solidFill>
                <a:effectLst/>
                <a:uLnTx/>
                <a:uFillTx/>
                <a:latin typeface="+mn-lt"/>
                <a:ea typeface="+mn-ea"/>
                <a:cs typeface="+mn-cs"/>
              </a:rPr>
              <a:t> Fanatical Support</a:t>
            </a:r>
            <a:r>
              <a:rPr kumimoji="0" lang="en-US" sz="1200" b="0" i="0" u="none" strike="noStrike" kern="1200" cap="none" spc="0" normalizeH="0" baseline="30000" noProof="0">
                <a:ln>
                  <a:noFill/>
                </a:ln>
                <a:solidFill>
                  <a:schemeClr val="tx1"/>
                </a:solidFill>
                <a:effectLst/>
                <a:uLnTx/>
                <a:uFillTx/>
                <a:latin typeface="+mn-lt"/>
                <a:ea typeface="+mn-ea"/>
                <a:cs typeface="+mn-cs"/>
              </a:rPr>
              <a:t>®</a:t>
            </a:r>
            <a:r>
              <a:rPr kumimoji="0" lang="en-US" sz="1200" b="0" i="0" u="none" strike="noStrike" kern="1200" cap="none" spc="0" normalizeH="0" baseline="0" noProof="0">
                <a:ln>
                  <a:noFill/>
                </a:ln>
                <a:solidFill>
                  <a:schemeClr val="tx1"/>
                </a:solidFill>
                <a:effectLst/>
                <a:uLnTx/>
                <a:uFillTx/>
                <a:latin typeface="+mn-lt"/>
                <a:ea typeface="+mn-ea"/>
                <a:cs typeface="+mn-cs"/>
              </a:rPr>
              <a:t> and </a:t>
            </a:r>
            <a:br>
              <a:rPr kumimoji="0" lang="en-US" sz="1200" b="0" i="0" u="none" strike="noStrike" kern="1200" cap="none" spc="0" normalizeH="0" baseline="0" noProof="0">
                <a:ln>
                  <a:noFill/>
                </a:ln>
                <a:solidFill>
                  <a:schemeClr val="tx1"/>
                </a:solidFill>
                <a:effectLst/>
                <a:uLnTx/>
                <a:uFillTx/>
                <a:latin typeface="+mn-lt"/>
                <a:ea typeface="+mn-ea"/>
                <a:cs typeface="+mn-cs"/>
              </a:rPr>
            </a:br>
            <a:r>
              <a:rPr kumimoji="0" lang="en-US" sz="1200" b="0" i="0" u="none" strike="noStrike" kern="1200" cap="none" spc="0" normalizeH="0" baseline="0" noProof="0">
                <a:ln>
                  <a:noFill/>
                </a:ln>
                <a:solidFill>
                  <a:schemeClr val="tx1"/>
                </a:solidFill>
                <a:effectLst/>
                <a:uLnTx/>
                <a:uFillTx/>
                <a:latin typeface="+mn-lt"/>
                <a:ea typeface="+mn-ea"/>
                <a:cs typeface="+mn-cs"/>
              </a:rPr>
              <a:t>other Rackspace marks are either registered service marks or service marks </a:t>
            </a:r>
            <a:br>
              <a:rPr kumimoji="0" lang="en-US" sz="1200" b="0" i="0" u="none" strike="noStrike" kern="1200" cap="none" spc="0" normalizeH="0" baseline="0" noProof="0">
                <a:ln>
                  <a:noFill/>
                </a:ln>
                <a:solidFill>
                  <a:schemeClr val="tx1"/>
                </a:solidFill>
                <a:effectLst/>
                <a:uLnTx/>
                <a:uFillTx/>
                <a:latin typeface="+mn-lt"/>
                <a:ea typeface="+mn-ea"/>
                <a:cs typeface="+mn-cs"/>
              </a:rPr>
            </a:br>
            <a:r>
              <a:rPr kumimoji="0" lang="en-US" sz="1200" b="0" i="0" u="none" strike="noStrike" kern="1200" cap="none" spc="0" normalizeH="0" baseline="0" noProof="0">
                <a:ln>
                  <a:noFill/>
                </a:ln>
                <a:solidFill>
                  <a:schemeClr val="tx1"/>
                </a:solidFill>
                <a:effectLst/>
                <a:uLnTx/>
                <a:uFillTx/>
                <a:latin typeface="+mn-lt"/>
                <a:ea typeface="+mn-ea"/>
                <a:cs typeface="+mn-cs"/>
              </a:rPr>
              <a:t>of Rackspace US, Inc. in the United States and other countries. Features, </a:t>
            </a:r>
            <a:br>
              <a:rPr kumimoji="0" lang="en-US" sz="1200" b="0" i="0" u="none" strike="noStrike" kern="1200" cap="none" spc="0" normalizeH="0" baseline="0" noProof="0">
                <a:ln>
                  <a:noFill/>
                </a:ln>
                <a:solidFill>
                  <a:schemeClr val="tx1"/>
                </a:solidFill>
                <a:effectLst/>
                <a:uLnTx/>
                <a:uFillTx/>
                <a:latin typeface="+mn-lt"/>
                <a:ea typeface="+mn-ea"/>
                <a:cs typeface="+mn-cs"/>
              </a:rPr>
            </a:br>
            <a:r>
              <a:rPr kumimoji="0" lang="en-US" sz="1200" b="0" i="0" u="none" strike="noStrike" kern="1200" cap="none" spc="0" normalizeH="0" baseline="0" noProof="0">
                <a:ln>
                  <a:noFill/>
                </a:ln>
                <a:solidFill>
                  <a:schemeClr val="tx1"/>
                </a:solidFill>
                <a:effectLst/>
                <a:uLnTx/>
                <a:uFillTx/>
                <a:latin typeface="+mn-lt"/>
                <a:ea typeface="+mn-ea"/>
                <a:cs typeface="+mn-cs"/>
              </a:rPr>
              <a:t>benefits and pricing presented depend on system configuration and are subject to change without notice. Rackspace disclaims any representation, warranty or other legal commitment regarding its services except for those expressly stated in a Rackspace services agreement. All other trademarks, service marks, images, products and brands remain the sole property of their respective holders and do not imply endorsement or sponsorship.</a:t>
            </a:r>
            <a:endParaRPr lang="en-US" sz="1400" cap="none" baseline="0">
              <a:solidFill>
                <a:schemeClr val="tx1"/>
              </a:solidFill>
            </a:endParaRPr>
          </a:p>
          <a:p>
            <a:pPr>
              <a:spcBef>
                <a:spcPts val="600"/>
              </a:spcBef>
              <a:spcAft>
                <a:spcPts val="600"/>
              </a:spcAft>
            </a:pPr>
            <a:endParaRPr lang="en-US" sz="900">
              <a:solidFill>
                <a:schemeClr val="tx1"/>
              </a:solidFill>
            </a:endParaRPr>
          </a:p>
        </p:txBody>
      </p:sp>
      <p:sp>
        <p:nvSpPr>
          <p:cNvPr id="7" name="Title 1">
            <a:extLst>
              <a:ext uri="{FF2B5EF4-FFF2-40B4-BE49-F238E27FC236}">
                <a16:creationId xmlns:a16="http://schemas.microsoft.com/office/drawing/2014/main" id="{1B2B194F-D07F-3B4A-95CA-E9408B57D7D8}"/>
              </a:ext>
            </a:extLst>
          </p:cNvPr>
          <p:cNvSpPr txBox="1">
            <a:spLocks/>
          </p:cNvSpPr>
          <p:nvPr userDrawn="1"/>
        </p:nvSpPr>
        <p:spPr>
          <a:xfrm>
            <a:off x="595314" y="281279"/>
            <a:ext cx="11387136" cy="1562102"/>
          </a:xfrm>
          <a:prstGeom prst="rect">
            <a:avLst/>
          </a:prstGeom>
          <a:ln w="12700">
            <a:noFill/>
          </a:ln>
        </p:spPr>
        <p:txBody>
          <a:bodyPr vert="horz" lIns="0" tIns="0" rIns="0" bIns="0" rtlCol="0" anchor="t" anchorCtr="0">
            <a:noAutofit/>
          </a:bodyPr>
          <a:lstStyle>
            <a:lvl1pPr algn="l" defTabSz="1828800" rtl="0" eaLnBrk="1" latinLnBrk="0" hangingPunct="1">
              <a:lnSpc>
                <a:spcPct val="100000"/>
              </a:lnSpc>
              <a:spcBef>
                <a:spcPct val="0"/>
              </a:spcBef>
              <a:buNone/>
              <a:defRPr sz="8800" kern="1200">
                <a:ln w="9525">
                  <a:solidFill>
                    <a:schemeClr val="tx2"/>
                  </a:solidFill>
                </a:ln>
                <a:solidFill>
                  <a:schemeClr val="bg1"/>
                </a:solidFill>
                <a:latin typeface="+mj-lt"/>
                <a:ea typeface="+mj-ea"/>
                <a:cs typeface="+mj-cs"/>
              </a:defRPr>
            </a:lvl1pPr>
          </a:lstStyle>
          <a:p>
            <a:pPr marL="0" algn="l" defTabSz="1828800" rtl="0" eaLnBrk="1" latinLnBrk="0" hangingPunct="1">
              <a:lnSpc>
                <a:spcPct val="100000"/>
              </a:lnSpc>
              <a:spcBef>
                <a:spcPct val="0"/>
              </a:spcBef>
              <a:buNone/>
            </a:pPr>
            <a:r>
              <a:rPr lang="en-US" sz="13500" kern="1200">
                <a:ln w="9525">
                  <a:noFill/>
                </a:ln>
                <a:solidFill>
                  <a:schemeClr val="bg1"/>
                </a:solidFill>
                <a:latin typeface="+mj-lt"/>
                <a:ea typeface="+mj-ea"/>
                <a:cs typeface="+mj-cs"/>
              </a:rPr>
              <a:t>Thank you</a:t>
            </a:r>
          </a:p>
        </p:txBody>
      </p:sp>
      <p:sp>
        <p:nvSpPr>
          <p:cNvPr id="8" name="Freeform 5">
            <a:extLst>
              <a:ext uri="{FF2B5EF4-FFF2-40B4-BE49-F238E27FC236}">
                <a16:creationId xmlns:a16="http://schemas.microsoft.com/office/drawing/2014/main" id="{67B5632D-196E-0648-A1D3-A3CF094B42F1}"/>
              </a:ext>
            </a:extLst>
          </p:cNvPr>
          <p:cNvSpPr>
            <a:spLocks noEditPoints="1"/>
          </p:cNvSpPr>
          <p:nvPr userDrawn="1"/>
        </p:nvSpPr>
        <p:spPr bwMode="auto">
          <a:xfrm>
            <a:off x="727155" y="12909775"/>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900"/>
          </a:p>
        </p:txBody>
      </p:sp>
    </p:spTree>
    <p:extLst>
      <p:ext uri="{BB962C8B-B14F-4D97-AF65-F5344CB8AC3E}">
        <p14:creationId xmlns:p14="http://schemas.microsoft.com/office/powerpoint/2010/main" val="3272064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rt Slid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601968" y="621792"/>
            <a:ext cx="17035272" cy="2937320"/>
          </a:xfrm>
        </p:spPr>
        <p:txBody>
          <a:bodyPr>
            <a:noAutofit/>
          </a:bodyPr>
          <a:lstStyle>
            <a:lvl1pPr marL="0" indent="-566928">
              <a:lnSpc>
                <a:spcPct val="100000"/>
              </a:lnSpc>
              <a:spcBef>
                <a:spcPts val="0"/>
              </a:spcBef>
              <a:buFont typeface="Arial" panose="020B0604020202020204" pitchFamily="34" charset="0"/>
              <a:buNone/>
              <a:defRPr/>
            </a:lvl1pPr>
            <a:lvl2pPr marL="685800" indent="-566928">
              <a:lnSpc>
                <a:spcPct val="100000"/>
              </a:lnSpc>
              <a:spcBef>
                <a:spcPts val="0"/>
              </a:spcBef>
              <a:buFont typeface="Arial" panose="020B0604020202020204" pitchFamily="34" charset="0"/>
              <a:buChar char="•"/>
              <a:defRPr/>
            </a:lvl2pPr>
            <a:lvl3pPr marL="971550" indent="-566928">
              <a:lnSpc>
                <a:spcPct val="100000"/>
              </a:lnSpc>
              <a:spcBef>
                <a:spcPts val="0"/>
              </a:spcBef>
              <a:buFont typeface="Arial" panose="020B0604020202020204" pitchFamily="34" charset="0"/>
              <a:buChar char="•"/>
              <a:defRPr/>
            </a:lvl3pPr>
            <a:lvl4pPr marL="1257300" indent="-566928">
              <a:lnSpc>
                <a:spcPct val="100000"/>
              </a:lnSpc>
              <a:spcBef>
                <a:spcPts val="0"/>
              </a:spcBef>
              <a:buFont typeface="Arial" panose="020B0604020202020204" pitchFamily="34" charset="0"/>
              <a:buChar char="•"/>
              <a:defRPr/>
            </a:lvl4pPr>
            <a:lvl5pPr marL="1543050" indent="-566928">
              <a:lnSpc>
                <a:spcPct val="100000"/>
              </a:lnSpc>
              <a:spcBef>
                <a:spcPts val="0"/>
              </a:spcBef>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3" y="3685032"/>
            <a:ext cx="5215425" cy="2276856"/>
          </a:xfrm>
        </p:spPr>
        <p:txBody>
          <a:bodyPr vert="horz" lIns="0" tIns="0" rIns="0" bIns="0" rtlCol="0">
            <a:noAutofit/>
          </a:bodyPr>
          <a:lstStyle>
            <a:lvl1pPr>
              <a:defRPr lang="en-US" sz="3750" dirty="0">
                <a:ln w="3175">
                  <a:noFill/>
                </a:ln>
              </a:defRPr>
            </a:lvl1pPr>
          </a:lstStyle>
          <a:p>
            <a:pPr marL="0" lvl="0" indent="0" fontAlgn="base">
              <a:buNone/>
            </a:pPr>
            <a:r>
              <a:rPr lang="en-US"/>
              <a:t>Subtitle or callout if needed, all titles and subtitles are sentence case </a:t>
            </a:r>
          </a:p>
        </p:txBody>
      </p:sp>
      <p:sp>
        <p:nvSpPr>
          <p:cNvPr id="6" name="Chart Placeholder 5">
            <a:extLst>
              <a:ext uri="{FF2B5EF4-FFF2-40B4-BE49-F238E27FC236}">
                <a16:creationId xmlns:a16="http://schemas.microsoft.com/office/drawing/2014/main" id="{D15CAE43-FFC5-5941-A364-DB8503717B41}"/>
              </a:ext>
            </a:extLst>
          </p:cNvPr>
          <p:cNvSpPr>
            <a:spLocks noGrp="1"/>
          </p:cNvSpPr>
          <p:nvPr>
            <p:ph type="chart" sz="quarter" idx="14"/>
          </p:nvPr>
        </p:nvSpPr>
        <p:spPr>
          <a:xfrm>
            <a:off x="6629400" y="4827058"/>
            <a:ext cx="17030700" cy="8158691"/>
          </a:xfrm>
        </p:spPr>
        <p:txBody>
          <a:bodyPr/>
          <a:lstStyle/>
          <a:p>
            <a:endParaRPr lang="en-US"/>
          </a:p>
        </p:txBody>
      </p:sp>
      <p:sp>
        <p:nvSpPr>
          <p:cNvPr id="5" name="Title 4">
            <a:extLst>
              <a:ext uri="{FF2B5EF4-FFF2-40B4-BE49-F238E27FC236}">
                <a16:creationId xmlns:a16="http://schemas.microsoft.com/office/drawing/2014/main" id="{1A166DE4-81E7-7D4A-A206-F89CC138B7CD}"/>
              </a:ext>
            </a:extLst>
          </p:cNvPr>
          <p:cNvSpPr>
            <a:spLocks noGrp="1"/>
          </p:cNvSpPr>
          <p:nvPr>
            <p:ph type="title" hasCustomPrompt="1"/>
          </p:nvPr>
        </p:nvSpPr>
        <p:spPr/>
        <p:txBody>
          <a:bodyPr/>
          <a:lstStyle/>
          <a:p>
            <a:r>
              <a:rPr lang="en-US"/>
              <a:t>Chart Slide</a:t>
            </a:r>
          </a:p>
        </p:txBody>
      </p:sp>
      <p:pic>
        <p:nvPicPr>
          <p:cNvPr id="8" name="Picture 7">
            <a:extLst>
              <a:ext uri="{FF2B5EF4-FFF2-40B4-BE49-F238E27FC236}">
                <a16:creationId xmlns:a16="http://schemas.microsoft.com/office/drawing/2014/main" id="{B2E7D5F7-7317-164F-8920-EFA8977A90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175052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hank you ASIA">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3CEE62-06FB-4246-978E-3904D1D86A70}"/>
              </a:ext>
            </a:extLst>
          </p:cNvPr>
          <p:cNvSpPr/>
          <p:nvPr userDrawn="1"/>
        </p:nvSpPr>
        <p:spPr>
          <a:xfrm>
            <a:off x="17945100" y="0"/>
            <a:ext cx="643890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Rectangle 15">
            <a:extLst>
              <a:ext uri="{FF2B5EF4-FFF2-40B4-BE49-F238E27FC236}">
                <a16:creationId xmlns:a16="http://schemas.microsoft.com/office/drawing/2014/main" id="{5B635464-C3B1-44DD-82FD-C4B56469A642}"/>
              </a:ext>
            </a:extLst>
          </p:cNvPr>
          <p:cNvSpPr/>
          <p:nvPr userDrawn="1"/>
        </p:nvSpPr>
        <p:spPr>
          <a:xfrm>
            <a:off x="18452592" y="621792"/>
            <a:ext cx="5193792" cy="12370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nchorCtr="0"/>
          <a:lstStyle/>
          <a:p>
            <a:pPr marL="0" algn="l" defTabSz="457200" rtl="0" eaLnBrk="1" latinLnBrk="0" hangingPunct="1">
              <a:lnSpc>
                <a:spcPct val="110000"/>
              </a:lnSpc>
              <a:spcBef>
                <a:spcPts val="600"/>
              </a:spcBef>
              <a:spcAft>
                <a:spcPts val="600"/>
              </a:spcAft>
            </a:pPr>
            <a:r>
              <a:rPr lang="en-US" sz="3000" b="1" kern="1200">
                <a:solidFill>
                  <a:schemeClr val="tx1"/>
                </a:solidFill>
                <a:latin typeface="+mn-lt"/>
                <a:ea typeface="+mn-ea"/>
                <a:cs typeface="+mn-cs"/>
              </a:rPr>
              <a:t>Rackspace</a:t>
            </a:r>
          </a:p>
          <a:p>
            <a:pPr marL="0" marR="0" lvl="0" indent="0" algn="l" defTabSz="457200" rtl="0" eaLnBrk="1" fontAlgn="auto" latinLnBrk="0" hangingPunct="1">
              <a:lnSpc>
                <a:spcPct val="110000"/>
              </a:lnSpc>
              <a:spcBef>
                <a:spcPts val="600"/>
              </a:spcBef>
              <a:spcAft>
                <a:spcPts val="1200"/>
              </a:spcAft>
              <a:buClrTx/>
              <a:buSzTx/>
              <a:buFontTx/>
              <a:buNone/>
              <a:tabLst/>
              <a:defRPr/>
            </a:pPr>
            <a:r>
              <a:rPr lang="en-US" sz="3000" kern="1200" cap="none">
                <a:solidFill>
                  <a:schemeClr val="tx1"/>
                </a:solidFill>
                <a:latin typeface="+mn-lt"/>
                <a:ea typeface="+mn-ea"/>
                <a:cs typeface="+mn-cs"/>
              </a:rPr>
              <a:t>Rm 5101-5105, 51/F,</a:t>
            </a:r>
            <a:br>
              <a:rPr lang="en-US" sz="3000" kern="1200" cap="none">
                <a:solidFill>
                  <a:schemeClr val="tx1"/>
                </a:solidFill>
                <a:latin typeface="+mn-lt"/>
                <a:ea typeface="+mn-ea"/>
                <a:cs typeface="+mn-cs"/>
              </a:rPr>
            </a:br>
            <a:r>
              <a:rPr lang="en-US" sz="3000" kern="1200" cap="none">
                <a:solidFill>
                  <a:schemeClr val="tx1"/>
                </a:solidFill>
                <a:latin typeface="+mn-lt"/>
                <a:ea typeface="+mn-ea"/>
                <a:cs typeface="+mn-cs"/>
              </a:rPr>
              <a:t>Hopewell Centre,</a:t>
            </a:r>
            <a:br>
              <a:rPr lang="en-US" sz="3000" kern="1200" cap="none">
                <a:solidFill>
                  <a:schemeClr val="tx1"/>
                </a:solidFill>
                <a:latin typeface="+mn-lt"/>
                <a:ea typeface="+mn-ea"/>
                <a:cs typeface="+mn-cs"/>
              </a:rPr>
            </a:br>
            <a:r>
              <a:rPr lang="en-US" sz="3000" kern="1200" cap="none">
                <a:solidFill>
                  <a:schemeClr val="tx1"/>
                </a:solidFill>
                <a:latin typeface="+mn-lt"/>
                <a:ea typeface="+mn-ea"/>
                <a:cs typeface="+mn-cs"/>
              </a:rPr>
              <a:t>183 Queen’s Road East,</a:t>
            </a:r>
            <a:br>
              <a:rPr lang="en-US" sz="3000" kern="1200" cap="none">
                <a:solidFill>
                  <a:schemeClr val="tx1"/>
                </a:solidFill>
                <a:latin typeface="+mn-lt"/>
                <a:ea typeface="+mn-ea"/>
                <a:cs typeface="+mn-cs"/>
              </a:rPr>
            </a:br>
            <a:r>
              <a:rPr lang="en-US" sz="3000" kern="1200" cap="none">
                <a:solidFill>
                  <a:schemeClr val="tx1"/>
                </a:solidFill>
                <a:latin typeface="+mn-lt"/>
                <a:ea typeface="+mn-ea"/>
                <a:cs typeface="+mn-cs"/>
              </a:rPr>
              <a:t>Wan Chai, Hong Kong</a:t>
            </a:r>
          </a:p>
          <a:p>
            <a:pPr marL="0" algn="l" defTabSz="457200" rtl="0" eaLnBrk="1" latinLnBrk="0" hangingPunct="1">
              <a:lnSpc>
                <a:spcPct val="110000"/>
              </a:lnSpc>
              <a:spcBef>
                <a:spcPts val="600"/>
              </a:spcBef>
              <a:spcAft>
                <a:spcPts val="0"/>
              </a:spcAft>
            </a:pPr>
            <a:r>
              <a:rPr lang="en-US" sz="3000" kern="1200" cap="none">
                <a:solidFill>
                  <a:schemeClr val="tx1"/>
                </a:solidFill>
                <a:latin typeface="+mn-lt"/>
                <a:ea typeface="+mn-ea"/>
                <a:cs typeface="+mn-cs"/>
              </a:rPr>
              <a:t>China: +86 21 5058 8808 </a:t>
            </a:r>
          </a:p>
          <a:p>
            <a:pPr marL="0" algn="l" defTabSz="457200" rtl="0" eaLnBrk="1" latinLnBrk="0" hangingPunct="1">
              <a:lnSpc>
                <a:spcPct val="110000"/>
              </a:lnSpc>
              <a:spcBef>
                <a:spcPts val="600"/>
              </a:spcBef>
              <a:spcAft>
                <a:spcPts val="0"/>
              </a:spcAft>
            </a:pPr>
            <a:r>
              <a:rPr lang="en-US" sz="3000" kern="1200" cap="none">
                <a:solidFill>
                  <a:schemeClr val="tx1"/>
                </a:solidFill>
                <a:latin typeface="+mn-lt"/>
                <a:ea typeface="+mn-ea"/>
                <a:cs typeface="+mn-cs"/>
              </a:rPr>
              <a:t>Hong Kong: +852 3752 6488 </a:t>
            </a:r>
          </a:p>
          <a:p>
            <a:pPr marL="0" algn="l" defTabSz="457200" rtl="0" eaLnBrk="1" latinLnBrk="0" hangingPunct="1">
              <a:lnSpc>
                <a:spcPct val="110000"/>
              </a:lnSpc>
              <a:spcBef>
                <a:spcPts val="600"/>
              </a:spcBef>
              <a:spcAft>
                <a:spcPts val="0"/>
              </a:spcAft>
            </a:pPr>
            <a:r>
              <a:rPr lang="en-US" sz="3000" kern="1200" cap="none">
                <a:solidFill>
                  <a:schemeClr val="tx1"/>
                </a:solidFill>
                <a:latin typeface="+mn-lt"/>
                <a:ea typeface="+mn-ea"/>
                <a:cs typeface="+mn-cs"/>
              </a:rPr>
              <a:t>India: 000800 100 8796</a:t>
            </a:r>
          </a:p>
          <a:p>
            <a:pPr marL="0" algn="l" defTabSz="457200" rtl="0" eaLnBrk="1" latinLnBrk="0" hangingPunct="1">
              <a:lnSpc>
                <a:spcPct val="110000"/>
              </a:lnSpc>
              <a:spcBef>
                <a:spcPts val="600"/>
              </a:spcBef>
              <a:spcAft>
                <a:spcPts val="0"/>
              </a:spcAft>
            </a:pPr>
            <a:r>
              <a:rPr lang="en-US" sz="3000" kern="1200" cap="none">
                <a:solidFill>
                  <a:schemeClr val="tx1"/>
                </a:solidFill>
                <a:latin typeface="+mn-lt"/>
                <a:ea typeface="+mn-ea"/>
                <a:cs typeface="+mn-cs"/>
              </a:rPr>
              <a:t>Philippines: 1 800 1110 1468 </a:t>
            </a:r>
          </a:p>
          <a:p>
            <a:pPr marL="0" algn="l" defTabSz="457200" rtl="0" eaLnBrk="1" latinLnBrk="0" hangingPunct="1">
              <a:lnSpc>
                <a:spcPct val="110000"/>
              </a:lnSpc>
              <a:spcBef>
                <a:spcPts val="600"/>
              </a:spcBef>
              <a:spcAft>
                <a:spcPts val="0"/>
              </a:spcAft>
            </a:pPr>
            <a:r>
              <a:rPr lang="en-US" sz="3000" kern="1200" cap="none">
                <a:solidFill>
                  <a:schemeClr val="tx1"/>
                </a:solidFill>
                <a:latin typeface="+mn-lt"/>
                <a:ea typeface="+mn-ea"/>
                <a:cs typeface="+mn-cs"/>
              </a:rPr>
              <a:t>Singapore: +65 6428 6102 </a:t>
            </a:r>
          </a:p>
          <a:p>
            <a:pPr marL="0" algn="l" defTabSz="457200" rtl="0" eaLnBrk="1" latinLnBrk="0" hangingPunct="1">
              <a:lnSpc>
                <a:spcPct val="110000"/>
              </a:lnSpc>
              <a:spcBef>
                <a:spcPts val="600"/>
              </a:spcBef>
              <a:spcAft>
                <a:spcPts val="0"/>
              </a:spcAft>
            </a:pPr>
            <a:r>
              <a:rPr lang="en-US" sz="3000" kern="1200" cap="none">
                <a:solidFill>
                  <a:schemeClr val="tx1"/>
                </a:solidFill>
                <a:latin typeface="+mn-lt"/>
                <a:ea typeface="+mn-ea"/>
                <a:cs typeface="+mn-cs"/>
              </a:rPr>
              <a:t>Taiwan: +886 2 2650 7441</a:t>
            </a:r>
          </a:p>
          <a:p>
            <a:pPr marL="0" algn="l" defTabSz="457200" rtl="0" eaLnBrk="1" latinLnBrk="0" hangingPunct="1">
              <a:lnSpc>
                <a:spcPct val="110000"/>
              </a:lnSpc>
              <a:spcBef>
                <a:spcPts val="600"/>
              </a:spcBef>
              <a:spcAft>
                <a:spcPts val="1200"/>
              </a:spcAft>
            </a:pPr>
            <a:r>
              <a:rPr lang="en-US" sz="3000" kern="1200" cap="none">
                <a:solidFill>
                  <a:schemeClr val="tx1"/>
                </a:solidFill>
                <a:latin typeface="+mn-lt"/>
                <a:ea typeface="+mn-ea"/>
                <a:cs typeface="+mn-cs"/>
              </a:rPr>
              <a:t>Thailand: +66 2105 5712 </a:t>
            </a:r>
          </a:p>
          <a:p>
            <a:pPr marL="0" algn="l" defTabSz="457200" rtl="0" eaLnBrk="1" latinLnBrk="0" hangingPunct="1">
              <a:lnSpc>
                <a:spcPct val="110000"/>
              </a:lnSpc>
              <a:spcBef>
                <a:spcPts val="600"/>
              </a:spcBef>
              <a:spcAft>
                <a:spcPts val="3600"/>
              </a:spcAft>
            </a:pPr>
            <a:r>
              <a:rPr lang="en-US" sz="3000" b="1" kern="1200" cap="none" err="1">
                <a:solidFill>
                  <a:schemeClr val="tx1"/>
                </a:solidFill>
                <a:latin typeface="+mn-lt"/>
                <a:ea typeface="+mn-ea"/>
                <a:cs typeface="+mn-cs"/>
              </a:rPr>
              <a:t>www.rackspace.com</a:t>
            </a:r>
            <a:endParaRPr lang="en-US" sz="3000" b="1" kern="1200" cap="none">
              <a:solidFill>
                <a:schemeClr val="tx1"/>
              </a:solidFill>
              <a:latin typeface="+mn-lt"/>
              <a:ea typeface="+mn-ea"/>
              <a:cs typeface="+mn-cs"/>
            </a:endParaRPr>
          </a:p>
          <a:p>
            <a:pPr marL="0" marR="0" lvl="0" indent="0" algn="l" defTabSz="457200" rtl="0" eaLnBrk="1" fontAlgn="auto" latinLnBrk="0" hangingPunct="1">
              <a:lnSpc>
                <a:spcPct val="110000"/>
              </a:lnSpc>
              <a:spcBef>
                <a:spcPts val="600"/>
              </a:spcBef>
              <a:spcAft>
                <a:spcPts val="600"/>
              </a:spcAft>
              <a:buClrTx/>
              <a:buSzTx/>
              <a:buFontTx/>
              <a:buNone/>
              <a:tabLst/>
              <a:defRPr sz="1400" b="1">
                <a:solidFill>
                  <a:srgbClr val="2E3238"/>
                </a:solidFill>
              </a:defRPr>
            </a:pPr>
            <a:r>
              <a:rPr kumimoji="0" lang="en-US" sz="1200" b="0" i="0" u="none" strike="noStrike" kern="1200" cap="none" spc="0" normalizeH="0" baseline="0" noProof="0">
                <a:ln>
                  <a:noFill/>
                </a:ln>
                <a:solidFill>
                  <a:schemeClr val="tx1"/>
                </a:solidFill>
                <a:effectLst/>
                <a:uLnTx/>
                <a:uFillTx/>
                <a:latin typeface="+mn-lt"/>
                <a:ea typeface="+mn-ea"/>
                <a:cs typeface="+mn-cs"/>
              </a:rPr>
              <a:t>Copyright © 2019 Rackspace | Rackspace</a:t>
            </a:r>
            <a:r>
              <a:rPr kumimoji="0" lang="en-US" sz="1200" b="0" i="0" u="none" strike="noStrike" kern="1200" cap="none" spc="0" normalizeH="0" baseline="30000" noProof="0">
                <a:ln>
                  <a:noFill/>
                </a:ln>
                <a:solidFill>
                  <a:schemeClr val="tx1"/>
                </a:solidFill>
                <a:effectLst/>
                <a:uLnTx/>
                <a:uFillTx/>
                <a:latin typeface="+mn-lt"/>
                <a:ea typeface="+mn-ea"/>
                <a:cs typeface="+mn-cs"/>
              </a:rPr>
              <a:t>®</a:t>
            </a:r>
            <a:r>
              <a:rPr kumimoji="0" lang="en-US" sz="1200" b="0" i="0" u="none" strike="noStrike" kern="1200" cap="none" spc="0" normalizeH="0" baseline="0" noProof="0">
                <a:ln>
                  <a:noFill/>
                </a:ln>
                <a:solidFill>
                  <a:schemeClr val="tx1"/>
                </a:solidFill>
                <a:effectLst/>
                <a:uLnTx/>
                <a:uFillTx/>
                <a:latin typeface="+mn-lt"/>
                <a:ea typeface="+mn-ea"/>
                <a:cs typeface="+mn-cs"/>
              </a:rPr>
              <a:t> Fanatical Support</a:t>
            </a:r>
            <a:r>
              <a:rPr kumimoji="0" lang="en-US" sz="1200" b="0" i="0" u="none" strike="noStrike" kern="1200" cap="none" spc="0" normalizeH="0" baseline="30000" noProof="0">
                <a:ln>
                  <a:noFill/>
                </a:ln>
                <a:solidFill>
                  <a:schemeClr val="tx1"/>
                </a:solidFill>
                <a:effectLst/>
                <a:uLnTx/>
                <a:uFillTx/>
                <a:latin typeface="+mn-lt"/>
                <a:ea typeface="+mn-ea"/>
                <a:cs typeface="+mn-cs"/>
              </a:rPr>
              <a:t>®</a:t>
            </a:r>
            <a:r>
              <a:rPr kumimoji="0" lang="en-US" sz="1200" b="0" i="0" u="none" strike="noStrike" kern="1200" cap="none" spc="0" normalizeH="0" baseline="0" noProof="0">
                <a:ln>
                  <a:noFill/>
                </a:ln>
                <a:solidFill>
                  <a:schemeClr val="tx1"/>
                </a:solidFill>
                <a:effectLst/>
                <a:uLnTx/>
                <a:uFillTx/>
                <a:latin typeface="+mn-lt"/>
                <a:ea typeface="+mn-ea"/>
                <a:cs typeface="+mn-cs"/>
              </a:rPr>
              <a:t> and </a:t>
            </a:r>
            <a:br>
              <a:rPr kumimoji="0" lang="en-US" sz="1200" b="0" i="0" u="none" strike="noStrike" kern="1200" cap="none" spc="0" normalizeH="0" baseline="0" noProof="0">
                <a:ln>
                  <a:noFill/>
                </a:ln>
                <a:solidFill>
                  <a:schemeClr val="tx1"/>
                </a:solidFill>
                <a:effectLst/>
                <a:uLnTx/>
                <a:uFillTx/>
                <a:latin typeface="+mn-lt"/>
                <a:ea typeface="+mn-ea"/>
                <a:cs typeface="+mn-cs"/>
              </a:rPr>
            </a:br>
            <a:r>
              <a:rPr kumimoji="0" lang="en-US" sz="1200" b="0" i="0" u="none" strike="noStrike" kern="1200" cap="none" spc="0" normalizeH="0" baseline="0" noProof="0">
                <a:ln>
                  <a:noFill/>
                </a:ln>
                <a:solidFill>
                  <a:schemeClr val="tx1"/>
                </a:solidFill>
                <a:effectLst/>
                <a:uLnTx/>
                <a:uFillTx/>
                <a:latin typeface="+mn-lt"/>
                <a:ea typeface="+mn-ea"/>
                <a:cs typeface="+mn-cs"/>
              </a:rPr>
              <a:t>other Rackspace marks are either registered service marks or service marks </a:t>
            </a:r>
            <a:br>
              <a:rPr kumimoji="0" lang="en-US" sz="1200" b="0" i="0" u="none" strike="noStrike" kern="1200" cap="none" spc="0" normalizeH="0" baseline="0" noProof="0">
                <a:ln>
                  <a:noFill/>
                </a:ln>
                <a:solidFill>
                  <a:schemeClr val="tx1"/>
                </a:solidFill>
                <a:effectLst/>
                <a:uLnTx/>
                <a:uFillTx/>
                <a:latin typeface="+mn-lt"/>
                <a:ea typeface="+mn-ea"/>
                <a:cs typeface="+mn-cs"/>
              </a:rPr>
            </a:br>
            <a:r>
              <a:rPr kumimoji="0" lang="en-US" sz="1200" b="0" i="0" u="none" strike="noStrike" kern="1200" cap="none" spc="0" normalizeH="0" baseline="0" noProof="0">
                <a:ln>
                  <a:noFill/>
                </a:ln>
                <a:solidFill>
                  <a:schemeClr val="tx1"/>
                </a:solidFill>
                <a:effectLst/>
                <a:uLnTx/>
                <a:uFillTx/>
                <a:latin typeface="+mn-lt"/>
                <a:ea typeface="+mn-ea"/>
                <a:cs typeface="+mn-cs"/>
              </a:rPr>
              <a:t>of Rackspace US, Inc. in the United States and other countries. Features, </a:t>
            </a:r>
            <a:br>
              <a:rPr kumimoji="0" lang="en-US" sz="1200" b="0" i="0" u="none" strike="noStrike" kern="1200" cap="none" spc="0" normalizeH="0" baseline="0" noProof="0">
                <a:ln>
                  <a:noFill/>
                </a:ln>
                <a:solidFill>
                  <a:schemeClr val="tx1"/>
                </a:solidFill>
                <a:effectLst/>
                <a:uLnTx/>
                <a:uFillTx/>
                <a:latin typeface="+mn-lt"/>
                <a:ea typeface="+mn-ea"/>
                <a:cs typeface="+mn-cs"/>
              </a:rPr>
            </a:br>
            <a:r>
              <a:rPr kumimoji="0" lang="en-US" sz="1200" b="0" i="0" u="none" strike="noStrike" kern="1200" cap="none" spc="0" normalizeH="0" baseline="0" noProof="0">
                <a:ln>
                  <a:noFill/>
                </a:ln>
                <a:solidFill>
                  <a:schemeClr val="tx1"/>
                </a:solidFill>
                <a:effectLst/>
                <a:uLnTx/>
                <a:uFillTx/>
                <a:latin typeface="+mn-lt"/>
                <a:ea typeface="+mn-ea"/>
                <a:cs typeface="+mn-cs"/>
              </a:rPr>
              <a:t>benefits and pricing presented depend on system configuration and are subject to change without notice. Rackspace disclaims any representation, warranty or other legal commitment regarding its services except for those expressly stated in a Rackspace services agreement. All other trademarks, service marks, images, products and brands remain the sole property of their respective holders and do not imply endorsement or sponsorship.</a:t>
            </a:r>
            <a:endParaRPr lang="en-US" sz="1400" cap="none" baseline="0">
              <a:solidFill>
                <a:schemeClr val="tx1"/>
              </a:solidFill>
            </a:endParaRPr>
          </a:p>
          <a:p>
            <a:pPr>
              <a:spcBef>
                <a:spcPts val="600"/>
              </a:spcBef>
              <a:spcAft>
                <a:spcPts val="600"/>
              </a:spcAft>
            </a:pPr>
            <a:endParaRPr lang="en-US" sz="900">
              <a:solidFill>
                <a:schemeClr val="tx1"/>
              </a:solidFill>
            </a:endParaRPr>
          </a:p>
        </p:txBody>
      </p:sp>
      <p:sp>
        <p:nvSpPr>
          <p:cNvPr id="7" name="Title 1">
            <a:extLst>
              <a:ext uri="{FF2B5EF4-FFF2-40B4-BE49-F238E27FC236}">
                <a16:creationId xmlns:a16="http://schemas.microsoft.com/office/drawing/2014/main" id="{0137746E-933E-B645-9248-9E1386F9513F}"/>
              </a:ext>
            </a:extLst>
          </p:cNvPr>
          <p:cNvSpPr txBox="1">
            <a:spLocks/>
          </p:cNvSpPr>
          <p:nvPr userDrawn="1"/>
        </p:nvSpPr>
        <p:spPr>
          <a:xfrm>
            <a:off x="595314" y="281279"/>
            <a:ext cx="11387136" cy="1562102"/>
          </a:xfrm>
          <a:prstGeom prst="rect">
            <a:avLst/>
          </a:prstGeom>
          <a:ln w="12700">
            <a:noFill/>
          </a:ln>
        </p:spPr>
        <p:txBody>
          <a:bodyPr vert="horz" lIns="0" tIns="0" rIns="0" bIns="0" rtlCol="0" anchor="t" anchorCtr="0">
            <a:noAutofit/>
          </a:bodyPr>
          <a:lstStyle>
            <a:lvl1pPr algn="l" defTabSz="1828800" rtl="0" eaLnBrk="1" latinLnBrk="0" hangingPunct="1">
              <a:lnSpc>
                <a:spcPct val="100000"/>
              </a:lnSpc>
              <a:spcBef>
                <a:spcPct val="0"/>
              </a:spcBef>
              <a:buNone/>
              <a:defRPr sz="8800" kern="1200">
                <a:ln w="9525">
                  <a:solidFill>
                    <a:schemeClr val="tx2"/>
                  </a:solidFill>
                </a:ln>
                <a:solidFill>
                  <a:schemeClr val="bg1"/>
                </a:solidFill>
                <a:latin typeface="+mj-lt"/>
                <a:ea typeface="+mj-ea"/>
                <a:cs typeface="+mj-cs"/>
              </a:defRPr>
            </a:lvl1pPr>
          </a:lstStyle>
          <a:p>
            <a:r>
              <a:rPr lang="en-US" sz="13500">
                <a:ln w="9525">
                  <a:noFill/>
                </a:ln>
                <a:solidFill>
                  <a:schemeClr val="bg1"/>
                </a:solidFill>
              </a:rPr>
              <a:t>Thank you</a:t>
            </a:r>
          </a:p>
        </p:txBody>
      </p:sp>
      <p:sp>
        <p:nvSpPr>
          <p:cNvPr id="8" name="Freeform 5">
            <a:extLst>
              <a:ext uri="{FF2B5EF4-FFF2-40B4-BE49-F238E27FC236}">
                <a16:creationId xmlns:a16="http://schemas.microsoft.com/office/drawing/2014/main" id="{45A94329-2CF8-BD43-BD23-4717BE2415FE}"/>
              </a:ext>
            </a:extLst>
          </p:cNvPr>
          <p:cNvSpPr>
            <a:spLocks noEditPoints="1"/>
          </p:cNvSpPr>
          <p:nvPr userDrawn="1"/>
        </p:nvSpPr>
        <p:spPr bwMode="auto">
          <a:xfrm>
            <a:off x="727155" y="12909775"/>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900"/>
          </a:p>
        </p:txBody>
      </p:sp>
    </p:spTree>
    <p:extLst>
      <p:ext uri="{BB962C8B-B14F-4D97-AF65-F5344CB8AC3E}">
        <p14:creationId xmlns:p14="http://schemas.microsoft.com/office/powerpoint/2010/main" val="18408569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Thank you Singapore">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3CEE62-06FB-4246-978E-3904D1D86A70}"/>
              </a:ext>
            </a:extLst>
          </p:cNvPr>
          <p:cNvSpPr/>
          <p:nvPr userDrawn="1"/>
        </p:nvSpPr>
        <p:spPr>
          <a:xfrm>
            <a:off x="17945100" y="0"/>
            <a:ext cx="643890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Rectangle 15">
            <a:extLst>
              <a:ext uri="{FF2B5EF4-FFF2-40B4-BE49-F238E27FC236}">
                <a16:creationId xmlns:a16="http://schemas.microsoft.com/office/drawing/2014/main" id="{5B635464-C3B1-44DD-82FD-C4B56469A642}"/>
              </a:ext>
            </a:extLst>
          </p:cNvPr>
          <p:cNvSpPr/>
          <p:nvPr userDrawn="1"/>
        </p:nvSpPr>
        <p:spPr>
          <a:xfrm>
            <a:off x="18452592" y="621792"/>
            <a:ext cx="5193792" cy="9168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nchorCtr="0"/>
          <a:lstStyle/>
          <a:p>
            <a:pPr marL="0" algn="l" defTabSz="457200" rtl="0" eaLnBrk="1" latinLnBrk="0" hangingPunct="1">
              <a:lnSpc>
                <a:spcPct val="110000"/>
              </a:lnSpc>
              <a:spcBef>
                <a:spcPts val="600"/>
              </a:spcBef>
              <a:spcAft>
                <a:spcPts val="600"/>
              </a:spcAft>
            </a:pPr>
            <a:r>
              <a:rPr lang="en-US" sz="3000" b="1" kern="1200">
                <a:solidFill>
                  <a:schemeClr val="tx1"/>
                </a:solidFill>
                <a:latin typeface="+mn-lt"/>
                <a:ea typeface="+mn-ea"/>
                <a:cs typeface="+mn-cs"/>
              </a:rPr>
              <a:t>Rackspace</a:t>
            </a:r>
          </a:p>
          <a:p>
            <a:pPr marL="0" algn="l" defTabSz="457200" rtl="0" eaLnBrk="1" latinLnBrk="0" hangingPunct="1">
              <a:lnSpc>
                <a:spcPct val="110000"/>
              </a:lnSpc>
              <a:spcBef>
                <a:spcPts val="600"/>
              </a:spcBef>
              <a:spcAft>
                <a:spcPts val="600"/>
              </a:spcAft>
            </a:pPr>
            <a:r>
              <a:rPr lang="en-US" sz="3000" kern="1200">
                <a:solidFill>
                  <a:schemeClr val="tx1"/>
                </a:solidFill>
                <a:latin typeface="+mn-lt"/>
                <a:ea typeface="+mn-ea"/>
                <a:cs typeface="+mn-cs"/>
              </a:rPr>
              <a:t>Level 3 The Hive</a:t>
            </a:r>
            <a:br>
              <a:rPr lang="en-US" sz="3000" kern="1200">
                <a:solidFill>
                  <a:schemeClr val="tx1"/>
                </a:solidFill>
                <a:latin typeface="+mn-lt"/>
                <a:ea typeface="+mn-ea"/>
                <a:cs typeface="+mn-cs"/>
              </a:rPr>
            </a:br>
            <a:r>
              <a:rPr lang="en-US" sz="3000" kern="1200">
                <a:solidFill>
                  <a:schemeClr val="tx1"/>
                </a:solidFill>
                <a:latin typeface="+mn-lt"/>
                <a:ea typeface="+mn-ea"/>
                <a:cs typeface="+mn-cs"/>
              </a:rPr>
              <a:t>59 New Bridge Rd,</a:t>
            </a:r>
            <a:br>
              <a:rPr lang="en-US" sz="3000" kern="1200">
                <a:solidFill>
                  <a:schemeClr val="tx1"/>
                </a:solidFill>
                <a:latin typeface="+mn-lt"/>
                <a:ea typeface="+mn-ea"/>
                <a:cs typeface="+mn-cs"/>
              </a:rPr>
            </a:br>
            <a:r>
              <a:rPr lang="en-US" sz="3000" kern="1200">
                <a:solidFill>
                  <a:schemeClr val="tx1"/>
                </a:solidFill>
                <a:latin typeface="+mn-lt"/>
                <a:ea typeface="+mn-ea"/>
                <a:cs typeface="+mn-cs"/>
              </a:rPr>
              <a:t>Singapore 059405</a:t>
            </a:r>
          </a:p>
          <a:p>
            <a:pPr marL="0" algn="l" defTabSz="457200" rtl="0" eaLnBrk="1" latinLnBrk="0" hangingPunct="1">
              <a:lnSpc>
                <a:spcPct val="110000"/>
              </a:lnSpc>
              <a:spcBef>
                <a:spcPts val="600"/>
              </a:spcBef>
              <a:spcAft>
                <a:spcPts val="600"/>
              </a:spcAft>
            </a:pPr>
            <a:r>
              <a:rPr lang="en-US" sz="3000" kern="1200">
                <a:solidFill>
                  <a:schemeClr val="tx1"/>
                </a:solidFill>
                <a:latin typeface="+mn-lt"/>
                <a:ea typeface="+mn-ea"/>
                <a:cs typeface="+mn-cs"/>
              </a:rPr>
              <a:t>Sales: +65 6428 6102</a:t>
            </a:r>
            <a:endParaRPr lang="en-US" sz="3000">
              <a:solidFill>
                <a:schemeClr val="tx1"/>
              </a:solidFill>
            </a:endParaRPr>
          </a:p>
          <a:p>
            <a:pPr marL="0" algn="l" defTabSz="457200" rtl="0" eaLnBrk="1" latinLnBrk="0" hangingPunct="1">
              <a:lnSpc>
                <a:spcPct val="110000"/>
              </a:lnSpc>
              <a:spcBef>
                <a:spcPts val="600"/>
              </a:spcBef>
              <a:spcAft>
                <a:spcPts val="3600"/>
              </a:spcAft>
            </a:pPr>
            <a:r>
              <a:rPr lang="en-US" sz="3000" b="1" kern="1200" cap="none" err="1">
                <a:solidFill>
                  <a:schemeClr val="tx1"/>
                </a:solidFill>
                <a:latin typeface="+mn-lt"/>
                <a:ea typeface="+mn-ea"/>
                <a:cs typeface="+mn-cs"/>
              </a:rPr>
              <a:t>www.rackspace.com</a:t>
            </a:r>
            <a:r>
              <a:rPr lang="en-US" sz="3000" b="1" kern="1200" cap="none">
                <a:solidFill>
                  <a:schemeClr val="tx1"/>
                </a:solidFill>
                <a:latin typeface="+mn-lt"/>
                <a:ea typeface="+mn-ea"/>
                <a:cs typeface="+mn-cs"/>
              </a:rPr>
              <a:t>/</a:t>
            </a:r>
            <a:r>
              <a:rPr lang="en-US" sz="3000" b="1" kern="1200" cap="none" err="1">
                <a:solidFill>
                  <a:schemeClr val="tx1"/>
                </a:solidFill>
                <a:latin typeface="+mn-lt"/>
                <a:ea typeface="+mn-ea"/>
                <a:cs typeface="+mn-cs"/>
              </a:rPr>
              <a:t>en</a:t>
            </a:r>
            <a:r>
              <a:rPr lang="en-US" sz="3000" b="1" kern="1200" cap="none">
                <a:solidFill>
                  <a:schemeClr val="tx1"/>
                </a:solidFill>
                <a:latin typeface="+mn-lt"/>
                <a:ea typeface="+mn-ea"/>
                <a:cs typeface="+mn-cs"/>
              </a:rPr>
              <a:t>-sg</a:t>
            </a:r>
          </a:p>
          <a:p>
            <a:pPr marL="0" marR="0" lvl="0" indent="0" algn="l" defTabSz="457200" rtl="0" eaLnBrk="1" fontAlgn="auto" latinLnBrk="0" hangingPunct="1">
              <a:lnSpc>
                <a:spcPct val="110000"/>
              </a:lnSpc>
              <a:spcBef>
                <a:spcPts val="600"/>
              </a:spcBef>
              <a:spcAft>
                <a:spcPts val="600"/>
              </a:spcAft>
              <a:buClrTx/>
              <a:buSzTx/>
              <a:buFontTx/>
              <a:buNone/>
              <a:tabLst/>
              <a:defRPr sz="1400" b="1">
                <a:solidFill>
                  <a:srgbClr val="2E3238"/>
                </a:solidFill>
              </a:defRPr>
            </a:pPr>
            <a:r>
              <a:rPr kumimoji="0" lang="en-US" sz="1200" b="0" i="0" u="none" strike="noStrike" kern="1200" cap="none" spc="0" normalizeH="0" baseline="0" noProof="0">
                <a:ln>
                  <a:noFill/>
                </a:ln>
                <a:solidFill>
                  <a:schemeClr val="tx1"/>
                </a:solidFill>
                <a:effectLst/>
                <a:uLnTx/>
                <a:uFillTx/>
                <a:latin typeface="+mn-lt"/>
                <a:ea typeface="+mn-ea"/>
                <a:cs typeface="+mn-cs"/>
              </a:rPr>
              <a:t>Copyright © 2019 Rackspace | Rackspace</a:t>
            </a:r>
            <a:r>
              <a:rPr kumimoji="0" lang="en-US" sz="1200" b="0" i="0" u="none" strike="noStrike" kern="1200" cap="none" spc="0" normalizeH="0" baseline="30000" noProof="0">
                <a:ln>
                  <a:noFill/>
                </a:ln>
                <a:solidFill>
                  <a:schemeClr val="tx1"/>
                </a:solidFill>
                <a:effectLst/>
                <a:uLnTx/>
                <a:uFillTx/>
                <a:latin typeface="+mn-lt"/>
                <a:ea typeface="+mn-ea"/>
                <a:cs typeface="+mn-cs"/>
              </a:rPr>
              <a:t>®</a:t>
            </a:r>
            <a:r>
              <a:rPr kumimoji="0" lang="en-US" sz="1200" b="0" i="0" u="none" strike="noStrike" kern="1200" cap="none" spc="0" normalizeH="0" baseline="0" noProof="0">
                <a:ln>
                  <a:noFill/>
                </a:ln>
                <a:solidFill>
                  <a:schemeClr val="tx1"/>
                </a:solidFill>
                <a:effectLst/>
                <a:uLnTx/>
                <a:uFillTx/>
                <a:latin typeface="+mn-lt"/>
                <a:ea typeface="+mn-ea"/>
                <a:cs typeface="+mn-cs"/>
              </a:rPr>
              <a:t> Fanatical Support</a:t>
            </a:r>
            <a:r>
              <a:rPr kumimoji="0" lang="en-US" sz="1200" b="0" i="0" u="none" strike="noStrike" kern="1200" cap="none" spc="0" normalizeH="0" baseline="30000" noProof="0">
                <a:ln>
                  <a:noFill/>
                </a:ln>
                <a:solidFill>
                  <a:schemeClr val="tx1"/>
                </a:solidFill>
                <a:effectLst/>
                <a:uLnTx/>
                <a:uFillTx/>
                <a:latin typeface="+mn-lt"/>
                <a:ea typeface="+mn-ea"/>
                <a:cs typeface="+mn-cs"/>
              </a:rPr>
              <a:t>®</a:t>
            </a:r>
            <a:r>
              <a:rPr kumimoji="0" lang="en-US" sz="1200" b="0" i="0" u="none" strike="noStrike" kern="1200" cap="none" spc="0" normalizeH="0" baseline="0" noProof="0">
                <a:ln>
                  <a:noFill/>
                </a:ln>
                <a:solidFill>
                  <a:schemeClr val="tx1"/>
                </a:solidFill>
                <a:effectLst/>
                <a:uLnTx/>
                <a:uFillTx/>
                <a:latin typeface="+mn-lt"/>
                <a:ea typeface="+mn-ea"/>
                <a:cs typeface="+mn-cs"/>
              </a:rPr>
              <a:t> and </a:t>
            </a:r>
            <a:br>
              <a:rPr kumimoji="0" lang="en-US" sz="1200" b="0" i="0" u="none" strike="noStrike" kern="1200" cap="none" spc="0" normalizeH="0" baseline="0" noProof="0">
                <a:ln>
                  <a:noFill/>
                </a:ln>
                <a:solidFill>
                  <a:schemeClr val="tx1"/>
                </a:solidFill>
                <a:effectLst/>
                <a:uLnTx/>
                <a:uFillTx/>
                <a:latin typeface="+mn-lt"/>
                <a:ea typeface="+mn-ea"/>
                <a:cs typeface="+mn-cs"/>
              </a:rPr>
            </a:br>
            <a:r>
              <a:rPr kumimoji="0" lang="en-US" sz="1200" b="0" i="0" u="none" strike="noStrike" kern="1200" cap="none" spc="0" normalizeH="0" baseline="0" noProof="0">
                <a:ln>
                  <a:noFill/>
                </a:ln>
                <a:solidFill>
                  <a:schemeClr val="tx1"/>
                </a:solidFill>
                <a:effectLst/>
                <a:uLnTx/>
                <a:uFillTx/>
                <a:latin typeface="+mn-lt"/>
                <a:ea typeface="+mn-ea"/>
                <a:cs typeface="+mn-cs"/>
              </a:rPr>
              <a:t>other Rackspace marks are either registered service marks or service marks </a:t>
            </a:r>
            <a:br>
              <a:rPr kumimoji="0" lang="en-US" sz="1200" b="0" i="0" u="none" strike="noStrike" kern="1200" cap="none" spc="0" normalizeH="0" baseline="0" noProof="0">
                <a:ln>
                  <a:noFill/>
                </a:ln>
                <a:solidFill>
                  <a:schemeClr val="tx1"/>
                </a:solidFill>
                <a:effectLst/>
                <a:uLnTx/>
                <a:uFillTx/>
                <a:latin typeface="+mn-lt"/>
                <a:ea typeface="+mn-ea"/>
                <a:cs typeface="+mn-cs"/>
              </a:rPr>
            </a:br>
            <a:r>
              <a:rPr kumimoji="0" lang="en-US" sz="1200" b="0" i="0" u="none" strike="noStrike" kern="1200" cap="none" spc="0" normalizeH="0" baseline="0" noProof="0">
                <a:ln>
                  <a:noFill/>
                </a:ln>
                <a:solidFill>
                  <a:schemeClr val="tx1"/>
                </a:solidFill>
                <a:effectLst/>
                <a:uLnTx/>
                <a:uFillTx/>
                <a:latin typeface="+mn-lt"/>
                <a:ea typeface="+mn-ea"/>
                <a:cs typeface="+mn-cs"/>
              </a:rPr>
              <a:t>of Rackspace US, Inc. in the United States and other countries. Features, </a:t>
            </a:r>
            <a:br>
              <a:rPr kumimoji="0" lang="en-US" sz="1200" b="0" i="0" u="none" strike="noStrike" kern="1200" cap="none" spc="0" normalizeH="0" baseline="0" noProof="0">
                <a:ln>
                  <a:noFill/>
                </a:ln>
                <a:solidFill>
                  <a:schemeClr val="tx1"/>
                </a:solidFill>
                <a:effectLst/>
                <a:uLnTx/>
                <a:uFillTx/>
                <a:latin typeface="+mn-lt"/>
                <a:ea typeface="+mn-ea"/>
                <a:cs typeface="+mn-cs"/>
              </a:rPr>
            </a:br>
            <a:r>
              <a:rPr kumimoji="0" lang="en-US" sz="1200" b="0" i="0" u="none" strike="noStrike" kern="1200" cap="none" spc="0" normalizeH="0" baseline="0" noProof="0">
                <a:ln>
                  <a:noFill/>
                </a:ln>
                <a:solidFill>
                  <a:schemeClr val="tx1"/>
                </a:solidFill>
                <a:effectLst/>
                <a:uLnTx/>
                <a:uFillTx/>
                <a:latin typeface="+mn-lt"/>
                <a:ea typeface="+mn-ea"/>
                <a:cs typeface="+mn-cs"/>
              </a:rPr>
              <a:t>benefits and pricing presented depend on system configuration and are subject to change without notice. Rackspace disclaims any representation, warranty or other legal commitment regarding its services except for those expressly stated in a Rackspace services agreement. All other trademarks, service marks, images, products and brands remain the sole property of their respective holders and do not imply endorsement or sponsorship.</a:t>
            </a:r>
            <a:endParaRPr lang="en-US" sz="1400" cap="none" baseline="0">
              <a:solidFill>
                <a:schemeClr val="tx1"/>
              </a:solidFill>
            </a:endParaRPr>
          </a:p>
          <a:p>
            <a:pPr>
              <a:spcBef>
                <a:spcPts val="600"/>
              </a:spcBef>
              <a:spcAft>
                <a:spcPts val="600"/>
              </a:spcAft>
            </a:pPr>
            <a:endParaRPr lang="en-US" sz="900">
              <a:solidFill>
                <a:schemeClr val="tx1"/>
              </a:solidFill>
            </a:endParaRPr>
          </a:p>
        </p:txBody>
      </p:sp>
      <p:sp>
        <p:nvSpPr>
          <p:cNvPr id="7" name="Title 1">
            <a:extLst>
              <a:ext uri="{FF2B5EF4-FFF2-40B4-BE49-F238E27FC236}">
                <a16:creationId xmlns:a16="http://schemas.microsoft.com/office/drawing/2014/main" id="{1B2B194F-D07F-3B4A-95CA-E9408B57D7D8}"/>
              </a:ext>
            </a:extLst>
          </p:cNvPr>
          <p:cNvSpPr txBox="1">
            <a:spLocks/>
          </p:cNvSpPr>
          <p:nvPr userDrawn="1"/>
        </p:nvSpPr>
        <p:spPr>
          <a:xfrm>
            <a:off x="595314" y="281279"/>
            <a:ext cx="11387136" cy="1562102"/>
          </a:xfrm>
          <a:prstGeom prst="rect">
            <a:avLst/>
          </a:prstGeom>
          <a:ln w="12700">
            <a:noFill/>
          </a:ln>
        </p:spPr>
        <p:txBody>
          <a:bodyPr vert="horz" lIns="0" tIns="0" rIns="0" bIns="0" rtlCol="0" anchor="t" anchorCtr="0">
            <a:noAutofit/>
          </a:bodyPr>
          <a:lstStyle>
            <a:lvl1pPr algn="l" defTabSz="1828800" rtl="0" eaLnBrk="1" latinLnBrk="0" hangingPunct="1">
              <a:lnSpc>
                <a:spcPct val="100000"/>
              </a:lnSpc>
              <a:spcBef>
                <a:spcPct val="0"/>
              </a:spcBef>
              <a:buNone/>
              <a:defRPr sz="8800" kern="1200">
                <a:ln w="9525">
                  <a:solidFill>
                    <a:schemeClr val="tx2"/>
                  </a:solidFill>
                </a:ln>
                <a:solidFill>
                  <a:schemeClr val="bg1"/>
                </a:solidFill>
                <a:latin typeface="+mj-lt"/>
                <a:ea typeface="+mj-ea"/>
                <a:cs typeface="+mj-cs"/>
              </a:defRPr>
            </a:lvl1pPr>
          </a:lstStyle>
          <a:p>
            <a:pPr marL="0" algn="l" defTabSz="1828800" rtl="0" eaLnBrk="1" latinLnBrk="0" hangingPunct="1">
              <a:lnSpc>
                <a:spcPct val="100000"/>
              </a:lnSpc>
              <a:spcBef>
                <a:spcPct val="0"/>
              </a:spcBef>
              <a:buNone/>
            </a:pPr>
            <a:r>
              <a:rPr lang="en-US" sz="13500" kern="1200">
                <a:ln w="9525">
                  <a:noFill/>
                </a:ln>
                <a:solidFill>
                  <a:schemeClr val="bg1"/>
                </a:solidFill>
                <a:latin typeface="+mj-lt"/>
                <a:ea typeface="+mj-ea"/>
                <a:cs typeface="+mj-cs"/>
              </a:rPr>
              <a:t>Thank you</a:t>
            </a:r>
          </a:p>
        </p:txBody>
      </p:sp>
      <p:sp>
        <p:nvSpPr>
          <p:cNvPr id="8" name="Freeform 5">
            <a:extLst>
              <a:ext uri="{FF2B5EF4-FFF2-40B4-BE49-F238E27FC236}">
                <a16:creationId xmlns:a16="http://schemas.microsoft.com/office/drawing/2014/main" id="{67B5632D-196E-0648-A1D3-A3CF094B42F1}"/>
              </a:ext>
            </a:extLst>
          </p:cNvPr>
          <p:cNvSpPr>
            <a:spLocks noEditPoints="1"/>
          </p:cNvSpPr>
          <p:nvPr userDrawn="1"/>
        </p:nvSpPr>
        <p:spPr bwMode="auto">
          <a:xfrm>
            <a:off x="727155" y="12909775"/>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900"/>
          </a:p>
        </p:txBody>
      </p:sp>
    </p:spTree>
    <p:extLst>
      <p:ext uri="{BB962C8B-B14F-4D97-AF65-F5344CB8AC3E}">
        <p14:creationId xmlns:p14="http://schemas.microsoft.com/office/powerpoint/2010/main" val="26239287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ide image w Gri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0" y="1"/>
            <a:ext cx="18141696" cy="3775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6" name="Picture Placeholder 15">
            <a:extLst>
              <a:ext uri="{FF2B5EF4-FFF2-40B4-BE49-F238E27FC236}">
                <a16:creationId xmlns:a16="http://schemas.microsoft.com/office/drawing/2014/main" id="{E7D95B2B-F8E6-DF49-975B-2D0856FD7834}"/>
              </a:ext>
            </a:extLst>
          </p:cNvPr>
          <p:cNvSpPr>
            <a:spLocks noGrp="1"/>
          </p:cNvSpPr>
          <p:nvPr userDrawn="1">
            <p:ph type="pic" sz="quarter" idx="13"/>
          </p:nvPr>
        </p:nvSpPr>
        <p:spPr>
          <a:xfrm>
            <a:off x="18142005" y="0"/>
            <a:ext cx="6245352" cy="13716000"/>
          </a:xfrm>
          <a:solidFill>
            <a:schemeClr val="bg1">
              <a:lumMod val="75000"/>
            </a:schemeClr>
          </a:solidFill>
        </p:spPr>
        <p:txBody>
          <a:bodyPr/>
          <a:lstStyle/>
          <a:p>
            <a:endParaRPr lang="en-US"/>
          </a:p>
        </p:txBody>
      </p:sp>
      <p:cxnSp>
        <p:nvCxnSpPr>
          <p:cNvPr id="6" name="Straight Connector 5">
            <a:extLst>
              <a:ext uri="{FF2B5EF4-FFF2-40B4-BE49-F238E27FC236}">
                <a16:creationId xmlns:a16="http://schemas.microsoft.com/office/drawing/2014/main" id="{DB91792E-D9C6-0842-B5D2-AB6103441074}"/>
              </a:ext>
            </a:extLst>
          </p:cNvPr>
          <p:cNvCxnSpPr>
            <a:cxnSpLocks/>
          </p:cNvCxnSpPr>
          <p:nvPr userDrawn="1"/>
        </p:nvCxnSpPr>
        <p:spPr>
          <a:xfrm>
            <a:off x="0" y="6858000"/>
            <a:ext cx="1814169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35C0728-CF43-C844-AE04-2F206D988301}"/>
              </a:ext>
            </a:extLst>
          </p:cNvPr>
          <p:cNvCxnSpPr>
            <a:cxnSpLocks/>
          </p:cNvCxnSpPr>
          <p:nvPr userDrawn="1"/>
        </p:nvCxnSpPr>
        <p:spPr>
          <a:xfrm>
            <a:off x="0" y="9906000"/>
            <a:ext cx="1814169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129C95-CFB7-9740-B822-879C47290C2E}"/>
              </a:ext>
            </a:extLst>
          </p:cNvPr>
          <p:cNvCxnSpPr>
            <a:cxnSpLocks/>
          </p:cNvCxnSpPr>
          <p:nvPr userDrawn="1"/>
        </p:nvCxnSpPr>
        <p:spPr>
          <a:xfrm>
            <a:off x="6286500" y="3775051"/>
            <a:ext cx="0" cy="994094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A72A02-7E41-714D-8F3D-24D9EF3C6324}"/>
              </a:ext>
            </a:extLst>
          </p:cNvPr>
          <p:cNvCxnSpPr>
            <a:cxnSpLocks/>
          </p:cNvCxnSpPr>
          <p:nvPr userDrawn="1"/>
        </p:nvCxnSpPr>
        <p:spPr>
          <a:xfrm>
            <a:off x="12194931" y="3775051"/>
            <a:ext cx="0" cy="994094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702641" y="4648070"/>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5" name="Freeform 5">
            <a:extLst>
              <a:ext uri="{FF2B5EF4-FFF2-40B4-BE49-F238E27FC236}">
                <a16:creationId xmlns:a16="http://schemas.microsoft.com/office/drawing/2014/main" id="{494F9C86-CE28-0C45-A3A6-627FC4BB79EA}"/>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95325" y="4006828"/>
            <a:ext cx="5216525" cy="457200"/>
          </a:xfrm>
        </p:spPr>
        <p:txBody>
          <a:bodyPr vert="horz" lIns="0" tIns="0" rIns="0" bIns="0" rtlCol="0">
            <a:noAutofit/>
          </a:bodyPr>
          <a:lstStyle>
            <a:lvl1pPr>
              <a:defRPr lang="en-US" b="1" dirty="0"/>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6594475" y="4006828"/>
            <a:ext cx="5216525" cy="457200"/>
          </a:xfrm>
        </p:spPr>
        <p:txBody>
          <a:bodyPr vert="horz" lIns="0" tIns="0" rIns="0" bIns="0" rtlCol="0">
            <a:noAutofit/>
          </a:bodyPr>
          <a:lstStyle>
            <a:lvl1pPr>
              <a:defRPr lang="en-US" b="1" dirty="0"/>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2537986" y="4006828"/>
            <a:ext cx="5216614" cy="457200"/>
          </a:xfrm>
        </p:spPr>
        <p:txBody>
          <a:bodyPr vert="horz" lIns="0" tIns="0" rIns="0" bIns="0" rtlCol="0">
            <a:noAutofit/>
          </a:bodyPr>
          <a:lstStyle>
            <a:lvl1pPr>
              <a:defRPr lang="en-US" b="1" dirty="0"/>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96079" y="7088124"/>
            <a:ext cx="5149095" cy="457200"/>
          </a:xfrm>
        </p:spPr>
        <p:txBody>
          <a:bodyPr vert="horz" lIns="0" tIns="0" rIns="0" bIns="0" rtlCol="0">
            <a:noAutofit/>
          </a:bodyPr>
          <a:lstStyle>
            <a:lvl1pPr>
              <a:defRPr lang="en-US" b="1" dirty="0"/>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6599953" y="4648070"/>
            <a:ext cx="5211047" cy="1878058"/>
          </a:xfrm>
        </p:spPr>
        <p:txBody>
          <a:bodyPr vert="horz" lIns="0" tIns="0" rIns="0" bIns="0" rtlCol="0">
            <a:noAutofit/>
          </a:bodyPr>
          <a:lstStyle>
            <a:lvl1pPr>
              <a:lnSpc>
                <a:spcPct val="100000"/>
              </a:lnSpc>
              <a:spcBef>
                <a:spcPts val="0"/>
              </a:spcBef>
              <a:defRPr lang="en-US" sz="2250" dirty="0"/>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2544391" y="4648070"/>
            <a:ext cx="5209337" cy="1725834"/>
          </a:xfrm>
        </p:spPr>
        <p:txBody>
          <a:bodyPr vert="horz" lIns="0" tIns="0" rIns="0" bIns="0" rtlCol="0">
            <a:noAutofit/>
          </a:bodyPr>
          <a:lstStyle>
            <a:lvl1pPr>
              <a:defRPr lang="en-US" sz="2250" dirty="0"/>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702437" y="7732096"/>
            <a:ext cx="5209337" cy="1874519"/>
          </a:xfrm>
        </p:spPr>
        <p:txBody>
          <a:bodyPr vert="horz" lIns="0" tIns="0" rIns="0" bIns="0" rtlCol="0">
            <a:noAutofit/>
          </a:bodyPr>
          <a:lstStyle>
            <a:lvl1pPr>
              <a:defRPr lang="en-US" sz="2250" dirty="0"/>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6601968" y="7091172"/>
            <a:ext cx="5148072" cy="457200"/>
          </a:xfrm>
        </p:spPr>
        <p:txBody>
          <a:bodyPr vert="horz" lIns="0" tIns="0" rIns="0" bIns="0" rtlCol="0">
            <a:noAutofit/>
          </a:bodyPr>
          <a:lstStyle>
            <a:lvl1pPr>
              <a:defRPr lang="en-US" b="1" dirty="0" smtClean="0"/>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2536424" y="7091172"/>
            <a:ext cx="5148072" cy="457200"/>
          </a:xfrm>
        </p:spPr>
        <p:txBody>
          <a:bodyPr vert="horz" lIns="0" tIns="0" rIns="0" bIns="0" rtlCol="0">
            <a:noAutofit/>
          </a:bodyPr>
          <a:lstStyle>
            <a:lvl1pPr>
              <a:defRPr lang="en-US" b="1" dirty="0"/>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6601968" y="7731252"/>
            <a:ext cx="5212080" cy="1874519"/>
          </a:xfrm>
        </p:spPr>
        <p:txBody>
          <a:bodyPr vert="horz" lIns="0" tIns="0" rIns="0" bIns="0" rtlCol="0">
            <a:noAutofit/>
          </a:bodyPr>
          <a:lstStyle>
            <a:lvl1pPr>
              <a:lnSpc>
                <a:spcPct val="100000"/>
              </a:lnSpc>
              <a:spcBef>
                <a:spcPts val="0"/>
              </a:spcBef>
              <a:spcAft>
                <a:spcPts val="2250"/>
              </a:spcAft>
              <a:defRPr lang="en-US" sz="2250" smtClean="0"/>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2545568" y="7731252"/>
            <a:ext cx="5212080" cy="1874519"/>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94944" y="10136624"/>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704088" y="10779229"/>
            <a:ext cx="5212080" cy="1874519"/>
          </a:xfrm>
        </p:spPr>
        <p:txBody>
          <a:bodyPr vert="horz" lIns="0" tIns="0" rIns="0" bIns="0" rtlCol="0">
            <a:noAutofit/>
          </a:bodyPr>
          <a:lstStyle>
            <a:lvl1pPr>
              <a:lnSpc>
                <a:spcPct val="100000"/>
              </a:lnSpc>
              <a:spcBef>
                <a:spcPts val="0"/>
              </a:spcBef>
              <a:spcAft>
                <a:spcPts val="2250"/>
              </a:spcAft>
              <a:defRPr lang="en-US" sz="2250" dirty="0" smtClean="0"/>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6601968" y="10140696"/>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6601968" y="10780776"/>
            <a:ext cx="5212080" cy="1874519"/>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2536424" y="10140696"/>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2545568" y="10780776"/>
            <a:ext cx="5212080" cy="1874519"/>
          </a:xfrm>
        </p:spPr>
        <p:txBody>
          <a:bodyPr vert="horz" lIns="0" tIns="0" rIns="0" bIns="0" rtlCol="0">
            <a:noAutofit/>
          </a:bodyPr>
          <a:lstStyle>
            <a:lvl1pPr rtl="0">
              <a:lnSpc>
                <a:spcPct val="100000"/>
              </a:lnSpc>
              <a:spcBef>
                <a:spcPts val="0"/>
              </a:spcBef>
              <a:spcAft>
                <a:spcPts val="2250"/>
              </a:spcAft>
              <a:defRPr lang="en-US" sz="2250" smtClean="0"/>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47" name="Text Placeholder 46">
            <a:extLst>
              <a:ext uri="{FF2B5EF4-FFF2-40B4-BE49-F238E27FC236}">
                <a16:creationId xmlns:a16="http://schemas.microsoft.com/office/drawing/2014/main" id="{03244868-E57D-484C-8B2E-5AC9963B5523}"/>
              </a:ext>
            </a:extLst>
          </p:cNvPr>
          <p:cNvSpPr>
            <a:spLocks noGrp="1"/>
          </p:cNvSpPr>
          <p:nvPr>
            <p:ph type="body" sz="quarter" idx="31" hasCustomPrompt="1"/>
          </p:nvPr>
        </p:nvSpPr>
        <p:spPr>
          <a:xfrm>
            <a:off x="6594184" y="1420621"/>
            <a:ext cx="5239512" cy="640080"/>
          </a:xfrm>
          <a:ln w="12700">
            <a:noFill/>
          </a:ln>
        </p:spPr>
        <p:txBody>
          <a:bodyPr vert="horz" lIns="0" tIns="0" rIns="0" bIns="0" rtlCol="0" anchor="t" anchorCtr="0">
            <a:noAutofit/>
          </a:bodyPr>
          <a:lstStyle>
            <a:lvl1pPr>
              <a:defRPr lang="en-US" sz="3750" smtClean="0">
                <a:ln w="3175">
                  <a:noFill/>
                </a:ln>
              </a:defRPr>
            </a:lvl1pPr>
            <a:lvl2pPr>
              <a:defRPr lang="en-US" smtClean="0"/>
            </a:lvl2pPr>
            <a:lvl3pPr>
              <a:defRPr lang="en-US" smtClean="0"/>
            </a:lvl3pPr>
            <a:lvl4pPr>
              <a:defRPr lang="en-US" smtClean="0"/>
            </a:lvl4pPr>
            <a:lvl5pPr>
              <a:defRPr lang="en-US"/>
            </a:lvl5pPr>
          </a:lstStyle>
          <a:p>
            <a:pPr lvl="0" fontAlgn="base">
              <a:lnSpc>
                <a:spcPct val="100000"/>
              </a:lnSpc>
              <a:spcBef>
                <a:spcPts val="0"/>
              </a:spcBef>
              <a:spcAft>
                <a:spcPts val="3000"/>
              </a:spcAft>
            </a:pPr>
            <a:r>
              <a:rPr lang="en-US"/>
              <a:t>Column 2 Title</a:t>
            </a:r>
          </a:p>
        </p:txBody>
      </p:sp>
      <p:sp>
        <p:nvSpPr>
          <p:cNvPr id="49" name="Text Placeholder 48">
            <a:extLst>
              <a:ext uri="{FF2B5EF4-FFF2-40B4-BE49-F238E27FC236}">
                <a16:creationId xmlns:a16="http://schemas.microsoft.com/office/drawing/2014/main" id="{0B481CBA-5CF9-5246-82CE-6C51AB09E528}"/>
              </a:ext>
            </a:extLst>
          </p:cNvPr>
          <p:cNvSpPr>
            <a:spLocks noGrp="1"/>
          </p:cNvSpPr>
          <p:nvPr>
            <p:ph type="body" sz="quarter" idx="32" hasCustomPrompt="1"/>
          </p:nvPr>
        </p:nvSpPr>
        <p:spPr>
          <a:xfrm>
            <a:off x="12536424" y="1420621"/>
            <a:ext cx="5239512" cy="640080"/>
          </a:xfrm>
          <a:ln w="12700">
            <a:noFill/>
          </a:ln>
        </p:spPr>
        <p:txBody>
          <a:bodyPr vert="horz" lIns="0" tIns="0" rIns="0" bIns="0" rtlCol="0" anchor="t" anchorCtr="0">
            <a:noAutofit/>
          </a:bodyPr>
          <a:lstStyle>
            <a:lvl1pPr>
              <a:defRPr lang="en-US" sz="3750" smtClean="0">
                <a:ln w="3175">
                  <a:noFill/>
                </a:ln>
              </a:defRPr>
            </a:lvl1pPr>
            <a:lvl2pPr>
              <a:defRPr lang="en-US" smtClean="0"/>
            </a:lvl2pPr>
            <a:lvl3pPr>
              <a:defRPr lang="en-US" smtClean="0"/>
            </a:lvl3pPr>
            <a:lvl4pPr>
              <a:defRPr lang="en-US" smtClean="0"/>
            </a:lvl4pPr>
            <a:lvl5pPr>
              <a:defRPr lang="en-US"/>
            </a:lvl5pPr>
          </a:lstStyle>
          <a:p>
            <a:pPr lvl="0" fontAlgn="base">
              <a:lnSpc>
                <a:spcPct val="100000"/>
              </a:lnSpc>
              <a:spcBef>
                <a:spcPts val="0"/>
              </a:spcBef>
              <a:spcAft>
                <a:spcPts val="3000"/>
              </a:spcAft>
            </a:pPr>
            <a:r>
              <a:rPr lang="en-US"/>
              <a:t>Column 3 Title</a:t>
            </a:r>
          </a:p>
        </p:txBody>
      </p:sp>
      <p:sp>
        <p:nvSpPr>
          <p:cNvPr id="51" name="Text Placeholder 50">
            <a:extLst>
              <a:ext uri="{FF2B5EF4-FFF2-40B4-BE49-F238E27FC236}">
                <a16:creationId xmlns:a16="http://schemas.microsoft.com/office/drawing/2014/main" id="{C897B2BF-8327-2F42-9060-D59120220B10}"/>
              </a:ext>
            </a:extLst>
          </p:cNvPr>
          <p:cNvSpPr>
            <a:spLocks noGrp="1"/>
          </p:cNvSpPr>
          <p:nvPr>
            <p:ph type="body" sz="quarter" idx="33" hasCustomPrompt="1"/>
          </p:nvPr>
        </p:nvSpPr>
        <p:spPr>
          <a:xfrm>
            <a:off x="687194" y="1420621"/>
            <a:ext cx="5239512" cy="640080"/>
          </a:xfrm>
          <a:ln w="12700">
            <a:noFill/>
          </a:ln>
        </p:spPr>
        <p:txBody>
          <a:bodyPr vert="horz" lIns="0" tIns="0" rIns="0" bIns="0" rtlCol="0" anchor="t" anchorCtr="0">
            <a:noAutofit/>
          </a:bodyPr>
          <a:lstStyle>
            <a:lvl1pPr>
              <a:defRPr lang="en-US" sz="3750" smtClean="0">
                <a:ln w="3175">
                  <a:noFill/>
                </a:ln>
              </a:defRPr>
            </a:lvl1pPr>
            <a:lvl2pPr>
              <a:defRPr lang="en-US" smtClean="0"/>
            </a:lvl2pPr>
            <a:lvl3pPr>
              <a:defRPr lang="en-US" smtClean="0"/>
            </a:lvl3pPr>
            <a:lvl4pPr>
              <a:defRPr lang="en-US" smtClean="0"/>
            </a:lvl4pPr>
            <a:lvl5pPr>
              <a:defRPr lang="en-US"/>
            </a:lvl5pPr>
          </a:lstStyle>
          <a:p>
            <a:pPr lvl="0" fontAlgn="base">
              <a:lnSpc>
                <a:spcPct val="100000"/>
              </a:lnSpc>
              <a:spcBef>
                <a:spcPts val="0"/>
              </a:spcBef>
              <a:spcAft>
                <a:spcPts val="3000"/>
              </a:spcAft>
            </a:pPr>
            <a:r>
              <a:rPr lang="en-US"/>
              <a:t>Column 1 Title</a:t>
            </a:r>
          </a:p>
        </p:txBody>
      </p:sp>
      <p:sp>
        <p:nvSpPr>
          <p:cNvPr id="2" name="Title 1">
            <a:extLst>
              <a:ext uri="{FF2B5EF4-FFF2-40B4-BE49-F238E27FC236}">
                <a16:creationId xmlns:a16="http://schemas.microsoft.com/office/drawing/2014/main" id="{391D50FA-41E6-3142-B203-359F9854394E}"/>
              </a:ext>
            </a:extLst>
          </p:cNvPr>
          <p:cNvSpPr>
            <a:spLocks noGrp="1"/>
          </p:cNvSpPr>
          <p:nvPr>
            <p:ph type="title" hasCustomPrompt="1"/>
          </p:nvPr>
        </p:nvSpPr>
        <p:spPr>
          <a:xfrm>
            <a:off x="704850" y="545235"/>
            <a:ext cx="17071086" cy="835844"/>
          </a:xfrm>
        </p:spPr>
        <p:txBody>
          <a:bodyPr/>
          <a:lstStyle>
            <a:lvl1pPr>
              <a:defRPr>
                <a:ln w="9525">
                  <a:noFill/>
                </a:ln>
              </a:defRPr>
            </a:lvl1pPr>
          </a:lstStyle>
          <a:p>
            <a:r>
              <a:rPr lang="en-US"/>
              <a:t>Title – single line only</a:t>
            </a:r>
          </a:p>
        </p:txBody>
      </p:sp>
    </p:spTree>
    <p:extLst>
      <p:ext uri="{BB962C8B-B14F-4D97-AF65-F5344CB8AC3E}">
        <p14:creationId xmlns:p14="http://schemas.microsoft.com/office/powerpoint/2010/main" val="3775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Side image no Grid">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E7D95B2B-F8E6-DF49-975B-2D0856FD7834}"/>
              </a:ext>
            </a:extLst>
          </p:cNvPr>
          <p:cNvSpPr>
            <a:spLocks noGrp="1"/>
          </p:cNvSpPr>
          <p:nvPr userDrawn="1">
            <p:ph type="pic" sz="quarter" idx="13"/>
          </p:nvPr>
        </p:nvSpPr>
        <p:spPr>
          <a:xfrm>
            <a:off x="18142006" y="0"/>
            <a:ext cx="6235897" cy="13716000"/>
          </a:xfrm>
          <a:solidFill>
            <a:schemeClr val="bg1">
              <a:lumMod val="75000"/>
            </a:schemeClr>
          </a:solidFill>
        </p:spPr>
        <p:txBody>
          <a:bodyPr/>
          <a:lstStyle/>
          <a:p>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702641" y="4648070"/>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5" name="Freeform 5">
            <a:extLst>
              <a:ext uri="{FF2B5EF4-FFF2-40B4-BE49-F238E27FC236}">
                <a16:creationId xmlns:a16="http://schemas.microsoft.com/office/drawing/2014/main" id="{494F9C86-CE28-0C45-A3A6-627FC4BB79EA}"/>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95325" y="4006828"/>
            <a:ext cx="5216525" cy="457200"/>
          </a:xfrm>
        </p:spPr>
        <p:txBody>
          <a:bodyPr vert="horz" lIns="0" tIns="0" rIns="0" bIns="0" rtlCol="0">
            <a:noAutofit/>
          </a:bodyPr>
          <a:lstStyle>
            <a:lvl1pPr>
              <a:defRPr lang="en-US" b="1" dirty="0">
                <a:ln>
                  <a:noFill/>
                </a:ln>
              </a:defRPr>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6594475" y="4006828"/>
            <a:ext cx="5216525" cy="457200"/>
          </a:xfrm>
        </p:spPr>
        <p:txBody>
          <a:bodyPr vert="horz" lIns="0" tIns="0" rIns="0" bIns="0" rtlCol="0">
            <a:noAutofit/>
          </a:bodyPr>
          <a:lstStyle>
            <a:lvl1pPr>
              <a:defRPr lang="en-US" b="1" dirty="0">
                <a:ln>
                  <a:noFill/>
                </a:ln>
              </a:defRPr>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2537986" y="4006828"/>
            <a:ext cx="5216614" cy="457200"/>
          </a:xfrm>
        </p:spPr>
        <p:txBody>
          <a:bodyPr vert="horz" lIns="0" tIns="0" rIns="0" bIns="0" rtlCol="0">
            <a:noAutofit/>
          </a:bodyPr>
          <a:lstStyle>
            <a:lvl1pPr>
              <a:defRPr lang="en-US" b="1" dirty="0">
                <a:ln>
                  <a:noFill/>
                </a:ln>
              </a:defRPr>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96079" y="7088124"/>
            <a:ext cx="5149095" cy="457200"/>
          </a:xfrm>
        </p:spPr>
        <p:txBody>
          <a:bodyPr vert="horz" lIns="0" tIns="0" rIns="0" bIns="0" rtlCol="0">
            <a:noAutofit/>
          </a:bodyPr>
          <a:lstStyle>
            <a:lvl1pPr>
              <a:defRPr lang="en-US" b="1" dirty="0"/>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6599953" y="4648070"/>
            <a:ext cx="5211047" cy="1878058"/>
          </a:xfrm>
        </p:spPr>
        <p:txBody>
          <a:bodyPr vert="horz" lIns="0" tIns="0" rIns="0" bIns="0" rtlCol="0">
            <a:noAutofit/>
          </a:bodyPr>
          <a:lstStyle>
            <a:lvl1pPr>
              <a:lnSpc>
                <a:spcPct val="100000"/>
              </a:lnSpc>
              <a:spcBef>
                <a:spcPts val="0"/>
              </a:spcBef>
              <a:defRPr lang="en-US" sz="2250" dirty="0"/>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2544391" y="4648070"/>
            <a:ext cx="5209337" cy="1725834"/>
          </a:xfrm>
        </p:spPr>
        <p:txBody>
          <a:bodyPr vert="horz" lIns="0" tIns="0" rIns="0" bIns="0" rtlCol="0">
            <a:noAutofit/>
          </a:bodyPr>
          <a:lstStyle>
            <a:lvl1pPr>
              <a:defRPr lang="en-US" sz="2250" dirty="0"/>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702437" y="7732096"/>
            <a:ext cx="5209337" cy="1874519"/>
          </a:xfrm>
        </p:spPr>
        <p:txBody>
          <a:bodyPr vert="horz" lIns="0" tIns="0" rIns="0" bIns="0" rtlCol="0">
            <a:noAutofit/>
          </a:bodyPr>
          <a:lstStyle>
            <a:lvl1pPr>
              <a:defRPr lang="en-US" sz="2250" dirty="0"/>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6601968" y="7091172"/>
            <a:ext cx="5148072" cy="457200"/>
          </a:xfrm>
        </p:spPr>
        <p:txBody>
          <a:bodyPr vert="horz" lIns="0" tIns="0" rIns="0" bIns="0" rtlCol="0">
            <a:noAutofit/>
          </a:bodyPr>
          <a:lstStyle>
            <a:lvl1pPr>
              <a:defRPr lang="en-US" b="1" dirty="0" smtClean="0"/>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2536424" y="7091172"/>
            <a:ext cx="5148072" cy="457200"/>
          </a:xfrm>
        </p:spPr>
        <p:txBody>
          <a:bodyPr vert="horz" lIns="0" tIns="0" rIns="0" bIns="0" rtlCol="0">
            <a:noAutofit/>
          </a:bodyPr>
          <a:lstStyle>
            <a:lvl1pPr>
              <a:defRPr lang="en-US" b="1" dirty="0"/>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6601968" y="7731252"/>
            <a:ext cx="5212080" cy="1874519"/>
          </a:xfrm>
        </p:spPr>
        <p:txBody>
          <a:bodyPr vert="horz" lIns="0" tIns="0" rIns="0" bIns="0" rtlCol="0">
            <a:noAutofit/>
          </a:bodyPr>
          <a:lstStyle>
            <a:lvl1pPr>
              <a:lnSpc>
                <a:spcPct val="100000"/>
              </a:lnSpc>
              <a:spcBef>
                <a:spcPts val="0"/>
              </a:spcBef>
              <a:spcAft>
                <a:spcPts val="2250"/>
              </a:spcAft>
              <a:defRPr lang="en-US" sz="2250" smtClean="0"/>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2545568" y="7731252"/>
            <a:ext cx="5212080" cy="1874519"/>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94944" y="10136624"/>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704088" y="10779229"/>
            <a:ext cx="5212080" cy="1874519"/>
          </a:xfrm>
        </p:spPr>
        <p:txBody>
          <a:bodyPr vert="horz" lIns="0" tIns="0" rIns="0" bIns="0" rtlCol="0">
            <a:noAutofit/>
          </a:bodyPr>
          <a:lstStyle>
            <a:lvl1pPr>
              <a:lnSpc>
                <a:spcPct val="100000"/>
              </a:lnSpc>
              <a:spcBef>
                <a:spcPts val="0"/>
              </a:spcBef>
              <a:spcAft>
                <a:spcPts val="2250"/>
              </a:spcAft>
              <a:defRPr lang="en-US" sz="2250" dirty="0" smtClean="0"/>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6601968" y="10140696"/>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6601968" y="10780776"/>
            <a:ext cx="5212080" cy="1874519"/>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2536424" y="10140696"/>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2545568" y="10780776"/>
            <a:ext cx="5212080" cy="1874519"/>
          </a:xfrm>
        </p:spPr>
        <p:txBody>
          <a:bodyPr vert="horz" lIns="0" tIns="0" rIns="0" bIns="0" rtlCol="0">
            <a:noAutofit/>
          </a:bodyPr>
          <a:lstStyle>
            <a:lvl1pPr rtl="0">
              <a:lnSpc>
                <a:spcPct val="100000"/>
              </a:lnSpc>
              <a:spcBef>
                <a:spcPts val="0"/>
              </a:spcBef>
              <a:spcAft>
                <a:spcPts val="2250"/>
              </a:spcAft>
              <a:defRPr lang="en-US" sz="2250" smtClean="0"/>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47" name="Text Placeholder 46">
            <a:extLst>
              <a:ext uri="{FF2B5EF4-FFF2-40B4-BE49-F238E27FC236}">
                <a16:creationId xmlns:a16="http://schemas.microsoft.com/office/drawing/2014/main" id="{03244868-E57D-484C-8B2E-5AC9963B5523}"/>
              </a:ext>
            </a:extLst>
          </p:cNvPr>
          <p:cNvSpPr>
            <a:spLocks noGrp="1"/>
          </p:cNvSpPr>
          <p:nvPr>
            <p:ph type="body" sz="quarter" idx="31" hasCustomPrompt="1"/>
          </p:nvPr>
        </p:nvSpPr>
        <p:spPr>
          <a:xfrm>
            <a:off x="6594184" y="1420621"/>
            <a:ext cx="5239512" cy="640080"/>
          </a:xfrm>
          <a:ln w="12700">
            <a:noFill/>
          </a:ln>
        </p:spPr>
        <p:txBody>
          <a:bodyPr vert="horz" lIns="0" tIns="0" rIns="0" bIns="0" rtlCol="0" anchor="t" anchorCtr="0">
            <a:noAutofit/>
          </a:bodyPr>
          <a:lstStyle>
            <a:lvl1pPr>
              <a:defRPr lang="en-US" sz="3750" smtClean="0">
                <a:ln w="3175">
                  <a:noFill/>
                </a:ln>
              </a:defRPr>
            </a:lvl1pPr>
            <a:lvl2pPr>
              <a:defRPr lang="en-US" smtClean="0"/>
            </a:lvl2pPr>
            <a:lvl3pPr>
              <a:defRPr lang="en-US" smtClean="0"/>
            </a:lvl3pPr>
            <a:lvl4pPr>
              <a:defRPr lang="en-US" smtClean="0"/>
            </a:lvl4pPr>
            <a:lvl5pPr>
              <a:defRPr lang="en-US"/>
            </a:lvl5pPr>
          </a:lstStyle>
          <a:p>
            <a:pPr lvl="0" fontAlgn="base">
              <a:lnSpc>
                <a:spcPct val="100000"/>
              </a:lnSpc>
              <a:spcBef>
                <a:spcPts val="0"/>
              </a:spcBef>
              <a:spcAft>
                <a:spcPts val="3000"/>
              </a:spcAft>
            </a:pPr>
            <a:r>
              <a:rPr lang="en-US"/>
              <a:t>Column 2 Title</a:t>
            </a:r>
          </a:p>
        </p:txBody>
      </p:sp>
      <p:sp>
        <p:nvSpPr>
          <p:cNvPr id="49" name="Text Placeholder 48">
            <a:extLst>
              <a:ext uri="{FF2B5EF4-FFF2-40B4-BE49-F238E27FC236}">
                <a16:creationId xmlns:a16="http://schemas.microsoft.com/office/drawing/2014/main" id="{0B481CBA-5CF9-5246-82CE-6C51AB09E528}"/>
              </a:ext>
            </a:extLst>
          </p:cNvPr>
          <p:cNvSpPr>
            <a:spLocks noGrp="1"/>
          </p:cNvSpPr>
          <p:nvPr>
            <p:ph type="body" sz="quarter" idx="32" hasCustomPrompt="1"/>
          </p:nvPr>
        </p:nvSpPr>
        <p:spPr>
          <a:xfrm>
            <a:off x="12536424" y="1420621"/>
            <a:ext cx="5239512" cy="640080"/>
          </a:xfrm>
          <a:ln w="12700">
            <a:noFill/>
          </a:ln>
        </p:spPr>
        <p:txBody>
          <a:bodyPr vert="horz" lIns="0" tIns="0" rIns="0" bIns="0" rtlCol="0" anchor="t" anchorCtr="0">
            <a:noAutofit/>
          </a:bodyPr>
          <a:lstStyle>
            <a:lvl1pPr>
              <a:defRPr lang="en-US" sz="3750" smtClean="0">
                <a:ln w="3175">
                  <a:noFill/>
                </a:ln>
              </a:defRPr>
            </a:lvl1pPr>
            <a:lvl2pPr>
              <a:defRPr lang="en-US" smtClean="0"/>
            </a:lvl2pPr>
            <a:lvl3pPr>
              <a:defRPr lang="en-US" smtClean="0"/>
            </a:lvl3pPr>
            <a:lvl4pPr>
              <a:defRPr lang="en-US" smtClean="0"/>
            </a:lvl4pPr>
            <a:lvl5pPr>
              <a:defRPr lang="en-US"/>
            </a:lvl5pPr>
          </a:lstStyle>
          <a:p>
            <a:pPr lvl="0" fontAlgn="base">
              <a:lnSpc>
                <a:spcPct val="100000"/>
              </a:lnSpc>
              <a:spcBef>
                <a:spcPts val="0"/>
              </a:spcBef>
              <a:spcAft>
                <a:spcPts val="3000"/>
              </a:spcAft>
            </a:pPr>
            <a:r>
              <a:rPr lang="en-US"/>
              <a:t>Column 3 Title</a:t>
            </a:r>
          </a:p>
        </p:txBody>
      </p:sp>
      <p:sp>
        <p:nvSpPr>
          <p:cNvPr id="51" name="Text Placeholder 50">
            <a:extLst>
              <a:ext uri="{FF2B5EF4-FFF2-40B4-BE49-F238E27FC236}">
                <a16:creationId xmlns:a16="http://schemas.microsoft.com/office/drawing/2014/main" id="{C897B2BF-8327-2F42-9060-D59120220B10}"/>
              </a:ext>
            </a:extLst>
          </p:cNvPr>
          <p:cNvSpPr>
            <a:spLocks noGrp="1"/>
          </p:cNvSpPr>
          <p:nvPr>
            <p:ph type="body" sz="quarter" idx="33" hasCustomPrompt="1"/>
          </p:nvPr>
        </p:nvSpPr>
        <p:spPr>
          <a:xfrm>
            <a:off x="687194" y="1420621"/>
            <a:ext cx="5239512" cy="640080"/>
          </a:xfrm>
          <a:ln w="12700">
            <a:noFill/>
          </a:ln>
        </p:spPr>
        <p:txBody>
          <a:bodyPr vert="horz" lIns="0" tIns="0" rIns="0" bIns="0" rtlCol="0" anchor="t" anchorCtr="0">
            <a:noAutofit/>
          </a:bodyPr>
          <a:lstStyle>
            <a:lvl1pPr>
              <a:defRPr lang="en-US" sz="3750" smtClean="0">
                <a:ln w="3175">
                  <a:noFill/>
                </a:ln>
              </a:defRPr>
            </a:lvl1pPr>
            <a:lvl2pPr>
              <a:defRPr lang="en-US" smtClean="0"/>
            </a:lvl2pPr>
            <a:lvl3pPr>
              <a:defRPr lang="en-US" smtClean="0"/>
            </a:lvl3pPr>
            <a:lvl4pPr>
              <a:defRPr lang="en-US" smtClean="0"/>
            </a:lvl4pPr>
            <a:lvl5pPr>
              <a:defRPr lang="en-US"/>
            </a:lvl5pPr>
          </a:lstStyle>
          <a:p>
            <a:pPr lvl="0" fontAlgn="base">
              <a:lnSpc>
                <a:spcPct val="100000"/>
              </a:lnSpc>
              <a:spcBef>
                <a:spcPts val="0"/>
              </a:spcBef>
              <a:spcAft>
                <a:spcPts val="3000"/>
              </a:spcAft>
            </a:pPr>
            <a:r>
              <a:rPr lang="en-US"/>
              <a:t>Column 1 Title</a:t>
            </a:r>
          </a:p>
        </p:txBody>
      </p:sp>
      <p:sp>
        <p:nvSpPr>
          <p:cNvPr id="2" name="Title 1">
            <a:extLst>
              <a:ext uri="{FF2B5EF4-FFF2-40B4-BE49-F238E27FC236}">
                <a16:creationId xmlns:a16="http://schemas.microsoft.com/office/drawing/2014/main" id="{3D3B3E2D-7F3B-104D-AC56-19DCD3A8ED05}"/>
              </a:ext>
            </a:extLst>
          </p:cNvPr>
          <p:cNvSpPr>
            <a:spLocks noGrp="1"/>
          </p:cNvSpPr>
          <p:nvPr>
            <p:ph type="title" hasCustomPrompt="1"/>
          </p:nvPr>
        </p:nvSpPr>
        <p:spPr>
          <a:xfrm>
            <a:off x="704850" y="545235"/>
            <a:ext cx="17071086" cy="688614"/>
          </a:xfrm>
        </p:spPr>
        <p:txBody>
          <a:bodyPr/>
          <a:lstStyle>
            <a:lvl1pPr>
              <a:defRPr>
                <a:ln w="9525">
                  <a:noFill/>
                </a:ln>
              </a:defRPr>
            </a:lvl1pPr>
          </a:lstStyle>
          <a:p>
            <a:r>
              <a:rPr lang="en-US"/>
              <a:t>Title – single line only</a:t>
            </a:r>
          </a:p>
        </p:txBody>
      </p:sp>
    </p:spTree>
    <p:extLst>
      <p:ext uri="{BB962C8B-B14F-4D97-AF65-F5344CB8AC3E}">
        <p14:creationId xmlns:p14="http://schemas.microsoft.com/office/powerpoint/2010/main" val="21291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ide image no Gri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0" y="1"/>
            <a:ext cx="18135600" cy="3775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6" name="Picture Placeholder 15">
            <a:extLst>
              <a:ext uri="{FF2B5EF4-FFF2-40B4-BE49-F238E27FC236}">
                <a16:creationId xmlns:a16="http://schemas.microsoft.com/office/drawing/2014/main" id="{E7D95B2B-F8E6-DF49-975B-2D0856FD7834}"/>
              </a:ext>
            </a:extLst>
          </p:cNvPr>
          <p:cNvSpPr>
            <a:spLocks noGrp="1"/>
          </p:cNvSpPr>
          <p:nvPr userDrawn="1">
            <p:ph type="pic" sz="quarter" idx="13"/>
          </p:nvPr>
        </p:nvSpPr>
        <p:spPr>
          <a:xfrm>
            <a:off x="18142006" y="0"/>
            <a:ext cx="6235897" cy="13716000"/>
          </a:xfrm>
          <a:solidFill>
            <a:schemeClr val="bg1">
              <a:lumMod val="75000"/>
            </a:schemeClr>
          </a:solidFill>
        </p:spPr>
        <p:txBody>
          <a:bodyPr/>
          <a:lstStyle/>
          <a:p>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702641" y="4648070"/>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5" name="Freeform 5">
            <a:extLst>
              <a:ext uri="{FF2B5EF4-FFF2-40B4-BE49-F238E27FC236}">
                <a16:creationId xmlns:a16="http://schemas.microsoft.com/office/drawing/2014/main" id="{494F9C86-CE28-0C45-A3A6-627FC4BB79EA}"/>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95325" y="4006828"/>
            <a:ext cx="5216525" cy="457200"/>
          </a:xfrm>
        </p:spPr>
        <p:txBody>
          <a:bodyPr vert="horz" lIns="0" tIns="0" rIns="0" bIns="0" rtlCol="0">
            <a:noAutofit/>
          </a:bodyPr>
          <a:lstStyle>
            <a:lvl1pPr>
              <a:defRPr lang="en-US" b="1" dirty="0">
                <a:ln>
                  <a:noFill/>
                </a:ln>
              </a:defRPr>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6594475" y="4006828"/>
            <a:ext cx="5216525" cy="457200"/>
          </a:xfrm>
        </p:spPr>
        <p:txBody>
          <a:bodyPr vert="horz" lIns="0" tIns="0" rIns="0" bIns="0" rtlCol="0">
            <a:noAutofit/>
          </a:bodyPr>
          <a:lstStyle>
            <a:lvl1pPr>
              <a:defRPr lang="en-US" b="1" dirty="0">
                <a:ln>
                  <a:noFill/>
                </a:ln>
              </a:defRPr>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2537986" y="4006828"/>
            <a:ext cx="5216614" cy="457200"/>
          </a:xfrm>
        </p:spPr>
        <p:txBody>
          <a:bodyPr vert="horz" lIns="0" tIns="0" rIns="0" bIns="0" rtlCol="0">
            <a:noAutofit/>
          </a:bodyPr>
          <a:lstStyle>
            <a:lvl1pPr>
              <a:defRPr lang="en-US" b="1" dirty="0">
                <a:ln>
                  <a:noFill/>
                </a:ln>
              </a:defRPr>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96079" y="7088124"/>
            <a:ext cx="5149095" cy="457200"/>
          </a:xfrm>
        </p:spPr>
        <p:txBody>
          <a:bodyPr vert="horz" lIns="0" tIns="0" rIns="0" bIns="0" rtlCol="0">
            <a:noAutofit/>
          </a:bodyPr>
          <a:lstStyle>
            <a:lvl1pPr>
              <a:defRPr lang="en-US" b="1" dirty="0"/>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6599953" y="4648070"/>
            <a:ext cx="5211047" cy="1878058"/>
          </a:xfrm>
        </p:spPr>
        <p:txBody>
          <a:bodyPr vert="horz" lIns="0" tIns="0" rIns="0" bIns="0" rtlCol="0">
            <a:noAutofit/>
          </a:bodyPr>
          <a:lstStyle>
            <a:lvl1pPr>
              <a:lnSpc>
                <a:spcPct val="100000"/>
              </a:lnSpc>
              <a:spcBef>
                <a:spcPts val="0"/>
              </a:spcBef>
              <a:defRPr lang="en-US" sz="2250" dirty="0"/>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2544391" y="4648070"/>
            <a:ext cx="5209337" cy="1725834"/>
          </a:xfrm>
        </p:spPr>
        <p:txBody>
          <a:bodyPr vert="horz" lIns="0" tIns="0" rIns="0" bIns="0" rtlCol="0">
            <a:noAutofit/>
          </a:bodyPr>
          <a:lstStyle>
            <a:lvl1pPr>
              <a:defRPr lang="en-US" sz="2250" dirty="0"/>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702437" y="7732096"/>
            <a:ext cx="5209337" cy="1874519"/>
          </a:xfrm>
        </p:spPr>
        <p:txBody>
          <a:bodyPr vert="horz" lIns="0" tIns="0" rIns="0" bIns="0" rtlCol="0">
            <a:noAutofit/>
          </a:bodyPr>
          <a:lstStyle>
            <a:lvl1pPr>
              <a:defRPr lang="en-US" sz="2250" dirty="0"/>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6601968" y="7091172"/>
            <a:ext cx="5148072" cy="457200"/>
          </a:xfrm>
        </p:spPr>
        <p:txBody>
          <a:bodyPr vert="horz" lIns="0" tIns="0" rIns="0" bIns="0" rtlCol="0">
            <a:noAutofit/>
          </a:bodyPr>
          <a:lstStyle>
            <a:lvl1pPr>
              <a:defRPr lang="en-US" b="1" dirty="0" smtClean="0"/>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2536424" y="7091172"/>
            <a:ext cx="5148072" cy="457200"/>
          </a:xfrm>
        </p:spPr>
        <p:txBody>
          <a:bodyPr vert="horz" lIns="0" tIns="0" rIns="0" bIns="0" rtlCol="0">
            <a:noAutofit/>
          </a:bodyPr>
          <a:lstStyle>
            <a:lvl1pPr>
              <a:defRPr lang="en-US" b="1" dirty="0"/>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6601968" y="7731252"/>
            <a:ext cx="5212080" cy="1874519"/>
          </a:xfrm>
        </p:spPr>
        <p:txBody>
          <a:bodyPr vert="horz" lIns="0" tIns="0" rIns="0" bIns="0" rtlCol="0">
            <a:noAutofit/>
          </a:bodyPr>
          <a:lstStyle>
            <a:lvl1pPr>
              <a:lnSpc>
                <a:spcPct val="100000"/>
              </a:lnSpc>
              <a:spcBef>
                <a:spcPts val="0"/>
              </a:spcBef>
              <a:spcAft>
                <a:spcPts val="2250"/>
              </a:spcAft>
              <a:defRPr lang="en-US" sz="2250" smtClean="0"/>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2545568" y="7731252"/>
            <a:ext cx="5212080" cy="1874519"/>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94944" y="10136624"/>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704088" y="10779229"/>
            <a:ext cx="5212080" cy="1874519"/>
          </a:xfrm>
        </p:spPr>
        <p:txBody>
          <a:bodyPr vert="horz" lIns="0" tIns="0" rIns="0" bIns="0" rtlCol="0">
            <a:noAutofit/>
          </a:bodyPr>
          <a:lstStyle>
            <a:lvl1pPr>
              <a:lnSpc>
                <a:spcPct val="100000"/>
              </a:lnSpc>
              <a:spcBef>
                <a:spcPts val="0"/>
              </a:spcBef>
              <a:spcAft>
                <a:spcPts val="2250"/>
              </a:spcAft>
              <a:defRPr lang="en-US" sz="2250" dirty="0" smtClean="0"/>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6601968" y="10140696"/>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6601968" y="10780776"/>
            <a:ext cx="5212080" cy="1874519"/>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2536424" y="10140696"/>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2545568" y="10780776"/>
            <a:ext cx="5212080" cy="1874519"/>
          </a:xfrm>
        </p:spPr>
        <p:txBody>
          <a:bodyPr vert="horz" lIns="0" tIns="0" rIns="0" bIns="0" rtlCol="0">
            <a:noAutofit/>
          </a:bodyPr>
          <a:lstStyle>
            <a:lvl1pPr rtl="0">
              <a:lnSpc>
                <a:spcPct val="100000"/>
              </a:lnSpc>
              <a:spcBef>
                <a:spcPts val="0"/>
              </a:spcBef>
              <a:spcAft>
                <a:spcPts val="2250"/>
              </a:spcAft>
              <a:defRPr lang="en-US" sz="2250" smtClean="0"/>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47" name="Text Placeholder 46">
            <a:extLst>
              <a:ext uri="{FF2B5EF4-FFF2-40B4-BE49-F238E27FC236}">
                <a16:creationId xmlns:a16="http://schemas.microsoft.com/office/drawing/2014/main" id="{03244868-E57D-484C-8B2E-5AC9963B5523}"/>
              </a:ext>
            </a:extLst>
          </p:cNvPr>
          <p:cNvSpPr>
            <a:spLocks noGrp="1"/>
          </p:cNvSpPr>
          <p:nvPr>
            <p:ph type="body" sz="quarter" idx="31" hasCustomPrompt="1"/>
          </p:nvPr>
        </p:nvSpPr>
        <p:spPr>
          <a:xfrm>
            <a:off x="6594184" y="1420621"/>
            <a:ext cx="5239512" cy="640080"/>
          </a:xfrm>
          <a:ln w="12700">
            <a:noFill/>
          </a:ln>
        </p:spPr>
        <p:txBody>
          <a:bodyPr vert="horz" lIns="0" tIns="0" rIns="0" bIns="0" rtlCol="0" anchor="t" anchorCtr="0">
            <a:noAutofit/>
          </a:bodyPr>
          <a:lstStyle>
            <a:lvl1pPr>
              <a:defRPr lang="en-US" sz="3750" smtClean="0">
                <a:ln w="3175">
                  <a:noFill/>
                </a:ln>
              </a:defRPr>
            </a:lvl1pPr>
            <a:lvl2pPr>
              <a:defRPr lang="en-US" smtClean="0"/>
            </a:lvl2pPr>
            <a:lvl3pPr>
              <a:defRPr lang="en-US" smtClean="0"/>
            </a:lvl3pPr>
            <a:lvl4pPr>
              <a:defRPr lang="en-US" smtClean="0"/>
            </a:lvl4pPr>
            <a:lvl5pPr>
              <a:defRPr lang="en-US"/>
            </a:lvl5pPr>
          </a:lstStyle>
          <a:p>
            <a:pPr lvl="0" fontAlgn="base">
              <a:lnSpc>
                <a:spcPct val="100000"/>
              </a:lnSpc>
              <a:spcBef>
                <a:spcPts val="0"/>
              </a:spcBef>
              <a:spcAft>
                <a:spcPts val="3000"/>
              </a:spcAft>
            </a:pPr>
            <a:r>
              <a:rPr lang="en-US"/>
              <a:t>Column 2 Title</a:t>
            </a:r>
          </a:p>
        </p:txBody>
      </p:sp>
      <p:sp>
        <p:nvSpPr>
          <p:cNvPr id="49" name="Text Placeholder 48">
            <a:extLst>
              <a:ext uri="{FF2B5EF4-FFF2-40B4-BE49-F238E27FC236}">
                <a16:creationId xmlns:a16="http://schemas.microsoft.com/office/drawing/2014/main" id="{0B481CBA-5CF9-5246-82CE-6C51AB09E528}"/>
              </a:ext>
            </a:extLst>
          </p:cNvPr>
          <p:cNvSpPr>
            <a:spLocks noGrp="1"/>
          </p:cNvSpPr>
          <p:nvPr>
            <p:ph type="body" sz="quarter" idx="32" hasCustomPrompt="1"/>
          </p:nvPr>
        </p:nvSpPr>
        <p:spPr>
          <a:xfrm>
            <a:off x="12536424" y="1420621"/>
            <a:ext cx="5239512" cy="640080"/>
          </a:xfrm>
          <a:ln w="12700">
            <a:noFill/>
          </a:ln>
        </p:spPr>
        <p:txBody>
          <a:bodyPr vert="horz" lIns="0" tIns="0" rIns="0" bIns="0" rtlCol="0" anchor="t" anchorCtr="0">
            <a:noAutofit/>
          </a:bodyPr>
          <a:lstStyle>
            <a:lvl1pPr>
              <a:defRPr lang="en-US" sz="3750" smtClean="0">
                <a:ln w="3175">
                  <a:noFill/>
                </a:ln>
              </a:defRPr>
            </a:lvl1pPr>
            <a:lvl2pPr>
              <a:defRPr lang="en-US" smtClean="0"/>
            </a:lvl2pPr>
            <a:lvl3pPr>
              <a:defRPr lang="en-US" smtClean="0"/>
            </a:lvl3pPr>
            <a:lvl4pPr>
              <a:defRPr lang="en-US" smtClean="0"/>
            </a:lvl4pPr>
            <a:lvl5pPr>
              <a:defRPr lang="en-US"/>
            </a:lvl5pPr>
          </a:lstStyle>
          <a:p>
            <a:pPr lvl="0" fontAlgn="base">
              <a:lnSpc>
                <a:spcPct val="100000"/>
              </a:lnSpc>
              <a:spcBef>
                <a:spcPts val="0"/>
              </a:spcBef>
              <a:spcAft>
                <a:spcPts val="3000"/>
              </a:spcAft>
            </a:pPr>
            <a:r>
              <a:rPr lang="en-US"/>
              <a:t>Column 3 Title</a:t>
            </a:r>
          </a:p>
        </p:txBody>
      </p:sp>
      <p:sp>
        <p:nvSpPr>
          <p:cNvPr id="51" name="Text Placeholder 50">
            <a:extLst>
              <a:ext uri="{FF2B5EF4-FFF2-40B4-BE49-F238E27FC236}">
                <a16:creationId xmlns:a16="http://schemas.microsoft.com/office/drawing/2014/main" id="{C897B2BF-8327-2F42-9060-D59120220B10}"/>
              </a:ext>
            </a:extLst>
          </p:cNvPr>
          <p:cNvSpPr>
            <a:spLocks noGrp="1"/>
          </p:cNvSpPr>
          <p:nvPr>
            <p:ph type="body" sz="quarter" idx="33" hasCustomPrompt="1"/>
          </p:nvPr>
        </p:nvSpPr>
        <p:spPr>
          <a:xfrm>
            <a:off x="687194" y="1420621"/>
            <a:ext cx="5239512" cy="640080"/>
          </a:xfrm>
          <a:ln w="12700">
            <a:noFill/>
          </a:ln>
        </p:spPr>
        <p:txBody>
          <a:bodyPr vert="horz" lIns="0" tIns="0" rIns="0" bIns="0" rtlCol="0" anchor="t" anchorCtr="0">
            <a:noAutofit/>
          </a:bodyPr>
          <a:lstStyle>
            <a:lvl1pPr>
              <a:defRPr lang="en-US" sz="3750" smtClean="0">
                <a:ln w="3175">
                  <a:noFill/>
                </a:ln>
              </a:defRPr>
            </a:lvl1pPr>
            <a:lvl2pPr>
              <a:defRPr lang="en-US" smtClean="0"/>
            </a:lvl2pPr>
            <a:lvl3pPr>
              <a:defRPr lang="en-US" smtClean="0"/>
            </a:lvl3pPr>
            <a:lvl4pPr>
              <a:defRPr lang="en-US" smtClean="0"/>
            </a:lvl4pPr>
            <a:lvl5pPr>
              <a:defRPr lang="en-US"/>
            </a:lvl5pPr>
          </a:lstStyle>
          <a:p>
            <a:pPr lvl="0" fontAlgn="base">
              <a:lnSpc>
                <a:spcPct val="100000"/>
              </a:lnSpc>
              <a:spcBef>
                <a:spcPts val="0"/>
              </a:spcBef>
              <a:spcAft>
                <a:spcPts val="3000"/>
              </a:spcAft>
            </a:pPr>
            <a:r>
              <a:rPr lang="en-US"/>
              <a:t>Column 1 Title</a:t>
            </a:r>
          </a:p>
        </p:txBody>
      </p:sp>
      <p:sp>
        <p:nvSpPr>
          <p:cNvPr id="2" name="Title 1">
            <a:extLst>
              <a:ext uri="{FF2B5EF4-FFF2-40B4-BE49-F238E27FC236}">
                <a16:creationId xmlns:a16="http://schemas.microsoft.com/office/drawing/2014/main" id="{3D3B3E2D-7F3B-104D-AC56-19DCD3A8ED05}"/>
              </a:ext>
            </a:extLst>
          </p:cNvPr>
          <p:cNvSpPr>
            <a:spLocks noGrp="1"/>
          </p:cNvSpPr>
          <p:nvPr>
            <p:ph type="title" hasCustomPrompt="1"/>
          </p:nvPr>
        </p:nvSpPr>
        <p:spPr>
          <a:xfrm>
            <a:off x="704850" y="545235"/>
            <a:ext cx="17071086" cy="688614"/>
          </a:xfrm>
        </p:spPr>
        <p:txBody>
          <a:bodyPr/>
          <a:lstStyle>
            <a:lvl1pPr>
              <a:defRPr>
                <a:ln w="9525">
                  <a:noFill/>
                </a:ln>
              </a:defRPr>
            </a:lvl1pPr>
          </a:lstStyle>
          <a:p>
            <a:r>
              <a:rPr lang="en-US"/>
              <a:t>Title – single line only</a:t>
            </a:r>
          </a:p>
        </p:txBody>
      </p:sp>
    </p:spTree>
    <p:extLst>
      <p:ext uri="{BB962C8B-B14F-4D97-AF65-F5344CB8AC3E}">
        <p14:creationId xmlns:p14="http://schemas.microsoft.com/office/powerpoint/2010/main" val="367624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2 Box_w Gri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6359A26-D16B-9144-8AF4-B8678112310D}"/>
              </a:ext>
            </a:extLst>
          </p:cNvPr>
          <p:cNvSpPr/>
          <p:nvPr userDrawn="1"/>
        </p:nvSpPr>
        <p:spPr>
          <a:xfrm>
            <a:off x="1" y="0"/>
            <a:ext cx="6295400" cy="13715999"/>
          </a:xfrm>
          <a:prstGeom prst="rect">
            <a:avLst/>
          </a:prstGeom>
          <a:solidFill>
            <a:srgbClr val="E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DB91792E-D9C6-0842-B5D2-AB6103441074}"/>
              </a:ext>
            </a:extLst>
          </p:cNvPr>
          <p:cNvCxnSpPr>
            <a:cxnSpLocks/>
          </p:cNvCxnSpPr>
          <p:nvPr userDrawn="1"/>
        </p:nvCxnSpPr>
        <p:spPr>
          <a:xfrm>
            <a:off x="6295401" y="6505575"/>
            <a:ext cx="18105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35C0728-CF43-C844-AE04-2F206D988301}"/>
              </a:ext>
            </a:extLst>
          </p:cNvPr>
          <p:cNvCxnSpPr>
            <a:cxnSpLocks/>
          </p:cNvCxnSpPr>
          <p:nvPr userDrawn="1"/>
        </p:nvCxnSpPr>
        <p:spPr>
          <a:xfrm>
            <a:off x="6295401" y="9553575"/>
            <a:ext cx="18105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129C95-CFB7-9740-B822-879C47290C2E}"/>
              </a:ext>
            </a:extLst>
          </p:cNvPr>
          <p:cNvCxnSpPr>
            <a:cxnSpLocks/>
          </p:cNvCxnSpPr>
          <p:nvPr userDrawn="1"/>
        </p:nvCxnSpPr>
        <p:spPr>
          <a:xfrm>
            <a:off x="12186872" y="0"/>
            <a:ext cx="0" cy="13716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A72A02-7E41-714D-8F3D-24D9EF3C6324}"/>
              </a:ext>
            </a:extLst>
          </p:cNvPr>
          <p:cNvCxnSpPr>
            <a:cxnSpLocks/>
          </p:cNvCxnSpPr>
          <p:nvPr userDrawn="1"/>
        </p:nvCxnSpPr>
        <p:spPr>
          <a:xfrm>
            <a:off x="18133403" y="0"/>
            <a:ext cx="0" cy="13716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B81E716E-C5BB-4C0D-87F8-C77CE23B6BBD}"/>
              </a:ext>
            </a:extLst>
          </p:cNvPr>
          <p:cNvSpPr>
            <a:spLocks noGrp="1"/>
          </p:cNvSpPr>
          <p:nvPr userDrawn="1">
            <p:ph type="ftr" sz="quarter" idx="10"/>
          </p:nvPr>
        </p:nvSpPr>
        <p:spPr>
          <a:xfrm>
            <a:off x="6647323" y="12985750"/>
            <a:ext cx="5163677" cy="486410"/>
          </a:xfrm>
          <a:prstGeom prst="rect">
            <a:avLst/>
          </a:prstGeom>
        </p:spPr>
        <p:txBody>
          <a:bodyPr/>
          <a:lstStyle/>
          <a:p>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6611687" y="1258912"/>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604371" y="617670"/>
            <a:ext cx="5216525" cy="457200"/>
          </a:xfrm>
        </p:spPr>
        <p:txBody>
          <a:bodyPr vert="horz" lIns="0" tIns="0" rIns="0" bIns="0" rtlCol="0">
            <a:noAutofit/>
          </a:bodyPr>
          <a:lstStyle>
            <a:lvl1pPr>
              <a:defRPr lang="en-US" b="1" dirty="0"/>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12538446" y="617670"/>
            <a:ext cx="5216525" cy="457200"/>
          </a:xfrm>
        </p:spPr>
        <p:txBody>
          <a:bodyPr vert="horz" lIns="0" tIns="0" rIns="0" bIns="0" rtlCol="0">
            <a:noAutofit/>
          </a:bodyPr>
          <a:lstStyle>
            <a:lvl1pPr>
              <a:defRPr lang="en-US" b="1" dirty="0"/>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8453382" y="617670"/>
            <a:ext cx="5216614" cy="457200"/>
          </a:xfrm>
        </p:spPr>
        <p:txBody>
          <a:bodyPr vert="horz" lIns="0" tIns="0" rIns="0" bIns="0" rtlCol="0">
            <a:noAutofit/>
          </a:bodyPr>
          <a:lstStyle>
            <a:lvl1pPr>
              <a:defRPr lang="en-US" b="1" dirty="0"/>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605125" y="3698966"/>
            <a:ext cx="5149095" cy="457200"/>
          </a:xfrm>
        </p:spPr>
        <p:txBody>
          <a:bodyPr vert="horz" lIns="0" tIns="0" rIns="0" bIns="0" rtlCol="0">
            <a:noAutofit/>
          </a:bodyPr>
          <a:lstStyle>
            <a:lvl1pPr>
              <a:defRPr lang="en-US" b="1" dirty="0"/>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12543924" y="1258912"/>
            <a:ext cx="5211047" cy="1878058"/>
          </a:xfrm>
        </p:spPr>
        <p:txBody>
          <a:bodyPr vert="horz" lIns="0" tIns="0" rIns="0" bIns="0" rtlCol="0">
            <a:noAutofit/>
          </a:bodyPr>
          <a:lstStyle>
            <a:lvl1pPr>
              <a:lnSpc>
                <a:spcPct val="100000"/>
              </a:lnSpc>
              <a:spcBef>
                <a:spcPts val="0"/>
              </a:spcBef>
              <a:defRPr lang="en-US" sz="2250" dirty="0"/>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8459787" y="1258912"/>
            <a:ext cx="5209337" cy="1725834"/>
          </a:xfrm>
        </p:spPr>
        <p:txBody>
          <a:bodyPr vert="horz" lIns="0" tIns="0" rIns="0" bIns="0" rtlCol="0">
            <a:noAutofit/>
          </a:bodyPr>
          <a:lstStyle>
            <a:lvl1pPr>
              <a:defRPr lang="en-US" sz="2250" dirty="0"/>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6611483" y="4342094"/>
            <a:ext cx="5209337" cy="1874519"/>
          </a:xfrm>
        </p:spPr>
        <p:txBody>
          <a:bodyPr vert="horz" lIns="0" tIns="0" rIns="0" bIns="0" rtlCol="0">
            <a:noAutofit/>
          </a:bodyPr>
          <a:lstStyle>
            <a:lvl1pPr>
              <a:defRPr lang="en-US" sz="2250" dirty="0"/>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12545939" y="3702014"/>
            <a:ext cx="5148072" cy="457200"/>
          </a:xfrm>
        </p:spPr>
        <p:txBody>
          <a:bodyPr vert="horz" lIns="0" tIns="0" rIns="0" bIns="0" rtlCol="0">
            <a:noAutofit/>
          </a:bodyPr>
          <a:lstStyle>
            <a:lvl1pPr>
              <a:defRPr lang="en-US" b="1" dirty="0" smtClean="0"/>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8451820" y="3702014"/>
            <a:ext cx="5148072" cy="457200"/>
          </a:xfrm>
        </p:spPr>
        <p:txBody>
          <a:bodyPr vert="horz" lIns="0" tIns="0" rIns="0" bIns="0" rtlCol="0">
            <a:noAutofit/>
          </a:bodyPr>
          <a:lstStyle>
            <a:lvl1pPr>
              <a:defRPr lang="en-US" b="1" dirty="0"/>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12545939" y="4342094"/>
            <a:ext cx="5212080" cy="1874519"/>
          </a:xfrm>
        </p:spPr>
        <p:txBody>
          <a:bodyPr vert="horz" lIns="0" tIns="0" rIns="0" bIns="0" rtlCol="0">
            <a:noAutofit/>
          </a:bodyPr>
          <a:lstStyle>
            <a:lvl1pPr>
              <a:lnSpc>
                <a:spcPct val="100000"/>
              </a:lnSpc>
              <a:spcBef>
                <a:spcPts val="0"/>
              </a:spcBef>
              <a:spcAft>
                <a:spcPts val="2250"/>
              </a:spcAft>
              <a:defRPr lang="en-US" sz="2250" smtClean="0"/>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8460964" y="4342094"/>
            <a:ext cx="5212080" cy="1874519"/>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603990" y="6747466"/>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6613134" y="7390071"/>
            <a:ext cx="5212080" cy="1874519"/>
          </a:xfrm>
        </p:spPr>
        <p:txBody>
          <a:bodyPr vert="horz" lIns="0" tIns="0" rIns="0" bIns="0" rtlCol="0">
            <a:noAutofit/>
          </a:bodyPr>
          <a:lstStyle>
            <a:lvl1pPr>
              <a:lnSpc>
                <a:spcPct val="100000"/>
              </a:lnSpc>
              <a:spcBef>
                <a:spcPts val="0"/>
              </a:spcBef>
              <a:spcAft>
                <a:spcPts val="2250"/>
              </a:spcAft>
              <a:defRPr lang="en-US" sz="2250" dirty="0" smtClean="0"/>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12545939" y="6751538"/>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12545939" y="7391618"/>
            <a:ext cx="5212080" cy="1874519"/>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8451820" y="6751538"/>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8460964" y="7391618"/>
            <a:ext cx="5212080" cy="1874519"/>
          </a:xfrm>
        </p:spPr>
        <p:txBody>
          <a:bodyPr vert="horz" lIns="0" tIns="0" rIns="0" bIns="0" rtlCol="0">
            <a:noAutofit/>
          </a:bodyPr>
          <a:lstStyle>
            <a:lvl1pPr rtl="0">
              <a:lnSpc>
                <a:spcPct val="100000"/>
              </a:lnSpc>
              <a:spcBef>
                <a:spcPts val="0"/>
              </a:spcBef>
              <a:spcAft>
                <a:spcPts val="2250"/>
              </a:spcAft>
              <a:defRPr lang="en-US" sz="2250" smtClean="0"/>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2" name="Title 1">
            <a:extLst>
              <a:ext uri="{FF2B5EF4-FFF2-40B4-BE49-F238E27FC236}">
                <a16:creationId xmlns:a16="http://schemas.microsoft.com/office/drawing/2014/main" id="{0BB0AE6A-565E-014A-B797-A435DB25F9C4}"/>
              </a:ext>
            </a:extLst>
          </p:cNvPr>
          <p:cNvSpPr>
            <a:spLocks noGrp="1"/>
          </p:cNvSpPr>
          <p:nvPr>
            <p:ph type="title"/>
          </p:nvPr>
        </p:nvSpPr>
        <p:spPr/>
        <p:txBody>
          <a:bodyPr/>
          <a:lstStyle>
            <a:lvl1pPr>
              <a:defRPr>
                <a:ln w="9525">
                  <a:noFill/>
                </a:ln>
                <a:solidFill>
                  <a:schemeClr val="bg1"/>
                </a:solidFill>
              </a:defRPr>
            </a:lvl1pPr>
          </a:lstStyle>
          <a:p>
            <a:r>
              <a:rPr lang="en-US"/>
              <a:t>Click to edit Master title style</a:t>
            </a:r>
          </a:p>
        </p:txBody>
      </p:sp>
      <p:cxnSp>
        <p:nvCxnSpPr>
          <p:cNvPr id="38" name="Straight Connector 37">
            <a:extLst>
              <a:ext uri="{FF2B5EF4-FFF2-40B4-BE49-F238E27FC236}">
                <a16:creationId xmlns:a16="http://schemas.microsoft.com/office/drawing/2014/main" id="{BE27F266-635C-7947-A0DF-5DD6755CBD47}"/>
              </a:ext>
            </a:extLst>
          </p:cNvPr>
          <p:cNvCxnSpPr>
            <a:cxnSpLocks/>
          </p:cNvCxnSpPr>
          <p:nvPr userDrawn="1"/>
        </p:nvCxnSpPr>
        <p:spPr>
          <a:xfrm>
            <a:off x="6295401" y="3422405"/>
            <a:ext cx="18105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18FB81DB-7F4C-FD4D-ABDC-47D9A0DC913C}"/>
              </a:ext>
            </a:extLst>
          </p:cNvPr>
          <p:cNvSpPr>
            <a:spLocks noGrp="1"/>
          </p:cNvSpPr>
          <p:nvPr>
            <p:ph type="body" sz="quarter" idx="31" hasCustomPrompt="1"/>
          </p:nvPr>
        </p:nvSpPr>
        <p:spPr>
          <a:xfrm>
            <a:off x="6601968" y="9788271"/>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10</a:t>
            </a:r>
          </a:p>
        </p:txBody>
      </p:sp>
      <p:sp>
        <p:nvSpPr>
          <p:cNvPr id="12" name="Text Placeholder 11">
            <a:extLst>
              <a:ext uri="{FF2B5EF4-FFF2-40B4-BE49-F238E27FC236}">
                <a16:creationId xmlns:a16="http://schemas.microsoft.com/office/drawing/2014/main" id="{E852F49B-A88B-4648-8266-2EF8E72C8A9F}"/>
              </a:ext>
            </a:extLst>
          </p:cNvPr>
          <p:cNvSpPr>
            <a:spLocks noGrp="1"/>
          </p:cNvSpPr>
          <p:nvPr>
            <p:ph type="body" sz="quarter" idx="32" hasCustomPrompt="1"/>
          </p:nvPr>
        </p:nvSpPr>
        <p:spPr>
          <a:xfrm>
            <a:off x="6601968" y="10428351"/>
            <a:ext cx="5212080" cy="1874519"/>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14" name="Text Placeholder 13">
            <a:extLst>
              <a:ext uri="{FF2B5EF4-FFF2-40B4-BE49-F238E27FC236}">
                <a16:creationId xmlns:a16="http://schemas.microsoft.com/office/drawing/2014/main" id="{64EA1F87-1F5C-9146-B3DB-73D413825A7A}"/>
              </a:ext>
            </a:extLst>
          </p:cNvPr>
          <p:cNvSpPr>
            <a:spLocks noGrp="1"/>
          </p:cNvSpPr>
          <p:nvPr>
            <p:ph type="body" sz="quarter" idx="33" hasCustomPrompt="1"/>
          </p:nvPr>
        </p:nvSpPr>
        <p:spPr>
          <a:xfrm>
            <a:off x="12571349" y="9788271"/>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11</a:t>
            </a:r>
          </a:p>
        </p:txBody>
      </p:sp>
      <p:sp>
        <p:nvSpPr>
          <p:cNvPr id="27" name="Text Placeholder 26">
            <a:extLst>
              <a:ext uri="{FF2B5EF4-FFF2-40B4-BE49-F238E27FC236}">
                <a16:creationId xmlns:a16="http://schemas.microsoft.com/office/drawing/2014/main" id="{A35AA875-411D-C642-A16F-75970CA7F735}"/>
              </a:ext>
            </a:extLst>
          </p:cNvPr>
          <p:cNvSpPr>
            <a:spLocks noGrp="1"/>
          </p:cNvSpPr>
          <p:nvPr>
            <p:ph type="body" sz="quarter" idx="34" hasCustomPrompt="1"/>
          </p:nvPr>
        </p:nvSpPr>
        <p:spPr>
          <a:xfrm>
            <a:off x="12580493" y="10428351"/>
            <a:ext cx="5212080" cy="1874519"/>
          </a:xfrm>
        </p:spPr>
        <p:txBody>
          <a:bodyPr vert="horz" lIns="0" tIns="0" rIns="0" bIns="0" rtlCol="0">
            <a:noAutofit/>
          </a:bodyPr>
          <a:lstStyle>
            <a:lvl1pPr>
              <a:lnSpc>
                <a:spcPct val="100000"/>
              </a:lnSpc>
              <a:spcBef>
                <a:spcPts val="0"/>
              </a:spcBef>
              <a:spcAft>
                <a:spcPts val="2250"/>
              </a:spcAft>
              <a:defRPr lang="en-US" sz="2250" smtClean="0"/>
            </a:lvl1pPr>
            <a:lvl2pPr>
              <a:spcBef>
                <a:spcPts val="0"/>
              </a:spcBef>
              <a:spcAft>
                <a:spcPts val="2250"/>
              </a:spcAft>
              <a:defRPr lang="en-US" sz="2250" smtClean="0"/>
            </a:lvl2pPr>
            <a:lvl3pPr>
              <a:spcBef>
                <a:spcPts val="0"/>
              </a:spcBef>
              <a:spcAft>
                <a:spcPts val="2250"/>
              </a:spcAft>
              <a:defRPr lang="en-US" sz="2250" smtClean="0"/>
            </a:lvl3pPr>
            <a:lvl4pPr>
              <a:spcBef>
                <a:spcPts val="0"/>
              </a:spcBef>
              <a:spcAft>
                <a:spcPts val="2250"/>
              </a:spcAft>
              <a:defRPr lang="en-US" sz="2250" smtClean="0"/>
            </a:lvl4pPr>
            <a:lvl5pPr>
              <a:spcBef>
                <a:spcPts val="0"/>
              </a:spcBef>
              <a:spcAft>
                <a:spcPts val="2250"/>
              </a:spcAft>
              <a:defRPr lang="en-US" sz="2250"/>
            </a:lvl5pPr>
          </a:lstStyle>
          <a:p>
            <a:pPr lvl="0">
              <a:lnSpc>
                <a:spcPct val="100000"/>
              </a:lnSpc>
              <a:spcBef>
                <a:spcPts val="0"/>
              </a:spcBef>
              <a:spcAft>
                <a:spcPts val="2250"/>
              </a:spcAft>
            </a:pPr>
            <a:r>
              <a:rPr lang="en-US"/>
              <a:t>Text Here. Use either header or text if icons are used, not both.</a:t>
            </a:r>
          </a:p>
        </p:txBody>
      </p:sp>
      <p:sp>
        <p:nvSpPr>
          <p:cNvPr id="40" name="Text Placeholder 39">
            <a:extLst>
              <a:ext uri="{FF2B5EF4-FFF2-40B4-BE49-F238E27FC236}">
                <a16:creationId xmlns:a16="http://schemas.microsoft.com/office/drawing/2014/main" id="{86CADF7C-1F24-E54F-BAD3-D1125B11B70F}"/>
              </a:ext>
            </a:extLst>
          </p:cNvPr>
          <p:cNvSpPr>
            <a:spLocks noGrp="1"/>
          </p:cNvSpPr>
          <p:nvPr>
            <p:ph type="body" sz="quarter" idx="35" hasCustomPrompt="1"/>
          </p:nvPr>
        </p:nvSpPr>
        <p:spPr>
          <a:xfrm>
            <a:off x="18457799" y="9788271"/>
            <a:ext cx="5148072" cy="457200"/>
          </a:xfrm>
        </p:spPr>
        <p:txBody>
          <a:bodyPr vert="horz" lIns="0" tIns="0" rIns="0" bIns="0" rtlCol="0">
            <a:noAutofit/>
          </a:bodyPr>
          <a:lstStyle>
            <a:lvl1pPr>
              <a:defRPr lang="en-US" b="1" dirty="0"/>
            </a:lvl1pPr>
          </a:lstStyle>
          <a:p>
            <a:pPr lvl="0"/>
            <a:r>
              <a:rPr lang="en-US"/>
              <a:t>Header 12</a:t>
            </a:r>
          </a:p>
        </p:txBody>
      </p:sp>
      <p:sp>
        <p:nvSpPr>
          <p:cNvPr id="44" name="Text Placeholder 43">
            <a:extLst>
              <a:ext uri="{FF2B5EF4-FFF2-40B4-BE49-F238E27FC236}">
                <a16:creationId xmlns:a16="http://schemas.microsoft.com/office/drawing/2014/main" id="{443D3630-BCA7-5146-828D-5ACCB24DB794}"/>
              </a:ext>
            </a:extLst>
          </p:cNvPr>
          <p:cNvSpPr>
            <a:spLocks noGrp="1"/>
          </p:cNvSpPr>
          <p:nvPr>
            <p:ph type="body" sz="quarter" idx="36" hasCustomPrompt="1"/>
          </p:nvPr>
        </p:nvSpPr>
        <p:spPr>
          <a:xfrm>
            <a:off x="18454624" y="10428351"/>
            <a:ext cx="5212080" cy="1874519"/>
          </a:xfrm>
        </p:spPr>
        <p:txBody>
          <a:bodyPr vert="horz" lIns="0" tIns="0" rIns="0" bIns="0" rtlCol="0">
            <a:noAutofit/>
          </a:bodyPr>
          <a:lstStyle>
            <a:lvl1pPr>
              <a:defRPr lang="en-US" sz="2250" dirty="0" smtClean="0"/>
            </a:lvl1pPr>
            <a:lvl2pPr>
              <a:defRPr lang="en-US" sz="2250" dirty="0" smtClean="0"/>
            </a:lvl2pPr>
            <a:lvl3pPr>
              <a:defRPr lang="en-US" sz="2250" dirty="0" smtClean="0"/>
            </a:lvl3pPr>
            <a:lvl4pPr>
              <a:defRPr lang="en-US" sz="2250" dirty="0" smtClean="0"/>
            </a:lvl4pPr>
            <a:lvl5pPr>
              <a:defRPr lang="en-US" sz="2250" dirty="0"/>
            </a:lvl5pPr>
          </a:lstStyle>
          <a:p>
            <a:pPr lvl="0">
              <a:lnSpc>
                <a:spcPct val="100000"/>
              </a:lnSpc>
              <a:spcBef>
                <a:spcPts val="0"/>
              </a:spcBef>
              <a:spcAft>
                <a:spcPts val="2250"/>
              </a:spcAft>
            </a:pPr>
            <a:r>
              <a:rPr lang="en-US"/>
              <a:t>Text Here. Use either header or text if icons are used, not both.</a:t>
            </a:r>
          </a:p>
        </p:txBody>
      </p:sp>
      <p:pic>
        <p:nvPicPr>
          <p:cNvPr id="42" name="Picture 41">
            <a:extLst>
              <a:ext uri="{FF2B5EF4-FFF2-40B4-BE49-F238E27FC236}">
                <a16:creationId xmlns:a16="http://schemas.microsoft.com/office/drawing/2014/main" id="{BFAF4DD3-6093-2A48-882B-B7F23BA4B1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145618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 Box_no Gri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6359A26-D16B-9144-8AF4-B8678112310D}"/>
              </a:ext>
            </a:extLst>
          </p:cNvPr>
          <p:cNvSpPr/>
          <p:nvPr userDrawn="1"/>
        </p:nvSpPr>
        <p:spPr>
          <a:xfrm>
            <a:off x="1" y="0"/>
            <a:ext cx="6295400" cy="13715999"/>
          </a:xfrm>
          <a:prstGeom prst="rect">
            <a:avLst/>
          </a:prstGeom>
          <a:solidFill>
            <a:srgbClr val="E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B81E716E-C5BB-4C0D-87F8-C77CE23B6BBD}"/>
              </a:ext>
            </a:extLst>
          </p:cNvPr>
          <p:cNvSpPr>
            <a:spLocks noGrp="1"/>
          </p:cNvSpPr>
          <p:nvPr userDrawn="1">
            <p:ph type="ftr" sz="quarter" idx="10"/>
          </p:nvPr>
        </p:nvSpPr>
        <p:spPr>
          <a:xfrm>
            <a:off x="6647323" y="12985750"/>
            <a:ext cx="5163677" cy="486410"/>
          </a:xfrm>
          <a:prstGeom prst="rect">
            <a:avLst/>
          </a:prstGeom>
        </p:spPr>
        <p:txBody>
          <a:bodyPr/>
          <a:lstStyle/>
          <a:p>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6611687" y="1258912"/>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604371" y="617670"/>
            <a:ext cx="5216525" cy="457200"/>
          </a:xfrm>
        </p:spPr>
        <p:txBody>
          <a:bodyPr vert="horz" lIns="0" tIns="0" rIns="0" bIns="0" rtlCol="0">
            <a:noAutofit/>
          </a:bodyPr>
          <a:lstStyle>
            <a:lvl1pPr>
              <a:defRPr lang="en-US" b="1" dirty="0"/>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12538446" y="617670"/>
            <a:ext cx="5216525" cy="457200"/>
          </a:xfrm>
        </p:spPr>
        <p:txBody>
          <a:bodyPr vert="horz" lIns="0" tIns="0" rIns="0" bIns="0" rtlCol="0">
            <a:noAutofit/>
          </a:bodyPr>
          <a:lstStyle>
            <a:lvl1pPr>
              <a:defRPr lang="en-US" b="1" dirty="0"/>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8453382" y="617670"/>
            <a:ext cx="5216614" cy="457200"/>
          </a:xfrm>
        </p:spPr>
        <p:txBody>
          <a:bodyPr vert="horz" lIns="0" tIns="0" rIns="0" bIns="0" rtlCol="0">
            <a:noAutofit/>
          </a:bodyPr>
          <a:lstStyle>
            <a:lvl1pPr>
              <a:defRPr lang="en-US" b="1" dirty="0"/>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605125" y="3698966"/>
            <a:ext cx="5149095" cy="457200"/>
          </a:xfrm>
        </p:spPr>
        <p:txBody>
          <a:bodyPr vert="horz" lIns="0" tIns="0" rIns="0" bIns="0" rtlCol="0">
            <a:noAutofit/>
          </a:bodyPr>
          <a:lstStyle>
            <a:lvl1pPr>
              <a:defRPr lang="en-US" b="1" dirty="0"/>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12543924" y="1258912"/>
            <a:ext cx="5211047" cy="1878058"/>
          </a:xfrm>
        </p:spPr>
        <p:txBody>
          <a:bodyPr vert="horz" lIns="0" tIns="0" rIns="0" bIns="0" rtlCol="0">
            <a:noAutofit/>
          </a:bodyPr>
          <a:lstStyle>
            <a:lvl1pPr>
              <a:lnSpc>
                <a:spcPct val="100000"/>
              </a:lnSpc>
              <a:spcBef>
                <a:spcPts val="0"/>
              </a:spcBef>
              <a:defRPr lang="en-US" sz="2250" dirty="0"/>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8459787" y="1258912"/>
            <a:ext cx="5209337" cy="1725834"/>
          </a:xfrm>
        </p:spPr>
        <p:txBody>
          <a:bodyPr vert="horz" lIns="0" tIns="0" rIns="0" bIns="0" rtlCol="0">
            <a:noAutofit/>
          </a:bodyPr>
          <a:lstStyle>
            <a:lvl1pPr>
              <a:defRPr lang="en-US" sz="2250" dirty="0"/>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6611483" y="4342094"/>
            <a:ext cx="5209337" cy="1874519"/>
          </a:xfrm>
        </p:spPr>
        <p:txBody>
          <a:bodyPr vert="horz" lIns="0" tIns="0" rIns="0" bIns="0" rtlCol="0">
            <a:noAutofit/>
          </a:bodyPr>
          <a:lstStyle>
            <a:lvl1pPr>
              <a:defRPr lang="en-US" sz="2250" dirty="0"/>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12545939" y="3702014"/>
            <a:ext cx="5148072" cy="457200"/>
          </a:xfrm>
        </p:spPr>
        <p:txBody>
          <a:bodyPr vert="horz" lIns="0" tIns="0" rIns="0" bIns="0" rtlCol="0">
            <a:noAutofit/>
          </a:bodyPr>
          <a:lstStyle>
            <a:lvl1pPr>
              <a:defRPr lang="en-US" b="1" dirty="0" smtClean="0"/>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8451820" y="3702014"/>
            <a:ext cx="5148072" cy="457200"/>
          </a:xfrm>
        </p:spPr>
        <p:txBody>
          <a:bodyPr vert="horz" lIns="0" tIns="0" rIns="0" bIns="0" rtlCol="0">
            <a:noAutofit/>
          </a:bodyPr>
          <a:lstStyle>
            <a:lvl1pPr>
              <a:defRPr lang="en-US" b="1" dirty="0"/>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12545939" y="4342094"/>
            <a:ext cx="5212080" cy="1874519"/>
          </a:xfrm>
        </p:spPr>
        <p:txBody>
          <a:bodyPr vert="horz" lIns="0" tIns="0" rIns="0" bIns="0" rtlCol="0">
            <a:noAutofit/>
          </a:bodyPr>
          <a:lstStyle>
            <a:lvl1pPr>
              <a:lnSpc>
                <a:spcPct val="100000"/>
              </a:lnSpc>
              <a:spcBef>
                <a:spcPts val="0"/>
              </a:spcBef>
              <a:spcAft>
                <a:spcPts val="2250"/>
              </a:spcAft>
              <a:defRPr lang="en-US" sz="2250" smtClean="0"/>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8460964" y="4342094"/>
            <a:ext cx="5212080" cy="1874519"/>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603990" y="6747466"/>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6613134" y="7390071"/>
            <a:ext cx="5212080" cy="1874519"/>
          </a:xfrm>
        </p:spPr>
        <p:txBody>
          <a:bodyPr vert="horz" lIns="0" tIns="0" rIns="0" bIns="0" rtlCol="0">
            <a:noAutofit/>
          </a:bodyPr>
          <a:lstStyle>
            <a:lvl1pPr>
              <a:lnSpc>
                <a:spcPct val="100000"/>
              </a:lnSpc>
              <a:spcBef>
                <a:spcPts val="0"/>
              </a:spcBef>
              <a:spcAft>
                <a:spcPts val="2250"/>
              </a:spcAft>
              <a:defRPr lang="en-US" sz="2250" dirty="0" smtClean="0"/>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12545939" y="6751538"/>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12545939" y="7391618"/>
            <a:ext cx="5212080" cy="1874519"/>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8451820" y="6751538"/>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8460964" y="7391618"/>
            <a:ext cx="5212080" cy="1874519"/>
          </a:xfrm>
        </p:spPr>
        <p:txBody>
          <a:bodyPr vert="horz" lIns="0" tIns="0" rIns="0" bIns="0" rtlCol="0">
            <a:noAutofit/>
          </a:bodyPr>
          <a:lstStyle>
            <a:lvl1pPr rtl="0">
              <a:lnSpc>
                <a:spcPct val="100000"/>
              </a:lnSpc>
              <a:spcBef>
                <a:spcPts val="0"/>
              </a:spcBef>
              <a:spcAft>
                <a:spcPts val="2250"/>
              </a:spcAft>
              <a:defRPr lang="en-US" sz="2250" smtClean="0"/>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2" name="Title 1">
            <a:extLst>
              <a:ext uri="{FF2B5EF4-FFF2-40B4-BE49-F238E27FC236}">
                <a16:creationId xmlns:a16="http://schemas.microsoft.com/office/drawing/2014/main" id="{0BB0AE6A-565E-014A-B797-A435DB25F9C4}"/>
              </a:ext>
            </a:extLst>
          </p:cNvPr>
          <p:cNvSpPr>
            <a:spLocks noGrp="1"/>
          </p:cNvSpPr>
          <p:nvPr>
            <p:ph type="title"/>
          </p:nvPr>
        </p:nvSpPr>
        <p:spPr/>
        <p:txBody>
          <a:bodyPr/>
          <a:lstStyle>
            <a:lvl1pPr>
              <a:defRPr>
                <a:ln w="9525">
                  <a:noFill/>
                </a:ln>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18FB81DB-7F4C-FD4D-ABDC-47D9A0DC913C}"/>
              </a:ext>
            </a:extLst>
          </p:cNvPr>
          <p:cNvSpPr>
            <a:spLocks noGrp="1"/>
          </p:cNvSpPr>
          <p:nvPr>
            <p:ph type="body" sz="quarter" idx="31" hasCustomPrompt="1"/>
          </p:nvPr>
        </p:nvSpPr>
        <p:spPr>
          <a:xfrm>
            <a:off x="6601968" y="9788271"/>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10</a:t>
            </a:r>
          </a:p>
        </p:txBody>
      </p:sp>
      <p:sp>
        <p:nvSpPr>
          <p:cNvPr id="12" name="Text Placeholder 11">
            <a:extLst>
              <a:ext uri="{FF2B5EF4-FFF2-40B4-BE49-F238E27FC236}">
                <a16:creationId xmlns:a16="http://schemas.microsoft.com/office/drawing/2014/main" id="{E852F49B-A88B-4648-8266-2EF8E72C8A9F}"/>
              </a:ext>
            </a:extLst>
          </p:cNvPr>
          <p:cNvSpPr>
            <a:spLocks noGrp="1"/>
          </p:cNvSpPr>
          <p:nvPr>
            <p:ph type="body" sz="quarter" idx="32" hasCustomPrompt="1"/>
          </p:nvPr>
        </p:nvSpPr>
        <p:spPr>
          <a:xfrm>
            <a:off x="6601968" y="10428351"/>
            <a:ext cx="5212080" cy="1874519"/>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14" name="Text Placeholder 13">
            <a:extLst>
              <a:ext uri="{FF2B5EF4-FFF2-40B4-BE49-F238E27FC236}">
                <a16:creationId xmlns:a16="http://schemas.microsoft.com/office/drawing/2014/main" id="{64EA1F87-1F5C-9146-B3DB-73D413825A7A}"/>
              </a:ext>
            </a:extLst>
          </p:cNvPr>
          <p:cNvSpPr>
            <a:spLocks noGrp="1"/>
          </p:cNvSpPr>
          <p:nvPr>
            <p:ph type="body" sz="quarter" idx="33" hasCustomPrompt="1"/>
          </p:nvPr>
        </p:nvSpPr>
        <p:spPr>
          <a:xfrm>
            <a:off x="12571349" y="9788271"/>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11</a:t>
            </a:r>
          </a:p>
        </p:txBody>
      </p:sp>
      <p:sp>
        <p:nvSpPr>
          <p:cNvPr id="27" name="Text Placeholder 26">
            <a:extLst>
              <a:ext uri="{FF2B5EF4-FFF2-40B4-BE49-F238E27FC236}">
                <a16:creationId xmlns:a16="http://schemas.microsoft.com/office/drawing/2014/main" id="{A35AA875-411D-C642-A16F-75970CA7F735}"/>
              </a:ext>
            </a:extLst>
          </p:cNvPr>
          <p:cNvSpPr>
            <a:spLocks noGrp="1"/>
          </p:cNvSpPr>
          <p:nvPr>
            <p:ph type="body" sz="quarter" idx="34" hasCustomPrompt="1"/>
          </p:nvPr>
        </p:nvSpPr>
        <p:spPr>
          <a:xfrm>
            <a:off x="12580493" y="10428351"/>
            <a:ext cx="5212080" cy="1874519"/>
          </a:xfrm>
        </p:spPr>
        <p:txBody>
          <a:bodyPr vert="horz" lIns="0" tIns="0" rIns="0" bIns="0" rtlCol="0">
            <a:noAutofit/>
          </a:bodyPr>
          <a:lstStyle>
            <a:lvl1pPr>
              <a:lnSpc>
                <a:spcPct val="100000"/>
              </a:lnSpc>
              <a:spcBef>
                <a:spcPts val="0"/>
              </a:spcBef>
              <a:spcAft>
                <a:spcPts val="2250"/>
              </a:spcAft>
              <a:defRPr lang="en-US" sz="2250" smtClean="0"/>
            </a:lvl1pPr>
            <a:lvl2pPr>
              <a:spcBef>
                <a:spcPts val="0"/>
              </a:spcBef>
              <a:spcAft>
                <a:spcPts val="2250"/>
              </a:spcAft>
              <a:defRPr lang="en-US" sz="2250" smtClean="0"/>
            </a:lvl2pPr>
            <a:lvl3pPr>
              <a:spcBef>
                <a:spcPts val="0"/>
              </a:spcBef>
              <a:spcAft>
                <a:spcPts val="2250"/>
              </a:spcAft>
              <a:defRPr lang="en-US" sz="2250" smtClean="0"/>
            </a:lvl3pPr>
            <a:lvl4pPr>
              <a:spcBef>
                <a:spcPts val="0"/>
              </a:spcBef>
              <a:spcAft>
                <a:spcPts val="2250"/>
              </a:spcAft>
              <a:defRPr lang="en-US" sz="2250" smtClean="0"/>
            </a:lvl4pPr>
            <a:lvl5pPr>
              <a:spcBef>
                <a:spcPts val="0"/>
              </a:spcBef>
              <a:spcAft>
                <a:spcPts val="2250"/>
              </a:spcAft>
              <a:defRPr lang="en-US" sz="2250"/>
            </a:lvl5pPr>
          </a:lstStyle>
          <a:p>
            <a:pPr lvl="0">
              <a:lnSpc>
                <a:spcPct val="100000"/>
              </a:lnSpc>
              <a:spcBef>
                <a:spcPts val="0"/>
              </a:spcBef>
              <a:spcAft>
                <a:spcPts val="2250"/>
              </a:spcAft>
            </a:pPr>
            <a:r>
              <a:rPr lang="en-US"/>
              <a:t>Text Here. Use either header or text if icons are used, not both.</a:t>
            </a:r>
          </a:p>
        </p:txBody>
      </p:sp>
      <p:sp>
        <p:nvSpPr>
          <p:cNvPr id="40" name="Text Placeholder 39">
            <a:extLst>
              <a:ext uri="{FF2B5EF4-FFF2-40B4-BE49-F238E27FC236}">
                <a16:creationId xmlns:a16="http://schemas.microsoft.com/office/drawing/2014/main" id="{86CADF7C-1F24-E54F-BAD3-D1125B11B70F}"/>
              </a:ext>
            </a:extLst>
          </p:cNvPr>
          <p:cNvSpPr>
            <a:spLocks noGrp="1"/>
          </p:cNvSpPr>
          <p:nvPr>
            <p:ph type="body" sz="quarter" idx="35" hasCustomPrompt="1"/>
          </p:nvPr>
        </p:nvSpPr>
        <p:spPr>
          <a:xfrm>
            <a:off x="18457799" y="9788271"/>
            <a:ext cx="5148072" cy="457200"/>
          </a:xfrm>
        </p:spPr>
        <p:txBody>
          <a:bodyPr vert="horz" lIns="0" tIns="0" rIns="0" bIns="0" rtlCol="0">
            <a:noAutofit/>
          </a:bodyPr>
          <a:lstStyle>
            <a:lvl1pPr>
              <a:defRPr lang="en-US" b="1" dirty="0"/>
            </a:lvl1pPr>
          </a:lstStyle>
          <a:p>
            <a:pPr lvl="0"/>
            <a:r>
              <a:rPr lang="en-US"/>
              <a:t>Header 12</a:t>
            </a:r>
          </a:p>
        </p:txBody>
      </p:sp>
      <p:sp>
        <p:nvSpPr>
          <p:cNvPr id="44" name="Text Placeholder 43">
            <a:extLst>
              <a:ext uri="{FF2B5EF4-FFF2-40B4-BE49-F238E27FC236}">
                <a16:creationId xmlns:a16="http://schemas.microsoft.com/office/drawing/2014/main" id="{443D3630-BCA7-5146-828D-5ACCB24DB794}"/>
              </a:ext>
            </a:extLst>
          </p:cNvPr>
          <p:cNvSpPr>
            <a:spLocks noGrp="1"/>
          </p:cNvSpPr>
          <p:nvPr>
            <p:ph type="body" sz="quarter" idx="36" hasCustomPrompt="1"/>
          </p:nvPr>
        </p:nvSpPr>
        <p:spPr>
          <a:xfrm>
            <a:off x="18454624" y="10428351"/>
            <a:ext cx="5212080" cy="1874519"/>
          </a:xfrm>
        </p:spPr>
        <p:txBody>
          <a:bodyPr vert="horz" lIns="0" tIns="0" rIns="0" bIns="0" rtlCol="0">
            <a:noAutofit/>
          </a:bodyPr>
          <a:lstStyle>
            <a:lvl1pPr>
              <a:defRPr lang="en-US" sz="2250" dirty="0" smtClean="0"/>
            </a:lvl1pPr>
            <a:lvl2pPr>
              <a:defRPr lang="en-US" sz="2250" dirty="0" smtClean="0"/>
            </a:lvl2pPr>
            <a:lvl3pPr>
              <a:defRPr lang="en-US" sz="2250" dirty="0" smtClean="0"/>
            </a:lvl3pPr>
            <a:lvl4pPr>
              <a:defRPr lang="en-US" sz="2250" dirty="0" smtClean="0"/>
            </a:lvl4pPr>
            <a:lvl5pPr>
              <a:defRPr lang="en-US" sz="2250" dirty="0"/>
            </a:lvl5pPr>
          </a:lstStyle>
          <a:p>
            <a:pPr lvl="0">
              <a:lnSpc>
                <a:spcPct val="100000"/>
              </a:lnSpc>
              <a:spcBef>
                <a:spcPts val="0"/>
              </a:spcBef>
              <a:spcAft>
                <a:spcPts val="2250"/>
              </a:spcAft>
            </a:pPr>
            <a:r>
              <a:rPr lang="en-US"/>
              <a:t>Text Here. Use either header or text if icons are used, not both.</a:t>
            </a:r>
          </a:p>
        </p:txBody>
      </p:sp>
      <p:pic>
        <p:nvPicPr>
          <p:cNvPr id="31" name="Picture 30">
            <a:extLst>
              <a:ext uri="{FF2B5EF4-FFF2-40B4-BE49-F238E27FC236}">
                <a16:creationId xmlns:a16="http://schemas.microsoft.com/office/drawing/2014/main" id="{16D8ACBE-7BEC-614C-9870-CC17956D0D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16405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2 Box_w Grid &amp; Pic">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6359A26-D16B-9144-8AF4-B8678112310D}"/>
              </a:ext>
            </a:extLst>
          </p:cNvPr>
          <p:cNvSpPr/>
          <p:nvPr userDrawn="1"/>
        </p:nvSpPr>
        <p:spPr>
          <a:xfrm>
            <a:off x="1" y="0"/>
            <a:ext cx="6295400" cy="13715999"/>
          </a:xfrm>
          <a:prstGeom prst="rect">
            <a:avLst/>
          </a:prstGeom>
          <a:solidFill>
            <a:srgbClr val="E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335CBC09-D255-A542-B455-AA6374973C58}"/>
              </a:ext>
            </a:extLst>
          </p:cNvPr>
          <p:cNvSpPr>
            <a:spLocks noGrp="1"/>
          </p:cNvSpPr>
          <p:nvPr>
            <p:ph type="pic" sz="quarter" idx="37"/>
          </p:nvPr>
        </p:nvSpPr>
        <p:spPr>
          <a:xfrm>
            <a:off x="0" y="6858000"/>
            <a:ext cx="6291072" cy="6858000"/>
          </a:xfrm>
          <a:solidFill>
            <a:schemeClr val="bg1">
              <a:lumMod val="85000"/>
            </a:schemeClr>
          </a:solidFill>
        </p:spPr>
        <p:txBody>
          <a:bodyPr/>
          <a:lstStyle/>
          <a:p>
            <a:endParaRPr lang="en-US"/>
          </a:p>
        </p:txBody>
      </p:sp>
      <p:cxnSp>
        <p:nvCxnSpPr>
          <p:cNvPr id="6" name="Straight Connector 5">
            <a:extLst>
              <a:ext uri="{FF2B5EF4-FFF2-40B4-BE49-F238E27FC236}">
                <a16:creationId xmlns:a16="http://schemas.microsoft.com/office/drawing/2014/main" id="{DB91792E-D9C6-0842-B5D2-AB6103441074}"/>
              </a:ext>
            </a:extLst>
          </p:cNvPr>
          <p:cNvCxnSpPr>
            <a:cxnSpLocks/>
          </p:cNvCxnSpPr>
          <p:nvPr userDrawn="1"/>
        </p:nvCxnSpPr>
        <p:spPr>
          <a:xfrm>
            <a:off x="6295401" y="6505575"/>
            <a:ext cx="18105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35C0728-CF43-C844-AE04-2F206D988301}"/>
              </a:ext>
            </a:extLst>
          </p:cNvPr>
          <p:cNvCxnSpPr>
            <a:cxnSpLocks/>
          </p:cNvCxnSpPr>
          <p:nvPr userDrawn="1"/>
        </p:nvCxnSpPr>
        <p:spPr>
          <a:xfrm>
            <a:off x="6295401" y="9553575"/>
            <a:ext cx="18105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129C95-CFB7-9740-B822-879C47290C2E}"/>
              </a:ext>
            </a:extLst>
          </p:cNvPr>
          <p:cNvCxnSpPr>
            <a:cxnSpLocks/>
          </p:cNvCxnSpPr>
          <p:nvPr userDrawn="1"/>
        </p:nvCxnSpPr>
        <p:spPr>
          <a:xfrm>
            <a:off x="12186872" y="0"/>
            <a:ext cx="0" cy="13716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A72A02-7E41-714D-8F3D-24D9EF3C6324}"/>
              </a:ext>
            </a:extLst>
          </p:cNvPr>
          <p:cNvCxnSpPr>
            <a:cxnSpLocks/>
          </p:cNvCxnSpPr>
          <p:nvPr userDrawn="1"/>
        </p:nvCxnSpPr>
        <p:spPr>
          <a:xfrm>
            <a:off x="18133403" y="0"/>
            <a:ext cx="0" cy="13716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6611687" y="1258912"/>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604371" y="617670"/>
            <a:ext cx="5216525" cy="457200"/>
          </a:xfrm>
        </p:spPr>
        <p:txBody>
          <a:bodyPr vert="horz" lIns="0" tIns="0" rIns="0" bIns="0" rtlCol="0">
            <a:noAutofit/>
          </a:bodyPr>
          <a:lstStyle>
            <a:lvl1pPr>
              <a:defRPr lang="en-US" b="1" dirty="0"/>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12538446" y="617670"/>
            <a:ext cx="5216525" cy="457200"/>
          </a:xfrm>
        </p:spPr>
        <p:txBody>
          <a:bodyPr vert="horz" lIns="0" tIns="0" rIns="0" bIns="0" rtlCol="0">
            <a:noAutofit/>
          </a:bodyPr>
          <a:lstStyle>
            <a:lvl1pPr>
              <a:defRPr lang="en-US" b="1" dirty="0"/>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8453382" y="617670"/>
            <a:ext cx="5216614" cy="457200"/>
          </a:xfrm>
        </p:spPr>
        <p:txBody>
          <a:bodyPr vert="horz" lIns="0" tIns="0" rIns="0" bIns="0" rtlCol="0">
            <a:noAutofit/>
          </a:bodyPr>
          <a:lstStyle>
            <a:lvl1pPr>
              <a:defRPr lang="en-US" b="1" dirty="0"/>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605125" y="3698966"/>
            <a:ext cx="5149095" cy="457200"/>
          </a:xfrm>
        </p:spPr>
        <p:txBody>
          <a:bodyPr vert="horz" lIns="0" tIns="0" rIns="0" bIns="0" rtlCol="0">
            <a:noAutofit/>
          </a:bodyPr>
          <a:lstStyle>
            <a:lvl1pPr>
              <a:defRPr lang="en-US" b="1" dirty="0"/>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12543924" y="1258912"/>
            <a:ext cx="5211047" cy="1878058"/>
          </a:xfrm>
        </p:spPr>
        <p:txBody>
          <a:bodyPr vert="horz" lIns="0" tIns="0" rIns="0" bIns="0" rtlCol="0">
            <a:noAutofit/>
          </a:bodyPr>
          <a:lstStyle>
            <a:lvl1pPr>
              <a:lnSpc>
                <a:spcPct val="100000"/>
              </a:lnSpc>
              <a:spcBef>
                <a:spcPts val="0"/>
              </a:spcBef>
              <a:defRPr lang="en-US" sz="2250" dirty="0"/>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8459787" y="1258912"/>
            <a:ext cx="5209337" cy="1725834"/>
          </a:xfrm>
        </p:spPr>
        <p:txBody>
          <a:bodyPr vert="horz" lIns="0" tIns="0" rIns="0" bIns="0" rtlCol="0">
            <a:noAutofit/>
          </a:bodyPr>
          <a:lstStyle>
            <a:lvl1pPr>
              <a:defRPr lang="en-US" sz="2250" dirty="0"/>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6611483" y="4342094"/>
            <a:ext cx="5209337" cy="1874519"/>
          </a:xfrm>
        </p:spPr>
        <p:txBody>
          <a:bodyPr vert="horz" lIns="0" tIns="0" rIns="0" bIns="0" rtlCol="0">
            <a:noAutofit/>
          </a:bodyPr>
          <a:lstStyle>
            <a:lvl1pPr>
              <a:defRPr lang="en-US" sz="2250" dirty="0"/>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12545939" y="3702014"/>
            <a:ext cx="5148072" cy="457200"/>
          </a:xfrm>
        </p:spPr>
        <p:txBody>
          <a:bodyPr vert="horz" lIns="0" tIns="0" rIns="0" bIns="0" rtlCol="0">
            <a:noAutofit/>
          </a:bodyPr>
          <a:lstStyle>
            <a:lvl1pPr>
              <a:defRPr lang="en-US" b="1" dirty="0" smtClean="0"/>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8451820" y="3702014"/>
            <a:ext cx="5148072" cy="457200"/>
          </a:xfrm>
        </p:spPr>
        <p:txBody>
          <a:bodyPr vert="horz" lIns="0" tIns="0" rIns="0" bIns="0" rtlCol="0">
            <a:noAutofit/>
          </a:bodyPr>
          <a:lstStyle>
            <a:lvl1pPr>
              <a:defRPr lang="en-US" b="1" dirty="0"/>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12545939" y="4342094"/>
            <a:ext cx="5212080" cy="1874519"/>
          </a:xfrm>
        </p:spPr>
        <p:txBody>
          <a:bodyPr vert="horz" lIns="0" tIns="0" rIns="0" bIns="0" rtlCol="0">
            <a:noAutofit/>
          </a:bodyPr>
          <a:lstStyle>
            <a:lvl1pPr>
              <a:lnSpc>
                <a:spcPct val="100000"/>
              </a:lnSpc>
              <a:spcBef>
                <a:spcPts val="0"/>
              </a:spcBef>
              <a:spcAft>
                <a:spcPts val="2250"/>
              </a:spcAft>
              <a:defRPr lang="en-US" sz="2250" smtClean="0"/>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8460964" y="4342094"/>
            <a:ext cx="5212080" cy="1874519"/>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603990" y="6747466"/>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6613134" y="7390071"/>
            <a:ext cx="5212080" cy="1874519"/>
          </a:xfrm>
        </p:spPr>
        <p:txBody>
          <a:bodyPr vert="horz" lIns="0" tIns="0" rIns="0" bIns="0" rtlCol="0">
            <a:noAutofit/>
          </a:bodyPr>
          <a:lstStyle>
            <a:lvl1pPr>
              <a:lnSpc>
                <a:spcPct val="100000"/>
              </a:lnSpc>
              <a:spcBef>
                <a:spcPts val="0"/>
              </a:spcBef>
              <a:spcAft>
                <a:spcPts val="2250"/>
              </a:spcAft>
              <a:defRPr lang="en-US" sz="2250" dirty="0" smtClean="0"/>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12545939" y="6751538"/>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12545939" y="7391618"/>
            <a:ext cx="5212080" cy="1874519"/>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8451820" y="6751538"/>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8460964" y="7391618"/>
            <a:ext cx="5212080" cy="1874519"/>
          </a:xfrm>
        </p:spPr>
        <p:txBody>
          <a:bodyPr vert="horz" lIns="0" tIns="0" rIns="0" bIns="0" rtlCol="0">
            <a:noAutofit/>
          </a:bodyPr>
          <a:lstStyle>
            <a:lvl1pPr rtl="0">
              <a:lnSpc>
                <a:spcPct val="100000"/>
              </a:lnSpc>
              <a:spcBef>
                <a:spcPts val="0"/>
              </a:spcBef>
              <a:spcAft>
                <a:spcPts val="2250"/>
              </a:spcAft>
              <a:defRPr lang="en-US" sz="2250" smtClean="0"/>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2" name="Title 1">
            <a:extLst>
              <a:ext uri="{FF2B5EF4-FFF2-40B4-BE49-F238E27FC236}">
                <a16:creationId xmlns:a16="http://schemas.microsoft.com/office/drawing/2014/main" id="{0BB0AE6A-565E-014A-B797-A435DB25F9C4}"/>
              </a:ext>
            </a:extLst>
          </p:cNvPr>
          <p:cNvSpPr>
            <a:spLocks noGrp="1"/>
          </p:cNvSpPr>
          <p:nvPr>
            <p:ph type="title"/>
          </p:nvPr>
        </p:nvSpPr>
        <p:spPr/>
        <p:txBody>
          <a:bodyPr/>
          <a:lstStyle>
            <a:lvl1pPr>
              <a:defRPr>
                <a:ln w="9525">
                  <a:noFill/>
                </a:ln>
                <a:solidFill>
                  <a:schemeClr val="bg1"/>
                </a:solidFill>
              </a:defRPr>
            </a:lvl1pPr>
          </a:lstStyle>
          <a:p>
            <a:r>
              <a:rPr lang="en-US"/>
              <a:t>Click to edit Master title style</a:t>
            </a:r>
          </a:p>
        </p:txBody>
      </p:sp>
      <p:cxnSp>
        <p:nvCxnSpPr>
          <p:cNvPr id="38" name="Straight Connector 37">
            <a:extLst>
              <a:ext uri="{FF2B5EF4-FFF2-40B4-BE49-F238E27FC236}">
                <a16:creationId xmlns:a16="http://schemas.microsoft.com/office/drawing/2014/main" id="{BE27F266-635C-7947-A0DF-5DD6755CBD47}"/>
              </a:ext>
            </a:extLst>
          </p:cNvPr>
          <p:cNvCxnSpPr>
            <a:cxnSpLocks/>
          </p:cNvCxnSpPr>
          <p:nvPr userDrawn="1"/>
        </p:nvCxnSpPr>
        <p:spPr>
          <a:xfrm>
            <a:off x="6295401" y="3422405"/>
            <a:ext cx="18105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18FB81DB-7F4C-FD4D-ABDC-47D9A0DC913C}"/>
              </a:ext>
            </a:extLst>
          </p:cNvPr>
          <p:cNvSpPr>
            <a:spLocks noGrp="1"/>
          </p:cNvSpPr>
          <p:nvPr>
            <p:ph type="body" sz="quarter" idx="31" hasCustomPrompt="1"/>
          </p:nvPr>
        </p:nvSpPr>
        <p:spPr>
          <a:xfrm>
            <a:off x="6601968" y="9788271"/>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10</a:t>
            </a:r>
          </a:p>
        </p:txBody>
      </p:sp>
      <p:sp>
        <p:nvSpPr>
          <p:cNvPr id="12" name="Text Placeholder 11">
            <a:extLst>
              <a:ext uri="{FF2B5EF4-FFF2-40B4-BE49-F238E27FC236}">
                <a16:creationId xmlns:a16="http://schemas.microsoft.com/office/drawing/2014/main" id="{E852F49B-A88B-4648-8266-2EF8E72C8A9F}"/>
              </a:ext>
            </a:extLst>
          </p:cNvPr>
          <p:cNvSpPr>
            <a:spLocks noGrp="1"/>
          </p:cNvSpPr>
          <p:nvPr>
            <p:ph type="body" sz="quarter" idx="32" hasCustomPrompt="1"/>
          </p:nvPr>
        </p:nvSpPr>
        <p:spPr>
          <a:xfrm>
            <a:off x="6601968" y="10428351"/>
            <a:ext cx="5212080" cy="1874519"/>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14" name="Text Placeholder 13">
            <a:extLst>
              <a:ext uri="{FF2B5EF4-FFF2-40B4-BE49-F238E27FC236}">
                <a16:creationId xmlns:a16="http://schemas.microsoft.com/office/drawing/2014/main" id="{64EA1F87-1F5C-9146-B3DB-73D413825A7A}"/>
              </a:ext>
            </a:extLst>
          </p:cNvPr>
          <p:cNvSpPr>
            <a:spLocks noGrp="1"/>
          </p:cNvSpPr>
          <p:nvPr>
            <p:ph type="body" sz="quarter" idx="33" hasCustomPrompt="1"/>
          </p:nvPr>
        </p:nvSpPr>
        <p:spPr>
          <a:xfrm>
            <a:off x="12571349" y="9788271"/>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11</a:t>
            </a:r>
          </a:p>
        </p:txBody>
      </p:sp>
      <p:sp>
        <p:nvSpPr>
          <p:cNvPr id="27" name="Text Placeholder 26">
            <a:extLst>
              <a:ext uri="{FF2B5EF4-FFF2-40B4-BE49-F238E27FC236}">
                <a16:creationId xmlns:a16="http://schemas.microsoft.com/office/drawing/2014/main" id="{A35AA875-411D-C642-A16F-75970CA7F735}"/>
              </a:ext>
            </a:extLst>
          </p:cNvPr>
          <p:cNvSpPr>
            <a:spLocks noGrp="1"/>
          </p:cNvSpPr>
          <p:nvPr>
            <p:ph type="body" sz="quarter" idx="34" hasCustomPrompt="1"/>
          </p:nvPr>
        </p:nvSpPr>
        <p:spPr>
          <a:xfrm>
            <a:off x="12580493" y="10428351"/>
            <a:ext cx="5212080" cy="1874519"/>
          </a:xfrm>
        </p:spPr>
        <p:txBody>
          <a:bodyPr vert="horz" lIns="0" tIns="0" rIns="0" bIns="0" rtlCol="0">
            <a:noAutofit/>
          </a:bodyPr>
          <a:lstStyle>
            <a:lvl1pPr>
              <a:lnSpc>
                <a:spcPct val="100000"/>
              </a:lnSpc>
              <a:spcBef>
                <a:spcPts val="0"/>
              </a:spcBef>
              <a:spcAft>
                <a:spcPts val="2250"/>
              </a:spcAft>
              <a:defRPr lang="en-US" sz="2250" smtClean="0"/>
            </a:lvl1pPr>
            <a:lvl2pPr>
              <a:spcBef>
                <a:spcPts val="0"/>
              </a:spcBef>
              <a:spcAft>
                <a:spcPts val="2250"/>
              </a:spcAft>
              <a:defRPr lang="en-US" sz="2250" smtClean="0"/>
            </a:lvl2pPr>
            <a:lvl3pPr>
              <a:spcBef>
                <a:spcPts val="0"/>
              </a:spcBef>
              <a:spcAft>
                <a:spcPts val="2250"/>
              </a:spcAft>
              <a:defRPr lang="en-US" sz="2250" smtClean="0"/>
            </a:lvl3pPr>
            <a:lvl4pPr>
              <a:spcBef>
                <a:spcPts val="0"/>
              </a:spcBef>
              <a:spcAft>
                <a:spcPts val="2250"/>
              </a:spcAft>
              <a:defRPr lang="en-US" sz="2250" smtClean="0"/>
            </a:lvl4pPr>
            <a:lvl5pPr>
              <a:spcBef>
                <a:spcPts val="0"/>
              </a:spcBef>
              <a:spcAft>
                <a:spcPts val="2250"/>
              </a:spcAft>
              <a:defRPr lang="en-US" sz="2250"/>
            </a:lvl5pPr>
          </a:lstStyle>
          <a:p>
            <a:pPr lvl="0">
              <a:lnSpc>
                <a:spcPct val="100000"/>
              </a:lnSpc>
              <a:spcBef>
                <a:spcPts val="0"/>
              </a:spcBef>
              <a:spcAft>
                <a:spcPts val="2250"/>
              </a:spcAft>
            </a:pPr>
            <a:r>
              <a:rPr lang="en-US"/>
              <a:t>Text Here. Use either header or text if icons are used, not both.</a:t>
            </a:r>
          </a:p>
        </p:txBody>
      </p:sp>
      <p:sp>
        <p:nvSpPr>
          <p:cNvPr id="40" name="Text Placeholder 39">
            <a:extLst>
              <a:ext uri="{FF2B5EF4-FFF2-40B4-BE49-F238E27FC236}">
                <a16:creationId xmlns:a16="http://schemas.microsoft.com/office/drawing/2014/main" id="{86CADF7C-1F24-E54F-BAD3-D1125B11B70F}"/>
              </a:ext>
            </a:extLst>
          </p:cNvPr>
          <p:cNvSpPr>
            <a:spLocks noGrp="1"/>
          </p:cNvSpPr>
          <p:nvPr>
            <p:ph type="body" sz="quarter" idx="35" hasCustomPrompt="1"/>
          </p:nvPr>
        </p:nvSpPr>
        <p:spPr>
          <a:xfrm>
            <a:off x="18457799" y="9788271"/>
            <a:ext cx="5148072" cy="457200"/>
          </a:xfrm>
        </p:spPr>
        <p:txBody>
          <a:bodyPr vert="horz" lIns="0" tIns="0" rIns="0" bIns="0" rtlCol="0">
            <a:noAutofit/>
          </a:bodyPr>
          <a:lstStyle>
            <a:lvl1pPr>
              <a:defRPr lang="en-US" b="1" dirty="0"/>
            </a:lvl1pPr>
          </a:lstStyle>
          <a:p>
            <a:pPr lvl="0"/>
            <a:r>
              <a:rPr lang="en-US"/>
              <a:t>Header 12</a:t>
            </a:r>
          </a:p>
        </p:txBody>
      </p:sp>
      <p:sp>
        <p:nvSpPr>
          <p:cNvPr id="44" name="Text Placeholder 43">
            <a:extLst>
              <a:ext uri="{FF2B5EF4-FFF2-40B4-BE49-F238E27FC236}">
                <a16:creationId xmlns:a16="http://schemas.microsoft.com/office/drawing/2014/main" id="{443D3630-BCA7-5146-828D-5ACCB24DB794}"/>
              </a:ext>
            </a:extLst>
          </p:cNvPr>
          <p:cNvSpPr>
            <a:spLocks noGrp="1"/>
          </p:cNvSpPr>
          <p:nvPr>
            <p:ph type="body" sz="quarter" idx="36" hasCustomPrompt="1"/>
          </p:nvPr>
        </p:nvSpPr>
        <p:spPr>
          <a:xfrm>
            <a:off x="18454624" y="10428351"/>
            <a:ext cx="5212080" cy="1874519"/>
          </a:xfrm>
        </p:spPr>
        <p:txBody>
          <a:bodyPr vert="horz" lIns="0" tIns="0" rIns="0" bIns="0" rtlCol="0">
            <a:noAutofit/>
          </a:bodyPr>
          <a:lstStyle>
            <a:lvl1pPr>
              <a:defRPr lang="en-US" sz="2250" dirty="0" smtClean="0"/>
            </a:lvl1pPr>
            <a:lvl2pPr>
              <a:defRPr lang="en-US" sz="2250" dirty="0" smtClean="0"/>
            </a:lvl2pPr>
            <a:lvl3pPr>
              <a:defRPr lang="en-US" sz="2250" dirty="0" smtClean="0"/>
            </a:lvl3pPr>
            <a:lvl4pPr>
              <a:defRPr lang="en-US" sz="2250" dirty="0" smtClean="0"/>
            </a:lvl4pPr>
            <a:lvl5pPr>
              <a:defRPr lang="en-US" sz="2250" dirty="0"/>
            </a:lvl5pPr>
          </a:lstStyle>
          <a:p>
            <a:pPr lvl="0">
              <a:lnSpc>
                <a:spcPct val="100000"/>
              </a:lnSpc>
              <a:spcBef>
                <a:spcPts val="0"/>
              </a:spcBef>
              <a:spcAft>
                <a:spcPts val="2250"/>
              </a:spcAft>
            </a:pPr>
            <a:r>
              <a:rPr lang="en-US"/>
              <a:t>Text Here. Use either header or text if icons are used, not both.</a:t>
            </a:r>
          </a:p>
        </p:txBody>
      </p:sp>
      <p:pic>
        <p:nvPicPr>
          <p:cNvPr id="42" name="Picture 41">
            <a:extLst>
              <a:ext uri="{FF2B5EF4-FFF2-40B4-BE49-F238E27FC236}">
                <a16:creationId xmlns:a16="http://schemas.microsoft.com/office/drawing/2014/main" id="{4D7A3EA5-AE31-A64E-ABC9-63D94BC772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168480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Box_w Pic_no Gri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6359A26-D16B-9144-8AF4-B8678112310D}"/>
              </a:ext>
            </a:extLst>
          </p:cNvPr>
          <p:cNvSpPr/>
          <p:nvPr userDrawn="1"/>
        </p:nvSpPr>
        <p:spPr>
          <a:xfrm>
            <a:off x="1" y="0"/>
            <a:ext cx="6295400" cy="13715999"/>
          </a:xfrm>
          <a:prstGeom prst="rect">
            <a:avLst/>
          </a:prstGeom>
          <a:solidFill>
            <a:srgbClr val="E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335CBC09-D255-A542-B455-AA6374973C58}"/>
              </a:ext>
            </a:extLst>
          </p:cNvPr>
          <p:cNvSpPr>
            <a:spLocks noGrp="1"/>
          </p:cNvSpPr>
          <p:nvPr>
            <p:ph type="pic" sz="quarter" idx="37"/>
          </p:nvPr>
        </p:nvSpPr>
        <p:spPr>
          <a:xfrm>
            <a:off x="0" y="6858000"/>
            <a:ext cx="6291072" cy="6858000"/>
          </a:xfrm>
          <a:solidFill>
            <a:schemeClr val="bg1">
              <a:lumMod val="85000"/>
            </a:schemeClr>
          </a:solidFill>
        </p:spPr>
        <p:txBody>
          <a:bodyPr/>
          <a:lstStyle/>
          <a:p>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6611687" y="1258912"/>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604371" y="617670"/>
            <a:ext cx="5216525" cy="457200"/>
          </a:xfrm>
        </p:spPr>
        <p:txBody>
          <a:bodyPr vert="horz" lIns="0" tIns="0" rIns="0" bIns="0" rtlCol="0">
            <a:noAutofit/>
          </a:bodyPr>
          <a:lstStyle>
            <a:lvl1pPr>
              <a:defRPr lang="en-US" b="1" dirty="0"/>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12538446" y="617670"/>
            <a:ext cx="5216525" cy="457200"/>
          </a:xfrm>
        </p:spPr>
        <p:txBody>
          <a:bodyPr vert="horz" lIns="0" tIns="0" rIns="0" bIns="0" rtlCol="0">
            <a:noAutofit/>
          </a:bodyPr>
          <a:lstStyle>
            <a:lvl1pPr>
              <a:defRPr lang="en-US" b="1" dirty="0"/>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8453382" y="617670"/>
            <a:ext cx="5216614" cy="457200"/>
          </a:xfrm>
        </p:spPr>
        <p:txBody>
          <a:bodyPr vert="horz" lIns="0" tIns="0" rIns="0" bIns="0" rtlCol="0">
            <a:noAutofit/>
          </a:bodyPr>
          <a:lstStyle>
            <a:lvl1pPr>
              <a:defRPr lang="en-US" b="1" dirty="0"/>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605125" y="3698966"/>
            <a:ext cx="5149095" cy="457200"/>
          </a:xfrm>
        </p:spPr>
        <p:txBody>
          <a:bodyPr vert="horz" lIns="0" tIns="0" rIns="0" bIns="0" rtlCol="0">
            <a:noAutofit/>
          </a:bodyPr>
          <a:lstStyle>
            <a:lvl1pPr>
              <a:defRPr lang="en-US" b="1" dirty="0"/>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12543924" y="1258912"/>
            <a:ext cx="5211047" cy="1878058"/>
          </a:xfrm>
        </p:spPr>
        <p:txBody>
          <a:bodyPr vert="horz" lIns="0" tIns="0" rIns="0" bIns="0" rtlCol="0">
            <a:noAutofit/>
          </a:bodyPr>
          <a:lstStyle>
            <a:lvl1pPr>
              <a:lnSpc>
                <a:spcPct val="100000"/>
              </a:lnSpc>
              <a:spcBef>
                <a:spcPts val="0"/>
              </a:spcBef>
              <a:defRPr lang="en-US" sz="2250" dirty="0"/>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8459787" y="1258912"/>
            <a:ext cx="5209337" cy="1725834"/>
          </a:xfrm>
        </p:spPr>
        <p:txBody>
          <a:bodyPr vert="horz" lIns="0" tIns="0" rIns="0" bIns="0" rtlCol="0">
            <a:noAutofit/>
          </a:bodyPr>
          <a:lstStyle>
            <a:lvl1pPr>
              <a:defRPr lang="en-US" sz="2250" dirty="0"/>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6611483" y="4342094"/>
            <a:ext cx="5209337" cy="1874519"/>
          </a:xfrm>
        </p:spPr>
        <p:txBody>
          <a:bodyPr vert="horz" lIns="0" tIns="0" rIns="0" bIns="0" rtlCol="0">
            <a:noAutofit/>
          </a:bodyPr>
          <a:lstStyle>
            <a:lvl1pPr>
              <a:defRPr lang="en-US" sz="2250" dirty="0"/>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12545939" y="3702014"/>
            <a:ext cx="5148072" cy="457200"/>
          </a:xfrm>
        </p:spPr>
        <p:txBody>
          <a:bodyPr vert="horz" lIns="0" tIns="0" rIns="0" bIns="0" rtlCol="0">
            <a:noAutofit/>
          </a:bodyPr>
          <a:lstStyle>
            <a:lvl1pPr>
              <a:defRPr lang="en-US" b="1" dirty="0" smtClean="0"/>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8451820" y="3702014"/>
            <a:ext cx="5148072" cy="457200"/>
          </a:xfrm>
        </p:spPr>
        <p:txBody>
          <a:bodyPr vert="horz" lIns="0" tIns="0" rIns="0" bIns="0" rtlCol="0">
            <a:noAutofit/>
          </a:bodyPr>
          <a:lstStyle>
            <a:lvl1pPr>
              <a:defRPr lang="en-US" b="1" dirty="0"/>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12545939" y="4342094"/>
            <a:ext cx="5212080" cy="1874519"/>
          </a:xfrm>
        </p:spPr>
        <p:txBody>
          <a:bodyPr vert="horz" lIns="0" tIns="0" rIns="0" bIns="0" rtlCol="0">
            <a:noAutofit/>
          </a:bodyPr>
          <a:lstStyle>
            <a:lvl1pPr>
              <a:lnSpc>
                <a:spcPct val="100000"/>
              </a:lnSpc>
              <a:spcBef>
                <a:spcPts val="0"/>
              </a:spcBef>
              <a:spcAft>
                <a:spcPts val="2250"/>
              </a:spcAft>
              <a:defRPr lang="en-US" sz="2250" smtClean="0"/>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8460964" y="4342094"/>
            <a:ext cx="5212080" cy="1874519"/>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603990" y="6747466"/>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6613134" y="7390071"/>
            <a:ext cx="5212080" cy="1874519"/>
          </a:xfrm>
        </p:spPr>
        <p:txBody>
          <a:bodyPr vert="horz" lIns="0" tIns="0" rIns="0" bIns="0" rtlCol="0">
            <a:noAutofit/>
          </a:bodyPr>
          <a:lstStyle>
            <a:lvl1pPr>
              <a:lnSpc>
                <a:spcPct val="100000"/>
              </a:lnSpc>
              <a:spcBef>
                <a:spcPts val="0"/>
              </a:spcBef>
              <a:spcAft>
                <a:spcPts val="2250"/>
              </a:spcAft>
              <a:defRPr lang="en-US" sz="2250" dirty="0" smtClean="0"/>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12545939" y="6751538"/>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12545939" y="7391618"/>
            <a:ext cx="5212080" cy="1874519"/>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8451820" y="6751538"/>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8460964" y="7391618"/>
            <a:ext cx="5212080" cy="1874519"/>
          </a:xfrm>
        </p:spPr>
        <p:txBody>
          <a:bodyPr vert="horz" lIns="0" tIns="0" rIns="0" bIns="0" rtlCol="0">
            <a:noAutofit/>
          </a:bodyPr>
          <a:lstStyle>
            <a:lvl1pPr rtl="0">
              <a:lnSpc>
                <a:spcPct val="100000"/>
              </a:lnSpc>
              <a:spcBef>
                <a:spcPts val="0"/>
              </a:spcBef>
              <a:spcAft>
                <a:spcPts val="2250"/>
              </a:spcAft>
              <a:defRPr lang="en-US" sz="2250" smtClean="0"/>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2" name="Title 1">
            <a:extLst>
              <a:ext uri="{FF2B5EF4-FFF2-40B4-BE49-F238E27FC236}">
                <a16:creationId xmlns:a16="http://schemas.microsoft.com/office/drawing/2014/main" id="{0BB0AE6A-565E-014A-B797-A435DB25F9C4}"/>
              </a:ext>
            </a:extLst>
          </p:cNvPr>
          <p:cNvSpPr>
            <a:spLocks noGrp="1"/>
          </p:cNvSpPr>
          <p:nvPr>
            <p:ph type="title"/>
          </p:nvPr>
        </p:nvSpPr>
        <p:spPr/>
        <p:txBody>
          <a:bodyPr/>
          <a:lstStyle>
            <a:lvl1pPr>
              <a:defRPr>
                <a:ln w="9525">
                  <a:noFill/>
                </a:ln>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18FB81DB-7F4C-FD4D-ABDC-47D9A0DC913C}"/>
              </a:ext>
            </a:extLst>
          </p:cNvPr>
          <p:cNvSpPr>
            <a:spLocks noGrp="1"/>
          </p:cNvSpPr>
          <p:nvPr>
            <p:ph type="body" sz="quarter" idx="31" hasCustomPrompt="1"/>
          </p:nvPr>
        </p:nvSpPr>
        <p:spPr>
          <a:xfrm>
            <a:off x="6601968" y="9788271"/>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10</a:t>
            </a:r>
          </a:p>
        </p:txBody>
      </p:sp>
      <p:sp>
        <p:nvSpPr>
          <p:cNvPr id="12" name="Text Placeholder 11">
            <a:extLst>
              <a:ext uri="{FF2B5EF4-FFF2-40B4-BE49-F238E27FC236}">
                <a16:creationId xmlns:a16="http://schemas.microsoft.com/office/drawing/2014/main" id="{E852F49B-A88B-4648-8266-2EF8E72C8A9F}"/>
              </a:ext>
            </a:extLst>
          </p:cNvPr>
          <p:cNvSpPr>
            <a:spLocks noGrp="1"/>
          </p:cNvSpPr>
          <p:nvPr>
            <p:ph type="body" sz="quarter" idx="32" hasCustomPrompt="1"/>
          </p:nvPr>
        </p:nvSpPr>
        <p:spPr>
          <a:xfrm>
            <a:off x="6601968" y="10428351"/>
            <a:ext cx="5212080" cy="1874519"/>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14" name="Text Placeholder 13">
            <a:extLst>
              <a:ext uri="{FF2B5EF4-FFF2-40B4-BE49-F238E27FC236}">
                <a16:creationId xmlns:a16="http://schemas.microsoft.com/office/drawing/2014/main" id="{64EA1F87-1F5C-9146-B3DB-73D413825A7A}"/>
              </a:ext>
            </a:extLst>
          </p:cNvPr>
          <p:cNvSpPr>
            <a:spLocks noGrp="1"/>
          </p:cNvSpPr>
          <p:nvPr>
            <p:ph type="body" sz="quarter" idx="33" hasCustomPrompt="1"/>
          </p:nvPr>
        </p:nvSpPr>
        <p:spPr>
          <a:xfrm>
            <a:off x="12571349" y="9788271"/>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11</a:t>
            </a:r>
          </a:p>
        </p:txBody>
      </p:sp>
      <p:sp>
        <p:nvSpPr>
          <p:cNvPr id="27" name="Text Placeholder 26">
            <a:extLst>
              <a:ext uri="{FF2B5EF4-FFF2-40B4-BE49-F238E27FC236}">
                <a16:creationId xmlns:a16="http://schemas.microsoft.com/office/drawing/2014/main" id="{A35AA875-411D-C642-A16F-75970CA7F735}"/>
              </a:ext>
            </a:extLst>
          </p:cNvPr>
          <p:cNvSpPr>
            <a:spLocks noGrp="1"/>
          </p:cNvSpPr>
          <p:nvPr>
            <p:ph type="body" sz="quarter" idx="34" hasCustomPrompt="1"/>
          </p:nvPr>
        </p:nvSpPr>
        <p:spPr>
          <a:xfrm>
            <a:off x="12580493" y="10428351"/>
            <a:ext cx="5212080" cy="1874519"/>
          </a:xfrm>
        </p:spPr>
        <p:txBody>
          <a:bodyPr vert="horz" lIns="0" tIns="0" rIns="0" bIns="0" rtlCol="0">
            <a:noAutofit/>
          </a:bodyPr>
          <a:lstStyle>
            <a:lvl1pPr>
              <a:lnSpc>
                <a:spcPct val="100000"/>
              </a:lnSpc>
              <a:spcBef>
                <a:spcPts val="0"/>
              </a:spcBef>
              <a:spcAft>
                <a:spcPts val="2250"/>
              </a:spcAft>
              <a:defRPr lang="en-US" sz="2250" smtClean="0"/>
            </a:lvl1pPr>
            <a:lvl2pPr>
              <a:spcBef>
                <a:spcPts val="0"/>
              </a:spcBef>
              <a:spcAft>
                <a:spcPts val="2250"/>
              </a:spcAft>
              <a:defRPr lang="en-US" sz="2250" smtClean="0"/>
            </a:lvl2pPr>
            <a:lvl3pPr>
              <a:spcBef>
                <a:spcPts val="0"/>
              </a:spcBef>
              <a:spcAft>
                <a:spcPts val="2250"/>
              </a:spcAft>
              <a:defRPr lang="en-US" sz="2250" smtClean="0"/>
            </a:lvl3pPr>
            <a:lvl4pPr>
              <a:spcBef>
                <a:spcPts val="0"/>
              </a:spcBef>
              <a:spcAft>
                <a:spcPts val="2250"/>
              </a:spcAft>
              <a:defRPr lang="en-US" sz="2250" smtClean="0"/>
            </a:lvl4pPr>
            <a:lvl5pPr>
              <a:spcBef>
                <a:spcPts val="0"/>
              </a:spcBef>
              <a:spcAft>
                <a:spcPts val="2250"/>
              </a:spcAft>
              <a:defRPr lang="en-US" sz="2250"/>
            </a:lvl5pPr>
          </a:lstStyle>
          <a:p>
            <a:pPr lvl="0">
              <a:lnSpc>
                <a:spcPct val="100000"/>
              </a:lnSpc>
              <a:spcBef>
                <a:spcPts val="0"/>
              </a:spcBef>
              <a:spcAft>
                <a:spcPts val="2250"/>
              </a:spcAft>
            </a:pPr>
            <a:r>
              <a:rPr lang="en-US"/>
              <a:t>Text Here. Use either header or text if icons are used, not both.</a:t>
            </a:r>
          </a:p>
        </p:txBody>
      </p:sp>
      <p:sp>
        <p:nvSpPr>
          <p:cNvPr id="40" name="Text Placeholder 39">
            <a:extLst>
              <a:ext uri="{FF2B5EF4-FFF2-40B4-BE49-F238E27FC236}">
                <a16:creationId xmlns:a16="http://schemas.microsoft.com/office/drawing/2014/main" id="{86CADF7C-1F24-E54F-BAD3-D1125B11B70F}"/>
              </a:ext>
            </a:extLst>
          </p:cNvPr>
          <p:cNvSpPr>
            <a:spLocks noGrp="1"/>
          </p:cNvSpPr>
          <p:nvPr>
            <p:ph type="body" sz="quarter" idx="35" hasCustomPrompt="1"/>
          </p:nvPr>
        </p:nvSpPr>
        <p:spPr>
          <a:xfrm>
            <a:off x="18457799" y="9788271"/>
            <a:ext cx="5148072" cy="457200"/>
          </a:xfrm>
        </p:spPr>
        <p:txBody>
          <a:bodyPr vert="horz" lIns="0" tIns="0" rIns="0" bIns="0" rtlCol="0">
            <a:noAutofit/>
          </a:bodyPr>
          <a:lstStyle>
            <a:lvl1pPr>
              <a:defRPr lang="en-US" b="1" dirty="0"/>
            </a:lvl1pPr>
          </a:lstStyle>
          <a:p>
            <a:pPr lvl="0"/>
            <a:r>
              <a:rPr lang="en-US"/>
              <a:t>Header 12</a:t>
            </a:r>
          </a:p>
        </p:txBody>
      </p:sp>
      <p:sp>
        <p:nvSpPr>
          <p:cNvPr id="44" name="Text Placeholder 43">
            <a:extLst>
              <a:ext uri="{FF2B5EF4-FFF2-40B4-BE49-F238E27FC236}">
                <a16:creationId xmlns:a16="http://schemas.microsoft.com/office/drawing/2014/main" id="{443D3630-BCA7-5146-828D-5ACCB24DB794}"/>
              </a:ext>
            </a:extLst>
          </p:cNvPr>
          <p:cNvSpPr>
            <a:spLocks noGrp="1"/>
          </p:cNvSpPr>
          <p:nvPr>
            <p:ph type="body" sz="quarter" idx="36" hasCustomPrompt="1"/>
          </p:nvPr>
        </p:nvSpPr>
        <p:spPr>
          <a:xfrm>
            <a:off x="18454624" y="10428351"/>
            <a:ext cx="5212080" cy="1874519"/>
          </a:xfrm>
        </p:spPr>
        <p:txBody>
          <a:bodyPr vert="horz" lIns="0" tIns="0" rIns="0" bIns="0" rtlCol="0">
            <a:noAutofit/>
          </a:bodyPr>
          <a:lstStyle>
            <a:lvl1pPr>
              <a:defRPr lang="en-US" sz="2250" dirty="0" smtClean="0"/>
            </a:lvl1pPr>
            <a:lvl2pPr>
              <a:defRPr lang="en-US" sz="2250" dirty="0" smtClean="0"/>
            </a:lvl2pPr>
            <a:lvl3pPr>
              <a:defRPr lang="en-US" sz="2250" dirty="0" smtClean="0"/>
            </a:lvl3pPr>
            <a:lvl4pPr>
              <a:defRPr lang="en-US" sz="2250" dirty="0" smtClean="0"/>
            </a:lvl4pPr>
            <a:lvl5pPr>
              <a:defRPr lang="en-US" sz="2250" dirty="0"/>
            </a:lvl5pPr>
          </a:lstStyle>
          <a:p>
            <a:pPr lvl="0">
              <a:lnSpc>
                <a:spcPct val="100000"/>
              </a:lnSpc>
              <a:spcBef>
                <a:spcPts val="0"/>
              </a:spcBef>
              <a:spcAft>
                <a:spcPts val="2250"/>
              </a:spcAft>
            </a:pPr>
            <a:r>
              <a:rPr lang="en-US"/>
              <a:t>Text Here. Use either header or text if icons are used, not both.</a:t>
            </a:r>
          </a:p>
        </p:txBody>
      </p:sp>
      <p:pic>
        <p:nvPicPr>
          <p:cNvPr id="31" name="Picture 30">
            <a:extLst>
              <a:ext uri="{FF2B5EF4-FFF2-40B4-BE49-F238E27FC236}">
                <a16:creationId xmlns:a16="http://schemas.microsoft.com/office/drawing/2014/main" id="{5D443E6C-2DBC-B34A-89F2-333E6E0723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422485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Box_w Pic_no Gri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6359A26-D16B-9144-8AF4-B8678112310D}"/>
              </a:ext>
            </a:extLst>
          </p:cNvPr>
          <p:cNvSpPr/>
          <p:nvPr userDrawn="1"/>
        </p:nvSpPr>
        <p:spPr>
          <a:xfrm>
            <a:off x="1" y="1"/>
            <a:ext cx="6295400" cy="3771899"/>
          </a:xfrm>
          <a:prstGeom prst="rect">
            <a:avLst/>
          </a:prstGeom>
          <a:solidFill>
            <a:srgbClr val="E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335CBC09-D255-A542-B455-AA6374973C58}"/>
              </a:ext>
            </a:extLst>
          </p:cNvPr>
          <p:cNvSpPr>
            <a:spLocks noGrp="1"/>
          </p:cNvSpPr>
          <p:nvPr>
            <p:ph type="pic" sz="quarter" idx="37"/>
          </p:nvPr>
        </p:nvSpPr>
        <p:spPr>
          <a:xfrm>
            <a:off x="0" y="3771900"/>
            <a:ext cx="6291072" cy="9944100"/>
          </a:xfrm>
          <a:solidFill>
            <a:schemeClr val="bg1">
              <a:lumMod val="85000"/>
            </a:schemeClr>
          </a:solidFill>
        </p:spPr>
        <p:txBody>
          <a:bodyPr/>
          <a:lstStyle/>
          <a:p>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6611687" y="1258912"/>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604371" y="617670"/>
            <a:ext cx="5216525" cy="457200"/>
          </a:xfrm>
        </p:spPr>
        <p:txBody>
          <a:bodyPr vert="horz" lIns="0" tIns="0" rIns="0" bIns="0" rtlCol="0">
            <a:noAutofit/>
          </a:bodyPr>
          <a:lstStyle>
            <a:lvl1pPr>
              <a:defRPr lang="en-US" b="1" dirty="0"/>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12538446" y="617670"/>
            <a:ext cx="5216525" cy="457200"/>
          </a:xfrm>
        </p:spPr>
        <p:txBody>
          <a:bodyPr vert="horz" lIns="0" tIns="0" rIns="0" bIns="0" rtlCol="0">
            <a:noAutofit/>
          </a:bodyPr>
          <a:lstStyle>
            <a:lvl1pPr>
              <a:defRPr lang="en-US" b="1" dirty="0"/>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8453382" y="617670"/>
            <a:ext cx="5216614" cy="457200"/>
          </a:xfrm>
        </p:spPr>
        <p:txBody>
          <a:bodyPr vert="horz" lIns="0" tIns="0" rIns="0" bIns="0" rtlCol="0">
            <a:noAutofit/>
          </a:bodyPr>
          <a:lstStyle>
            <a:lvl1pPr>
              <a:defRPr lang="en-US" b="1" dirty="0"/>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605125" y="3698966"/>
            <a:ext cx="5149095" cy="457200"/>
          </a:xfrm>
        </p:spPr>
        <p:txBody>
          <a:bodyPr vert="horz" lIns="0" tIns="0" rIns="0" bIns="0" rtlCol="0">
            <a:noAutofit/>
          </a:bodyPr>
          <a:lstStyle>
            <a:lvl1pPr>
              <a:defRPr lang="en-US" b="1" dirty="0"/>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12543924" y="1258912"/>
            <a:ext cx="5211047" cy="1878058"/>
          </a:xfrm>
        </p:spPr>
        <p:txBody>
          <a:bodyPr vert="horz" lIns="0" tIns="0" rIns="0" bIns="0" rtlCol="0">
            <a:noAutofit/>
          </a:bodyPr>
          <a:lstStyle>
            <a:lvl1pPr>
              <a:lnSpc>
                <a:spcPct val="100000"/>
              </a:lnSpc>
              <a:spcBef>
                <a:spcPts val="0"/>
              </a:spcBef>
              <a:defRPr lang="en-US" sz="2250" dirty="0"/>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8459787" y="1258912"/>
            <a:ext cx="5209337" cy="1725834"/>
          </a:xfrm>
        </p:spPr>
        <p:txBody>
          <a:bodyPr vert="horz" lIns="0" tIns="0" rIns="0" bIns="0" rtlCol="0">
            <a:noAutofit/>
          </a:bodyPr>
          <a:lstStyle>
            <a:lvl1pPr>
              <a:defRPr lang="en-US" sz="2250" dirty="0"/>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6611483" y="4342094"/>
            <a:ext cx="5209337" cy="1874519"/>
          </a:xfrm>
        </p:spPr>
        <p:txBody>
          <a:bodyPr vert="horz" lIns="0" tIns="0" rIns="0" bIns="0" rtlCol="0">
            <a:noAutofit/>
          </a:bodyPr>
          <a:lstStyle>
            <a:lvl1pPr>
              <a:defRPr lang="en-US" sz="2250" dirty="0"/>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12545939" y="3702014"/>
            <a:ext cx="5148072" cy="457200"/>
          </a:xfrm>
        </p:spPr>
        <p:txBody>
          <a:bodyPr vert="horz" lIns="0" tIns="0" rIns="0" bIns="0" rtlCol="0">
            <a:noAutofit/>
          </a:bodyPr>
          <a:lstStyle>
            <a:lvl1pPr>
              <a:defRPr lang="en-US" b="1" dirty="0" smtClean="0"/>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8451820" y="3702014"/>
            <a:ext cx="5148072" cy="457200"/>
          </a:xfrm>
        </p:spPr>
        <p:txBody>
          <a:bodyPr vert="horz" lIns="0" tIns="0" rIns="0" bIns="0" rtlCol="0">
            <a:noAutofit/>
          </a:bodyPr>
          <a:lstStyle>
            <a:lvl1pPr>
              <a:defRPr lang="en-US" b="1" dirty="0"/>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12545939" y="4342094"/>
            <a:ext cx="5212080" cy="1874519"/>
          </a:xfrm>
        </p:spPr>
        <p:txBody>
          <a:bodyPr vert="horz" lIns="0" tIns="0" rIns="0" bIns="0" rtlCol="0">
            <a:noAutofit/>
          </a:bodyPr>
          <a:lstStyle>
            <a:lvl1pPr>
              <a:lnSpc>
                <a:spcPct val="100000"/>
              </a:lnSpc>
              <a:spcBef>
                <a:spcPts val="0"/>
              </a:spcBef>
              <a:spcAft>
                <a:spcPts val="2250"/>
              </a:spcAft>
              <a:defRPr lang="en-US" sz="2250" smtClean="0"/>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8460964" y="4342094"/>
            <a:ext cx="5212080" cy="1874519"/>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603990" y="6747466"/>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6613134" y="7390071"/>
            <a:ext cx="5212080" cy="1874519"/>
          </a:xfrm>
        </p:spPr>
        <p:txBody>
          <a:bodyPr vert="horz" lIns="0" tIns="0" rIns="0" bIns="0" rtlCol="0">
            <a:noAutofit/>
          </a:bodyPr>
          <a:lstStyle>
            <a:lvl1pPr>
              <a:lnSpc>
                <a:spcPct val="100000"/>
              </a:lnSpc>
              <a:spcBef>
                <a:spcPts val="0"/>
              </a:spcBef>
              <a:spcAft>
                <a:spcPts val="2250"/>
              </a:spcAft>
              <a:defRPr lang="en-US" sz="2250" dirty="0" smtClean="0"/>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12545939" y="6751538"/>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12545939" y="7391618"/>
            <a:ext cx="5212080" cy="1874519"/>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8451820" y="6751538"/>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8460964" y="7391618"/>
            <a:ext cx="5212080" cy="1874519"/>
          </a:xfrm>
        </p:spPr>
        <p:txBody>
          <a:bodyPr vert="horz" lIns="0" tIns="0" rIns="0" bIns="0" rtlCol="0">
            <a:noAutofit/>
          </a:bodyPr>
          <a:lstStyle>
            <a:lvl1pPr rtl="0">
              <a:lnSpc>
                <a:spcPct val="100000"/>
              </a:lnSpc>
              <a:spcBef>
                <a:spcPts val="0"/>
              </a:spcBef>
              <a:spcAft>
                <a:spcPts val="2250"/>
              </a:spcAft>
              <a:defRPr lang="en-US" sz="2250" smtClean="0"/>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2" name="Title 1">
            <a:extLst>
              <a:ext uri="{FF2B5EF4-FFF2-40B4-BE49-F238E27FC236}">
                <a16:creationId xmlns:a16="http://schemas.microsoft.com/office/drawing/2014/main" id="{0BB0AE6A-565E-014A-B797-A435DB25F9C4}"/>
              </a:ext>
            </a:extLst>
          </p:cNvPr>
          <p:cNvSpPr>
            <a:spLocks noGrp="1"/>
          </p:cNvSpPr>
          <p:nvPr>
            <p:ph type="title"/>
          </p:nvPr>
        </p:nvSpPr>
        <p:spPr>
          <a:xfrm>
            <a:off x="704850" y="545235"/>
            <a:ext cx="5200650" cy="2883765"/>
          </a:xfrm>
        </p:spPr>
        <p:txBody>
          <a:bodyPr/>
          <a:lstStyle>
            <a:lvl1pPr>
              <a:defRPr>
                <a:ln w="9525">
                  <a:noFill/>
                </a:ln>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18FB81DB-7F4C-FD4D-ABDC-47D9A0DC913C}"/>
              </a:ext>
            </a:extLst>
          </p:cNvPr>
          <p:cNvSpPr>
            <a:spLocks noGrp="1"/>
          </p:cNvSpPr>
          <p:nvPr>
            <p:ph type="body" sz="quarter" idx="31" hasCustomPrompt="1"/>
          </p:nvPr>
        </p:nvSpPr>
        <p:spPr>
          <a:xfrm>
            <a:off x="6601968" y="9788271"/>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10</a:t>
            </a:r>
          </a:p>
        </p:txBody>
      </p:sp>
      <p:sp>
        <p:nvSpPr>
          <p:cNvPr id="12" name="Text Placeholder 11">
            <a:extLst>
              <a:ext uri="{FF2B5EF4-FFF2-40B4-BE49-F238E27FC236}">
                <a16:creationId xmlns:a16="http://schemas.microsoft.com/office/drawing/2014/main" id="{E852F49B-A88B-4648-8266-2EF8E72C8A9F}"/>
              </a:ext>
            </a:extLst>
          </p:cNvPr>
          <p:cNvSpPr>
            <a:spLocks noGrp="1"/>
          </p:cNvSpPr>
          <p:nvPr>
            <p:ph type="body" sz="quarter" idx="32" hasCustomPrompt="1"/>
          </p:nvPr>
        </p:nvSpPr>
        <p:spPr>
          <a:xfrm>
            <a:off x="6601968" y="10428351"/>
            <a:ext cx="5212080" cy="1874519"/>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14" name="Text Placeholder 13">
            <a:extLst>
              <a:ext uri="{FF2B5EF4-FFF2-40B4-BE49-F238E27FC236}">
                <a16:creationId xmlns:a16="http://schemas.microsoft.com/office/drawing/2014/main" id="{64EA1F87-1F5C-9146-B3DB-73D413825A7A}"/>
              </a:ext>
            </a:extLst>
          </p:cNvPr>
          <p:cNvSpPr>
            <a:spLocks noGrp="1"/>
          </p:cNvSpPr>
          <p:nvPr>
            <p:ph type="body" sz="quarter" idx="33" hasCustomPrompt="1"/>
          </p:nvPr>
        </p:nvSpPr>
        <p:spPr>
          <a:xfrm>
            <a:off x="12571349" y="9788271"/>
            <a:ext cx="5148072"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11</a:t>
            </a:r>
          </a:p>
        </p:txBody>
      </p:sp>
      <p:sp>
        <p:nvSpPr>
          <p:cNvPr id="27" name="Text Placeholder 26">
            <a:extLst>
              <a:ext uri="{FF2B5EF4-FFF2-40B4-BE49-F238E27FC236}">
                <a16:creationId xmlns:a16="http://schemas.microsoft.com/office/drawing/2014/main" id="{A35AA875-411D-C642-A16F-75970CA7F735}"/>
              </a:ext>
            </a:extLst>
          </p:cNvPr>
          <p:cNvSpPr>
            <a:spLocks noGrp="1"/>
          </p:cNvSpPr>
          <p:nvPr>
            <p:ph type="body" sz="quarter" idx="34" hasCustomPrompt="1"/>
          </p:nvPr>
        </p:nvSpPr>
        <p:spPr>
          <a:xfrm>
            <a:off x="12580493" y="10428351"/>
            <a:ext cx="5212080" cy="1874519"/>
          </a:xfrm>
        </p:spPr>
        <p:txBody>
          <a:bodyPr vert="horz" lIns="0" tIns="0" rIns="0" bIns="0" rtlCol="0">
            <a:noAutofit/>
          </a:bodyPr>
          <a:lstStyle>
            <a:lvl1pPr>
              <a:lnSpc>
                <a:spcPct val="100000"/>
              </a:lnSpc>
              <a:spcBef>
                <a:spcPts val="0"/>
              </a:spcBef>
              <a:spcAft>
                <a:spcPts val="2250"/>
              </a:spcAft>
              <a:defRPr lang="en-US" sz="2250" smtClean="0"/>
            </a:lvl1pPr>
            <a:lvl2pPr>
              <a:spcBef>
                <a:spcPts val="0"/>
              </a:spcBef>
              <a:spcAft>
                <a:spcPts val="2250"/>
              </a:spcAft>
              <a:defRPr lang="en-US" sz="2250" smtClean="0"/>
            </a:lvl2pPr>
            <a:lvl3pPr>
              <a:spcBef>
                <a:spcPts val="0"/>
              </a:spcBef>
              <a:spcAft>
                <a:spcPts val="2250"/>
              </a:spcAft>
              <a:defRPr lang="en-US" sz="2250" smtClean="0"/>
            </a:lvl3pPr>
            <a:lvl4pPr>
              <a:spcBef>
                <a:spcPts val="0"/>
              </a:spcBef>
              <a:spcAft>
                <a:spcPts val="2250"/>
              </a:spcAft>
              <a:defRPr lang="en-US" sz="2250" smtClean="0"/>
            </a:lvl4pPr>
            <a:lvl5pPr>
              <a:spcBef>
                <a:spcPts val="0"/>
              </a:spcBef>
              <a:spcAft>
                <a:spcPts val="2250"/>
              </a:spcAft>
              <a:defRPr lang="en-US" sz="2250"/>
            </a:lvl5pPr>
          </a:lstStyle>
          <a:p>
            <a:pPr lvl="0">
              <a:lnSpc>
                <a:spcPct val="100000"/>
              </a:lnSpc>
              <a:spcBef>
                <a:spcPts val="0"/>
              </a:spcBef>
              <a:spcAft>
                <a:spcPts val="2250"/>
              </a:spcAft>
            </a:pPr>
            <a:r>
              <a:rPr lang="en-US"/>
              <a:t>Text Here. Use either header or text if icons are used, not both.</a:t>
            </a:r>
          </a:p>
        </p:txBody>
      </p:sp>
      <p:sp>
        <p:nvSpPr>
          <p:cNvPr id="40" name="Text Placeholder 39">
            <a:extLst>
              <a:ext uri="{FF2B5EF4-FFF2-40B4-BE49-F238E27FC236}">
                <a16:creationId xmlns:a16="http://schemas.microsoft.com/office/drawing/2014/main" id="{86CADF7C-1F24-E54F-BAD3-D1125B11B70F}"/>
              </a:ext>
            </a:extLst>
          </p:cNvPr>
          <p:cNvSpPr>
            <a:spLocks noGrp="1"/>
          </p:cNvSpPr>
          <p:nvPr>
            <p:ph type="body" sz="quarter" idx="35" hasCustomPrompt="1"/>
          </p:nvPr>
        </p:nvSpPr>
        <p:spPr>
          <a:xfrm>
            <a:off x="18457799" y="9788271"/>
            <a:ext cx="5148072" cy="457200"/>
          </a:xfrm>
        </p:spPr>
        <p:txBody>
          <a:bodyPr vert="horz" lIns="0" tIns="0" rIns="0" bIns="0" rtlCol="0">
            <a:noAutofit/>
          </a:bodyPr>
          <a:lstStyle>
            <a:lvl1pPr>
              <a:defRPr lang="en-US" b="1" dirty="0"/>
            </a:lvl1pPr>
          </a:lstStyle>
          <a:p>
            <a:pPr lvl="0"/>
            <a:r>
              <a:rPr lang="en-US"/>
              <a:t>Header 12</a:t>
            </a:r>
          </a:p>
        </p:txBody>
      </p:sp>
      <p:sp>
        <p:nvSpPr>
          <p:cNvPr id="44" name="Text Placeholder 43">
            <a:extLst>
              <a:ext uri="{FF2B5EF4-FFF2-40B4-BE49-F238E27FC236}">
                <a16:creationId xmlns:a16="http://schemas.microsoft.com/office/drawing/2014/main" id="{443D3630-BCA7-5146-828D-5ACCB24DB794}"/>
              </a:ext>
            </a:extLst>
          </p:cNvPr>
          <p:cNvSpPr>
            <a:spLocks noGrp="1"/>
          </p:cNvSpPr>
          <p:nvPr>
            <p:ph type="body" sz="quarter" idx="36" hasCustomPrompt="1"/>
          </p:nvPr>
        </p:nvSpPr>
        <p:spPr>
          <a:xfrm>
            <a:off x="18454624" y="10428351"/>
            <a:ext cx="5212080" cy="1874519"/>
          </a:xfrm>
        </p:spPr>
        <p:txBody>
          <a:bodyPr vert="horz" lIns="0" tIns="0" rIns="0" bIns="0" rtlCol="0">
            <a:noAutofit/>
          </a:bodyPr>
          <a:lstStyle>
            <a:lvl1pPr>
              <a:defRPr lang="en-US" sz="2250" dirty="0" smtClean="0"/>
            </a:lvl1pPr>
            <a:lvl2pPr>
              <a:defRPr lang="en-US" sz="2250" dirty="0" smtClean="0"/>
            </a:lvl2pPr>
            <a:lvl3pPr>
              <a:defRPr lang="en-US" sz="2250" dirty="0" smtClean="0"/>
            </a:lvl3pPr>
            <a:lvl4pPr>
              <a:defRPr lang="en-US" sz="2250" dirty="0" smtClean="0"/>
            </a:lvl4pPr>
            <a:lvl5pPr>
              <a:defRPr lang="en-US" sz="2250" dirty="0"/>
            </a:lvl5pPr>
          </a:lstStyle>
          <a:p>
            <a:pPr lvl="0">
              <a:lnSpc>
                <a:spcPct val="100000"/>
              </a:lnSpc>
              <a:spcBef>
                <a:spcPts val="0"/>
              </a:spcBef>
              <a:spcAft>
                <a:spcPts val="2250"/>
              </a:spcAft>
            </a:pPr>
            <a:r>
              <a:rPr lang="en-US"/>
              <a:t>Text Here. Use either header or text if icons are used, not both.</a:t>
            </a:r>
          </a:p>
        </p:txBody>
      </p:sp>
      <p:pic>
        <p:nvPicPr>
          <p:cNvPr id="31" name="Picture 30">
            <a:extLst>
              <a:ext uri="{FF2B5EF4-FFF2-40B4-BE49-F238E27FC236}">
                <a16:creationId xmlns:a16="http://schemas.microsoft.com/office/drawing/2014/main" id="{73E4DAB1-3F37-2940-81C9-D4A1AD1C2D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247917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able Slid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601968" y="621792"/>
            <a:ext cx="17035272" cy="2937320"/>
          </a:xfrm>
        </p:spPr>
        <p:txBody>
          <a:bodyPr>
            <a:noAutofit/>
          </a:bodyPr>
          <a:lstStyle>
            <a:lvl1pPr marL="0" indent="-566928">
              <a:spcBef>
                <a:spcPts val="0"/>
              </a:spcBef>
              <a:buFont typeface="Arial" panose="020B0604020202020204" pitchFamily="34" charset="0"/>
              <a:buNone/>
              <a:defRPr/>
            </a:lvl1pPr>
            <a:lvl2pPr marL="685800" indent="-566928">
              <a:spcBef>
                <a:spcPts val="0"/>
              </a:spcBef>
              <a:buFont typeface="Arial" panose="020B0604020202020204" pitchFamily="34" charset="0"/>
              <a:buChar char="•"/>
              <a:defRPr/>
            </a:lvl2pPr>
            <a:lvl3pPr marL="971550" indent="-566928">
              <a:spcBef>
                <a:spcPts val="0"/>
              </a:spcBef>
              <a:buFont typeface="Arial" panose="020B0604020202020204" pitchFamily="34" charset="0"/>
              <a:buChar char="•"/>
              <a:defRPr/>
            </a:lvl3pPr>
            <a:lvl4pPr marL="1257300" indent="-566928">
              <a:spcBef>
                <a:spcPts val="0"/>
              </a:spcBef>
              <a:buFont typeface="Arial" panose="020B0604020202020204" pitchFamily="34" charset="0"/>
              <a:buChar char="•"/>
              <a:defRPr/>
            </a:lvl4pPr>
            <a:lvl5pPr marL="1543050" indent="-566928">
              <a:spcBef>
                <a:spcPts val="0"/>
              </a:spcBef>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3" y="3685032"/>
            <a:ext cx="5236506" cy="2276856"/>
          </a:xfrm>
        </p:spPr>
        <p:txBody>
          <a:bodyPr vert="horz" lIns="0" tIns="0" rIns="0" bIns="0" rtlCol="0">
            <a:noAutofit/>
          </a:bodyPr>
          <a:lstStyle>
            <a:lvl1pPr>
              <a:defRPr lang="en-US" sz="3750" dirty="0">
                <a:ln w="3175">
                  <a:noFill/>
                </a:ln>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D0602A0A-DA97-1949-83C0-5E92A6974F6F}"/>
              </a:ext>
            </a:extLst>
          </p:cNvPr>
          <p:cNvSpPr>
            <a:spLocks noGrp="1"/>
          </p:cNvSpPr>
          <p:nvPr>
            <p:ph type="title" hasCustomPrompt="1"/>
          </p:nvPr>
        </p:nvSpPr>
        <p:spPr/>
        <p:txBody>
          <a:bodyPr/>
          <a:lstStyle/>
          <a:p>
            <a:r>
              <a:rPr lang="en-US"/>
              <a:t>Table Slide</a:t>
            </a:r>
          </a:p>
        </p:txBody>
      </p:sp>
      <p:pic>
        <p:nvPicPr>
          <p:cNvPr id="6" name="Picture 5">
            <a:extLst>
              <a:ext uri="{FF2B5EF4-FFF2-40B4-BE49-F238E27FC236}">
                <a16:creationId xmlns:a16="http://schemas.microsoft.com/office/drawing/2014/main" id="{7B2971CC-8287-2D47-BA0D-BBB1DF3658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37954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12 Box_w Pic_no Gri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6359A26-D16B-9144-8AF4-B8678112310D}"/>
              </a:ext>
            </a:extLst>
          </p:cNvPr>
          <p:cNvSpPr/>
          <p:nvPr userDrawn="1"/>
        </p:nvSpPr>
        <p:spPr>
          <a:xfrm>
            <a:off x="1" y="1"/>
            <a:ext cx="6295400" cy="37718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335CBC09-D255-A542-B455-AA6374973C58}"/>
              </a:ext>
            </a:extLst>
          </p:cNvPr>
          <p:cNvSpPr>
            <a:spLocks noGrp="1"/>
          </p:cNvSpPr>
          <p:nvPr>
            <p:ph type="pic" sz="quarter" idx="37"/>
          </p:nvPr>
        </p:nvSpPr>
        <p:spPr>
          <a:xfrm>
            <a:off x="0" y="3771900"/>
            <a:ext cx="6291072" cy="9944100"/>
          </a:xfrm>
          <a:solidFill>
            <a:schemeClr val="bg1">
              <a:lumMod val="85000"/>
            </a:schemeClr>
          </a:solidFill>
        </p:spPr>
        <p:txBody>
          <a:bodyPr/>
          <a:lstStyle/>
          <a:p>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6611687" y="1258912"/>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600"/>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604371" y="617670"/>
            <a:ext cx="5216525" cy="457200"/>
          </a:xfrm>
        </p:spPr>
        <p:txBody>
          <a:bodyPr vert="horz" lIns="0" tIns="0" rIns="0" bIns="0" rtlCol="0">
            <a:noAutofit/>
          </a:bodyPr>
          <a:lstStyle>
            <a:lvl1pPr>
              <a:defRPr lang="en-US" b="1" dirty="0"/>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12538446" y="617670"/>
            <a:ext cx="5216525" cy="457200"/>
          </a:xfrm>
        </p:spPr>
        <p:txBody>
          <a:bodyPr vert="horz" lIns="0" tIns="0" rIns="0" bIns="0" rtlCol="0">
            <a:noAutofit/>
          </a:bodyPr>
          <a:lstStyle>
            <a:lvl1pPr>
              <a:defRPr lang="en-US" b="1" dirty="0"/>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8453382" y="617670"/>
            <a:ext cx="5216614" cy="457200"/>
          </a:xfrm>
        </p:spPr>
        <p:txBody>
          <a:bodyPr vert="horz" lIns="0" tIns="0" rIns="0" bIns="0" rtlCol="0">
            <a:noAutofit/>
          </a:bodyPr>
          <a:lstStyle>
            <a:lvl1pPr>
              <a:defRPr lang="en-US" b="1" dirty="0"/>
            </a:lvl1pPr>
          </a:lstStyle>
          <a:p>
            <a:pPr lvl="0"/>
            <a:r>
              <a:rPr lang="en-US"/>
              <a:t>Header 3</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12543924" y="1258912"/>
            <a:ext cx="5211047" cy="1878058"/>
          </a:xfrm>
        </p:spPr>
        <p:txBody>
          <a:bodyPr vert="horz" lIns="0" tIns="0" rIns="0" bIns="0" rtlCol="0">
            <a:noAutofit/>
          </a:bodyPr>
          <a:lstStyle>
            <a:lvl1pPr>
              <a:lnSpc>
                <a:spcPct val="100000"/>
              </a:lnSpc>
              <a:spcBef>
                <a:spcPts val="0"/>
              </a:spcBef>
              <a:defRPr lang="en-US" sz="2600" dirty="0"/>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8459787" y="1258912"/>
            <a:ext cx="5209337" cy="1725834"/>
          </a:xfrm>
        </p:spPr>
        <p:txBody>
          <a:bodyPr vert="horz" lIns="0" tIns="0" rIns="0" bIns="0" rtlCol="0">
            <a:noAutofit/>
          </a:bodyPr>
          <a:lstStyle>
            <a:lvl1pPr>
              <a:defRPr lang="en-US" sz="2600" dirty="0"/>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2" name="Title 1">
            <a:extLst>
              <a:ext uri="{FF2B5EF4-FFF2-40B4-BE49-F238E27FC236}">
                <a16:creationId xmlns:a16="http://schemas.microsoft.com/office/drawing/2014/main" id="{0BB0AE6A-565E-014A-B797-A435DB25F9C4}"/>
              </a:ext>
            </a:extLst>
          </p:cNvPr>
          <p:cNvSpPr>
            <a:spLocks noGrp="1"/>
          </p:cNvSpPr>
          <p:nvPr>
            <p:ph type="title"/>
          </p:nvPr>
        </p:nvSpPr>
        <p:spPr>
          <a:xfrm>
            <a:off x="704850" y="545235"/>
            <a:ext cx="5200650" cy="2883765"/>
          </a:xfrm>
        </p:spPr>
        <p:txBody>
          <a:bodyPr/>
          <a:lstStyle>
            <a:lvl1pPr>
              <a:defRPr>
                <a:ln w="9525">
                  <a:noFill/>
                </a:ln>
                <a:solidFill>
                  <a:schemeClr val="bg1"/>
                </a:solidFill>
              </a:defRPr>
            </a:lvl1pPr>
          </a:lstStyle>
          <a:p>
            <a:r>
              <a:rPr lang="en-US"/>
              <a:t>Click to edit Master title style</a:t>
            </a:r>
          </a:p>
        </p:txBody>
      </p:sp>
      <p:pic>
        <p:nvPicPr>
          <p:cNvPr id="12" name="Picture 11">
            <a:extLst>
              <a:ext uri="{FF2B5EF4-FFF2-40B4-BE49-F238E27FC236}">
                <a16:creationId xmlns:a16="http://schemas.microsoft.com/office/drawing/2014/main" id="{EA38A9C1-03AF-DB44-A691-1B35D9DF65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309167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8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C6E3-622D-044F-B23B-F0EF3B175D96}"/>
              </a:ext>
            </a:extLst>
          </p:cNvPr>
          <p:cNvSpPr>
            <a:spLocks noGrp="1"/>
          </p:cNvSpPr>
          <p:nvPr>
            <p:ph type="title"/>
          </p:nvPr>
        </p:nvSpPr>
        <p:spPr>
          <a:xfrm>
            <a:off x="688041" y="600676"/>
            <a:ext cx="22949563" cy="486411"/>
          </a:xfrm>
        </p:spPr>
        <p:txBody>
          <a:bodyPr vert="horz" lIns="0" tIns="0" rIns="0" bIns="0" rtlCol="0">
            <a:noAutofit/>
          </a:bodyPr>
          <a:lstStyle>
            <a:lvl1pPr>
              <a:defRPr lang="en-US" sz="3750">
                <a:ln w="3175">
                  <a:noFill/>
                </a:ln>
                <a:solidFill>
                  <a:schemeClr val="tx1"/>
                </a:solidFill>
                <a:latin typeface="+mn-lt"/>
                <a:ea typeface="+mn-ea"/>
                <a:cs typeface="+mn-cs"/>
              </a:defRPr>
            </a:lvl1pPr>
          </a:lstStyle>
          <a:p>
            <a:pPr marL="0" lvl="0" indent="0">
              <a:lnSpc>
                <a:spcPct val="100000"/>
              </a:lnSpc>
              <a:spcBef>
                <a:spcPts val="0"/>
              </a:spcBef>
              <a:spcAft>
                <a:spcPts val="3000"/>
              </a:spcAft>
              <a:buFont typeface="Arial" panose="020B0604020202020204" pitchFamily="34" charset="0"/>
            </a:pPr>
            <a:r>
              <a:rPr lang="en-US"/>
              <a:t>Click to edit Master title style</a:t>
            </a:r>
          </a:p>
        </p:txBody>
      </p:sp>
      <p:sp>
        <p:nvSpPr>
          <p:cNvPr id="8" name="Text Placeholder 7">
            <a:extLst>
              <a:ext uri="{FF2B5EF4-FFF2-40B4-BE49-F238E27FC236}">
                <a16:creationId xmlns:a16="http://schemas.microsoft.com/office/drawing/2014/main" id="{667E716A-F89B-EA48-8ED4-F882E2696C90}"/>
              </a:ext>
            </a:extLst>
          </p:cNvPr>
          <p:cNvSpPr>
            <a:spLocks noGrp="1"/>
          </p:cNvSpPr>
          <p:nvPr>
            <p:ph type="body" sz="quarter" idx="12" hasCustomPrompt="1"/>
          </p:nvPr>
        </p:nvSpPr>
        <p:spPr>
          <a:xfrm>
            <a:off x="703352" y="1304925"/>
            <a:ext cx="2250392" cy="447675"/>
          </a:xfrm>
        </p:spPr>
        <p:txBody>
          <a:bodyPr/>
          <a:lstStyle>
            <a:lvl1pPr>
              <a:spcAft>
                <a:spcPts val="2250"/>
              </a:spcAft>
              <a:defRPr sz="2250">
                <a:ln>
                  <a:noFill/>
                </a:ln>
              </a:defRPr>
            </a:lvl1pPr>
            <a:lvl2pPr>
              <a:spcAft>
                <a:spcPts val="2250"/>
              </a:spcAft>
              <a:defRPr sz="2250"/>
            </a:lvl2pPr>
            <a:lvl3pPr>
              <a:spcAft>
                <a:spcPts val="2250"/>
              </a:spcAft>
              <a:defRPr sz="2250"/>
            </a:lvl3pPr>
            <a:lvl4pPr>
              <a:spcAft>
                <a:spcPts val="2250"/>
              </a:spcAft>
              <a:defRPr sz="2250"/>
            </a:lvl4pPr>
            <a:lvl5pPr>
              <a:spcAft>
                <a:spcPts val="2250"/>
              </a:spcAft>
              <a:defRPr sz="2250"/>
            </a:lvl5pPr>
          </a:lstStyle>
          <a:p>
            <a:pPr lvl="0"/>
            <a:r>
              <a:rPr lang="en-US"/>
              <a:t>Title 1</a:t>
            </a:r>
          </a:p>
        </p:txBody>
      </p:sp>
      <p:sp>
        <p:nvSpPr>
          <p:cNvPr id="10" name="Text Placeholder 9">
            <a:extLst>
              <a:ext uri="{FF2B5EF4-FFF2-40B4-BE49-F238E27FC236}">
                <a16:creationId xmlns:a16="http://schemas.microsoft.com/office/drawing/2014/main" id="{BBACD560-F6DC-CB45-8B00-3C879B1A85D5}"/>
              </a:ext>
            </a:extLst>
          </p:cNvPr>
          <p:cNvSpPr>
            <a:spLocks noGrp="1"/>
          </p:cNvSpPr>
          <p:nvPr>
            <p:ph type="body" sz="quarter" idx="13" hasCustomPrompt="1"/>
          </p:nvPr>
        </p:nvSpPr>
        <p:spPr>
          <a:xfrm>
            <a:off x="3677770" y="1307592"/>
            <a:ext cx="2248813" cy="457200"/>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spcAft>
                <a:spcPts val="2250"/>
              </a:spcAft>
            </a:pPr>
            <a:r>
              <a:rPr lang="en-US"/>
              <a:t>Title 2</a:t>
            </a:r>
          </a:p>
        </p:txBody>
      </p:sp>
      <p:sp>
        <p:nvSpPr>
          <p:cNvPr id="12" name="Text Placeholder 11">
            <a:extLst>
              <a:ext uri="{FF2B5EF4-FFF2-40B4-BE49-F238E27FC236}">
                <a16:creationId xmlns:a16="http://schemas.microsoft.com/office/drawing/2014/main" id="{C2FE6FAF-B46A-434A-BB17-5A4DD42C10F3}"/>
              </a:ext>
            </a:extLst>
          </p:cNvPr>
          <p:cNvSpPr>
            <a:spLocks noGrp="1"/>
          </p:cNvSpPr>
          <p:nvPr>
            <p:ph type="body" sz="quarter" idx="14" hasCustomPrompt="1"/>
          </p:nvPr>
        </p:nvSpPr>
        <p:spPr>
          <a:xfrm>
            <a:off x="6612924" y="1307592"/>
            <a:ext cx="2248813" cy="457200"/>
          </a:xfrm>
        </p:spPr>
        <p:txBody>
          <a:bodyPr vert="horz" lIns="0" tIns="0" rIns="0" bIns="0" rtlCol="0">
            <a:noAutofit/>
          </a:bodyPr>
          <a:lstStyle>
            <a:lvl1pPr>
              <a:defRPr lang="en-US" sz="2250" dirty="0">
                <a:ln>
                  <a:noFill/>
                </a:ln>
              </a:defRPr>
            </a:lvl1pPr>
          </a:lstStyle>
          <a:p>
            <a:pPr lvl="0">
              <a:spcAft>
                <a:spcPts val="2250"/>
              </a:spcAft>
            </a:pPr>
            <a:r>
              <a:rPr lang="en-US"/>
              <a:t>Title 3</a:t>
            </a:r>
          </a:p>
        </p:txBody>
      </p:sp>
      <p:sp>
        <p:nvSpPr>
          <p:cNvPr id="14" name="Text Placeholder 13">
            <a:extLst>
              <a:ext uri="{FF2B5EF4-FFF2-40B4-BE49-F238E27FC236}">
                <a16:creationId xmlns:a16="http://schemas.microsoft.com/office/drawing/2014/main" id="{C7001DE4-4A1D-8E4E-ADA8-227A84288190}"/>
              </a:ext>
            </a:extLst>
          </p:cNvPr>
          <p:cNvSpPr>
            <a:spLocks noGrp="1"/>
          </p:cNvSpPr>
          <p:nvPr>
            <p:ph type="body" sz="quarter" idx="15" hasCustomPrompt="1"/>
          </p:nvPr>
        </p:nvSpPr>
        <p:spPr>
          <a:xfrm>
            <a:off x="9584590" y="1307592"/>
            <a:ext cx="2248813" cy="457200"/>
          </a:xfrm>
        </p:spPr>
        <p:txBody>
          <a:bodyPr vert="horz" lIns="0" tIns="0" rIns="0" bIns="0" rtlCol="0">
            <a:noAutofit/>
          </a:bodyPr>
          <a:lstStyle>
            <a:lvl1pPr>
              <a:defRPr lang="en-US" sz="2250" dirty="0">
                <a:ln>
                  <a:noFill/>
                </a:ln>
              </a:defRPr>
            </a:lvl1pPr>
          </a:lstStyle>
          <a:p>
            <a:pPr lvl="0">
              <a:spcAft>
                <a:spcPts val="2250"/>
              </a:spcAft>
            </a:pPr>
            <a:r>
              <a:rPr lang="en-US"/>
              <a:t>Title 4</a:t>
            </a:r>
          </a:p>
        </p:txBody>
      </p:sp>
      <p:sp>
        <p:nvSpPr>
          <p:cNvPr id="16" name="Text Placeholder 15">
            <a:extLst>
              <a:ext uri="{FF2B5EF4-FFF2-40B4-BE49-F238E27FC236}">
                <a16:creationId xmlns:a16="http://schemas.microsoft.com/office/drawing/2014/main" id="{3D2DC860-C438-284B-ADBD-027655CFDB57}"/>
              </a:ext>
            </a:extLst>
          </p:cNvPr>
          <p:cNvSpPr>
            <a:spLocks noGrp="1"/>
          </p:cNvSpPr>
          <p:nvPr>
            <p:ph type="body" sz="quarter" idx="16" hasCustomPrompt="1"/>
          </p:nvPr>
        </p:nvSpPr>
        <p:spPr>
          <a:xfrm>
            <a:off x="12556745" y="1304925"/>
            <a:ext cx="2248813" cy="457200"/>
          </a:xfrm>
        </p:spPr>
        <p:txBody>
          <a:bodyPr vert="horz" lIns="0" tIns="0" rIns="0" bIns="0" rtlCol="0">
            <a:noAutofit/>
          </a:bodyPr>
          <a:lstStyle>
            <a:lvl1pPr>
              <a:defRPr lang="en-US" sz="2250" dirty="0">
                <a:ln>
                  <a:noFill/>
                </a:ln>
              </a:defRPr>
            </a:lvl1pPr>
          </a:lstStyle>
          <a:p>
            <a:pPr lvl="0">
              <a:spcAft>
                <a:spcPts val="2250"/>
              </a:spcAft>
            </a:pPr>
            <a:r>
              <a:rPr lang="en-US"/>
              <a:t>Title 5</a:t>
            </a:r>
          </a:p>
        </p:txBody>
      </p:sp>
      <p:sp>
        <p:nvSpPr>
          <p:cNvPr id="18" name="Text Placeholder 17">
            <a:extLst>
              <a:ext uri="{FF2B5EF4-FFF2-40B4-BE49-F238E27FC236}">
                <a16:creationId xmlns:a16="http://schemas.microsoft.com/office/drawing/2014/main" id="{E4600EEE-BEF2-EC49-A5B1-C02CB53DF22B}"/>
              </a:ext>
            </a:extLst>
          </p:cNvPr>
          <p:cNvSpPr>
            <a:spLocks noGrp="1"/>
          </p:cNvSpPr>
          <p:nvPr>
            <p:ph type="body" sz="quarter" idx="17" hasCustomPrompt="1"/>
          </p:nvPr>
        </p:nvSpPr>
        <p:spPr>
          <a:xfrm>
            <a:off x="15489336" y="1307592"/>
            <a:ext cx="2248813" cy="457200"/>
          </a:xfrm>
        </p:spPr>
        <p:txBody>
          <a:bodyPr vert="horz" lIns="0" tIns="0" rIns="0" bIns="0" rtlCol="0">
            <a:noAutofit/>
          </a:bodyPr>
          <a:lstStyle>
            <a:lvl1pPr>
              <a:defRPr lang="en-US" sz="2250" dirty="0">
                <a:ln>
                  <a:noFill/>
                </a:ln>
              </a:defRPr>
            </a:lvl1pPr>
          </a:lstStyle>
          <a:p>
            <a:pPr lvl="0">
              <a:spcAft>
                <a:spcPts val="2250"/>
              </a:spcAft>
            </a:pPr>
            <a:r>
              <a:rPr lang="en-US"/>
              <a:t>Title 6</a:t>
            </a:r>
          </a:p>
        </p:txBody>
      </p:sp>
      <p:cxnSp>
        <p:nvCxnSpPr>
          <p:cNvPr id="19" name="Straight Connector 18">
            <a:extLst>
              <a:ext uri="{FF2B5EF4-FFF2-40B4-BE49-F238E27FC236}">
                <a16:creationId xmlns:a16="http://schemas.microsoft.com/office/drawing/2014/main" id="{53861D79-98B7-B64F-97ED-B77CC9524FC7}"/>
              </a:ext>
            </a:extLst>
          </p:cNvPr>
          <p:cNvCxnSpPr>
            <a:cxnSpLocks/>
          </p:cNvCxnSpPr>
          <p:nvPr userDrawn="1"/>
        </p:nvCxnSpPr>
        <p:spPr>
          <a:xfrm>
            <a:off x="6286500"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1BF1C3-45EE-E047-BE7D-2E6A5C742C57}"/>
              </a:ext>
            </a:extLst>
          </p:cNvPr>
          <p:cNvCxnSpPr>
            <a:cxnSpLocks/>
          </p:cNvCxnSpPr>
          <p:nvPr userDrawn="1"/>
        </p:nvCxnSpPr>
        <p:spPr>
          <a:xfrm>
            <a:off x="12192000"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C54B75-9F53-554B-933E-E464081A3A0C}"/>
              </a:ext>
            </a:extLst>
          </p:cNvPr>
          <p:cNvCxnSpPr>
            <a:cxnSpLocks/>
          </p:cNvCxnSpPr>
          <p:nvPr userDrawn="1"/>
        </p:nvCxnSpPr>
        <p:spPr>
          <a:xfrm>
            <a:off x="18139383"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28082F0-C79C-7044-841D-E9E67E8F75F9}"/>
              </a:ext>
            </a:extLst>
          </p:cNvPr>
          <p:cNvCxnSpPr>
            <a:cxnSpLocks/>
          </p:cNvCxnSpPr>
          <p:nvPr userDrawn="1"/>
        </p:nvCxnSpPr>
        <p:spPr>
          <a:xfrm>
            <a:off x="3313379"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70F44D8-1E82-2144-89C5-FB7D2C4D1980}"/>
              </a:ext>
            </a:extLst>
          </p:cNvPr>
          <p:cNvCxnSpPr>
            <a:cxnSpLocks/>
          </p:cNvCxnSpPr>
          <p:nvPr userDrawn="1"/>
        </p:nvCxnSpPr>
        <p:spPr>
          <a:xfrm>
            <a:off x="9220200"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1F58D91-C345-9F46-9822-89F05F019405}"/>
              </a:ext>
            </a:extLst>
          </p:cNvPr>
          <p:cNvCxnSpPr>
            <a:cxnSpLocks/>
          </p:cNvCxnSpPr>
          <p:nvPr userDrawn="1"/>
        </p:nvCxnSpPr>
        <p:spPr>
          <a:xfrm>
            <a:off x="15163800"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1CE530-B2F1-D54D-AEC8-1D53F1DC55F2}"/>
              </a:ext>
            </a:extLst>
          </p:cNvPr>
          <p:cNvCxnSpPr>
            <a:cxnSpLocks/>
          </p:cNvCxnSpPr>
          <p:nvPr userDrawn="1"/>
        </p:nvCxnSpPr>
        <p:spPr>
          <a:xfrm>
            <a:off x="21070621"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1F29FD78-22D0-714C-A4B2-B93AFEE40661}"/>
              </a:ext>
            </a:extLst>
          </p:cNvPr>
          <p:cNvSpPr>
            <a:spLocks noGrp="1"/>
          </p:cNvSpPr>
          <p:nvPr>
            <p:ph type="body" sz="quarter" idx="18" hasCustomPrompt="1"/>
          </p:nvPr>
        </p:nvSpPr>
        <p:spPr>
          <a:xfrm>
            <a:off x="18460057" y="1307592"/>
            <a:ext cx="2254464" cy="457200"/>
          </a:xfrm>
        </p:spPr>
        <p:txBody>
          <a:bodyPr vert="horz" lIns="0" tIns="0" rIns="0" bIns="0" rtlCol="0">
            <a:noAutofit/>
          </a:bodyPr>
          <a:lstStyle>
            <a:lvl1pPr>
              <a:defRPr lang="en-US" sz="2250" dirty="0">
                <a:ln>
                  <a:noFill/>
                </a:ln>
              </a:defRPr>
            </a:lvl1pPr>
          </a:lstStyle>
          <a:p>
            <a:pPr lvl="0">
              <a:spcAft>
                <a:spcPts val="2250"/>
              </a:spcAft>
            </a:pPr>
            <a:r>
              <a:rPr lang="en-US"/>
              <a:t>Title 7</a:t>
            </a:r>
          </a:p>
        </p:txBody>
      </p:sp>
      <p:sp>
        <p:nvSpPr>
          <p:cNvPr id="11" name="Text Placeholder 10">
            <a:extLst>
              <a:ext uri="{FF2B5EF4-FFF2-40B4-BE49-F238E27FC236}">
                <a16:creationId xmlns:a16="http://schemas.microsoft.com/office/drawing/2014/main" id="{811EE35E-3F7C-F041-B4F2-966DE5AE687D}"/>
              </a:ext>
            </a:extLst>
          </p:cNvPr>
          <p:cNvSpPr>
            <a:spLocks noGrp="1"/>
          </p:cNvSpPr>
          <p:nvPr>
            <p:ph type="body" sz="quarter" idx="19" hasCustomPrompt="1"/>
          </p:nvPr>
        </p:nvSpPr>
        <p:spPr>
          <a:xfrm>
            <a:off x="21396111" y="1307592"/>
            <a:ext cx="2254464" cy="457200"/>
          </a:xfrm>
        </p:spPr>
        <p:txBody>
          <a:bodyPr vert="horz" lIns="0" tIns="0" rIns="0" bIns="0" rtlCol="0">
            <a:noAutofit/>
          </a:bodyPr>
          <a:lstStyle>
            <a:lvl1pPr>
              <a:defRPr lang="en-US" sz="2250" dirty="0">
                <a:ln>
                  <a:noFill/>
                </a:ln>
              </a:defRPr>
            </a:lvl1pPr>
          </a:lstStyle>
          <a:p>
            <a:pPr lvl="0">
              <a:spcAft>
                <a:spcPts val="2250"/>
              </a:spcAft>
            </a:pPr>
            <a:r>
              <a:rPr lang="en-US"/>
              <a:t>Title 8</a:t>
            </a:r>
          </a:p>
        </p:txBody>
      </p:sp>
    </p:spTree>
    <p:extLst>
      <p:ext uri="{BB962C8B-B14F-4D97-AF65-F5344CB8AC3E}">
        <p14:creationId xmlns:p14="http://schemas.microsoft.com/office/powerpoint/2010/main" val="248356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4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C6E3-622D-044F-B23B-F0EF3B175D96}"/>
              </a:ext>
            </a:extLst>
          </p:cNvPr>
          <p:cNvSpPr>
            <a:spLocks noGrp="1"/>
          </p:cNvSpPr>
          <p:nvPr>
            <p:ph type="title"/>
          </p:nvPr>
        </p:nvSpPr>
        <p:spPr>
          <a:xfrm>
            <a:off x="688041" y="723900"/>
            <a:ext cx="22949563" cy="486411"/>
          </a:xfrm>
        </p:spPr>
        <p:txBody>
          <a:bodyPr vert="horz" lIns="0" tIns="0" rIns="0" bIns="0" rtlCol="0">
            <a:noAutofit/>
          </a:bodyPr>
          <a:lstStyle>
            <a:lvl1pPr>
              <a:defRPr lang="en-US" sz="4800">
                <a:ln w="3175">
                  <a:noFill/>
                </a:ln>
                <a:solidFill>
                  <a:schemeClr val="tx2"/>
                </a:solidFill>
                <a:latin typeface="+mn-lt"/>
                <a:ea typeface="+mn-ea"/>
                <a:cs typeface="+mn-cs"/>
              </a:defRPr>
            </a:lvl1pPr>
          </a:lstStyle>
          <a:p>
            <a:pPr marL="0" lvl="0" indent="0">
              <a:lnSpc>
                <a:spcPct val="100000"/>
              </a:lnSpc>
              <a:spcBef>
                <a:spcPts val="0"/>
              </a:spcBef>
              <a:spcAft>
                <a:spcPts val="3000"/>
              </a:spcAft>
              <a:buFont typeface="Arial" panose="020B0604020202020204" pitchFamily="34" charset="0"/>
            </a:pPr>
            <a:r>
              <a:rPr lang="en-US"/>
              <a:t>Click to edit Master title style</a:t>
            </a:r>
          </a:p>
        </p:txBody>
      </p:sp>
      <p:sp>
        <p:nvSpPr>
          <p:cNvPr id="8" name="Text Placeholder 7">
            <a:extLst>
              <a:ext uri="{FF2B5EF4-FFF2-40B4-BE49-F238E27FC236}">
                <a16:creationId xmlns:a16="http://schemas.microsoft.com/office/drawing/2014/main" id="{667E716A-F89B-EA48-8ED4-F882E2696C90}"/>
              </a:ext>
            </a:extLst>
          </p:cNvPr>
          <p:cNvSpPr>
            <a:spLocks noGrp="1"/>
          </p:cNvSpPr>
          <p:nvPr>
            <p:ph type="body" sz="quarter" idx="12" hasCustomPrompt="1"/>
          </p:nvPr>
        </p:nvSpPr>
        <p:spPr>
          <a:xfrm>
            <a:off x="703352" y="1788033"/>
            <a:ext cx="5168190" cy="447675"/>
          </a:xfrm>
        </p:spPr>
        <p:txBody>
          <a:bodyPr/>
          <a:lstStyle>
            <a:lvl1pPr>
              <a:spcAft>
                <a:spcPts val="2250"/>
              </a:spcAft>
              <a:defRPr sz="2250" b="1">
                <a:ln>
                  <a:noFill/>
                </a:ln>
              </a:defRPr>
            </a:lvl1pPr>
            <a:lvl2pPr>
              <a:spcAft>
                <a:spcPts val="2250"/>
              </a:spcAft>
              <a:defRPr sz="2250"/>
            </a:lvl2pPr>
            <a:lvl3pPr>
              <a:spcAft>
                <a:spcPts val="2250"/>
              </a:spcAft>
              <a:defRPr sz="2250"/>
            </a:lvl3pPr>
            <a:lvl4pPr>
              <a:spcAft>
                <a:spcPts val="2250"/>
              </a:spcAft>
              <a:defRPr sz="2250"/>
            </a:lvl4pPr>
            <a:lvl5pPr>
              <a:spcAft>
                <a:spcPts val="2250"/>
              </a:spcAft>
              <a:defRPr sz="2250"/>
            </a:lvl5pPr>
          </a:lstStyle>
          <a:p>
            <a:pPr lvl="0"/>
            <a:r>
              <a:rPr lang="en-US"/>
              <a:t>Title 1</a:t>
            </a:r>
          </a:p>
        </p:txBody>
      </p:sp>
      <p:sp>
        <p:nvSpPr>
          <p:cNvPr id="12" name="Text Placeholder 11">
            <a:extLst>
              <a:ext uri="{FF2B5EF4-FFF2-40B4-BE49-F238E27FC236}">
                <a16:creationId xmlns:a16="http://schemas.microsoft.com/office/drawing/2014/main" id="{C2FE6FAF-B46A-434A-BB17-5A4DD42C10F3}"/>
              </a:ext>
            </a:extLst>
          </p:cNvPr>
          <p:cNvSpPr>
            <a:spLocks noGrp="1"/>
          </p:cNvSpPr>
          <p:nvPr>
            <p:ph type="body" sz="quarter" idx="14" hasCustomPrompt="1"/>
          </p:nvPr>
        </p:nvSpPr>
        <p:spPr>
          <a:xfrm>
            <a:off x="6612925" y="1790700"/>
            <a:ext cx="5164562" cy="457200"/>
          </a:xfrm>
        </p:spPr>
        <p:txBody>
          <a:bodyPr vert="horz" lIns="0" tIns="0" rIns="0" bIns="0" rtlCol="0">
            <a:noAutofit/>
          </a:bodyPr>
          <a:lstStyle>
            <a:lvl1pPr>
              <a:defRPr lang="en-US" sz="2250" b="1" dirty="0">
                <a:ln>
                  <a:noFill/>
                </a:ln>
              </a:defRPr>
            </a:lvl1pPr>
          </a:lstStyle>
          <a:p>
            <a:pPr lvl="0">
              <a:spcAft>
                <a:spcPts val="2250"/>
              </a:spcAft>
            </a:pPr>
            <a:r>
              <a:rPr lang="en-US"/>
              <a:t>Title 2</a:t>
            </a:r>
          </a:p>
        </p:txBody>
      </p:sp>
      <p:sp>
        <p:nvSpPr>
          <p:cNvPr id="16" name="Text Placeholder 15">
            <a:extLst>
              <a:ext uri="{FF2B5EF4-FFF2-40B4-BE49-F238E27FC236}">
                <a16:creationId xmlns:a16="http://schemas.microsoft.com/office/drawing/2014/main" id="{3D2DC860-C438-284B-ADBD-027655CFDB57}"/>
              </a:ext>
            </a:extLst>
          </p:cNvPr>
          <p:cNvSpPr>
            <a:spLocks noGrp="1"/>
          </p:cNvSpPr>
          <p:nvPr>
            <p:ph type="body" sz="quarter" idx="16" hasCustomPrompt="1"/>
          </p:nvPr>
        </p:nvSpPr>
        <p:spPr>
          <a:xfrm>
            <a:off x="12556746" y="1788033"/>
            <a:ext cx="5164562" cy="457200"/>
          </a:xfrm>
        </p:spPr>
        <p:txBody>
          <a:bodyPr vert="horz" lIns="0" tIns="0" rIns="0" bIns="0" rtlCol="0">
            <a:noAutofit/>
          </a:bodyPr>
          <a:lstStyle>
            <a:lvl1pPr>
              <a:defRPr lang="en-US" sz="2250" b="1" dirty="0">
                <a:ln>
                  <a:noFill/>
                </a:ln>
              </a:defRPr>
            </a:lvl1pPr>
          </a:lstStyle>
          <a:p>
            <a:pPr lvl="0">
              <a:spcAft>
                <a:spcPts val="2250"/>
              </a:spcAft>
            </a:pPr>
            <a:r>
              <a:rPr lang="en-US"/>
              <a:t>Title 3</a:t>
            </a:r>
          </a:p>
        </p:txBody>
      </p:sp>
      <p:grpSp>
        <p:nvGrpSpPr>
          <p:cNvPr id="3" name="Group 2">
            <a:extLst>
              <a:ext uri="{FF2B5EF4-FFF2-40B4-BE49-F238E27FC236}">
                <a16:creationId xmlns:a16="http://schemas.microsoft.com/office/drawing/2014/main" id="{946C2759-093C-E040-9D2E-53C8ED4A64A7}"/>
              </a:ext>
            </a:extLst>
          </p:cNvPr>
          <p:cNvGrpSpPr/>
          <p:nvPr userDrawn="1"/>
        </p:nvGrpSpPr>
        <p:grpSpPr>
          <a:xfrm>
            <a:off x="6286500" y="1917700"/>
            <a:ext cx="11852883" cy="10467975"/>
            <a:chOff x="6286500" y="1380744"/>
            <a:chExt cx="11852883" cy="11265408"/>
          </a:xfrm>
        </p:grpSpPr>
        <p:cxnSp>
          <p:nvCxnSpPr>
            <p:cNvPr id="19" name="Straight Connector 18">
              <a:extLst>
                <a:ext uri="{FF2B5EF4-FFF2-40B4-BE49-F238E27FC236}">
                  <a16:creationId xmlns:a16="http://schemas.microsoft.com/office/drawing/2014/main" id="{53861D79-98B7-B64F-97ED-B77CC9524FC7}"/>
                </a:ext>
              </a:extLst>
            </p:cNvPr>
            <p:cNvCxnSpPr>
              <a:cxnSpLocks/>
            </p:cNvCxnSpPr>
            <p:nvPr userDrawn="1"/>
          </p:nvCxnSpPr>
          <p:spPr>
            <a:xfrm>
              <a:off x="6286500"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1BF1C3-45EE-E047-BE7D-2E6A5C742C57}"/>
                </a:ext>
              </a:extLst>
            </p:cNvPr>
            <p:cNvCxnSpPr>
              <a:cxnSpLocks/>
            </p:cNvCxnSpPr>
            <p:nvPr userDrawn="1"/>
          </p:nvCxnSpPr>
          <p:spPr>
            <a:xfrm>
              <a:off x="12192000"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C54B75-9F53-554B-933E-E464081A3A0C}"/>
                </a:ext>
              </a:extLst>
            </p:cNvPr>
            <p:cNvCxnSpPr>
              <a:cxnSpLocks/>
            </p:cNvCxnSpPr>
            <p:nvPr userDrawn="1"/>
          </p:nvCxnSpPr>
          <p:spPr>
            <a:xfrm>
              <a:off x="18139383"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Text Placeholder 6">
            <a:extLst>
              <a:ext uri="{FF2B5EF4-FFF2-40B4-BE49-F238E27FC236}">
                <a16:creationId xmlns:a16="http://schemas.microsoft.com/office/drawing/2014/main" id="{1F29FD78-22D0-714C-A4B2-B93AFEE40661}"/>
              </a:ext>
            </a:extLst>
          </p:cNvPr>
          <p:cNvSpPr>
            <a:spLocks noGrp="1"/>
          </p:cNvSpPr>
          <p:nvPr>
            <p:ph type="body" sz="quarter" idx="18" hasCustomPrompt="1"/>
          </p:nvPr>
        </p:nvSpPr>
        <p:spPr>
          <a:xfrm>
            <a:off x="18460057" y="1790700"/>
            <a:ext cx="5177541" cy="457200"/>
          </a:xfrm>
        </p:spPr>
        <p:txBody>
          <a:bodyPr vert="horz" lIns="0" tIns="0" rIns="0" bIns="0" rtlCol="0">
            <a:noAutofit/>
          </a:bodyPr>
          <a:lstStyle>
            <a:lvl1pPr>
              <a:defRPr lang="en-US" sz="2250" b="1" dirty="0">
                <a:ln>
                  <a:noFill/>
                </a:ln>
              </a:defRPr>
            </a:lvl1pPr>
          </a:lstStyle>
          <a:p>
            <a:pPr lvl="0">
              <a:spcAft>
                <a:spcPts val="2250"/>
              </a:spcAft>
            </a:pPr>
            <a:r>
              <a:rPr lang="en-US"/>
              <a:t>Title 4</a:t>
            </a:r>
          </a:p>
        </p:txBody>
      </p:sp>
      <p:sp>
        <p:nvSpPr>
          <p:cNvPr id="14" name="Freeform 5">
            <a:extLst>
              <a:ext uri="{FF2B5EF4-FFF2-40B4-BE49-F238E27FC236}">
                <a16:creationId xmlns:a16="http://schemas.microsoft.com/office/drawing/2014/main" id="{5B711A17-8EE9-3144-8BFE-416E154CD130}"/>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9741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7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C6E3-622D-044F-B23B-F0EF3B175D96}"/>
              </a:ext>
            </a:extLst>
          </p:cNvPr>
          <p:cNvSpPr>
            <a:spLocks noGrp="1"/>
          </p:cNvSpPr>
          <p:nvPr>
            <p:ph type="title"/>
          </p:nvPr>
        </p:nvSpPr>
        <p:spPr>
          <a:xfrm>
            <a:off x="688041" y="600676"/>
            <a:ext cx="22949563" cy="486411"/>
          </a:xfrm>
        </p:spPr>
        <p:txBody>
          <a:bodyPr vert="horz" lIns="0" tIns="0" rIns="0" bIns="0" rtlCol="0">
            <a:noAutofit/>
          </a:bodyPr>
          <a:lstStyle>
            <a:lvl1pPr>
              <a:defRPr lang="en-US" sz="3750">
                <a:ln w="3175">
                  <a:noFill/>
                </a:ln>
                <a:solidFill>
                  <a:schemeClr val="tx1"/>
                </a:solidFill>
                <a:latin typeface="+mn-lt"/>
                <a:ea typeface="+mn-ea"/>
                <a:cs typeface="+mn-cs"/>
              </a:defRPr>
            </a:lvl1pPr>
          </a:lstStyle>
          <a:p>
            <a:pPr marL="0" lvl="0" indent="0">
              <a:lnSpc>
                <a:spcPct val="100000"/>
              </a:lnSpc>
              <a:spcBef>
                <a:spcPts val="0"/>
              </a:spcBef>
              <a:spcAft>
                <a:spcPts val="3000"/>
              </a:spcAft>
              <a:buFont typeface="Arial" panose="020B0604020202020204" pitchFamily="34" charset="0"/>
            </a:pPr>
            <a:r>
              <a:rPr lang="en-US"/>
              <a:t>Click to edit Master title style</a:t>
            </a:r>
          </a:p>
        </p:txBody>
      </p:sp>
      <p:sp>
        <p:nvSpPr>
          <p:cNvPr id="8" name="Text Placeholder 7">
            <a:extLst>
              <a:ext uri="{FF2B5EF4-FFF2-40B4-BE49-F238E27FC236}">
                <a16:creationId xmlns:a16="http://schemas.microsoft.com/office/drawing/2014/main" id="{667E716A-F89B-EA48-8ED4-F882E2696C90}"/>
              </a:ext>
            </a:extLst>
          </p:cNvPr>
          <p:cNvSpPr>
            <a:spLocks noGrp="1"/>
          </p:cNvSpPr>
          <p:nvPr>
            <p:ph type="body" sz="quarter" idx="12" hasCustomPrompt="1"/>
          </p:nvPr>
        </p:nvSpPr>
        <p:spPr>
          <a:xfrm>
            <a:off x="703352" y="1304925"/>
            <a:ext cx="1277848" cy="447675"/>
          </a:xfrm>
        </p:spPr>
        <p:txBody>
          <a:bodyPr/>
          <a:lstStyle>
            <a:lvl1pPr>
              <a:spcAft>
                <a:spcPts val="2250"/>
              </a:spcAft>
              <a:defRPr sz="2250">
                <a:ln>
                  <a:noFill/>
                </a:ln>
              </a:defRPr>
            </a:lvl1pPr>
            <a:lvl2pPr>
              <a:spcAft>
                <a:spcPts val="2250"/>
              </a:spcAft>
              <a:defRPr sz="2250"/>
            </a:lvl2pPr>
            <a:lvl3pPr>
              <a:spcAft>
                <a:spcPts val="2250"/>
              </a:spcAft>
              <a:defRPr sz="2250"/>
            </a:lvl3pPr>
            <a:lvl4pPr>
              <a:spcAft>
                <a:spcPts val="2250"/>
              </a:spcAft>
              <a:defRPr sz="2250"/>
            </a:lvl4pPr>
            <a:lvl5pPr>
              <a:spcAft>
                <a:spcPts val="2250"/>
              </a:spcAft>
              <a:defRPr sz="2250"/>
            </a:lvl5pPr>
          </a:lstStyle>
          <a:p>
            <a:pPr lvl="0"/>
            <a:r>
              <a:rPr lang="en-US"/>
              <a:t>Title 1</a:t>
            </a:r>
          </a:p>
        </p:txBody>
      </p:sp>
      <p:sp>
        <p:nvSpPr>
          <p:cNvPr id="12" name="Text Placeholder 11">
            <a:extLst>
              <a:ext uri="{FF2B5EF4-FFF2-40B4-BE49-F238E27FC236}">
                <a16:creationId xmlns:a16="http://schemas.microsoft.com/office/drawing/2014/main" id="{C2FE6FAF-B46A-434A-BB17-5A4DD42C10F3}"/>
              </a:ext>
            </a:extLst>
          </p:cNvPr>
          <p:cNvSpPr>
            <a:spLocks noGrp="1"/>
          </p:cNvSpPr>
          <p:nvPr>
            <p:ph type="body" sz="quarter" idx="14" hasCustomPrompt="1"/>
          </p:nvPr>
        </p:nvSpPr>
        <p:spPr>
          <a:xfrm>
            <a:off x="6612925" y="1307592"/>
            <a:ext cx="1276951" cy="457200"/>
          </a:xfrm>
        </p:spPr>
        <p:txBody>
          <a:bodyPr vert="horz" lIns="0" tIns="0" rIns="0" bIns="0" rtlCol="0">
            <a:noAutofit/>
          </a:bodyPr>
          <a:lstStyle>
            <a:lvl1pPr>
              <a:defRPr lang="en-US" sz="2250" dirty="0">
                <a:ln>
                  <a:noFill/>
                </a:ln>
              </a:defRPr>
            </a:lvl1pPr>
          </a:lstStyle>
          <a:p>
            <a:pPr lvl="0">
              <a:spcAft>
                <a:spcPts val="2250"/>
              </a:spcAft>
            </a:pPr>
            <a:r>
              <a:rPr lang="en-US"/>
              <a:t>Title 3</a:t>
            </a:r>
          </a:p>
        </p:txBody>
      </p:sp>
      <p:sp>
        <p:nvSpPr>
          <p:cNvPr id="14" name="Text Placeholder 13">
            <a:extLst>
              <a:ext uri="{FF2B5EF4-FFF2-40B4-BE49-F238E27FC236}">
                <a16:creationId xmlns:a16="http://schemas.microsoft.com/office/drawing/2014/main" id="{C7001DE4-4A1D-8E4E-ADA8-227A84288190}"/>
              </a:ext>
            </a:extLst>
          </p:cNvPr>
          <p:cNvSpPr>
            <a:spLocks noGrp="1"/>
          </p:cNvSpPr>
          <p:nvPr>
            <p:ph type="body" sz="quarter" idx="15" hasCustomPrompt="1"/>
          </p:nvPr>
        </p:nvSpPr>
        <p:spPr>
          <a:xfrm>
            <a:off x="9584591" y="1307592"/>
            <a:ext cx="1276951" cy="457200"/>
          </a:xfrm>
        </p:spPr>
        <p:txBody>
          <a:bodyPr vert="horz" lIns="0" tIns="0" rIns="0" bIns="0" rtlCol="0">
            <a:noAutofit/>
          </a:bodyPr>
          <a:lstStyle>
            <a:lvl1pPr>
              <a:defRPr lang="en-US" sz="2250" dirty="0">
                <a:ln>
                  <a:noFill/>
                </a:ln>
              </a:defRPr>
            </a:lvl1pPr>
          </a:lstStyle>
          <a:p>
            <a:pPr lvl="0">
              <a:spcAft>
                <a:spcPts val="2250"/>
              </a:spcAft>
            </a:pPr>
            <a:r>
              <a:rPr lang="en-US"/>
              <a:t>Title 4</a:t>
            </a:r>
          </a:p>
        </p:txBody>
      </p:sp>
      <p:sp>
        <p:nvSpPr>
          <p:cNvPr id="16" name="Text Placeholder 15">
            <a:extLst>
              <a:ext uri="{FF2B5EF4-FFF2-40B4-BE49-F238E27FC236}">
                <a16:creationId xmlns:a16="http://schemas.microsoft.com/office/drawing/2014/main" id="{3D2DC860-C438-284B-ADBD-027655CFDB57}"/>
              </a:ext>
            </a:extLst>
          </p:cNvPr>
          <p:cNvSpPr>
            <a:spLocks noGrp="1"/>
          </p:cNvSpPr>
          <p:nvPr>
            <p:ph type="body" sz="quarter" idx="16" hasCustomPrompt="1"/>
          </p:nvPr>
        </p:nvSpPr>
        <p:spPr>
          <a:xfrm>
            <a:off x="12556746" y="1304925"/>
            <a:ext cx="1276951" cy="457200"/>
          </a:xfrm>
        </p:spPr>
        <p:txBody>
          <a:bodyPr vert="horz" lIns="0" tIns="0" rIns="0" bIns="0" rtlCol="0">
            <a:noAutofit/>
          </a:bodyPr>
          <a:lstStyle>
            <a:lvl1pPr>
              <a:defRPr lang="en-US" sz="2250" dirty="0">
                <a:ln>
                  <a:noFill/>
                </a:ln>
              </a:defRPr>
            </a:lvl1pPr>
          </a:lstStyle>
          <a:p>
            <a:pPr lvl="0">
              <a:spcAft>
                <a:spcPts val="2250"/>
              </a:spcAft>
            </a:pPr>
            <a:r>
              <a:rPr lang="en-US"/>
              <a:t>Title 5</a:t>
            </a:r>
          </a:p>
        </p:txBody>
      </p:sp>
      <p:sp>
        <p:nvSpPr>
          <p:cNvPr id="18" name="Text Placeholder 17">
            <a:extLst>
              <a:ext uri="{FF2B5EF4-FFF2-40B4-BE49-F238E27FC236}">
                <a16:creationId xmlns:a16="http://schemas.microsoft.com/office/drawing/2014/main" id="{E4600EEE-BEF2-EC49-A5B1-C02CB53DF22B}"/>
              </a:ext>
            </a:extLst>
          </p:cNvPr>
          <p:cNvSpPr>
            <a:spLocks noGrp="1"/>
          </p:cNvSpPr>
          <p:nvPr>
            <p:ph type="body" sz="quarter" idx="17" hasCustomPrompt="1"/>
          </p:nvPr>
        </p:nvSpPr>
        <p:spPr>
          <a:xfrm>
            <a:off x="15489337" y="1307592"/>
            <a:ext cx="1276951" cy="457200"/>
          </a:xfrm>
        </p:spPr>
        <p:txBody>
          <a:bodyPr vert="horz" lIns="0" tIns="0" rIns="0" bIns="0" rtlCol="0">
            <a:noAutofit/>
          </a:bodyPr>
          <a:lstStyle>
            <a:lvl1pPr>
              <a:defRPr lang="en-US" sz="2250" dirty="0">
                <a:ln>
                  <a:noFill/>
                </a:ln>
              </a:defRPr>
            </a:lvl1pPr>
          </a:lstStyle>
          <a:p>
            <a:pPr lvl="0">
              <a:spcAft>
                <a:spcPts val="2250"/>
              </a:spcAft>
            </a:pPr>
            <a:r>
              <a:rPr lang="en-US"/>
              <a:t>Title 6</a:t>
            </a:r>
          </a:p>
        </p:txBody>
      </p:sp>
      <p:cxnSp>
        <p:nvCxnSpPr>
          <p:cNvPr id="19" name="Straight Connector 18">
            <a:extLst>
              <a:ext uri="{FF2B5EF4-FFF2-40B4-BE49-F238E27FC236}">
                <a16:creationId xmlns:a16="http://schemas.microsoft.com/office/drawing/2014/main" id="{53861D79-98B7-B64F-97ED-B77CC9524FC7}"/>
              </a:ext>
            </a:extLst>
          </p:cNvPr>
          <p:cNvCxnSpPr>
            <a:cxnSpLocks/>
          </p:cNvCxnSpPr>
          <p:nvPr userDrawn="1"/>
        </p:nvCxnSpPr>
        <p:spPr>
          <a:xfrm>
            <a:off x="6286500"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1BF1C3-45EE-E047-BE7D-2E6A5C742C57}"/>
              </a:ext>
            </a:extLst>
          </p:cNvPr>
          <p:cNvCxnSpPr>
            <a:cxnSpLocks/>
          </p:cNvCxnSpPr>
          <p:nvPr userDrawn="1"/>
        </p:nvCxnSpPr>
        <p:spPr>
          <a:xfrm>
            <a:off x="12192000"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C54B75-9F53-554B-933E-E464081A3A0C}"/>
              </a:ext>
            </a:extLst>
          </p:cNvPr>
          <p:cNvCxnSpPr>
            <a:cxnSpLocks/>
          </p:cNvCxnSpPr>
          <p:nvPr userDrawn="1"/>
        </p:nvCxnSpPr>
        <p:spPr>
          <a:xfrm>
            <a:off x="18139383"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70F44D8-1E82-2144-89C5-FB7D2C4D1980}"/>
              </a:ext>
            </a:extLst>
          </p:cNvPr>
          <p:cNvCxnSpPr>
            <a:cxnSpLocks/>
          </p:cNvCxnSpPr>
          <p:nvPr userDrawn="1"/>
        </p:nvCxnSpPr>
        <p:spPr>
          <a:xfrm>
            <a:off x="9220200"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1F58D91-C345-9F46-9822-89F05F019405}"/>
              </a:ext>
            </a:extLst>
          </p:cNvPr>
          <p:cNvCxnSpPr>
            <a:cxnSpLocks/>
          </p:cNvCxnSpPr>
          <p:nvPr userDrawn="1"/>
        </p:nvCxnSpPr>
        <p:spPr>
          <a:xfrm>
            <a:off x="15163800"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1CE530-B2F1-D54D-AEC8-1D53F1DC55F2}"/>
              </a:ext>
            </a:extLst>
          </p:cNvPr>
          <p:cNvCxnSpPr>
            <a:cxnSpLocks/>
          </p:cNvCxnSpPr>
          <p:nvPr userDrawn="1"/>
        </p:nvCxnSpPr>
        <p:spPr>
          <a:xfrm>
            <a:off x="21070621"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1F29FD78-22D0-714C-A4B2-B93AFEE40661}"/>
              </a:ext>
            </a:extLst>
          </p:cNvPr>
          <p:cNvSpPr>
            <a:spLocks noGrp="1"/>
          </p:cNvSpPr>
          <p:nvPr>
            <p:ph type="body" sz="quarter" idx="18" hasCustomPrompt="1"/>
          </p:nvPr>
        </p:nvSpPr>
        <p:spPr>
          <a:xfrm>
            <a:off x="18460058" y="1307592"/>
            <a:ext cx="1280160" cy="457200"/>
          </a:xfrm>
        </p:spPr>
        <p:txBody>
          <a:bodyPr vert="horz" lIns="0" tIns="0" rIns="0" bIns="0" rtlCol="0">
            <a:noAutofit/>
          </a:bodyPr>
          <a:lstStyle>
            <a:lvl1pPr>
              <a:defRPr lang="en-US" sz="2250" dirty="0">
                <a:ln>
                  <a:noFill/>
                </a:ln>
              </a:defRPr>
            </a:lvl1pPr>
          </a:lstStyle>
          <a:p>
            <a:pPr lvl="0">
              <a:spcAft>
                <a:spcPts val="2250"/>
              </a:spcAft>
            </a:pPr>
            <a:r>
              <a:rPr lang="en-US"/>
              <a:t>Title 7</a:t>
            </a:r>
          </a:p>
        </p:txBody>
      </p:sp>
      <p:sp>
        <p:nvSpPr>
          <p:cNvPr id="11" name="Text Placeholder 10">
            <a:extLst>
              <a:ext uri="{FF2B5EF4-FFF2-40B4-BE49-F238E27FC236}">
                <a16:creationId xmlns:a16="http://schemas.microsoft.com/office/drawing/2014/main" id="{811EE35E-3F7C-F041-B4F2-966DE5AE687D}"/>
              </a:ext>
            </a:extLst>
          </p:cNvPr>
          <p:cNvSpPr>
            <a:spLocks noGrp="1"/>
          </p:cNvSpPr>
          <p:nvPr>
            <p:ph type="body" sz="quarter" idx="19" hasCustomPrompt="1"/>
          </p:nvPr>
        </p:nvSpPr>
        <p:spPr>
          <a:xfrm>
            <a:off x="21396112" y="1307592"/>
            <a:ext cx="1280160" cy="457200"/>
          </a:xfrm>
        </p:spPr>
        <p:txBody>
          <a:bodyPr vert="horz" lIns="0" tIns="0" rIns="0" bIns="0" rtlCol="0">
            <a:noAutofit/>
          </a:bodyPr>
          <a:lstStyle>
            <a:lvl1pPr>
              <a:defRPr lang="en-US" sz="2250" dirty="0">
                <a:ln>
                  <a:noFill/>
                </a:ln>
              </a:defRPr>
            </a:lvl1pPr>
          </a:lstStyle>
          <a:p>
            <a:pPr lvl="0">
              <a:spcAft>
                <a:spcPts val="2250"/>
              </a:spcAft>
            </a:pPr>
            <a:r>
              <a:rPr lang="en-US"/>
              <a:t>Title 8</a:t>
            </a:r>
          </a:p>
        </p:txBody>
      </p:sp>
    </p:spTree>
    <p:extLst>
      <p:ext uri="{BB962C8B-B14F-4D97-AF65-F5344CB8AC3E}">
        <p14:creationId xmlns:p14="http://schemas.microsoft.com/office/powerpoint/2010/main" val="414700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C6E3-622D-044F-B23B-F0EF3B175D96}"/>
              </a:ext>
            </a:extLst>
          </p:cNvPr>
          <p:cNvSpPr>
            <a:spLocks noGrp="1"/>
          </p:cNvSpPr>
          <p:nvPr>
            <p:ph type="title"/>
          </p:nvPr>
        </p:nvSpPr>
        <p:spPr>
          <a:xfrm>
            <a:off x="688041" y="600676"/>
            <a:ext cx="22949563" cy="486411"/>
          </a:xfrm>
        </p:spPr>
        <p:txBody>
          <a:bodyPr vert="horz" lIns="0" tIns="0" rIns="0" bIns="0" rtlCol="0">
            <a:noAutofit/>
          </a:bodyPr>
          <a:lstStyle>
            <a:lvl1pPr>
              <a:defRPr lang="en-US" sz="3750">
                <a:ln w="3175">
                  <a:noFill/>
                </a:ln>
                <a:solidFill>
                  <a:schemeClr val="tx1"/>
                </a:solidFill>
                <a:latin typeface="+mn-lt"/>
                <a:ea typeface="+mn-ea"/>
                <a:cs typeface="+mn-cs"/>
              </a:defRPr>
            </a:lvl1pPr>
          </a:lstStyle>
          <a:p>
            <a:pPr marL="0" lvl="0" indent="0">
              <a:lnSpc>
                <a:spcPct val="100000"/>
              </a:lnSpc>
              <a:spcBef>
                <a:spcPts val="0"/>
              </a:spcBef>
              <a:spcAft>
                <a:spcPts val="3000"/>
              </a:spcAft>
              <a:buFont typeface="Arial" panose="020B0604020202020204" pitchFamily="34" charset="0"/>
            </a:pPr>
            <a:r>
              <a:rPr lang="en-US"/>
              <a:t>Click to edit Master title style</a:t>
            </a:r>
          </a:p>
        </p:txBody>
      </p:sp>
      <p:sp>
        <p:nvSpPr>
          <p:cNvPr id="3" name="Footer Placeholder 2">
            <a:extLst>
              <a:ext uri="{FF2B5EF4-FFF2-40B4-BE49-F238E27FC236}">
                <a16:creationId xmlns:a16="http://schemas.microsoft.com/office/drawing/2014/main" id="{1EF6D749-6A78-7D4F-BAA8-F601650B9EA6}"/>
              </a:ext>
            </a:extLst>
          </p:cNvPr>
          <p:cNvSpPr>
            <a:spLocks noGrp="1"/>
          </p:cNvSpPr>
          <p:nvPr>
            <p:ph type="ftr" sz="quarter" idx="10"/>
          </p:nvPr>
        </p:nvSpPr>
        <p:spPr>
          <a:xfrm>
            <a:off x="6647688" y="12984480"/>
            <a:ext cx="5518291" cy="48641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0CB4E66-D074-6144-8ADB-070808C0247D}"/>
              </a:ext>
            </a:extLst>
          </p:cNvPr>
          <p:cNvSpPr>
            <a:spLocks noGrp="1"/>
          </p:cNvSpPr>
          <p:nvPr>
            <p:ph type="sldNum" sz="quarter" idx="11"/>
          </p:nvPr>
        </p:nvSpPr>
        <p:spPr>
          <a:xfrm>
            <a:off x="22402800" y="12985750"/>
            <a:ext cx="1234805" cy="466344"/>
          </a:xfrm>
          <a:prstGeom prst="rect">
            <a:avLst/>
          </a:prstGeom>
        </p:spPr>
        <p:txBody>
          <a:bodyPr/>
          <a:lstStyle/>
          <a:p>
            <a:fld id="{762E77F0-FB5B-4E8E-9BC9-34F14560A017}" type="slidenum">
              <a:rPr lang="en-US" smtClean="0"/>
              <a:pPr/>
              <a:t>‹#›</a:t>
            </a:fld>
            <a:endParaRPr lang="en-US"/>
          </a:p>
        </p:txBody>
      </p:sp>
      <p:sp>
        <p:nvSpPr>
          <p:cNvPr id="8" name="Text Placeholder 7">
            <a:extLst>
              <a:ext uri="{FF2B5EF4-FFF2-40B4-BE49-F238E27FC236}">
                <a16:creationId xmlns:a16="http://schemas.microsoft.com/office/drawing/2014/main" id="{667E716A-F89B-EA48-8ED4-F882E2696C90}"/>
              </a:ext>
            </a:extLst>
          </p:cNvPr>
          <p:cNvSpPr>
            <a:spLocks noGrp="1"/>
          </p:cNvSpPr>
          <p:nvPr>
            <p:ph type="body" sz="quarter" idx="12" hasCustomPrompt="1"/>
          </p:nvPr>
        </p:nvSpPr>
        <p:spPr>
          <a:xfrm>
            <a:off x="703351" y="1304925"/>
            <a:ext cx="3220949" cy="447675"/>
          </a:xfrm>
        </p:spPr>
        <p:txBody>
          <a:bodyPr/>
          <a:lstStyle>
            <a:lvl1pPr>
              <a:spcAft>
                <a:spcPts val="2250"/>
              </a:spcAft>
              <a:defRPr sz="2250">
                <a:ln>
                  <a:noFill/>
                </a:ln>
              </a:defRPr>
            </a:lvl1pPr>
            <a:lvl2pPr>
              <a:spcAft>
                <a:spcPts val="2250"/>
              </a:spcAft>
              <a:defRPr sz="2250"/>
            </a:lvl2pPr>
            <a:lvl3pPr>
              <a:spcAft>
                <a:spcPts val="2250"/>
              </a:spcAft>
              <a:defRPr sz="2250"/>
            </a:lvl3pPr>
            <a:lvl4pPr>
              <a:spcAft>
                <a:spcPts val="2250"/>
              </a:spcAft>
              <a:defRPr sz="2250"/>
            </a:lvl4pPr>
            <a:lvl5pPr>
              <a:spcAft>
                <a:spcPts val="2250"/>
              </a:spcAft>
              <a:defRPr sz="2250"/>
            </a:lvl5pPr>
          </a:lstStyle>
          <a:p>
            <a:pPr lvl="0"/>
            <a:r>
              <a:rPr lang="en-US"/>
              <a:t>Column Title 1</a:t>
            </a:r>
          </a:p>
        </p:txBody>
      </p:sp>
      <p:sp>
        <p:nvSpPr>
          <p:cNvPr id="10" name="Text Placeholder 9">
            <a:extLst>
              <a:ext uri="{FF2B5EF4-FFF2-40B4-BE49-F238E27FC236}">
                <a16:creationId xmlns:a16="http://schemas.microsoft.com/office/drawing/2014/main" id="{BBACD560-F6DC-CB45-8B00-3C879B1A85D5}"/>
              </a:ext>
            </a:extLst>
          </p:cNvPr>
          <p:cNvSpPr>
            <a:spLocks noGrp="1"/>
          </p:cNvSpPr>
          <p:nvPr>
            <p:ph type="body" sz="quarter" idx="13" hasCustomPrompt="1"/>
          </p:nvPr>
        </p:nvSpPr>
        <p:spPr>
          <a:xfrm>
            <a:off x="4665472" y="1307592"/>
            <a:ext cx="3218688" cy="457200"/>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spcAft>
                <a:spcPts val="2250"/>
              </a:spcAft>
            </a:pPr>
            <a:r>
              <a:rPr lang="en-US"/>
              <a:t>Column Title 2</a:t>
            </a:r>
          </a:p>
        </p:txBody>
      </p:sp>
      <p:sp>
        <p:nvSpPr>
          <p:cNvPr id="12" name="Text Placeholder 11">
            <a:extLst>
              <a:ext uri="{FF2B5EF4-FFF2-40B4-BE49-F238E27FC236}">
                <a16:creationId xmlns:a16="http://schemas.microsoft.com/office/drawing/2014/main" id="{C2FE6FAF-B46A-434A-BB17-5A4DD42C10F3}"/>
              </a:ext>
            </a:extLst>
          </p:cNvPr>
          <p:cNvSpPr>
            <a:spLocks noGrp="1"/>
          </p:cNvSpPr>
          <p:nvPr>
            <p:ph type="body" sz="quarter" idx="14" hasCustomPrompt="1"/>
          </p:nvPr>
        </p:nvSpPr>
        <p:spPr>
          <a:xfrm>
            <a:off x="8591423" y="1307592"/>
            <a:ext cx="3218688" cy="457200"/>
          </a:xfrm>
        </p:spPr>
        <p:txBody>
          <a:bodyPr/>
          <a:lstStyle>
            <a:lvl1pPr>
              <a:defRPr>
                <a:ln>
                  <a:noFill/>
                </a:ln>
              </a:defRPr>
            </a:lvl1pPr>
          </a:lstStyle>
          <a:p>
            <a:pPr lvl="0"/>
            <a:r>
              <a:rPr lang="en-US"/>
              <a:t>Column Title 3</a:t>
            </a:r>
          </a:p>
        </p:txBody>
      </p:sp>
      <p:sp>
        <p:nvSpPr>
          <p:cNvPr id="14" name="Text Placeholder 13">
            <a:extLst>
              <a:ext uri="{FF2B5EF4-FFF2-40B4-BE49-F238E27FC236}">
                <a16:creationId xmlns:a16="http://schemas.microsoft.com/office/drawing/2014/main" id="{C7001DE4-4A1D-8E4E-ADA8-227A84288190}"/>
              </a:ext>
            </a:extLst>
          </p:cNvPr>
          <p:cNvSpPr>
            <a:spLocks noGrp="1"/>
          </p:cNvSpPr>
          <p:nvPr>
            <p:ph type="body" sz="quarter" idx="15" hasCustomPrompt="1"/>
          </p:nvPr>
        </p:nvSpPr>
        <p:spPr>
          <a:xfrm>
            <a:off x="12550775" y="1307592"/>
            <a:ext cx="3218688" cy="457200"/>
          </a:xfrm>
        </p:spPr>
        <p:txBody>
          <a:bodyPr/>
          <a:lstStyle>
            <a:lvl1pPr>
              <a:defRPr>
                <a:ln>
                  <a:noFill/>
                </a:ln>
              </a:defRPr>
            </a:lvl1pPr>
          </a:lstStyle>
          <a:p>
            <a:pPr lvl="0"/>
            <a:r>
              <a:rPr lang="en-US"/>
              <a:t>Column Title 4</a:t>
            </a:r>
          </a:p>
        </p:txBody>
      </p:sp>
      <p:sp>
        <p:nvSpPr>
          <p:cNvPr id="16" name="Text Placeholder 15">
            <a:extLst>
              <a:ext uri="{FF2B5EF4-FFF2-40B4-BE49-F238E27FC236}">
                <a16:creationId xmlns:a16="http://schemas.microsoft.com/office/drawing/2014/main" id="{3D2DC860-C438-284B-ADBD-027655CFDB57}"/>
              </a:ext>
            </a:extLst>
          </p:cNvPr>
          <p:cNvSpPr>
            <a:spLocks noGrp="1"/>
          </p:cNvSpPr>
          <p:nvPr>
            <p:ph type="body" sz="quarter" idx="16" hasCustomPrompt="1"/>
          </p:nvPr>
        </p:nvSpPr>
        <p:spPr>
          <a:xfrm>
            <a:off x="16475075" y="1304925"/>
            <a:ext cx="3218688" cy="457200"/>
          </a:xfrm>
        </p:spPr>
        <p:txBody>
          <a:bodyPr/>
          <a:lstStyle>
            <a:lvl1pPr>
              <a:defRPr>
                <a:ln>
                  <a:noFill/>
                </a:ln>
              </a:defRPr>
            </a:lvl1pPr>
          </a:lstStyle>
          <a:p>
            <a:pPr lvl="0"/>
            <a:r>
              <a:rPr lang="en-US"/>
              <a:t>Column Title 5</a:t>
            </a:r>
          </a:p>
        </p:txBody>
      </p:sp>
      <p:sp>
        <p:nvSpPr>
          <p:cNvPr id="18" name="Text Placeholder 17">
            <a:extLst>
              <a:ext uri="{FF2B5EF4-FFF2-40B4-BE49-F238E27FC236}">
                <a16:creationId xmlns:a16="http://schemas.microsoft.com/office/drawing/2014/main" id="{E4600EEE-BEF2-EC49-A5B1-C02CB53DF22B}"/>
              </a:ext>
            </a:extLst>
          </p:cNvPr>
          <p:cNvSpPr>
            <a:spLocks noGrp="1"/>
          </p:cNvSpPr>
          <p:nvPr>
            <p:ph type="body" sz="quarter" idx="17" hasCustomPrompt="1"/>
          </p:nvPr>
        </p:nvSpPr>
        <p:spPr>
          <a:xfrm>
            <a:off x="20442047" y="1307592"/>
            <a:ext cx="3218688" cy="457200"/>
          </a:xfrm>
        </p:spPr>
        <p:txBody>
          <a:bodyPr/>
          <a:lstStyle>
            <a:lvl1pPr>
              <a:defRPr>
                <a:ln>
                  <a:noFill/>
                </a:ln>
              </a:defRPr>
            </a:lvl1pPr>
          </a:lstStyle>
          <a:p>
            <a:pPr lvl="0"/>
            <a:r>
              <a:rPr lang="en-US"/>
              <a:t>Column Title 6</a:t>
            </a:r>
          </a:p>
        </p:txBody>
      </p:sp>
      <p:cxnSp>
        <p:nvCxnSpPr>
          <p:cNvPr id="19" name="Straight Connector 18">
            <a:extLst>
              <a:ext uri="{FF2B5EF4-FFF2-40B4-BE49-F238E27FC236}">
                <a16:creationId xmlns:a16="http://schemas.microsoft.com/office/drawing/2014/main" id="{53861D79-98B7-B64F-97ED-B77CC9524FC7}"/>
              </a:ext>
            </a:extLst>
          </p:cNvPr>
          <p:cNvCxnSpPr>
            <a:cxnSpLocks/>
          </p:cNvCxnSpPr>
          <p:nvPr userDrawn="1"/>
        </p:nvCxnSpPr>
        <p:spPr>
          <a:xfrm>
            <a:off x="4308475" y="1377950"/>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1BF1C3-45EE-E047-BE7D-2E6A5C742C57}"/>
              </a:ext>
            </a:extLst>
          </p:cNvPr>
          <p:cNvCxnSpPr>
            <a:cxnSpLocks/>
          </p:cNvCxnSpPr>
          <p:nvPr userDrawn="1"/>
        </p:nvCxnSpPr>
        <p:spPr>
          <a:xfrm>
            <a:off x="8266723"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C54B75-9F53-554B-933E-E464081A3A0C}"/>
              </a:ext>
            </a:extLst>
          </p:cNvPr>
          <p:cNvCxnSpPr>
            <a:cxnSpLocks/>
          </p:cNvCxnSpPr>
          <p:nvPr userDrawn="1"/>
        </p:nvCxnSpPr>
        <p:spPr>
          <a:xfrm>
            <a:off x="12192000"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F72C8C0-ADE2-E94A-B7E3-37FE1B99DCE8}"/>
              </a:ext>
            </a:extLst>
          </p:cNvPr>
          <p:cNvCxnSpPr>
            <a:cxnSpLocks/>
          </p:cNvCxnSpPr>
          <p:nvPr userDrawn="1"/>
        </p:nvCxnSpPr>
        <p:spPr>
          <a:xfrm>
            <a:off x="16150248"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9C123C0-E9B3-9D46-9157-FB0215DD2B4A}"/>
              </a:ext>
            </a:extLst>
          </p:cNvPr>
          <p:cNvCxnSpPr>
            <a:cxnSpLocks/>
          </p:cNvCxnSpPr>
          <p:nvPr userDrawn="1"/>
        </p:nvCxnSpPr>
        <p:spPr>
          <a:xfrm>
            <a:off x="20078700"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3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C6E3-622D-044F-B23B-F0EF3B175D96}"/>
              </a:ext>
            </a:extLst>
          </p:cNvPr>
          <p:cNvSpPr>
            <a:spLocks noGrp="1"/>
          </p:cNvSpPr>
          <p:nvPr>
            <p:ph type="title"/>
          </p:nvPr>
        </p:nvSpPr>
        <p:spPr>
          <a:xfrm>
            <a:off x="688041" y="600676"/>
            <a:ext cx="22949563" cy="486411"/>
          </a:xfrm>
        </p:spPr>
        <p:txBody>
          <a:bodyPr vert="horz" lIns="0" tIns="0" rIns="0" bIns="0" rtlCol="0">
            <a:noAutofit/>
          </a:bodyPr>
          <a:lstStyle>
            <a:lvl1pPr>
              <a:defRPr lang="en-US" sz="3750">
                <a:ln w="3175">
                  <a:noFill/>
                </a:ln>
                <a:solidFill>
                  <a:schemeClr val="tx1"/>
                </a:solidFill>
                <a:latin typeface="+mn-lt"/>
                <a:ea typeface="+mn-ea"/>
                <a:cs typeface="+mn-cs"/>
              </a:defRPr>
            </a:lvl1pPr>
          </a:lstStyle>
          <a:p>
            <a:pPr marL="0" lvl="0" indent="0">
              <a:lnSpc>
                <a:spcPct val="100000"/>
              </a:lnSpc>
              <a:spcBef>
                <a:spcPts val="0"/>
              </a:spcBef>
              <a:spcAft>
                <a:spcPts val="3000"/>
              </a:spcAft>
              <a:buFont typeface="Arial" panose="020B0604020202020204" pitchFamily="34" charset="0"/>
            </a:pPr>
            <a:r>
              <a:rPr lang="en-US"/>
              <a:t>Click to edit Master title style</a:t>
            </a:r>
          </a:p>
        </p:txBody>
      </p:sp>
      <p:sp>
        <p:nvSpPr>
          <p:cNvPr id="3" name="Footer Placeholder 2">
            <a:extLst>
              <a:ext uri="{FF2B5EF4-FFF2-40B4-BE49-F238E27FC236}">
                <a16:creationId xmlns:a16="http://schemas.microsoft.com/office/drawing/2014/main" id="{1EF6D749-6A78-7D4F-BAA8-F601650B9EA6}"/>
              </a:ext>
            </a:extLst>
          </p:cNvPr>
          <p:cNvSpPr>
            <a:spLocks noGrp="1"/>
          </p:cNvSpPr>
          <p:nvPr>
            <p:ph type="ftr" sz="quarter" idx="10"/>
          </p:nvPr>
        </p:nvSpPr>
        <p:spPr>
          <a:xfrm>
            <a:off x="6647688" y="12984480"/>
            <a:ext cx="5518291" cy="48641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0CB4E66-D074-6144-8ADB-070808C0247D}"/>
              </a:ext>
            </a:extLst>
          </p:cNvPr>
          <p:cNvSpPr>
            <a:spLocks noGrp="1"/>
          </p:cNvSpPr>
          <p:nvPr>
            <p:ph type="sldNum" sz="quarter" idx="11"/>
          </p:nvPr>
        </p:nvSpPr>
        <p:spPr>
          <a:xfrm>
            <a:off x="22402800" y="12985750"/>
            <a:ext cx="1234805" cy="466344"/>
          </a:xfrm>
          <a:prstGeom prst="rect">
            <a:avLst/>
          </a:prstGeom>
        </p:spPr>
        <p:txBody>
          <a:bodyPr/>
          <a:lstStyle/>
          <a:p>
            <a:fld id="{762E77F0-FB5B-4E8E-9BC9-34F14560A017}" type="slidenum">
              <a:rPr lang="en-US" smtClean="0"/>
              <a:pPr/>
              <a:t>‹#›</a:t>
            </a:fld>
            <a:endParaRPr lang="en-US"/>
          </a:p>
        </p:txBody>
      </p:sp>
      <p:sp>
        <p:nvSpPr>
          <p:cNvPr id="8" name="Text Placeholder 7">
            <a:extLst>
              <a:ext uri="{FF2B5EF4-FFF2-40B4-BE49-F238E27FC236}">
                <a16:creationId xmlns:a16="http://schemas.microsoft.com/office/drawing/2014/main" id="{667E716A-F89B-EA48-8ED4-F882E2696C90}"/>
              </a:ext>
            </a:extLst>
          </p:cNvPr>
          <p:cNvSpPr>
            <a:spLocks noGrp="1"/>
          </p:cNvSpPr>
          <p:nvPr>
            <p:ph type="body" sz="quarter" idx="12" hasCustomPrompt="1"/>
          </p:nvPr>
        </p:nvSpPr>
        <p:spPr>
          <a:xfrm>
            <a:off x="703352" y="1304925"/>
            <a:ext cx="1277848" cy="447675"/>
          </a:xfrm>
        </p:spPr>
        <p:txBody>
          <a:bodyPr/>
          <a:lstStyle>
            <a:lvl1pPr>
              <a:spcAft>
                <a:spcPts val="2250"/>
              </a:spcAft>
              <a:defRPr sz="2250">
                <a:ln>
                  <a:noFill/>
                </a:ln>
              </a:defRPr>
            </a:lvl1pPr>
            <a:lvl2pPr>
              <a:spcAft>
                <a:spcPts val="2250"/>
              </a:spcAft>
              <a:defRPr sz="2250"/>
            </a:lvl2pPr>
            <a:lvl3pPr>
              <a:spcAft>
                <a:spcPts val="2250"/>
              </a:spcAft>
              <a:defRPr sz="2250"/>
            </a:lvl3pPr>
            <a:lvl4pPr>
              <a:spcAft>
                <a:spcPts val="2250"/>
              </a:spcAft>
              <a:defRPr sz="2250"/>
            </a:lvl4pPr>
            <a:lvl5pPr>
              <a:spcAft>
                <a:spcPts val="2250"/>
              </a:spcAft>
              <a:defRPr sz="2250"/>
            </a:lvl5pPr>
          </a:lstStyle>
          <a:p>
            <a:pPr lvl="0"/>
            <a:r>
              <a:rPr lang="en-US"/>
              <a:t>Title 1</a:t>
            </a:r>
          </a:p>
        </p:txBody>
      </p:sp>
      <p:sp>
        <p:nvSpPr>
          <p:cNvPr id="10" name="Text Placeholder 9">
            <a:extLst>
              <a:ext uri="{FF2B5EF4-FFF2-40B4-BE49-F238E27FC236}">
                <a16:creationId xmlns:a16="http://schemas.microsoft.com/office/drawing/2014/main" id="{BBACD560-F6DC-CB45-8B00-3C879B1A85D5}"/>
              </a:ext>
            </a:extLst>
          </p:cNvPr>
          <p:cNvSpPr>
            <a:spLocks noGrp="1"/>
          </p:cNvSpPr>
          <p:nvPr>
            <p:ph type="body" sz="quarter" idx="13" hasCustomPrompt="1"/>
          </p:nvPr>
        </p:nvSpPr>
        <p:spPr>
          <a:xfrm>
            <a:off x="2682875" y="1307592"/>
            <a:ext cx="1276951" cy="457200"/>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spcAft>
                <a:spcPts val="2250"/>
              </a:spcAft>
            </a:pPr>
            <a:r>
              <a:rPr lang="en-US"/>
              <a:t>Title 2</a:t>
            </a:r>
          </a:p>
        </p:txBody>
      </p:sp>
      <p:sp>
        <p:nvSpPr>
          <p:cNvPr id="12" name="Text Placeholder 11">
            <a:extLst>
              <a:ext uri="{FF2B5EF4-FFF2-40B4-BE49-F238E27FC236}">
                <a16:creationId xmlns:a16="http://schemas.microsoft.com/office/drawing/2014/main" id="{C2FE6FAF-B46A-434A-BB17-5A4DD42C10F3}"/>
              </a:ext>
            </a:extLst>
          </p:cNvPr>
          <p:cNvSpPr>
            <a:spLocks noGrp="1"/>
          </p:cNvSpPr>
          <p:nvPr>
            <p:ph type="body" sz="quarter" idx="14" hasCustomPrompt="1"/>
          </p:nvPr>
        </p:nvSpPr>
        <p:spPr>
          <a:xfrm>
            <a:off x="4657125" y="1307592"/>
            <a:ext cx="1276951" cy="457200"/>
          </a:xfrm>
        </p:spPr>
        <p:txBody>
          <a:bodyPr/>
          <a:lstStyle>
            <a:lvl1pPr>
              <a:defRPr>
                <a:ln>
                  <a:noFill/>
                </a:ln>
              </a:defRPr>
            </a:lvl1pPr>
          </a:lstStyle>
          <a:p>
            <a:pPr lvl="0"/>
            <a:r>
              <a:rPr lang="en-US"/>
              <a:t>Title 3</a:t>
            </a:r>
          </a:p>
        </p:txBody>
      </p:sp>
      <p:sp>
        <p:nvSpPr>
          <p:cNvPr id="14" name="Text Placeholder 13">
            <a:extLst>
              <a:ext uri="{FF2B5EF4-FFF2-40B4-BE49-F238E27FC236}">
                <a16:creationId xmlns:a16="http://schemas.microsoft.com/office/drawing/2014/main" id="{C7001DE4-4A1D-8E4E-ADA8-227A84288190}"/>
              </a:ext>
            </a:extLst>
          </p:cNvPr>
          <p:cNvSpPr>
            <a:spLocks noGrp="1"/>
          </p:cNvSpPr>
          <p:nvPr>
            <p:ph type="body" sz="quarter" idx="15" hasCustomPrompt="1"/>
          </p:nvPr>
        </p:nvSpPr>
        <p:spPr>
          <a:xfrm>
            <a:off x="6641122" y="1307592"/>
            <a:ext cx="1276951" cy="457200"/>
          </a:xfrm>
        </p:spPr>
        <p:txBody>
          <a:bodyPr/>
          <a:lstStyle>
            <a:lvl1pPr>
              <a:defRPr>
                <a:ln>
                  <a:noFill/>
                </a:ln>
              </a:defRPr>
            </a:lvl1pPr>
          </a:lstStyle>
          <a:p>
            <a:pPr lvl="0"/>
            <a:r>
              <a:rPr lang="en-US"/>
              <a:t>Title 4</a:t>
            </a:r>
          </a:p>
        </p:txBody>
      </p:sp>
      <p:sp>
        <p:nvSpPr>
          <p:cNvPr id="16" name="Text Placeholder 15">
            <a:extLst>
              <a:ext uri="{FF2B5EF4-FFF2-40B4-BE49-F238E27FC236}">
                <a16:creationId xmlns:a16="http://schemas.microsoft.com/office/drawing/2014/main" id="{3D2DC860-C438-284B-ADBD-027655CFDB57}"/>
              </a:ext>
            </a:extLst>
          </p:cNvPr>
          <p:cNvSpPr>
            <a:spLocks noGrp="1"/>
          </p:cNvSpPr>
          <p:nvPr>
            <p:ph type="body" sz="quarter" idx="16" hasCustomPrompt="1"/>
          </p:nvPr>
        </p:nvSpPr>
        <p:spPr>
          <a:xfrm>
            <a:off x="8625119" y="1304925"/>
            <a:ext cx="1276951" cy="457200"/>
          </a:xfrm>
        </p:spPr>
        <p:txBody>
          <a:bodyPr/>
          <a:lstStyle>
            <a:lvl1pPr>
              <a:defRPr>
                <a:ln>
                  <a:noFill/>
                </a:ln>
              </a:defRPr>
            </a:lvl1pPr>
          </a:lstStyle>
          <a:p>
            <a:pPr lvl="0"/>
            <a:r>
              <a:rPr lang="en-US"/>
              <a:t>Title 5</a:t>
            </a:r>
          </a:p>
        </p:txBody>
      </p:sp>
      <p:sp>
        <p:nvSpPr>
          <p:cNvPr id="18" name="Text Placeholder 17">
            <a:extLst>
              <a:ext uri="{FF2B5EF4-FFF2-40B4-BE49-F238E27FC236}">
                <a16:creationId xmlns:a16="http://schemas.microsoft.com/office/drawing/2014/main" id="{E4600EEE-BEF2-EC49-A5B1-C02CB53DF22B}"/>
              </a:ext>
            </a:extLst>
          </p:cNvPr>
          <p:cNvSpPr>
            <a:spLocks noGrp="1"/>
          </p:cNvSpPr>
          <p:nvPr>
            <p:ph type="body" sz="quarter" idx="17" hasCustomPrompt="1"/>
          </p:nvPr>
        </p:nvSpPr>
        <p:spPr>
          <a:xfrm>
            <a:off x="10603745" y="1307592"/>
            <a:ext cx="1276951" cy="457200"/>
          </a:xfrm>
        </p:spPr>
        <p:txBody>
          <a:bodyPr/>
          <a:lstStyle>
            <a:lvl1pPr>
              <a:defRPr>
                <a:ln>
                  <a:noFill/>
                </a:ln>
              </a:defRPr>
            </a:lvl1pPr>
          </a:lstStyle>
          <a:p>
            <a:pPr lvl="0"/>
            <a:r>
              <a:rPr lang="en-US"/>
              <a:t>Title 6</a:t>
            </a:r>
          </a:p>
        </p:txBody>
      </p:sp>
      <p:cxnSp>
        <p:nvCxnSpPr>
          <p:cNvPr id="19" name="Straight Connector 18">
            <a:extLst>
              <a:ext uri="{FF2B5EF4-FFF2-40B4-BE49-F238E27FC236}">
                <a16:creationId xmlns:a16="http://schemas.microsoft.com/office/drawing/2014/main" id="{53861D79-98B7-B64F-97ED-B77CC9524FC7}"/>
              </a:ext>
            </a:extLst>
          </p:cNvPr>
          <p:cNvCxnSpPr>
            <a:cxnSpLocks/>
          </p:cNvCxnSpPr>
          <p:nvPr userDrawn="1"/>
        </p:nvCxnSpPr>
        <p:spPr>
          <a:xfrm>
            <a:off x="4308475"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1BF1C3-45EE-E047-BE7D-2E6A5C742C57}"/>
              </a:ext>
            </a:extLst>
          </p:cNvPr>
          <p:cNvCxnSpPr>
            <a:cxnSpLocks/>
          </p:cNvCxnSpPr>
          <p:nvPr userDrawn="1"/>
        </p:nvCxnSpPr>
        <p:spPr>
          <a:xfrm>
            <a:off x="8266723"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C54B75-9F53-554B-933E-E464081A3A0C}"/>
              </a:ext>
            </a:extLst>
          </p:cNvPr>
          <p:cNvCxnSpPr>
            <a:cxnSpLocks/>
          </p:cNvCxnSpPr>
          <p:nvPr userDrawn="1"/>
        </p:nvCxnSpPr>
        <p:spPr>
          <a:xfrm>
            <a:off x="12192000"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F72C8C0-ADE2-E94A-B7E3-37FE1B99DCE8}"/>
              </a:ext>
            </a:extLst>
          </p:cNvPr>
          <p:cNvCxnSpPr>
            <a:cxnSpLocks/>
          </p:cNvCxnSpPr>
          <p:nvPr userDrawn="1"/>
        </p:nvCxnSpPr>
        <p:spPr>
          <a:xfrm>
            <a:off x="16150248"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9C123C0-E9B3-9D46-9157-FB0215DD2B4A}"/>
              </a:ext>
            </a:extLst>
          </p:cNvPr>
          <p:cNvCxnSpPr>
            <a:cxnSpLocks/>
          </p:cNvCxnSpPr>
          <p:nvPr userDrawn="1"/>
        </p:nvCxnSpPr>
        <p:spPr>
          <a:xfrm>
            <a:off x="20078700"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28082F0-C79C-7044-841D-E9E67E8F75F9}"/>
              </a:ext>
            </a:extLst>
          </p:cNvPr>
          <p:cNvCxnSpPr>
            <a:cxnSpLocks/>
          </p:cNvCxnSpPr>
          <p:nvPr userDrawn="1"/>
        </p:nvCxnSpPr>
        <p:spPr>
          <a:xfrm>
            <a:off x="2328008"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70F44D8-1E82-2144-89C5-FB7D2C4D1980}"/>
              </a:ext>
            </a:extLst>
          </p:cNvPr>
          <p:cNvCxnSpPr>
            <a:cxnSpLocks/>
          </p:cNvCxnSpPr>
          <p:nvPr userDrawn="1"/>
        </p:nvCxnSpPr>
        <p:spPr>
          <a:xfrm>
            <a:off x="6286256"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1F58D91-C345-9F46-9822-89F05F019405}"/>
              </a:ext>
            </a:extLst>
          </p:cNvPr>
          <p:cNvCxnSpPr>
            <a:cxnSpLocks/>
          </p:cNvCxnSpPr>
          <p:nvPr userDrawn="1"/>
        </p:nvCxnSpPr>
        <p:spPr>
          <a:xfrm>
            <a:off x="10249633"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1CE530-B2F1-D54D-AEC8-1D53F1DC55F2}"/>
              </a:ext>
            </a:extLst>
          </p:cNvPr>
          <p:cNvCxnSpPr>
            <a:cxnSpLocks/>
          </p:cNvCxnSpPr>
          <p:nvPr userDrawn="1"/>
        </p:nvCxnSpPr>
        <p:spPr>
          <a:xfrm>
            <a:off x="14172956"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3BF52BB-55BA-CA4B-9D9D-9BE6678FDD83}"/>
              </a:ext>
            </a:extLst>
          </p:cNvPr>
          <p:cNvCxnSpPr>
            <a:cxnSpLocks/>
          </p:cNvCxnSpPr>
          <p:nvPr userDrawn="1"/>
        </p:nvCxnSpPr>
        <p:spPr>
          <a:xfrm>
            <a:off x="18136333"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4BEAF2B-791E-BA46-B622-3B67EA4F9BE0}"/>
              </a:ext>
            </a:extLst>
          </p:cNvPr>
          <p:cNvCxnSpPr>
            <a:cxnSpLocks/>
          </p:cNvCxnSpPr>
          <p:nvPr userDrawn="1"/>
        </p:nvCxnSpPr>
        <p:spPr>
          <a:xfrm>
            <a:off x="22059900" y="1380744"/>
            <a:ext cx="0" cy="112654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1F29FD78-22D0-714C-A4B2-B93AFEE40661}"/>
              </a:ext>
            </a:extLst>
          </p:cNvPr>
          <p:cNvSpPr>
            <a:spLocks noGrp="1"/>
          </p:cNvSpPr>
          <p:nvPr>
            <p:ph type="body" sz="quarter" idx="18" hasCustomPrompt="1"/>
          </p:nvPr>
        </p:nvSpPr>
        <p:spPr>
          <a:xfrm>
            <a:off x="12553950" y="1307592"/>
            <a:ext cx="1280160" cy="457200"/>
          </a:xfrm>
        </p:spPr>
        <p:txBody>
          <a:bodyPr/>
          <a:lstStyle>
            <a:lvl1pPr>
              <a:defRPr>
                <a:ln>
                  <a:noFill/>
                </a:ln>
              </a:defRPr>
            </a:lvl1pPr>
          </a:lstStyle>
          <a:p>
            <a:pPr lvl="0"/>
            <a:r>
              <a:rPr lang="en-US"/>
              <a:t>Title 7</a:t>
            </a:r>
          </a:p>
        </p:txBody>
      </p:sp>
      <p:sp>
        <p:nvSpPr>
          <p:cNvPr id="11" name="Text Placeholder 10">
            <a:extLst>
              <a:ext uri="{FF2B5EF4-FFF2-40B4-BE49-F238E27FC236}">
                <a16:creationId xmlns:a16="http://schemas.microsoft.com/office/drawing/2014/main" id="{811EE35E-3F7C-F041-B4F2-966DE5AE687D}"/>
              </a:ext>
            </a:extLst>
          </p:cNvPr>
          <p:cNvSpPr>
            <a:spLocks noGrp="1"/>
          </p:cNvSpPr>
          <p:nvPr>
            <p:ph type="body" sz="quarter" idx="19" hasCustomPrompt="1"/>
          </p:nvPr>
        </p:nvSpPr>
        <p:spPr>
          <a:xfrm>
            <a:off x="14495272" y="1307592"/>
            <a:ext cx="1280160" cy="457200"/>
          </a:xfrm>
        </p:spPr>
        <p:txBody>
          <a:bodyPr/>
          <a:lstStyle>
            <a:lvl1pPr>
              <a:defRPr>
                <a:ln>
                  <a:noFill/>
                </a:ln>
              </a:defRPr>
            </a:lvl1pPr>
          </a:lstStyle>
          <a:p>
            <a:pPr lvl="0"/>
            <a:r>
              <a:rPr lang="en-US"/>
              <a:t>Title 8</a:t>
            </a:r>
          </a:p>
        </p:txBody>
      </p:sp>
      <p:sp>
        <p:nvSpPr>
          <p:cNvPr id="15" name="Text Placeholder 14">
            <a:extLst>
              <a:ext uri="{FF2B5EF4-FFF2-40B4-BE49-F238E27FC236}">
                <a16:creationId xmlns:a16="http://schemas.microsoft.com/office/drawing/2014/main" id="{9D6104BB-FC41-164E-8C6A-1F1B6C015F1B}"/>
              </a:ext>
            </a:extLst>
          </p:cNvPr>
          <p:cNvSpPr>
            <a:spLocks noGrp="1"/>
          </p:cNvSpPr>
          <p:nvPr>
            <p:ph type="body" sz="quarter" idx="20" hasCustomPrompt="1"/>
          </p:nvPr>
        </p:nvSpPr>
        <p:spPr>
          <a:xfrm>
            <a:off x="16475075" y="1304925"/>
            <a:ext cx="1280160" cy="457200"/>
          </a:xfrm>
        </p:spPr>
        <p:txBody>
          <a:bodyPr/>
          <a:lstStyle>
            <a:lvl1pPr>
              <a:defRPr>
                <a:ln>
                  <a:noFill/>
                </a:ln>
              </a:defRPr>
            </a:lvl1pPr>
          </a:lstStyle>
          <a:p>
            <a:pPr lvl="0"/>
            <a:r>
              <a:rPr lang="en-US"/>
              <a:t>Title 9</a:t>
            </a:r>
          </a:p>
        </p:txBody>
      </p:sp>
      <p:sp>
        <p:nvSpPr>
          <p:cNvPr id="30" name="Text Placeholder 29">
            <a:extLst>
              <a:ext uri="{FF2B5EF4-FFF2-40B4-BE49-F238E27FC236}">
                <a16:creationId xmlns:a16="http://schemas.microsoft.com/office/drawing/2014/main" id="{AAD0F706-3AD5-6044-8233-79407F7BBD15}"/>
              </a:ext>
            </a:extLst>
          </p:cNvPr>
          <p:cNvSpPr>
            <a:spLocks noGrp="1"/>
          </p:cNvSpPr>
          <p:nvPr>
            <p:ph type="body" sz="quarter" idx="21" hasCustomPrompt="1"/>
          </p:nvPr>
        </p:nvSpPr>
        <p:spPr>
          <a:xfrm>
            <a:off x="18456275" y="1304925"/>
            <a:ext cx="1280160" cy="457200"/>
          </a:xfrm>
        </p:spPr>
        <p:txBody>
          <a:bodyPr/>
          <a:lstStyle>
            <a:lvl1pPr>
              <a:defRPr>
                <a:ln>
                  <a:noFill/>
                </a:ln>
              </a:defRPr>
            </a:lvl1pPr>
          </a:lstStyle>
          <a:p>
            <a:pPr lvl="0"/>
            <a:r>
              <a:rPr lang="en-US"/>
              <a:t>Title 10</a:t>
            </a:r>
          </a:p>
        </p:txBody>
      </p:sp>
      <p:sp>
        <p:nvSpPr>
          <p:cNvPr id="32" name="Text Placeholder 31">
            <a:extLst>
              <a:ext uri="{FF2B5EF4-FFF2-40B4-BE49-F238E27FC236}">
                <a16:creationId xmlns:a16="http://schemas.microsoft.com/office/drawing/2014/main" id="{26B0206F-DD3D-F240-8173-690B459B1485}"/>
              </a:ext>
            </a:extLst>
          </p:cNvPr>
          <p:cNvSpPr>
            <a:spLocks noGrp="1"/>
          </p:cNvSpPr>
          <p:nvPr>
            <p:ph type="body" sz="quarter" idx="22" hasCustomPrompt="1"/>
          </p:nvPr>
        </p:nvSpPr>
        <p:spPr>
          <a:xfrm>
            <a:off x="20436840" y="1307592"/>
            <a:ext cx="1280160" cy="457200"/>
          </a:xfrm>
        </p:spPr>
        <p:txBody>
          <a:bodyPr/>
          <a:lstStyle>
            <a:lvl1pPr>
              <a:defRPr>
                <a:ln>
                  <a:noFill/>
                </a:ln>
              </a:defRPr>
            </a:lvl1pPr>
          </a:lstStyle>
          <a:p>
            <a:pPr lvl="0"/>
            <a:r>
              <a:rPr lang="en-US"/>
              <a:t>Title 11</a:t>
            </a:r>
          </a:p>
        </p:txBody>
      </p:sp>
      <p:sp>
        <p:nvSpPr>
          <p:cNvPr id="34" name="Text Placeholder 33">
            <a:extLst>
              <a:ext uri="{FF2B5EF4-FFF2-40B4-BE49-F238E27FC236}">
                <a16:creationId xmlns:a16="http://schemas.microsoft.com/office/drawing/2014/main" id="{5BAE87DC-B101-234D-B96F-B20591B7573E}"/>
              </a:ext>
            </a:extLst>
          </p:cNvPr>
          <p:cNvSpPr>
            <a:spLocks noGrp="1"/>
          </p:cNvSpPr>
          <p:nvPr>
            <p:ph type="body" sz="quarter" idx="23" hasCustomPrompt="1"/>
          </p:nvPr>
        </p:nvSpPr>
        <p:spPr>
          <a:xfrm>
            <a:off x="22384512" y="1307592"/>
            <a:ext cx="1280160" cy="457200"/>
          </a:xfrm>
        </p:spPr>
        <p:txBody>
          <a:bodyPr/>
          <a:lstStyle>
            <a:lvl1pPr>
              <a:defRPr>
                <a:ln>
                  <a:noFill/>
                </a:ln>
              </a:defRPr>
            </a:lvl1pPr>
          </a:lstStyle>
          <a:p>
            <a:pPr lvl="0"/>
            <a:r>
              <a:rPr lang="en-US"/>
              <a:t>Title 12</a:t>
            </a:r>
          </a:p>
        </p:txBody>
      </p:sp>
    </p:spTree>
    <p:extLst>
      <p:ext uri="{BB962C8B-B14F-4D97-AF65-F5344CB8AC3E}">
        <p14:creationId xmlns:p14="http://schemas.microsoft.com/office/powerpoint/2010/main" val="151060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4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0" y="0"/>
            <a:ext cx="12191999" cy="6729413"/>
          </a:xfrm>
          <a:prstGeom prst="rect">
            <a:avLst/>
          </a:prstGeom>
          <a:solidFill>
            <a:srgbClr val="E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667B03D-3B0E-4A16-8455-9D5E13184485}"/>
              </a:ext>
            </a:extLst>
          </p:cNvPr>
          <p:cNvSpPr>
            <a:spLocks noGrp="1"/>
          </p:cNvSpPr>
          <p:nvPr>
            <p:ph type="title" hasCustomPrompt="1"/>
          </p:nvPr>
        </p:nvSpPr>
        <p:spPr>
          <a:xfrm>
            <a:off x="667512" y="539496"/>
            <a:ext cx="10377006" cy="4695892"/>
          </a:xfrm>
          <a:ln w="12700">
            <a:noFill/>
          </a:ln>
        </p:spPr>
        <p:txBody>
          <a:bodyPr vert="horz" lIns="0" tIns="0" rIns="0" bIns="0" rtlCol="0" anchor="t" anchorCtr="0">
            <a:noAutofit/>
          </a:bodyPr>
          <a:lstStyle>
            <a:lvl1pPr>
              <a:defRPr lang="en-US" dirty="0">
                <a:ln w="9525">
                  <a:noFill/>
                </a:ln>
                <a:solidFill>
                  <a:schemeClr val="bg1"/>
                </a:solidFill>
              </a:defRPr>
            </a:lvl1pPr>
          </a:lstStyle>
          <a:p>
            <a:pPr marL="0" lvl="0"/>
            <a:r>
              <a:rPr lang="en-US"/>
              <a:t>Quarter Image Slide</a:t>
            </a:r>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96291" y="7430547"/>
            <a:ext cx="5208455" cy="5103713"/>
          </a:xfrm>
        </p:spPr>
        <p:txBody>
          <a:bodyPr>
            <a:noAutofit/>
          </a:bodyPr>
          <a:lstStyle>
            <a:lvl1pPr marL="0" indent="0">
              <a:spcBef>
                <a:spcPts val="0"/>
              </a:spcBef>
              <a:buFont typeface="Arial" panose="020B0604020202020204" pitchFamily="34" charset="0"/>
              <a:buNone/>
              <a:defRPr>
                <a:ln>
                  <a:noFill/>
                </a:ln>
              </a:defRPr>
            </a:lvl1pPr>
            <a:lvl2pPr marL="228600" indent="0">
              <a:spcBef>
                <a:spcPts val="0"/>
              </a:spcBef>
              <a:buFont typeface="Arial" panose="020B0604020202020204" pitchFamily="34" charset="0"/>
              <a:buNone/>
              <a:defRPr>
                <a:ln>
                  <a:noFill/>
                </a:ln>
              </a:defRPr>
            </a:lvl2pPr>
            <a:lvl3pPr marL="514350" indent="0">
              <a:spcBef>
                <a:spcPts val="0"/>
              </a:spcBef>
              <a:buFont typeface="Arial" panose="020B0604020202020204" pitchFamily="34" charset="0"/>
              <a:buNone/>
              <a:defRPr>
                <a:ln>
                  <a:noFill/>
                </a:ln>
              </a:defRPr>
            </a:lvl3pPr>
            <a:lvl4pPr marL="800100" indent="0">
              <a:spcBef>
                <a:spcPts val="0"/>
              </a:spcBef>
              <a:buFont typeface="Arial" panose="020B0604020202020204" pitchFamily="34" charset="0"/>
              <a:buNone/>
              <a:defRPr>
                <a:ln>
                  <a:noFill/>
                </a:ln>
              </a:defRPr>
            </a:lvl4pPr>
            <a:lvl5pPr marL="1085850" indent="0">
              <a:spcBef>
                <a:spcPts val="0"/>
              </a:spcBef>
              <a:buFont typeface="Arial" panose="020B0604020202020204" pitchFamily="34" charse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eeform 5">
            <a:extLst>
              <a:ext uri="{FF2B5EF4-FFF2-40B4-BE49-F238E27FC236}">
                <a16:creationId xmlns:a16="http://schemas.microsoft.com/office/drawing/2014/main" id="{494F9C86-CE28-0C45-A3A6-627FC4BB79EA}"/>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ln>
                <a:noFill/>
              </a:ln>
            </a:endParaRP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p:nvPr>
        </p:nvSpPr>
        <p:spPr>
          <a:xfrm>
            <a:off x="12188952" y="0"/>
            <a:ext cx="12188952" cy="6729984"/>
          </a:xfrm>
          <a:solidFill>
            <a:schemeClr val="bg1">
              <a:lumMod val="75000"/>
            </a:schemeClr>
          </a:solidFill>
        </p:spPr>
        <p:txBody>
          <a:bodyPr/>
          <a:lstStyle>
            <a:lvl1pPr>
              <a:defRPr>
                <a:ln>
                  <a:noFill/>
                </a:ln>
              </a:defRPr>
            </a:lvl1pPr>
          </a:lstStyle>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p:ph type="body" sz="quarter" idx="14" hasCustomPrompt="1"/>
          </p:nvPr>
        </p:nvSpPr>
        <p:spPr>
          <a:xfrm>
            <a:off x="688975" y="6735763"/>
            <a:ext cx="5216525" cy="785812"/>
          </a:xfrm>
        </p:spPr>
        <p:txBody>
          <a:bodyPr vert="horz" lIns="0" tIns="0" rIns="0" bIns="0" rtlCol="0">
            <a:noAutofit/>
          </a:bodyPr>
          <a:lstStyle>
            <a:lvl1pPr>
              <a:defRPr lang="en-US" sz="3750">
                <a:ln w="3175">
                  <a:noFill/>
                </a:ln>
              </a:defRPr>
            </a:lvl1pPr>
          </a:lstStyle>
          <a:p>
            <a:pPr lvl="0" fontAlgn="base"/>
            <a:r>
              <a:rPr lang="en-US"/>
              <a:t>Column 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p:ph type="body" sz="quarter" idx="15" hasCustomPrompt="1"/>
          </p:nvPr>
        </p:nvSpPr>
        <p:spPr>
          <a:xfrm>
            <a:off x="6594475" y="6734556"/>
            <a:ext cx="5216525" cy="786384"/>
          </a:xfrm>
        </p:spPr>
        <p:txBody>
          <a:bodyPr vert="horz" lIns="0" tIns="0" rIns="0" bIns="0" rtlCol="0">
            <a:noAutofit/>
          </a:bodyPr>
          <a:lstStyle>
            <a:lvl1pPr>
              <a:defRPr lang="en-US" sz="3750">
                <a:ln w="3175">
                  <a:noFill/>
                </a:ln>
              </a:defRPr>
            </a:lvl1pPr>
          </a:lstStyle>
          <a:p>
            <a:pPr lvl="0" fontAlgn="base"/>
            <a:r>
              <a:rPr lang="en-US"/>
              <a:t>Column 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p:ph type="body" sz="quarter" idx="16" hasCustomPrompt="1"/>
          </p:nvPr>
        </p:nvSpPr>
        <p:spPr>
          <a:xfrm>
            <a:off x="12537986" y="6734556"/>
            <a:ext cx="5216614" cy="786384"/>
          </a:xfrm>
        </p:spPr>
        <p:txBody>
          <a:bodyPr vert="horz" lIns="0" tIns="0" rIns="0" bIns="0" rtlCol="0">
            <a:noAutofit/>
          </a:bodyPr>
          <a:lstStyle>
            <a:lvl1pPr>
              <a:defRPr lang="en-US" sz="3750">
                <a:ln w="3175">
                  <a:noFill/>
                </a:ln>
              </a:defRPr>
            </a:lvl1pPr>
          </a:lstStyle>
          <a:p>
            <a:pPr lvl="0" fontAlgn="base"/>
            <a:r>
              <a:rPr lang="en-US"/>
              <a:t>Column 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p:ph type="body" sz="quarter" idx="17" hasCustomPrompt="1"/>
          </p:nvPr>
        </p:nvSpPr>
        <p:spPr>
          <a:xfrm>
            <a:off x="18443457" y="6734556"/>
            <a:ext cx="5216644" cy="786384"/>
          </a:xfrm>
        </p:spPr>
        <p:txBody>
          <a:bodyPr vert="horz" lIns="0" tIns="0" rIns="0" bIns="0" rtlCol="0">
            <a:noAutofit/>
          </a:bodyPr>
          <a:lstStyle>
            <a:lvl1pPr>
              <a:defRPr lang="en-US" sz="3750">
                <a:ln w="3175">
                  <a:noFill/>
                </a:ln>
              </a:defRPr>
            </a:lvl1pPr>
          </a:lstStyle>
          <a:p>
            <a:pPr lvl="0" fontAlgn="base"/>
            <a:r>
              <a:rPr lang="en-US"/>
              <a:t>Column 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p:ph type="body" sz="quarter" idx="18"/>
          </p:nvPr>
        </p:nvSpPr>
        <p:spPr>
          <a:xfrm>
            <a:off x="6599953" y="7429499"/>
            <a:ext cx="5211047" cy="5103159"/>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p:ph type="body" sz="quarter" idx="19"/>
          </p:nvPr>
        </p:nvSpPr>
        <p:spPr>
          <a:xfrm>
            <a:off x="12544391" y="7429499"/>
            <a:ext cx="5209337" cy="5103159"/>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p:ph type="body" sz="quarter" idx="20"/>
          </p:nvPr>
        </p:nvSpPr>
        <p:spPr>
          <a:xfrm>
            <a:off x="18450763" y="7429499"/>
            <a:ext cx="5209337" cy="5103159"/>
          </a:xfrm>
        </p:spPr>
        <p:txBody>
          <a:bodyPr/>
          <a:lstStyle>
            <a:lvl1pPr>
              <a:defRPr>
                <a:ln>
                  <a:noFill/>
                </a:ln>
              </a:defRPr>
            </a:lvl1pPr>
            <a:lvl2pPr>
              <a:defRPr>
                <a:ln>
                  <a:noFill/>
                </a:ln>
              </a:defRPr>
            </a:lvl2pPr>
            <a:lvl3pPr>
              <a:defRPr>
                <a:ln>
                  <a:noFill/>
                </a:ln>
              </a:defRPr>
            </a:lvl3pPr>
            <a:lvl4pPr>
              <a:defRPr>
                <a:ln>
                  <a:noFill/>
                </a:ln>
              </a:defRPr>
            </a:lvl4pPr>
            <a:lvl5pPr>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038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3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1" y="0"/>
            <a:ext cx="8267701" cy="6729413"/>
          </a:xfrm>
          <a:prstGeom prst="rect">
            <a:avLst/>
          </a:prstGeom>
          <a:solidFill>
            <a:srgbClr val="E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667B03D-3B0E-4A16-8455-9D5E13184485}"/>
              </a:ext>
            </a:extLst>
          </p:cNvPr>
          <p:cNvSpPr>
            <a:spLocks noGrp="1"/>
          </p:cNvSpPr>
          <p:nvPr>
            <p:ph type="title" hasCustomPrompt="1"/>
          </p:nvPr>
        </p:nvSpPr>
        <p:spPr>
          <a:xfrm>
            <a:off x="667512" y="539496"/>
            <a:ext cx="7219188" cy="4695892"/>
          </a:xfrm>
          <a:ln w="12700">
            <a:noFill/>
          </a:ln>
        </p:spPr>
        <p:txBody>
          <a:bodyPr vert="horz" lIns="0" tIns="0" rIns="0" bIns="0" rtlCol="0" anchor="t" anchorCtr="0">
            <a:noAutofit/>
          </a:bodyPr>
          <a:lstStyle>
            <a:lvl1pPr>
              <a:defRPr lang="en-US" dirty="0">
                <a:ln w="9525">
                  <a:noFill/>
                </a:ln>
                <a:solidFill>
                  <a:schemeClr val="bg1"/>
                </a:solidFill>
              </a:defRPr>
            </a:lvl1pPr>
          </a:lstStyle>
          <a:p>
            <a:pPr marL="0" lvl="0"/>
            <a:r>
              <a:rPr lang="en-US"/>
              <a:t>Third Image Slide</a:t>
            </a:r>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96291" y="7430547"/>
            <a:ext cx="5208455" cy="5103713"/>
          </a:xfrm>
        </p:spPr>
        <p:txBody>
          <a:bodyPr>
            <a:noAutofit/>
          </a:bodyPr>
          <a:lstStyle>
            <a:lvl1pPr marL="0" indent="0">
              <a:spcBef>
                <a:spcPts val="0"/>
              </a:spcBef>
              <a:buFont typeface="Arial" panose="020B0604020202020204" pitchFamily="34" charset="0"/>
              <a:buNone/>
              <a:defRPr>
                <a:ln>
                  <a:noFill/>
                </a:ln>
              </a:defRPr>
            </a:lvl1pPr>
            <a:lvl2pPr marL="228600" indent="0">
              <a:spcBef>
                <a:spcPts val="0"/>
              </a:spcBef>
              <a:buFont typeface="Arial" panose="020B0604020202020204" pitchFamily="34" charset="0"/>
              <a:buNone/>
              <a:defRPr>
                <a:ln>
                  <a:noFill/>
                </a:ln>
              </a:defRPr>
            </a:lvl2pPr>
            <a:lvl3pPr marL="514350" indent="0">
              <a:spcBef>
                <a:spcPts val="0"/>
              </a:spcBef>
              <a:buFont typeface="Arial" panose="020B0604020202020204" pitchFamily="34" charset="0"/>
              <a:buNone/>
              <a:defRPr>
                <a:ln>
                  <a:noFill/>
                </a:ln>
              </a:defRPr>
            </a:lvl3pPr>
            <a:lvl4pPr marL="800100" indent="0">
              <a:spcBef>
                <a:spcPts val="0"/>
              </a:spcBef>
              <a:buFont typeface="Arial" panose="020B0604020202020204" pitchFamily="34" charset="0"/>
              <a:buNone/>
              <a:defRPr>
                <a:ln>
                  <a:noFill/>
                </a:ln>
              </a:defRPr>
            </a:lvl4pPr>
            <a:lvl5pPr marL="1085850" indent="0">
              <a:spcBef>
                <a:spcPts val="0"/>
              </a:spcBef>
              <a:buFont typeface="Arial" panose="020B0604020202020204" pitchFamily="34" charse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eeform 5">
            <a:extLst>
              <a:ext uri="{FF2B5EF4-FFF2-40B4-BE49-F238E27FC236}">
                <a16:creationId xmlns:a16="http://schemas.microsoft.com/office/drawing/2014/main" id="{494F9C86-CE28-0C45-A3A6-627FC4BB79EA}"/>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ln>
                <a:noFill/>
              </a:ln>
            </a:endParaRP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p:nvPr>
        </p:nvSpPr>
        <p:spPr>
          <a:xfrm>
            <a:off x="8267701" y="0"/>
            <a:ext cx="16116300" cy="6729984"/>
          </a:xfrm>
          <a:solidFill>
            <a:schemeClr val="bg1">
              <a:lumMod val="75000"/>
            </a:schemeClr>
          </a:solidFill>
        </p:spPr>
        <p:txBody>
          <a:bodyPr/>
          <a:lstStyle>
            <a:lvl1pPr>
              <a:defRPr>
                <a:ln>
                  <a:noFill/>
                </a:ln>
              </a:defRPr>
            </a:lvl1pPr>
          </a:lstStyle>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p:ph type="body" sz="quarter" idx="14" hasCustomPrompt="1"/>
          </p:nvPr>
        </p:nvSpPr>
        <p:spPr>
          <a:xfrm>
            <a:off x="688975" y="6735763"/>
            <a:ext cx="5216525" cy="785812"/>
          </a:xfrm>
        </p:spPr>
        <p:txBody>
          <a:bodyPr vert="horz" lIns="0" tIns="0" rIns="0" bIns="0" rtlCol="0">
            <a:noAutofit/>
          </a:bodyPr>
          <a:lstStyle>
            <a:lvl1pPr>
              <a:defRPr lang="en-US" sz="3750">
                <a:ln w="3175">
                  <a:noFill/>
                </a:ln>
              </a:defRPr>
            </a:lvl1pPr>
          </a:lstStyle>
          <a:p>
            <a:pPr lvl="0" fontAlgn="base"/>
            <a:r>
              <a:rPr lang="en-US"/>
              <a:t>Column 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p:ph type="body" sz="quarter" idx="15" hasCustomPrompt="1"/>
          </p:nvPr>
        </p:nvSpPr>
        <p:spPr>
          <a:xfrm>
            <a:off x="6594475" y="6734556"/>
            <a:ext cx="5216525" cy="786384"/>
          </a:xfrm>
        </p:spPr>
        <p:txBody>
          <a:bodyPr vert="horz" lIns="0" tIns="0" rIns="0" bIns="0" rtlCol="0">
            <a:noAutofit/>
          </a:bodyPr>
          <a:lstStyle>
            <a:lvl1pPr>
              <a:defRPr lang="en-US" sz="3750">
                <a:ln w="3175">
                  <a:noFill/>
                </a:ln>
              </a:defRPr>
            </a:lvl1pPr>
          </a:lstStyle>
          <a:p>
            <a:pPr lvl="0" fontAlgn="base"/>
            <a:r>
              <a:rPr lang="en-US"/>
              <a:t>Column 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p:ph type="body" sz="quarter" idx="16" hasCustomPrompt="1"/>
          </p:nvPr>
        </p:nvSpPr>
        <p:spPr>
          <a:xfrm>
            <a:off x="12537986" y="6734556"/>
            <a:ext cx="5216614" cy="786384"/>
          </a:xfrm>
        </p:spPr>
        <p:txBody>
          <a:bodyPr vert="horz" lIns="0" tIns="0" rIns="0" bIns="0" rtlCol="0">
            <a:noAutofit/>
          </a:bodyPr>
          <a:lstStyle>
            <a:lvl1pPr>
              <a:defRPr lang="en-US" sz="3750">
                <a:ln w="3175">
                  <a:noFill/>
                </a:ln>
              </a:defRPr>
            </a:lvl1pPr>
          </a:lstStyle>
          <a:p>
            <a:pPr lvl="0" fontAlgn="base"/>
            <a:r>
              <a:rPr lang="en-US"/>
              <a:t>Column 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p:ph type="body" sz="quarter" idx="17" hasCustomPrompt="1"/>
          </p:nvPr>
        </p:nvSpPr>
        <p:spPr>
          <a:xfrm>
            <a:off x="18443457" y="6734556"/>
            <a:ext cx="5216644" cy="786384"/>
          </a:xfrm>
        </p:spPr>
        <p:txBody>
          <a:bodyPr vert="horz" lIns="0" tIns="0" rIns="0" bIns="0" rtlCol="0">
            <a:noAutofit/>
          </a:bodyPr>
          <a:lstStyle>
            <a:lvl1pPr>
              <a:defRPr lang="en-US" sz="3750">
                <a:ln w="3175">
                  <a:noFill/>
                </a:ln>
              </a:defRPr>
            </a:lvl1pPr>
          </a:lstStyle>
          <a:p>
            <a:pPr lvl="0" fontAlgn="base"/>
            <a:r>
              <a:rPr lang="en-US"/>
              <a:t>Column 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p:ph type="body" sz="quarter" idx="18"/>
          </p:nvPr>
        </p:nvSpPr>
        <p:spPr>
          <a:xfrm>
            <a:off x="6599953" y="7429499"/>
            <a:ext cx="5211047" cy="5103159"/>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p:ph type="body" sz="quarter" idx="19"/>
          </p:nvPr>
        </p:nvSpPr>
        <p:spPr>
          <a:xfrm>
            <a:off x="12544391" y="7429499"/>
            <a:ext cx="5209337" cy="5103159"/>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p:ph type="body" sz="quarter" idx="20"/>
          </p:nvPr>
        </p:nvSpPr>
        <p:spPr>
          <a:xfrm>
            <a:off x="18450763" y="7429499"/>
            <a:ext cx="5209337" cy="5103159"/>
          </a:xfrm>
        </p:spPr>
        <p:txBody>
          <a:bodyPr/>
          <a:lstStyle>
            <a:lvl1pPr>
              <a:defRPr>
                <a:ln>
                  <a:noFill/>
                </a:ln>
              </a:defRPr>
            </a:lvl1pPr>
            <a:lvl2pPr>
              <a:defRPr>
                <a:ln>
                  <a:noFill/>
                </a:ln>
              </a:defRPr>
            </a:lvl2pPr>
            <a:lvl3pPr>
              <a:defRPr>
                <a:ln>
                  <a:noFill/>
                </a:ln>
              </a:defRPr>
            </a:lvl3pPr>
            <a:lvl4pPr>
              <a:defRPr>
                <a:ln>
                  <a:noFill/>
                </a:ln>
              </a:defRPr>
            </a:lvl4pPr>
            <a:lvl5pPr>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482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6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0" y="0"/>
            <a:ext cx="12191999" cy="4695893"/>
          </a:xfrm>
          <a:prstGeom prst="rect">
            <a:avLst/>
          </a:prstGeom>
          <a:solidFill>
            <a:srgbClr val="E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667B03D-3B0E-4A16-8455-9D5E13184485}"/>
              </a:ext>
            </a:extLst>
          </p:cNvPr>
          <p:cNvSpPr>
            <a:spLocks noGrp="1"/>
          </p:cNvSpPr>
          <p:nvPr>
            <p:ph type="title" hasCustomPrompt="1"/>
          </p:nvPr>
        </p:nvSpPr>
        <p:spPr>
          <a:xfrm>
            <a:off x="667512" y="539496"/>
            <a:ext cx="10377006" cy="3270504"/>
          </a:xfrm>
          <a:ln w="12700">
            <a:noFill/>
          </a:ln>
        </p:spPr>
        <p:txBody>
          <a:bodyPr vert="horz" lIns="0" tIns="0" rIns="0" bIns="0" rtlCol="0" anchor="t" anchorCtr="0">
            <a:noAutofit/>
          </a:bodyPr>
          <a:lstStyle>
            <a:lvl1pPr>
              <a:defRPr lang="en-US" dirty="0">
                <a:ln w="9525">
                  <a:noFill/>
                </a:ln>
                <a:solidFill>
                  <a:schemeClr val="bg1"/>
                </a:solidFill>
              </a:defRPr>
            </a:lvl1pPr>
          </a:lstStyle>
          <a:p>
            <a:pPr marL="0" lvl="0"/>
            <a:r>
              <a:rPr lang="en-US"/>
              <a:t>Sixth Image Slide</a:t>
            </a:r>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96291" y="5372834"/>
            <a:ext cx="5208455" cy="7088107"/>
          </a:xfrm>
        </p:spPr>
        <p:txBody>
          <a:bodyPr>
            <a:noAutofit/>
          </a:bodyPr>
          <a:lstStyle>
            <a:lvl1pPr marL="0" indent="0">
              <a:spcBef>
                <a:spcPts val="0"/>
              </a:spcBef>
              <a:buFont typeface="Arial" panose="020B0604020202020204" pitchFamily="34" charset="0"/>
              <a:buNone/>
              <a:defRPr>
                <a:ln>
                  <a:noFill/>
                </a:ln>
              </a:defRPr>
            </a:lvl1pPr>
            <a:lvl2pPr marL="228600" indent="0">
              <a:spcBef>
                <a:spcPts val="0"/>
              </a:spcBef>
              <a:buFont typeface="Arial" panose="020B0604020202020204" pitchFamily="34" charset="0"/>
              <a:buNone/>
              <a:defRPr>
                <a:ln>
                  <a:noFill/>
                </a:ln>
              </a:defRPr>
            </a:lvl2pPr>
            <a:lvl3pPr marL="514350" indent="0">
              <a:spcBef>
                <a:spcPts val="0"/>
              </a:spcBef>
              <a:buFont typeface="Arial" panose="020B0604020202020204" pitchFamily="34" charset="0"/>
              <a:buNone/>
              <a:defRPr>
                <a:ln>
                  <a:noFill/>
                </a:ln>
              </a:defRPr>
            </a:lvl3pPr>
            <a:lvl4pPr marL="800100" indent="0">
              <a:spcBef>
                <a:spcPts val="0"/>
              </a:spcBef>
              <a:buFont typeface="Arial" panose="020B0604020202020204" pitchFamily="34" charset="0"/>
              <a:buNone/>
              <a:defRPr>
                <a:ln>
                  <a:noFill/>
                </a:ln>
              </a:defRPr>
            </a:lvl4pPr>
            <a:lvl5pPr marL="1085850" indent="0">
              <a:spcBef>
                <a:spcPts val="0"/>
              </a:spcBef>
              <a:buFont typeface="Arial" panose="020B0604020202020204" pitchFamily="34" charse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eeform 5">
            <a:extLst>
              <a:ext uri="{FF2B5EF4-FFF2-40B4-BE49-F238E27FC236}">
                <a16:creationId xmlns:a16="http://schemas.microsoft.com/office/drawing/2014/main" id="{494F9C86-CE28-0C45-A3A6-627FC4BB79EA}"/>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ln>
                <a:noFill/>
              </a:ln>
            </a:endParaRP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p:nvPr>
        </p:nvSpPr>
        <p:spPr>
          <a:xfrm>
            <a:off x="12188952" y="0"/>
            <a:ext cx="12188952" cy="4695893"/>
          </a:xfrm>
          <a:solidFill>
            <a:schemeClr val="bg1">
              <a:lumMod val="75000"/>
            </a:schemeClr>
          </a:solidFill>
        </p:spPr>
        <p:txBody>
          <a:bodyPr/>
          <a:lstStyle>
            <a:lvl1pPr>
              <a:defRPr>
                <a:ln>
                  <a:noFill/>
                </a:ln>
              </a:defRPr>
            </a:lvl1pPr>
          </a:lstStyle>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p:ph type="body" sz="quarter" idx="14" hasCustomPrompt="1"/>
          </p:nvPr>
        </p:nvSpPr>
        <p:spPr>
          <a:xfrm>
            <a:off x="688975" y="4678050"/>
            <a:ext cx="5216525" cy="785812"/>
          </a:xfrm>
        </p:spPr>
        <p:txBody>
          <a:bodyPr vert="horz" lIns="0" tIns="0" rIns="0" bIns="0" rtlCol="0">
            <a:noAutofit/>
          </a:bodyPr>
          <a:lstStyle>
            <a:lvl1pPr>
              <a:defRPr lang="en-US" sz="3750">
                <a:ln w="3175">
                  <a:noFill/>
                </a:ln>
              </a:defRPr>
            </a:lvl1pPr>
          </a:lstStyle>
          <a:p>
            <a:pPr lvl="0" fontAlgn="base"/>
            <a:r>
              <a:rPr lang="en-US"/>
              <a:t>Column 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p:ph type="body" sz="quarter" idx="15" hasCustomPrompt="1"/>
          </p:nvPr>
        </p:nvSpPr>
        <p:spPr>
          <a:xfrm>
            <a:off x="6594475" y="4676843"/>
            <a:ext cx="5216525" cy="786384"/>
          </a:xfrm>
        </p:spPr>
        <p:txBody>
          <a:bodyPr vert="horz" lIns="0" tIns="0" rIns="0" bIns="0" rtlCol="0">
            <a:noAutofit/>
          </a:bodyPr>
          <a:lstStyle>
            <a:lvl1pPr>
              <a:defRPr lang="en-US" sz="3750">
                <a:ln w="3175">
                  <a:noFill/>
                </a:ln>
              </a:defRPr>
            </a:lvl1pPr>
          </a:lstStyle>
          <a:p>
            <a:pPr lvl="0" fontAlgn="base"/>
            <a:r>
              <a:rPr lang="en-US"/>
              <a:t>Column 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p:ph type="body" sz="quarter" idx="16" hasCustomPrompt="1"/>
          </p:nvPr>
        </p:nvSpPr>
        <p:spPr>
          <a:xfrm>
            <a:off x="12537986" y="4676843"/>
            <a:ext cx="5216614" cy="786384"/>
          </a:xfrm>
        </p:spPr>
        <p:txBody>
          <a:bodyPr vert="horz" lIns="0" tIns="0" rIns="0" bIns="0" rtlCol="0">
            <a:noAutofit/>
          </a:bodyPr>
          <a:lstStyle>
            <a:lvl1pPr>
              <a:defRPr lang="en-US" sz="3750">
                <a:ln w="3175">
                  <a:noFill/>
                </a:ln>
              </a:defRPr>
            </a:lvl1pPr>
          </a:lstStyle>
          <a:p>
            <a:pPr lvl="0" fontAlgn="base"/>
            <a:r>
              <a:rPr lang="en-US"/>
              <a:t>Column 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p:ph type="body" sz="quarter" idx="17" hasCustomPrompt="1"/>
          </p:nvPr>
        </p:nvSpPr>
        <p:spPr>
          <a:xfrm>
            <a:off x="18443457" y="4676843"/>
            <a:ext cx="5216644" cy="786384"/>
          </a:xfrm>
        </p:spPr>
        <p:txBody>
          <a:bodyPr vert="horz" lIns="0" tIns="0" rIns="0" bIns="0" rtlCol="0">
            <a:noAutofit/>
          </a:bodyPr>
          <a:lstStyle>
            <a:lvl1pPr>
              <a:defRPr lang="en-US" sz="3750">
                <a:ln w="3175">
                  <a:noFill/>
                </a:ln>
              </a:defRPr>
            </a:lvl1pPr>
          </a:lstStyle>
          <a:p>
            <a:pPr lvl="0" fontAlgn="base"/>
            <a:r>
              <a:rPr lang="en-US"/>
              <a:t>Column 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p:ph type="body" sz="quarter" idx="18"/>
          </p:nvPr>
        </p:nvSpPr>
        <p:spPr>
          <a:xfrm>
            <a:off x="6599953" y="5371786"/>
            <a:ext cx="5211047" cy="7087338"/>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p:ph type="body" sz="quarter" idx="19"/>
          </p:nvPr>
        </p:nvSpPr>
        <p:spPr>
          <a:xfrm>
            <a:off x="12544391" y="5371786"/>
            <a:ext cx="5209337" cy="7087338"/>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p:ph type="body" sz="quarter" idx="20"/>
          </p:nvPr>
        </p:nvSpPr>
        <p:spPr>
          <a:xfrm>
            <a:off x="18450763" y="5371786"/>
            <a:ext cx="5209337" cy="7087338"/>
          </a:xfrm>
        </p:spPr>
        <p:txBody>
          <a:bodyPr/>
          <a:lstStyle>
            <a:lvl1pPr>
              <a:defRPr>
                <a:ln>
                  <a:noFill/>
                </a:ln>
              </a:defRPr>
            </a:lvl1pPr>
            <a:lvl2pPr>
              <a:defRPr>
                <a:ln>
                  <a:noFill/>
                </a:ln>
              </a:defRPr>
            </a:lvl2pPr>
            <a:lvl3pPr>
              <a:defRPr>
                <a:ln>
                  <a:noFill/>
                </a:ln>
              </a:defRPr>
            </a:lvl3pPr>
            <a:lvl4pPr>
              <a:defRPr>
                <a:ln>
                  <a:noFill/>
                </a:ln>
              </a:defRPr>
            </a:lvl4pPr>
            <a:lvl5pPr>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786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9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1" y="0"/>
            <a:ext cx="8267701" cy="4695893"/>
          </a:xfrm>
          <a:prstGeom prst="rect">
            <a:avLst/>
          </a:prstGeom>
          <a:solidFill>
            <a:srgbClr val="E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667B03D-3B0E-4A16-8455-9D5E13184485}"/>
              </a:ext>
            </a:extLst>
          </p:cNvPr>
          <p:cNvSpPr>
            <a:spLocks noGrp="1"/>
          </p:cNvSpPr>
          <p:nvPr>
            <p:ph type="title" hasCustomPrompt="1"/>
          </p:nvPr>
        </p:nvSpPr>
        <p:spPr>
          <a:xfrm>
            <a:off x="667512" y="539496"/>
            <a:ext cx="7219188" cy="3270504"/>
          </a:xfrm>
          <a:ln w="12700">
            <a:noFill/>
          </a:ln>
        </p:spPr>
        <p:txBody>
          <a:bodyPr vert="horz" lIns="0" tIns="0" rIns="0" bIns="0" rtlCol="0" anchor="t" anchorCtr="0">
            <a:noAutofit/>
          </a:bodyPr>
          <a:lstStyle>
            <a:lvl1pPr>
              <a:defRPr lang="en-US" dirty="0">
                <a:ln w="9525">
                  <a:noFill/>
                </a:ln>
                <a:solidFill>
                  <a:schemeClr val="bg1"/>
                </a:solidFill>
              </a:defRPr>
            </a:lvl1pPr>
          </a:lstStyle>
          <a:p>
            <a:pPr marL="0" lvl="0"/>
            <a:r>
              <a:rPr lang="en-US"/>
              <a:t>2/9 Image Slide</a:t>
            </a:r>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96291" y="5372834"/>
            <a:ext cx="5208455" cy="7088107"/>
          </a:xfrm>
        </p:spPr>
        <p:txBody>
          <a:bodyPr>
            <a:noAutofit/>
          </a:bodyPr>
          <a:lstStyle>
            <a:lvl1pPr marL="0" indent="0">
              <a:spcBef>
                <a:spcPts val="0"/>
              </a:spcBef>
              <a:buFont typeface="Arial" panose="020B0604020202020204" pitchFamily="34" charset="0"/>
              <a:buNone/>
              <a:defRPr>
                <a:ln>
                  <a:noFill/>
                </a:ln>
              </a:defRPr>
            </a:lvl1pPr>
            <a:lvl2pPr marL="228600" indent="0">
              <a:spcBef>
                <a:spcPts val="0"/>
              </a:spcBef>
              <a:buFont typeface="Arial" panose="020B0604020202020204" pitchFamily="34" charset="0"/>
              <a:buNone/>
              <a:defRPr>
                <a:ln>
                  <a:noFill/>
                </a:ln>
              </a:defRPr>
            </a:lvl2pPr>
            <a:lvl3pPr marL="514350" indent="0">
              <a:spcBef>
                <a:spcPts val="0"/>
              </a:spcBef>
              <a:buFont typeface="Arial" panose="020B0604020202020204" pitchFamily="34" charset="0"/>
              <a:buNone/>
              <a:defRPr>
                <a:ln>
                  <a:noFill/>
                </a:ln>
              </a:defRPr>
            </a:lvl3pPr>
            <a:lvl4pPr marL="800100" indent="0">
              <a:spcBef>
                <a:spcPts val="0"/>
              </a:spcBef>
              <a:buFont typeface="Arial" panose="020B0604020202020204" pitchFamily="34" charset="0"/>
              <a:buNone/>
              <a:defRPr>
                <a:ln>
                  <a:noFill/>
                </a:ln>
              </a:defRPr>
            </a:lvl4pPr>
            <a:lvl5pPr marL="1085850" indent="0">
              <a:spcBef>
                <a:spcPts val="0"/>
              </a:spcBef>
              <a:buFont typeface="Arial" panose="020B0604020202020204" pitchFamily="34" charse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eeform 5">
            <a:extLst>
              <a:ext uri="{FF2B5EF4-FFF2-40B4-BE49-F238E27FC236}">
                <a16:creationId xmlns:a16="http://schemas.microsoft.com/office/drawing/2014/main" id="{494F9C86-CE28-0C45-A3A6-627FC4BB79EA}"/>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ln>
                <a:noFill/>
              </a:ln>
            </a:endParaRP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p:nvPr>
        </p:nvSpPr>
        <p:spPr>
          <a:xfrm>
            <a:off x="8267700" y="0"/>
            <a:ext cx="16110204" cy="4695893"/>
          </a:xfrm>
          <a:solidFill>
            <a:schemeClr val="bg1">
              <a:lumMod val="75000"/>
            </a:schemeClr>
          </a:solidFill>
        </p:spPr>
        <p:txBody>
          <a:bodyPr/>
          <a:lstStyle>
            <a:lvl1pPr>
              <a:defRPr>
                <a:ln>
                  <a:noFill/>
                </a:ln>
              </a:defRPr>
            </a:lvl1pPr>
          </a:lstStyle>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p:ph type="body" sz="quarter" idx="14" hasCustomPrompt="1"/>
          </p:nvPr>
        </p:nvSpPr>
        <p:spPr>
          <a:xfrm>
            <a:off x="688975" y="4678050"/>
            <a:ext cx="5216525" cy="785812"/>
          </a:xfrm>
        </p:spPr>
        <p:txBody>
          <a:bodyPr vert="horz" lIns="0" tIns="0" rIns="0" bIns="0" rtlCol="0">
            <a:noAutofit/>
          </a:bodyPr>
          <a:lstStyle>
            <a:lvl1pPr>
              <a:defRPr lang="en-US" sz="3750">
                <a:ln w="3175">
                  <a:noFill/>
                </a:ln>
              </a:defRPr>
            </a:lvl1pPr>
          </a:lstStyle>
          <a:p>
            <a:pPr lvl="0" fontAlgn="base"/>
            <a:r>
              <a:rPr lang="en-US"/>
              <a:t>Column 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p:ph type="body" sz="quarter" idx="15" hasCustomPrompt="1"/>
          </p:nvPr>
        </p:nvSpPr>
        <p:spPr>
          <a:xfrm>
            <a:off x="6594475" y="4676843"/>
            <a:ext cx="5216525" cy="786384"/>
          </a:xfrm>
        </p:spPr>
        <p:txBody>
          <a:bodyPr vert="horz" lIns="0" tIns="0" rIns="0" bIns="0" rtlCol="0">
            <a:noAutofit/>
          </a:bodyPr>
          <a:lstStyle>
            <a:lvl1pPr>
              <a:defRPr lang="en-US" sz="3750">
                <a:ln w="3175">
                  <a:noFill/>
                </a:ln>
              </a:defRPr>
            </a:lvl1pPr>
          </a:lstStyle>
          <a:p>
            <a:pPr lvl="0" fontAlgn="base"/>
            <a:r>
              <a:rPr lang="en-US"/>
              <a:t>Column 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p:ph type="body" sz="quarter" idx="16" hasCustomPrompt="1"/>
          </p:nvPr>
        </p:nvSpPr>
        <p:spPr>
          <a:xfrm>
            <a:off x="12537986" y="4676843"/>
            <a:ext cx="5216614" cy="786384"/>
          </a:xfrm>
        </p:spPr>
        <p:txBody>
          <a:bodyPr vert="horz" lIns="0" tIns="0" rIns="0" bIns="0" rtlCol="0">
            <a:noAutofit/>
          </a:bodyPr>
          <a:lstStyle>
            <a:lvl1pPr>
              <a:defRPr lang="en-US" sz="3750">
                <a:ln w="3175">
                  <a:noFill/>
                </a:ln>
              </a:defRPr>
            </a:lvl1pPr>
          </a:lstStyle>
          <a:p>
            <a:pPr lvl="0" fontAlgn="base"/>
            <a:r>
              <a:rPr lang="en-US"/>
              <a:t>Column 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p:ph type="body" sz="quarter" idx="17" hasCustomPrompt="1"/>
          </p:nvPr>
        </p:nvSpPr>
        <p:spPr>
          <a:xfrm>
            <a:off x="18443457" y="4676843"/>
            <a:ext cx="5216644" cy="786384"/>
          </a:xfrm>
        </p:spPr>
        <p:txBody>
          <a:bodyPr vert="horz" lIns="0" tIns="0" rIns="0" bIns="0" rtlCol="0">
            <a:noAutofit/>
          </a:bodyPr>
          <a:lstStyle>
            <a:lvl1pPr>
              <a:defRPr lang="en-US" sz="3750">
                <a:ln w="3175">
                  <a:noFill/>
                </a:ln>
              </a:defRPr>
            </a:lvl1pPr>
          </a:lstStyle>
          <a:p>
            <a:pPr lvl="0" fontAlgn="base"/>
            <a:r>
              <a:rPr lang="en-US"/>
              <a:t>Column 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p:ph type="body" sz="quarter" idx="18"/>
          </p:nvPr>
        </p:nvSpPr>
        <p:spPr>
          <a:xfrm>
            <a:off x="6599953" y="5371786"/>
            <a:ext cx="5211047" cy="7087338"/>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p:ph type="body" sz="quarter" idx="19"/>
          </p:nvPr>
        </p:nvSpPr>
        <p:spPr>
          <a:xfrm>
            <a:off x="12544391" y="5371786"/>
            <a:ext cx="5209337" cy="7087338"/>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p:ph type="body" sz="quarter" idx="20"/>
          </p:nvPr>
        </p:nvSpPr>
        <p:spPr>
          <a:xfrm>
            <a:off x="18450763" y="5371786"/>
            <a:ext cx="5209337" cy="7087338"/>
          </a:xfrm>
        </p:spPr>
        <p:txBody>
          <a:bodyPr/>
          <a:lstStyle>
            <a:lvl1pPr>
              <a:defRPr>
                <a:ln>
                  <a:noFill/>
                </a:ln>
              </a:defRPr>
            </a:lvl1pPr>
            <a:lvl2pPr>
              <a:defRPr>
                <a:ln>
                  <a:noFill/>
                </a:ln>
              </a:defRPr>
            </a:lvl2pPr>
            <a:lvl3pPr>
              <a:defRPr>
                <a:ln>
                  <a:noFill/>
                </a:ln>
              </a:defRPr>
            </a:lvl3pPr>
            <a:lvl4pPr>
              <a:defRPr>
                <a:ln>
                  <a:noFill/>
                </a:ln>
              </a:defRPr>
            </a:lvl4pPr>
            <a:lvl5pPr>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546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mage Slid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6286500" y="0"/>
            <a:ext cx="18097500" cy="13716000"/>
          </a:xfrm>
          <a:solidFill>
            <a:schemeClr val="bg1">
              <a:lumMod val="85000"/>
            </a:schemeClr>
          </a:solidFill>
        </p:spPr>
        <p:txBody>
          <a:body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3" y="3685032"/>
            <a:ext cx="5215427" cy="2276856"/>
          </a:xfrm>
        </p:spPr>
        <p:txBody>
          <a:bodyPr vert="horz" lIns="0" tIns="0" rIns="0" bIns="0" rtlCol="0">
            <a:noAutofit/>
          </a:bodyPr>
          <a:lstStyle>
            <a:lvl1pPr>
              <a:defRPr lang="en-US" sz="3750" dirty="0">
                <a:ln w="3175">
                  <a:noFill/>
                </a:ln>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F2ACCC36-2E9C-6D4C-BB6B-7A9BA138E936}"/>
              </a:ext>
            </a:extLst>
          </p:cNvPr>
          <p:cNvSpPr>
            <a:spLocks noGrp="1"/>
          </p:cNvSpPr>
          <p:nvPr>
            <p:ph type="title" hasCustomPrompt="1"/>
          </p:nvPr>
        </p:nvSpPr>
        <p:spPr>
          <a:xfrm>
            <a:off x="668992" y="537176"/>
            <a:ext cx="5236508" cy="3062105"/>
          </a:xfrm>
        </p:spPr>
        <p:txBody>
          <a:bodyPr/>
          <a:lstStyle/>
          <a:p>
            <a:r>
              <a:rPr lang="en-US"/>
              <a:t>Image Slide 1</a:t>
            </a:r>
          </a:p>
        </p:txBody>
      </p:sp>
      <p:pic>
        <p:nvPicPr>
          <p:cNvPr id="7" name="Picture 6">
            <a:extLst>
              <a:ext uri="{FF2B5EF4-FFF2-40B4-BE49-F238E27FC236}">
                <a16:creationId xmlns:a16="http://schemas.microsoft.com/office/drawing/2014/main" id="{C65C0B81-4BA1-294C-AD40-6FA3A11427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386802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hree Quarters Image Slide">
    <p:bg>
      <p:bgPr>
        <a:solidFill>
          <a:srgbClr val="EB0000"/>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6286500" y="0"/>
            <a:ext cx="18097500" cy="13716000"/>
          </a:xfrm>
          <a:solidFill>
            <a:schemeClr val="bg1">
              <a:lumMod val="85000"/>
            </a:schemeClr>
          </a:solidFill>
        </p:spPr>
        <p:txBody>
          <a:bodyPr/>
          <a:lstStyle>
            <a:lvl1pPr>
              <a:defRPr>
                <a:ln>
                  <a:noFill/>
                </a:ln>
              </a:defRPr>
            </a:lvl1p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3" y="3685032"/>
            <a:ext cx="5236508" cy="2276856"/>
          </a:xfrm>
        </p:spPr>
        <p:txBody>
          <a:bodyPr vert="horz" lIns="0" tIns="0" rIns="0" bIns="0" rtlCol="0">
            <a:noAutofit/>
          </a:bodyPr>
          <a:lstStyle>
            <a:lvl1pPr>
              <a:defRPr lang="en-US" sz="3750" dirty="0">
                <a:ln w="3175">
                  <a:noFill/>
                </a:ln>
                <a:solidFill>
                  <a:schemeClr val="bg1"/>
                </a:solidFill>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F2ACCC36-2E9C-6D4C-BB6B-7A9BA138E936}"/>
              </a:ext>
            </a:extLst>
          </p:cNvPr>
          <p:cNvSpPr>
            <a:spLocks noGrp="1"/>
          </p:cNvSpPr>
          <p:nvPr>
            <p:ph type="title" hasCustomPrompt="1"/>
          </p:nvPr>
        </p:nvSpPr>
        <p:spPr>
          <a:xfrm>
            <a:off x="668992" y="537176"/>
            <a:ext cx="5236508" cy="3062105"/>
          </a:xfrm>
        </p:spPr>
        <p:txBody>
          <a:bodyPr/>
          <a:lstStyle>
            <a:lvl1pPr>
              <a:defRPr>
                <a:ln w="9525">
                  <a:noFill/>
                </a:ln>
                <a:solidFill>
                  <a:schemeClr val="bg1"/>
                </a:solidFill>
              </a:defRPr>
            </a:lvl1pPr>
          </a:lstStyle>
          <a:p>
            <a:r>
              <a:rPr lang="en-US"/>
              <a:t>Three Quarters Image Slide</a:t>
            </a:r>
          </a:p>
        </p:txBody>
      </p:sp>
      <p:sp>
        <p:nvSpPr>
          <p:cNvPr id="8" name="Freeform 5">
            <a:extLst>
              <a:ext uri="{FF2B5EF4-FFF2-40B4-BE49-F238E27FC236}">
                <a16:creationId xmlns:a16="http://schemas.microsoft.com/office/drawing/2014/main" id="{0B60F5D7-24EE-5D43-9631-E3C1C00DAE19}"/>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n>
                <a:noFill/>
              </a:ln>
            </a:endParaRPr>
          </a:p>
        </p:txBody>
      </p:sp>
    </p:spTree>
    <p:extLst>
      <p:ext uri="{BB962C8B-B14F-4D97-AF65-F5344CB8AC3E}">
        <p14:creationId xmlns:p14="http://schemas.microsoft.com/office/powerpoint/2010/main" val="222949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Half Image Slide">
    <p:bg>
      <p:bgPr>
        <a:solidFill>
          <a:srgbClr val="EB0000"/>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12192000" y="0"/>
            <a:ext cx="12192000" cy="13716000"/>
          </a:xfrm>
          <a:solidFill>
            <a:schemeClr val="bg1">
              <a:lumMod val="85000"/>
            </a:schemeClr>
          </a:solidFill>
        </p:spPr>
        <p:txBody>
          <a:bodyPr/>
          <a:lstStyle>
            <a:lvl1pPr>
              <a:defRPr>
                <a:ln>
                  <a:noFill/>
                </a:ln>
              </a:defRPr>
            </a:lvl1p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2" y="3685032"/>
            <a:ext cx="11120927" cy="2276856"/>
          </a:xfrm>
        </p:spPr>
        <p:txBody>
          <a:bodyPr vert="horz" lIns="0" tIns="0" rIns="0" bIns="0" rtlCol="0">
            <a:noAutofit/>
          </a:bodyPr>
          <a:lstStyle>
            <a:lvl1pPr>
              <a:defRPr lang="en-US" sz="3750" dirty="0">
                <a:ln w="3175">
                  <a:noFill/>
                </a:ln>
                <a:solidFill>
                  <a:schemeClr val="bg1"/>
                </a:solidFill>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F2ACCC36-2E9C-6D4C-BB6B-7A9BA138E936}"/>
              </a:ext>
            </a:extLst>
          </p:cNvPr>
          <p:cNvSpPr>
            <a:spLocks noGrp="1"/>
          </p:cNvSpPr>
          <p:nvPr>
            <p:ph type="title" hasCustomPrompt="1"/>
          </p:nvPr>
        </p:nvSpPr>
        <p:spPr>
          <a:xfrm>
            <a:off x="668992" y="537176"/>
            <a:ext cx="11142008" cy="3062105"/>
          </a:xfrm>
        </p:spPr>
        <p:txBody>
          <a:bodyPr/>
          <a:lstStyle>
            <a:lvl1pPr>
              <a:defRPr>
                <a:ln w="9525">
                  <a:noFill/>
                </a:ln>
                <a:solidFill>
                  <a:schemeClr val="bg1"/>
                </a:solidFill>
              </a:defRPr>
            </a:lvl1pPr>
          </a:lstStyle>
          <a:p>
            <a:r>
              <a:rPr lang="en-US"/>
              <a:t>Half Image Slide 1</a:t>
            </a:r>
          </a:p>
        </p:txBody>
      </p:sp>
      <p:sp>
        <p:nvSpPr>
          <p:cNvPr id="8" name="Freeform 5">
            <a:extLst>
              <a:ext uri="{FF2B5EF4-FFF2-40B4-BE49-F238E27FC236}">
                <a16:creationId xmlns:a16="http://schemas.microsoft.com/office/drawing/2014/main" id="{0B60F5D7-24EE-5D43-9631-E3C1C00DAE19}"/>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n>
                <a:noFill/>
              </a:ln>
            </a:endParaRPr>
          </a:p>
        </p:txBody>
      </p:sp>
      <p:sp>
        <p:nvSpPr>
          <p:cNvPr id="7" name="Text Placeholder 6">
            <a:extLst>
              <a:ext uri="{FF2B5EF4-FFF2-40B4-BE49-F238E27FC236}">
                <a16:creationId xmlns:a16="http://schemas.microsoft.com/office/drawing/2014/main" id="{811D0CA3-B974-D04C-9182-9E93BC0CCFC9}"/>
              </a:ext>
            </a:extLst>
          </p:cNvPr>
          <p:cNvSpPr>
            <a:spLocks noGrp="1"/>
          </p:cNvSpPr>
          <p:nvPr>
            <p:ph type="body" sz="quarter" idx="15"/>
          </p:nvPr>
        </p:nvSpPr>
        <p:spPr>
          <a:xfrm>
            <a:off x="695324" y="6759574"/>
            <a:ext cx="11115675" cy="5737225"/>
          </a:xfrm>
        </p:spPr>
        <p:txBody>
          <a:bodyPr/>
          <a:lstStyle>
            <a:lvl1pPr>
              <a:defRPr>
                <a:ln>
                  <a:noFill/>
                </a:ln>
                <a:solidFill>
                  <a:schemeClr val="bg1"/>
                </a:solidFill>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001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Half Image Slide 2">
    <p:bg>
      <p:bgPr>
        <a:solidFill>
          <a:srgbClr val="EB0000"/>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0" y="0"/>
            <a:ext cx="12192000" cy="13716000"/>
          </a:xfrm>
          <a:solidFill>
            <a:schemeClr val="bg1">
              <a:lumMod val="85000"/>
            </a:schemeClr>
          </a:solidFill>
        </p:spPr>
        <p:txBody>
          <a:bodyPr/>
          <a:lstStyle>
            <a:lvl1pPr>
              <a:defRPr>
                <a:ln>
                  <a:noFill/>
                </a:ln>
              </a:defRPr>
            </a:lvl1p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12539172" y="3685032"/>
            <a:ext cx="11120927" cy="2276856"/>
          </a:xfrm>
        </p:spPr>
        <p:txBody>
          <a:bodyPr vert="horz" lIns="0" tIns="0" rIns="0" bIns="0" rtlCol="0">
            <a:noAutofit/>
          </a:bodyPr>
          <a:lstStyle>
            <a:lvl1pPr>
              <a:defRPr lang="en-US" sz="3750" dirty="0">
                <a:ln w="3175">
                  <a:noFill/>
                </a:ln>
                <a:solidFill>
                  <a:schemeClr val="bg1"/>
                </a:solidFill>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F2ACCC36-2E9C-6D4C-BB6B-7A9BA138E936}"/>
              </a:ext>
            </a:extLst>
          </p:cNvPr>
          <p:cNvSpPr>
            <a:spLocks noGrp="1"/>
          </p:cNvSpPr>
          <p:nvPr>
            <p:ph type="title" hasCustomPrompt="1"/>
          </p:nvPr>
        </p:nvSpPr>
        <p:spPr>
          <a:xfrm>
            <a:off x="12518092" y="537176"/>
            <a:ext cx="11142008" cy="3062105"/>
          </a:xfrm>
        </p:spPr>
        <p:txBody>
          <a:bodyPr/>
          <a:lstStyle>
            <a:lvl1pPr>
              <a:defRPr>
                <a:ln w="9525">
                  <a:noFill/>
                </a:ln>
                <a:solidFill>
                  <a:schemeClr val="bg1"/>
                </a:solidFill>
              </a:defRPr>
            </a:lvl1pPr>
          </a:lstStyle>
          <a:p>
            <a:r>
              <a:rPr lang="en-US"/>
              <a:t>Half Image Slide 2</a:t>
            </a:r>
          </a:p>
        </p:txBody>
      </p:sp>
      <p:sp>
        <p:nvSpPr>
          <p:cNvPr id="8" name="Freeform 5">
            <a:extLst>
              <a:ext uri="{FF2B5EF4-FFF2-40B4-BE49-F238E27FC236}">
                <a16:creationId xmlns:a16="http://schemas.microsoft.com/office/drawing/2014/main" id="{0B60F5D7-24EE-5D43-9631-E3C1C00DAE19}"/>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n>
                <a:noFill/>
              </a:ln>
            </a:endParaRPr>
          </a:p>
        </p:txBody>
      </p:sp>
      <p:sp>
        <p:nvSpPr>
          <p:cNvPr id="7" name="Text Placeholder 6">
            <a:extLst>
              <a:ext uri="{FF2B5EF4-FFF2-40B4-BE49-F238E27FC236}">
                <a16:creationId xmlns:a16="http://schemas.microsoft.com/office/drawing/2014/main" id="{811D0CA3-B974-D04C-9182-9E93BC0CCFC9}"/>
              </a:ext>
            </a:extLst>
          </p:cNvPr>
          <p:cNvSpPr>
            <a:spLocks noGrp="1"/>
          </p:cNvSpPr>
          <p:nvPr>
            <p:ph type="body" sz="quarter" idx="15"/>
          </p:nvPr>
        </p:nvSpPr>
        <p:spPr>
          <a:xfrm>
            <a:off x="12544424" y="6759574"/>
            <a:ext cx="11115675" cy="5737225"/>
          </a:xfrm>
        </p:spPr>
        <p:txBody>
          <a:bodyPr/>
          <a:lstStyle>
            <a:lvl1pPr>
              <a:defRPr>
                <a:ln>
                  <a:noFill/>
                </a:ln>
                <a:solidFill>
                  <a:schemeClr val="bg1"/>
                </a:solidFill>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159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Half Image Slide 3">
    <p:bg>
      <p:bgPr>
        <a:solidFill>
          <a:srgbClr val="EB0000"/>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6302003" y="0"/>
            <a:ext cx="11826875" cy="13716000"/>
          </a:xfrm>
          <a:solidFill>
            <a:schemeClr val="bg1">
              <a:lumMod val="85000"/>
            </a:schemeClr>
          </a:solidFill>
        </p:spPr>
        <p:txBody>
          <a:bodyPr/>
          <a:lstStyle>
            <a:lvl1pPr>
              <a:defRPr>
                <a:ln>
                  <a:noFill/>
                </a:ln>
              </a:defRPr>
            </a:lvl1p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3" y="3685032"/>
            <a:ext cx="5215427" cy="2276856"/>
          </a:xfrm>
        </p:spPr>
        <p:txBody>
          <a:bodyPr vert="horz" lIns="0" tIns="0" rIns="0" bIns="0" rtlCol="0">
            <a:noAutofit/>
          </a:bodyPr>
          <a:lstStyle>
            <a:lvl1pPr>
              <a:defRPr lang="en-US" sz="3750" dirty="0">
                <a:ln w="3175">
                  <a:noFill/>
                </a:ln>
                <a:solidFill>
                  <a:schemeClr val="bg1"/>
                </a:solidFill>
              </a:defRPr>
            </a:lvl1pPr>
          </a:lstStyle>
          <a:p>
            <a:pPr marL="0" lvl="0" indent="0" fontAlgn="base">
              <a:buNone/>
            </a:pPr>
            <a:r>
              <a:rPr lang="en-US"/>
              <a:t>Subtitle or callout if needed, all titles and subtitles are sentence case </a:t>
            </a:r>
          </a:p>
        </p:txBody>
      </p:sp>
      <p:sp>
        <p:nvSpPr>
          <p:cNvPr id="7" name="Text Placeholder 6">
            <a:extLst>
              <a:ext uri="{FF2B5EF4-FFF2-40B4-BE49-F238E27FC236}">
                <a16:creationId xmlns:a16="http://schemas.microsoft.com/office/drawing/2014/main" id="{2592A8BA-00F9-DD43-8481-FE14DFB0D4A3}"/>
              </a:ext>
            </a:extLst>
          </p:cNvPr>
          <p:cNvSpPr>
            <a:spLocks noGrp="1"/>
          </p:cNvSpPr>
          <p:nvPr>
            <p:ph type="body" sz="quarter" idx="15"/>
          </p:nvPr>
        </p:nvSpPr>
        <p:spPr>
          <a:xfrm>
            <a:off x="18453100" y="621792"/>
            <a:ext cx="5207000" cy="12353544"/>
          </a:xfrm>
        </p:spPr>
        <p:txBody>
          <a:bodyPr vert="horz" lIns="0" tIns="0" rIns="0" bIns="0" rtlCol="0">
            <a:noAutofit/>
          </a:bodyPr>
          <a:lstStyle>
            <a:lvl1pPr marL="0" indent="-566928">
              <a:buNone/>
              <a:defRPr lang="en-US" smtClean="0">
                <a:ln>
                  <a:noFill/>
                </a:ln>
                <a:solidFill>
                  <a:schemeClr val="bg1"/>
                </a:solidFill>
              </a:defRPr>
            </a:lvl1pPr>
            <a:lvl2pPr indent="-566928">
              <a:defRPr lang="en-US" dirty="0" smtClean="0">
                <a:ln>
                  <a:noFill/>
                </a:ln>
                <a:solidFill>
                  <a:schemeClr val="bg1"/>
                </a:solidFill>
              </a:defRPr>
            </a:lvl2pPr>
            <a:lvl3pPr indent="-566928">
              <a:defRPr lang="en-US" dirty="0" smtClean="0">
                <a:ln>
                  <a:noFill/>
                </a:ln>
                <a:solidFill>
                  <a:schemeClr val="bg1"/>
                </a:solidFill>
              </a:defRPr>
            </a:lvl3pPr>
            <a:lvl4pPr indent="-566928">
              <a:defRPr lang="en-US" dirty="0" smtClean="0">
                <a:ln>
                  <a:noFill/>
                </a:ln>
                <a:solidFill>
                  <a:schemeClr val="bg1"/>
                </a:solidFill>
              </a:defRPr>
            </a:lvl4pPr>
            <a:lvl5pPr indent="-566928">
              <a:defRPr lang="en-US" dirty="0">
                <a:ln>
                  <a:noFill/>
                </a:ln>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88F813D3-270D-1743-AC1F-38F52F4492FB}"/>
              </a:ext>
            </a:extLst>
          </p:cNvPr>
          <p:cNvSpPr>
            <a:spLocks noGrp="1"/>
          </p:cNvSpPr>
          <p:nvPr>
            <p:ph type="title" hasCustomPrompt="1"/>
          </p:nvPr>
        </p:nvSpPr>
        <p:spPr>
          <a:xfrm>
            <a:off x="668992" y="537176"/>
            <a:ext cx="5236508" cy="3062105"/>
          </a:xfrm>
        </p:spPr>
        <p:txBody>
          <a:bodyPr/>
          <a:lstStyle>
            <a:lvl1pPr>
              <a:defRPr>
                <a:ln w="9525">
                  <a:noFill/>
                </a:ln>
                <a:solidFill>
                  <a:schemeClr val="bg1"/>
                </a:solidFill>
              </a:defRPr>
            </a:lvl1pPr>
          </a:lstStyle>
          <a:p>
            <a:r>
              <a:rPr lang="en-US"/>
              <a:t>Half Image</a:t>
            </a:r>
            <a:br>
              <a:rPr lang="en-US"/>
            </a:br>
            <a:r>
              <a:rPr lang="en-US"/>
              <a:t>Slide 3</a:t>
            </a:r>
          </a:p>
        </p:txBody>
      </p:sp>
      <p:sp>
        <p:nvSpPr>
          <p:cNvPr id="11" name="Freeform 5">
            <a:extLst>
              <a:ext uri="{FF2B5EF4-FFF2-40B4-BE49-F238E27FC236}">
                <a16:creationId xmlns:a16="http://schemas.microsoft.com/office/drawing/2014/main" id="{F157A664-DA27-D54A-9841-80BA581D6EFB}"/>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n>
                <a:noFill/>
              </a:ln>
            </a:endParaRPr>
          </a:p>
        </p:txBody>
      </p:sp>
    </p:spTree>
    <p:extLst>
      <p:ext uri="{BB962C8B-B14F-4D97-AF65-F5344CB8AC3E}">
        <p14:creationId xmlns:p14="http://schemas.microsoft.com/office/powerpoint/2010/main" val="270348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Full Screen w PostIts 0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21AA0E-9E2E-CD48-B732-33823216CA71}"/>
              </a:ext>
            </a:extLst>
          </p:cNvPr>
          <p:cNvSpPr>
            <a:spLocks noGrp="1"/>
          </p:cNvSpPr>
          <p:nvPr>
            <p:ph type="pic" sz="quarter" idx="12"/>
          </p:nvPr>
        </p:nvSpPr>
        <p:spPr>
          <a:xfrm>
            <a:off x="0" y="0"/>
            <a:ext cx="24387048" cy="13716000"/>
          </a:xfrm>
          <a:solidFill>
            <a:schemeClr val="bg1">
              <a:lumMod val="85000"/>
            </a:schemeClr>
          </a:solidFill>
        </p:spPr>
        <p:txBody>
          <a:bodyPr/>
          <a:lstStyle>
            <a:lvl1pPr>
              <a:defRPr>
                <a:ln>
                  <a:noFill/>
                </a:ln>
              </a:defRPr>
            </a:lvl1pPr>
          </a:lstStyle>
          <a:p>
            <a:endParaRPr lang="en-US"/>
          </a:p>
        </p:txBody>
      </p:sp>
      <p:sp>
        <p:nvSpPr>
          <p:cNvPr id="3" name="Footer Placeholder 2">
            <a:extLst>
              <a:ext uri="{FF2B5EF4-FFF2-40B4-BE49-F238E27FC236}">
                <a16:creationId xmlns:a16="http://schemas.microsoft.com/office/drawing/2014/main" id="{90DE15A5-4D9F-1F4C-A2FE-BCE9333BF5EC}"/>
              </a:ext>
            </a:extLst>
          </p:cNvPr>
          <p:cNvSpPr>
            <a:spLocks noGrp="1"/>
          </p:cNvSpPr>
          <p:nvPr>
            <p:ph type="ftr" sz="quarter" idx="10"/>
          </p:nvPr>
        </p:nvSpPr>
        <p:spPr>
          <a:xfrm>
            <a:off x="6629400" y="13000314"/>
            <a:ext cx="5518291" cy="486410"/>
          </a:xfrm>
          <a:prstGeom prst="rect">
            <a:avLst/>
          </a:prstGeom>
        </p:spPr>
        <p:txBody>
          <a:bodyPr/>
          <a:lstStyle>
            <a:lvl1pPr>
              <a:defRPr>
                <a:ln>
                  <a:noFill/>
                </a:ln>
                <a:solidFill>
                  <a:schemeClr val="bg1"/>
                </a:solidFill>
              </a:defRPr>
            </a:lvl1pPr>
          </a:lstStyle>
          <a:p>
            <a:endParaRPr lang="en-US"/>
          </a:p>
        </p:txBody>
      </p:sp>
      <p:sp>
        <p:nvSpPr>
          <p:cNvPr id="7" name="Rectangle 6">
            <a:extLst>
              <a:ext uri="{FF2B5EF4-FFF2-40B4-BE49-F238E27FC236}">
                <a16:creationId xmlns:a16="http://schemas.microsoft.com/office/drawing/2014/main" id="{A42B1984-5E0B-E749-9949-D723D715A47A}"/>
              </a:ext>
            </a:extLst>
          </p:cNvPr>
          <p:cNvSpPr/>
          <p:nvPr userDrawn="1"/>
        </p:nvSpPr>
        <p:spPr>
          <a:xfrm>
            <a:off x="18135599" y="4800600"/>
            <a:ext cx="5524501" cy="4114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9">
            <a:extLst>
              <a:ext uri="{FF2B5EF4-FFF2-40B4-BE49-F238E27FC236}">
                <a16:creationId xmlns:a16="http://schemas.microsoft.com/office/drawing/2014/main" id="{F9B1F1B6-DA20-BF4A-97CD-0AAABFCC97B0}"/>
              </a:ext>
            </a:extLst>
          </p:cNvPr>
          <p:cNvSpPr>
            <a:spLocks noGrp="1"/>
          </p:cNvSpPr>
          <p:nvPr>
            <p:ph type="body" sz="quarter" idx="13"/>
          </p:nvPr>
        </p:nvSpPr>
        <p:spPr>
          <a:xfrm>
            <a:off x="18449924" y="5045074"/>
            <a:ext cx="4873869" cy="3527425"/>
          </a:xfrm>
        </p:spPr>
        <p:txBody>
          <a:bodyPr/>
          <a:lstStyle>
            <a:lvl1pPr>
              <a:defRPr>
                <a:ln>
                  <a:noFill/>
                </a:ln>
              </a:defRPr>
            </a:lvl1pPr>
            <a:lvl2pPr>
              <a:defRPr>
                <a:ln>
                  <a:noFill/>
                </a:ln>
              </a:defRPr>
            </a:lvl2pPr>
            <a:lvl3pPr>
              <a:defRPr>
                <a:ln>
                  <a:noFill/>
                </a:ln>
              </a:defRPr>
            </a:lvl3pPr>
            <a:lvl4pPr>
              <a:defRPr>
                <a:ln>
                  <a:noFill/>
                </a:ln>
              </a:defRPr>
            </a:lvl4pPr>
            <a:lvl5pPr>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a:extLst>
              <a:ext uri="{FF2B5EF4-FFF2-40B4-BE49-F238E27FC236}">
                <a16:creationId xmlns:a16="http://schemas.microsoft.com/office/drawing/2014/main" id="{58C4667B-36E6-384D-9236-5ED44E3130B6}"/>
              </a:ext>
            </a:extLst>
          </p:cNvPr>
          <p:cNvSpPr>
            <a:spLocks noGrp="1"/>
          </p:cNvSpPr>
          <p:nvPr>
            <p:ph type="title"/>
          </p:nvPr>
        </p:nvSpPr>
        <p:spPr>
          <a:xfrm>
            <a:off x="12188952" y="731520"/>
            <a:ext cx="5943600" cy="4069080"/>
          </a:xfrm>
          <a:solidFill>
            <a:schemeClr val="accent1"/>
          </a:solidFill>
          <a:ln w="12700">
            <a:noFill/>
          </a:ln>
        </p:spPr>
        <p:txBody>
          <a:bodyPr vert="horz" lIns="329184" tIns="155448" rIns="329184" bIns="155448" rtlCol="0" anchor="t" anchorCtr="0">
            <a:noAutofit/>
          </a:bodyPr>
          <a:lstStyle>
            <a:lvl1pPr>
              <a:defRPr lang="en-US" dirty="0">
                <a:ln w="9525">
                  <a:noFill/>
                </a:ln>
                <a:solidFill>
                  <a:srgbClr val="EB0000"/>
                </a:solidFill>
              </a:defRPr>
            </a:lvl1pPr>
          </a:lstStyle>
          <a:p>
            <a:pPr marL="0" lvl="0" indent="0">
              <a:spcAft>
                <a:spcPts val="3000"/>
              </a:spcAft>
              <a:buFont typeface="Arial" panose="020B0604020202020204" pitchFamily="34" charset="0"/>
            </a:pPr>
            <a:r>
              <a:rPr lang="en-US"/>
              <a:t>Click to edit Master title style</a:t>
            </a:r>
          </a:p>
        </p:txBody>
      </p:sp>
      <p:pic>
        <p:nvPicPr>
          <p:cNvPr id="8" name="Picture 7">
            <a:extLst>
              <a:ext uri="{FF2B5EF4-FFF2-40B4-BE49-F238E27FC236}">
                <a16:creationId xmlns:a16="http://schemas.microsoft.com/office/drawing/2014/main" id="{9F4799DD-2382-B846-9F36-9A5ED5C857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399025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PostIt Image w Column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21AA0E-9E2E-CD48-B732-33823216CA71}"/>
              </a:ext>
            </a:extLst>
          </p:cNvPr>
          <p:cNvSpPr>
            <a:spLocks noGrp="1"/>
          </p:cNvSpPr>
          <p:nvPr>
            <p:ph type="pic" sz="quarter" idx="12"/>
          </p:nvPr>
        </p:nvSpPr>
        <p:spPr>
          <a:xfrm>
            <a:off x="0" y="0"/>
            <a:ext cx="24387048" cy="9906000"/>
          </a:xfrm>
          <a:solidFill>
            <a:schemeClr val="bg1">
              <a:lumMod val="85000"/>
            </a:schemeClr>
          </a:solidFill>
        </p:spPr>
        <p:txBody>
          <a:bodyPr/>
          <a:lstStyle>
            <a:lvl1pPr>
              <a:defRPr>
                <a:ln>
                  <a:noFill/>
                </a:ln>
              </a:defRPr>
            </a:lvl1pPr>
          </a:lstStyle>
          <a:p>
            <a:endParaRPr lang="en-US"/>
          </a:p>
        </p:txBody>
      </p:sp>
      <p:sp>
        <p:nvSpPr>
          <p:cNvPr id="8" name="Rectangle 7">
            <a:extLst>
              <a:ext uri="{FF2B5EF4-FFF2-40B4-BE49-F238E27FC236}">
                <a16:creationId xmlns:a16="http://schemas.microsoft.com/office/drawing/2014/main" id="{94D6C60C-9860-B84D-961D-AD6D55618A64}"/>
              </a:ext>
            </a:extLst>
          </p:cNvPr>
          <p:cNvSpPr/>
          <p:nvPr userDrawn="1"/>
        </p:nvSpPr>
        <p:spPr>
          <a:xfrm>
            <a:off x="346321" y="728581"/>
            <a:ext cx="5940425" cy="30814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AD5C2CD8-DC86-C544-8C8F-8AA6368F4C1E}"/>
              </a:ext>
            </a:extLst>
          </p:cNvPr>
          <p:cNvSpPr>
            <a:spLocks noGrp="1"/>
          </p:cNvSpPr>
          <p:nvPr>
            <p:ph type="title"/>
          </p:nvPr>
        </p:nvSpPr>
        <p:spPr>
          <a:xfrm>
            <a:off x="347472" y="731520"/>
            <a:ext cx="5943600" cy="3078480"/>
          </a:xfrm>
          <a:solidFill>
            <a:schemeClr val="accent1"/>
          </a:solidFill>
        </p:spPr>
        <p:txBody>
          <a:bodyPr lIns="329184" tIns="155448" rIns="329184" bIns="155448"/>
          <a:lstStyle>
            <a:lvl1pPr>
              <a:defRPr>
                <a:ln w="9525">
                  <a:noFill/>
                </a:ln>
              </a:defRPr>
            </a:lvl1pPr>
          </a:lstStyle>
          <a:p>
            <a:r>
              <a:rPr lang="en-US"/>
              <a:t>Click to edit Master title style</a:t>
            </a:r>
          </a:p>
        </p:txBody>
      </p:sp>
      <p:sp>
        <p:nvSpPr>
          <p:cNvPr id="12" name="Text Placeholder 11">
            <a:extLst>
              <a:ext uri="{FF2B5EF4-FFF2-40B4-BE49-F238E27FC236}">
                <a16:creationId xmlns:a16="http://schemas.microsoft.com/office/drawing/2014/main" id="{DCC058C0-AC01-CB46-87CA-5136C7D81224}"/>
              </a:ext>
            </a:extLst>
          </p:cNvPr>
          <p:cNvSpPr>
            <a:spLocks noGrp="1"/>
          </p:cNvSpPr>
          <p:nvPr>
            <p:ph type="body" sz="quarter" idx="15" hasCustomPrompt="1"/>
          </p:nvPr>
        </p:nvSpPr>
        <p:spPr>
          <a:xfrm>
            <a:off x="6604000" y="10150475"/>
            <a:ext cx="5207000"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 Logo 1</a:t>
            </a:r>
          </a:p>
        </p:txBody>
      </p:sp>
      <p:sp>
        <p:nvSpPr>
          <p:cNvPr id="14" name="Text Placeholder 13">
            <a:extLst>
              <a:ext uri="{FF2B5EF4-FFF2-40B4-BE49-F238E27FC236}">
                <a16:creationId xmlns:a16="http://schemas.microsoft.com/office/drawing/2014/main" id="{3A174CE8-FAED-E344-9D43-F895B3880257}"/>
              </a:ext>
            </a:extLst>
          </p:cNvPr>
          <p:cNvSpPr>
            <a:spLocks noGrp="1"/>
          </p:cNvSpPr>
          <p:nvPr>
            <p:ph type="body" sz="quarter" idx="16" hasCustomPrompt="1"/>
          </p:nvPr>
        </p:nvSpPr>
        <p:spPr>
          <a:xfrm>
            <a:off x="6605334" y="10777566"/>
            <a:ext cx="5212080" cy="1874519"/>
          </a:xfrm>
        </p:spPr>
        <p:txBody>
          <a:bodyPr vert="horz" lIns="0" tIns="0" rIns="0" bIns="0" rtlCol="0">
            <a:noAutofit/>
          </a:bodyPr>
          <a:lstStyle>
            <a:lvl1pPr>
              <a:defRPr lang="en-US" sz="2250" dirty="0" smtClean="0">
                <a:ln>
                  <a:noFill/>
                </a:ln>
              </a:defRPr>
            </a:lvl1pPr>
            <a:lvl2pPr>
              <a:defRPr lang="en-US" sz="2250" dirty="0" smtClean="0"/>
            </a:lvl2pPr>
            <a:lvl3pPr>
              <a:defRPr lang="en-US" sz="2250" dirty="0" smtClean="0"/>
            </a:lvl3pPr>
            <a:lvl4pPr>
              <a:defRPr lang="en-US" sz="2250" dirty="0" smtClean="0"/>
            </a:lvl4pPr>
            <a:lvl5pPr>
              <a:defRPr lang="en-US" sz="2250" dirty="0"/>
            </a:lvl5pPr>
          </a:lstStyle>
          <a:p>
            <a:pPr lvl="0">
              <a:spcAft>
                <a:spcPts val="2250"/>
              </a:spcAft>
            </a:pPr>
            <a:r>
              <a:rPr lang="en-US"/>
              <a:t>Text Here. Replace header with a logo/icon if needed.</a:t>
            </a:r>
          </a:p>
        </p:txBody>
      </p:sp>
      <p:sp>
        <p:nvSpPr>
          <p:cNvPr id="17" name="Text Placeholder 16">
            <a:extLst>
              <a:ext uri="{FF2B5EF4-FFF2-40B4-BE49-F238E27FC236}">
                <a16:creationId xmlns:a16="http://schemas.microsoft.com/office/drawing/2014/main" id="{90495CBD-86BD-F448-B412-5619D1E08B92}"/>
              </a:ext>
            </a:extLst>
          </p:cNvPr>
          <p:cNvSpPr>
            <a:spLocks noGrp="1"/>
          </p:cNvSpPr>
          <p:nvPr>
            <p:ph type="body" sz="quarter" idx="17" hasCustomPrompt="1"/>
          </p:nvPr>
        </p:nvSpPr>
        <p:spPr>
          <a:xfrm>
            <a:off x="12545314" y="10149840"/>
            <a:ext cx="5202936" cy="457200"/>
          </a:xfrm>
        </p:spPr>
        <p:txBody>
          <a:bodyPr vert="horz" lIns="0" tIns="0" rIns="0" bIns="0" rtlCol="0">
            <a:noAutofit/>
          </a:bodyPr>
          <a:lstStyle>
            <a:lvl1pPr>
              <a:defRPr lang="en-US" b="1" dirty="0" smtClean="0">
                <a:ln>
                  <a:noFill/>
                </a:ln>
              </a:defRPr>
            </a:lvl1pPr>
            <a:lvl2pPr>
              <a:defRPr lang="en-US" dirty="0" smtClean="0"/>
            </a:lvl2pPr>
            <a:lvl3pPr>
              <a:defRPr lang="en-US" dirty="0" smtClean="0"/>
            </a:lvl3pPr>
            <a:lvl4pPr>
              <a:defRPr lang="en-US" dirty="0" smtClean="0"/>
            </a:lvl4pPr>
            <a:lvl5pPr>
              <a:defRPr lang="en-US" dirty="0"/>
            </a:lvl5pPr>
          </a:lstStyle>
          <a:p>
            <a:pPr lvl="0"/>
            <a:r>
              <a:rPr lang="en-US"/>
              <a:t>Header / Logo 2</a:t>
            </a:r>
          </a:p>
        </p:txBody>
      </p:sp>
      <p:sp>
        <p:nvSpPr>
          <p:cNvPr id="19" name="Text Placeholder 18">
            <a:extLst>
              <a:ext uri="{FF2B5EF4-FFF2-40B4-BE49-F238E27FC236}">
                <a16:creationId xmlns:a16="http://schemas.microsoft.com/office/drawing/2014/main" id="{C019A4AC-BDD1-5E47-B147-29012BDE337D}"/>
              </a:ext>
            </a:extLst>
          </p:cNvPr>
          <p:cNvSpPr>
            <a:spLocks noGrp="1"/>
          </p:cNvSpPr>
          <p:nvPr>
            <p:ph type="body" sz="quarter" idx="18" hasCustomPrompt="1"/>
          </p:nvPr>
        </p:nvSpPr>
        <p:spPr>
          <a:xfrm>
            <a:off x="12545568" y="10774807"/>
            <a:ext cx="5212080" cy="1874519"/>
          </a:xfrm>
        </p:spPr>
        <p:txBody>
          <a:bodyPr vert="horz" lIns="0" tIns="0" rIns="0" bIns="0" rtlCol="0">
            <a:noAutofit/>
          </a:bodyPr>
          <a:lstStyle>
            <a:lvl1pPr>
              <a:defRPr lang="en-US" sz="2250" dirty="0" smtClean="0">
                <a:ln>
                  <a:noFill/>
                </a:ln>
              </a:defRPr>
            </a:lvl1pPr>
            <a:lvl2pPr>
              <a:defRPr lang="en-US" sz="2250" dirty="0" smtClean="0"/>
            </a:lvl2pPr>
            <a:lvl3pPr>
              <a:defRPr lang="en-US" sz="2250" dirty="0" smtClean="0"/>
            </a:lvl3pPr>
            <a:lvl4pPr>
              <a:defRPr lang="en-US" sz="2250" dirty="0" smtClean="0"/>
            </a:lvl4pPr>
            <a:lvl5pPr>
              <a:defRPr lang="en-US" sz="2250" dirty="0"/>
            </a:lvl5pPr>
          </a:lstStyle>
          <a:p>
            <a:pPr lvl="0">
              <a:spcAft>
                <a:spcPts val="2250"/>
              </a:spcAft>
            </a:pPr>
            <a:r>
              <a:rPr lang="en-US"/>
              <a:t>Text Here. Replace header with a logo/icon if needed.</a:t>
            </a:r>
          </a:p>
        </p:txBody>
      </p:sp>
      <p:sp>
        <p:nvSpPr>
          <p:cNvPr id="21" name="Text Placeholder 20">
            <a:extLst>
              <a:ext uri="{FF2B5EF4-FFF2-40B4-BE49-F238E27FC236}">
                <a16:creationId xmlns:a16="http://schemas.microsoft.com/office/drawing/2014/main" id="{23F25846-6125-3043-A992-08E3E149E901}"/>
              </a:ext>
            </a:extLst>
          </p:cNvPr>
          <p:cNvSpPr>
            <a:spLocks noGrp="1"/>
          </p:cNvSpPr>
          <p:nvPr>
            <p:ph type="body" sz="quarter" idx="19" hasCustomPrompt="1"/>
          </p:nvPr>
        </p:nvSpPr>
        <p:spPr>
          <a:xfrm>
            <a:off x="18451449" y="10149840"/>
            <a:ext cx="5202936"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 Logo 3</a:t>
            </a:r>
          </a:p>
        </p:txBody>
      </p:sp>
      <p:sp>
        <p:nvSpPr>
          <p:cNvPr id="23" name="Text Placeholder 22">
            <a:extLst>
              <a:ext uri="{FF2B5EF4-FFF2-40B4-BE49-F238E27FC236}">
                <a16:creationId xmlns:a16="http://schemas.microsoft.com/office/drawing/2014/main" id="{95B46F53-F64E-AC4D-B9A3-A430265FFAD6}"/>
              </a:ext>
            </a:extLst>
          </p:cNvPr>
          <p:cNvSpPr>
            <a:spLocks noGrp="1"/>
          </p:cNvSpPr>
          <p:nvPr>
            <p:ph type="body" sz="quarter" idx="20" hasCustomPrompt="1"/>
          </p:nvPr>
        </p:nvSpPr>
        <p:spPr>
          <a:xfrm>
            <a:off x="18452592" y="10780776"/>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spcAft>
                <a:spcPts val="2250"/>
              </a:spcAft>
            </a:pPr>
            <a:r>
              <a:rPr lang="en-US"/>
              <a:t>Text Here. Replace header with a logo/icon if needed.</a:t>
            </a:r>
          </a:p>
        </p:txBody>
      </p:sp>
      <p:sp>
        <p:nvSpPr>
          <p:cNvPr id="24" name="Freeform 5">
            <a:extLst>
              <a:ext uri="{FF2B5EF4-FFF2-40B4-BE49-F238E27FC236}">
                <a16:creationId xmlns:a16="http://schemas.microsoft.com/office/drawing/2014/main" id="{348EC69C-A083-3247-99EE-F0491CBBF240}"/>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ln>
                <a:noFill/>
              </a:ln>
            </a:endParaRPr>
          </a:p>
        </p:txBody>
      </p:sp>
    </p:spTree>
    <p:extLst>
      <p:ext uri="{BB962C8B-B14F-4D97-AF65-F5344CB8AC3E}">
        <p14:creationId xmlns:p14="http://schemas.microsoft.com/office/powerpoint/2010/main" val="364818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PostIt Image w Column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21AA0E-9E2E-CD48-B732-33823216CA71}"/>
              </a:ext>
            </a:extLst>
          </p:cNvPr>
          <p:cNvSpPr>
            <a:spLocks noGrp="1"/>
          </p:cNvSpPr>
          <p:nvPr>
            <p:ph type="pic" sz="quarter" idx="12"/>
          </p:nvPr>
        </p:nvSpPr>
        <p:spPr>
          <a:xfrm>
            <a:off x="0" y="0"/>
            <a:ext cx="24387048" cy="9906000"/>
          </a:xfrm>
          <a:solidFill>
            <a:schemeClr val="bg1">
              <a:lumMod val="85000"/>
            </a:schemeClr>
          </a:solidFill>
        </p:spPr>
        <p:txBody>
          <a:bodyPr/>
          <a:lstStyle>
            <a:lvl1pPr>
              <a:defRPr>
                <a:ln>
                  <a:noFill/>
                </a:ln>
              </a:defRPr>
            </a:lvl1pPr>
          </a:lstStyle>
          <a:p>
            <a:endParaRPr lang="en-US"/>
          </a:p>
        </p:txBody>
      </p:sp>
      <p:sp>
        <p:nvSpPr>
          <p:cNvPr id="12" name="Text Placeholder 11">
            <a:extLst>
              <a:ext uri="{FF2B5EF4-FFF2-40B4-BE49-F238E27FC236}">
                <a16:creationId xmlns:a16="http://schemas.microsoft.com/office/drawing/2014/main" id="{DCC058C0-AC01-CB46-87CA-5136C7D81224}"/>
              </a:ext>
            </a:extLst>
          </p:cNvPr>
          <p:cNvSpPr>
            <a:spLocks noGrp="1"/>
          </p:cNvSpPr>
          <p:nvPr>
            <p:ph type="body" sz="quarter" idx="15" hasCustomPrompt="1"/>
          </p:nvPr>
        </p:nvSpPr>
        <p:spPr>
          <a:xfrm>
            <a:off x="6604000" y="10150475"/>
            <a:ext cx="5207000"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 Logo 1</a:t>
            </a:r>
          </a:p>
        </p:txBody>
      </p:sp>
      <p:sp>
        <p:nvSpPr>
          <p:cNvPr id="14" name="Text Placeholder 13">
            <a:extLst>
              <a:ext uri="{FF2B5EF4-FFF2-40B4-BE49-F238E27FC236}">
                <a16:creationId xmlns:a16="http://schemas.microsoft.com/office/drawing/2014/main" id="{3A174CE8-FAED-E344-9D43-F895B3880257}"/>
              </a:ext>
            </a:extLst>
          </p:cNvPr>
          <p:cNvSpPr>
            <a:spLocks noGrp="1"/>
          </p:cNvSpPr>
          <p:nvPr>
            <p:ph type="body" sz="quarter" idx="16" hasCustomPrompt="1"/>
          </p:nvPr>
        </p:nvSpPr>
        <p:spPr>
          <a:xfrm>
            <a:off x="6605334" y="10777566"/>
            <a:ext cx="5212080" cy="1874519"/>
          </a:xfrm>
        </p:spPr>
        <p:txBody>
          <a:bodyPr vert="horz" lIns="0" tIns="0" rIns="0" bIns="0" rtlCol="0">
            <a:noAutofit/>
          </a:bodyPr>
          <a:lstStyle>
            <a:lvl1pPr>
              <a:defRPr lang="en-US" sz="2250" dirty="0" smtClean="0">
                <a:ln>
                  <a:noFill/>
                </a:ln>
              </a:defRPr>
            </a:lvl1pPr>
            <a:lvl2pPr>
              <a:defRPr lang="en-US" sz="2250" dirty="0" smtClean="0"/>
            </a:lvl2pPr>
            <a:lvl3pPr>
              <a:defRPr lang="en-US" sz="2250" dirty="0" smtClean="0"/>
            </a:lvl3pPr>
            <a:lvl4pPr>
              <a:defRPr lang="en-US" sz="2250" dirty="0" smtClean="0"/>
            </a:lvl4pPr>
            <a:lvl5pPr>
              <a:defRPr lang="en-US" sz="2250" dirty="0"/>
            </a:lvl5pPr>
          </a:lstStyle>
          <a:p>
            <a:pPr lvl="0">
              <a:spcAft>
                <a:spcPts val="2250"/>
              </a:spcAft>
            </a:pPr>
            <a:r>
              <a:rPr lang="en-US"/>
              <a:t>Text Here. Replace header with a logo/icon if needed.</a:t>
            </a:r>
          </a:p>
        </p:txBody>
      </p:sp>
      <p:sp>
        <p:nvSpPr>
          <p:cNvPr id="17" name="Text Placeholder 16">
            <a:extLst>
              <a:ext uri="{FF2B5EF4-FFF2-40B4-BE49-F238E27FC236}">
                <a16:creationId xmlns:a16="http://schemas.microsoft.com/office/drawing/2014/main" id="{90495CBD-86BD-F448-B412-5619D1E08B92}"/>
              </a:ext>
            </a:extLst>
          </p:cNvPr>
          <p:cNvSpPr>
            <a:spLocks noGrp="1"/>
          </p:cNvSpPr>
          <p:nvPr>
            <p:ph type="body" sz="quarter" idx="17" hasCustomPrompt="1"/>
          </p:nvPr>
        </p:nvSpPr>
        <p:spPr>
          <a:xfrm>
            <a:off x="12545314" y="10149840"/>
            <a:ext cx="5202936" cy="457200"/>
          </a:xfrm>
        </p:spPr>
        <p:txBody>
          <a:bodyPr vert="horz" lIns="0" tIns="0" rIns="0" bIns="0" rtlCol="0">
            <a:noAutofit/>
          </a:bodyPr>
          <a:lstStyle>
            <a:lvl1pPr>
              <a:defRPr lang="en-US" b="1" dirty="0" smtClean="0">
                <a:ln>
                  <a:noFill/>
                </a:ln>
              </a:defRPr>
            </a:lvl1pPr>
            <a:lvl2pPr>
              <a:defRPr lang="en-US" dirty="0" smtClean="0"/>
            </a:lvl2pPr>
            <a:lvl3pPr>
              <a:defRPr lang="en-US" dirty="0" smtClean="0"/>
            </a:lvl3pPr>
            <a:lvl4pPr>
              <a:defRPr lang="en-US" dirty="0" smtClean="0"/>
            </a:lvl4pPr>
            <a:lvl5pPr>
              <a:defRPr lang="en-US" dirty="0"/>
            </a:lvl5pPr>
          </a:lstStyle>
          <a:p>
            <a:pPr lvl="0"/>
            <a:r>
              <a:rPr lang="en-US"/>
              <a:t>Header / Logo 2</a:t>
            </a:r>
          </a:p>
        </p:txBody>
      </p:sp>
      <p:sp>
        <p:nvSpPr>
          <p:cNvPr id="19" name="Text Placeholder 18">
            <a:extLst>
              <a:ext uri="{FF2B5EF4-FFF2-40B4-BE49-F238E27FC236}">
                <a16:creationId xmlns:a16="http://schemas.microsoft.com/office/drawing/2014/main" id="{C019A4AC-BDD1-5E47-B147-29012BDE337D}"/>
              </a:ext>
            </a:extLst>
          </p:cNvPr>
          <p:cNvSpPr>
            <a:spLocks noGrp="1"/>
          </p:cNvSpPr>
          <p:nvPr>
            <p:ph type="body" sz="quarter" idx="18" hasCustomPrompt="1"/>
          </p:nvPr>
        </p:nvSpPr>
        <p:spPr>
          <a:xfrm>
            <a:off x="12545568" y="10774807"/>
            <a:ext cx="5212080" cy="1874519"/>
          </a:xfrm>
        </p:spPr>
        <p:txBody>
          <a:bodyPr vert="horz" lIns="0" tIns="0" rIns="0" bIns="0" rtlCol="0">
            <a:noAutofit/>
          </a:bodyPr>
          <a:lstStyle>
            <a:lvl1pPr>
              <a:defRPr lang="en-US" sz="2250" dirty="0" smtClean="0">
                <a:ln>
                  <a:noFill/>
                </a:ln>
              </a:defRPr>
            </a:lvl1pPr>
            <a:lvl2pPr>
              <a:defRPr lang="en-US" sz="2250" dirty="0" smtClean="0"/>
            </a:lvl2pPr>
            <a:lvl3pPr>
              <a:defRPr lang="en-US" sz="2250" dirty="0" smtClean="0"/>
            </a:lvl3pPr>
            <a:lvl4pPr>
              <a:defRPr lang="en-US" sz="2250" dirty="0" smtClean="0"/>
            </a:lvl4pPr>
            <a:lvl5pPr>
              <a:defRPr lang="en-US" sz="2250" dirty="0"/>
            </a:lvl5pPr>
          </a:lstStyle>
          <a:p>
            <a:pPr lvl="0">
              <a:spcAft>
                <a:spcPts val="2250"/>
              </a:spcAft>
            </a:pPr>
            <a:r>
              <a:rPr lang="en-US"/>
              <a:t>Text Here. Replace header with a logo/icon if needed.</a:t>
            </a:r>
          </a:p>
        </p:txBody>
      </p:sp>
      <p:sp>
        <p:nvSpPr>
          <p:cNvPr id="21" name="Text Placeholder 20">
            <a:extLst>
              <a:ext uri="{FF2B5EF4-FFF2-40B4-BE49-F238E27FC236}">
                <a16:creationId xmlns:a16="http://schemas.microsoft.com/office/drawing/2014/main" id="{23F25846-6125-3043-A992-08E3E149E901}"/>
              </a:ext>
            </a:extLst>
          </p:cNvPr>
          <p:cNvSpPr>
            <a:spLocks noGrp="1"/>
          </p:cNvSpPr>
          <p:nvPr>
            <p:ph type="body" sz="quarter" idx="19" hasCustomPrompt="1"/>
          </p:nvPr>
        </p:nvSpPr>
        <p:spPr>
          <a:xfrm>
            <a:off x="18451449" y="10149840"/>
            <a:ext cx="5202936"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 Logo 3</a:t>
            </a:r>
          </a:p>
        </p:txBody>
      </p:sp>
      <p:sp>
        <p:nvSpPr>
          <p:cNvPr id="23" name="Text Placeholder 22">
            <a:extLst>
              <a:ext uri="{FF2B5EF4-FFF2-40B4-BE49-F238E27FC236}">
                <a16:creationId xmlns:a16="http://schemas.microsoft.com/office/drawing/2014/main" id="{95B46F53-F64E-AC4D-B9A3-A430265FFAD6}"/>
              </a:ext>
            </a:extLst>
          </p:cNvPr>
          <p:cNvSpPr>
            <a:spLocks noGrp="1"/>
          </p:cNvSpPr>
          <p:nvPr>
            <p:ph type="body" sz="quarter" idx="20" hasCustomPrompt="1"/>
          </p:nvPr>
        </p:nvSpPr>
        <p:spPr>
          <a:xfrm>
            <a:off x="18452592" y="10780776"/>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spcAft>
                <a:spcPts val="2250"/>
              </a:spcAft>
            </a:pPr>
            <a:r>
              <a:rPr lang="en-US"/>
              <a:t>Text Here. Replace header with a logo/icon if needed.</a:t>
            </a:r>
          </a:p>
        </p:txBody>
      </p:sp>
      <p:sp>
        <p:nvSpPr>
          <p:cNvPr id="24" name="Freeform 5">
            <a:extLst>
              <a:ext uri="{FF2B5EF4-FFF2-40B4-BE49-F238E27FC236}">
                <a16:creationId xmlns:a16="http://schemas.microsoft.com/office/drawing/2014/main" id="{348EC69C-A083-3247-99EE-F0491CBBF240}"/>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ln>
                <a:noFill/>
              </a:ln>
            </a:endParaRPr>
          </a:p>
        </p:txBody>
      </p:sp>
    </p:spTree>
    <p:extLst>
      <p:ext uri="{BB962C8B-B14F-4D97-AF65-F5344CB8AC3E}">
        <p14:creationId xmlns:p14="http://schemas.microsoft.com/office/powerpoint/2010/main" val="288549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4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0" y="0"/>
            <a:ext cx="12191999" cy="6729413"/>
          </a:xfrm>
          <a:prstGeom prst="rect">
            <a:avLst/>
          </a:prstGeom>
          <a:solidFill>
            <a:srgbClr val="950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667B03D-3B0E-4A16-8455-9D5E13184485}"/>
              </a:ext>
            </a:extLst>
          </p:cNvPr>
          <p:cNvSpPr>
            <a:spLocks noGrp="1"/>
          </p:cNvSpPr>
          <p:nvPr>
            <p:ph type="title" hasCustomPrompt="1"/>
          </p:nvPr>
        </p:nvSpPr>
        <p:spPr>
          <a:xfrm>
            <a:off x="667512" y="539496"/>
            <a:ext cx="10377006" cy="4695892"/>
          </a:xfrm>
          <a:ln w="12700">
            <a:noFill/>
          </a:ln>
        </p:spPr>
        <p:txBody>
          <a:bodyPr vert="horz" lIns="0" tIns="0" rIns="0" bIns="0" rtlCol="0" anchor="t" anchorCtr="0">
            <a:noAutofit/>
          </a:bodyPr>
          <a:lstStyle>
            <a:lvl1pPr>
              <a:defRPr lang="en-US" dirty="0">
                <a:ln w="9525">
                  <a:noFill/>
                </a:ln>
                <a:solidFill>
                  <a:schemeClr val="bg1"/>
                </a:solidFill>
              </a:defRPr>
            </a:lvl1pPr>
          </a:lstStyle>
          <a:p>
            <a:pPr marL="0" lvl="0"/>
            <a:r>
              <a:rPr lang="en-US"/>
              <a:t>Quarter Image Slide</a:t>
            </a:r>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96291" y="7430547"/>
            <a:ext cx="5208455" cy="5103713"/>
          </a:xfrm>
        </p:spPr>
        <p:txBody>
          <a:bodyPr>
            <a:noAutofit/>
          </a:bodyPr>
          <a:lstStyle>
            <a:lvl1pPr marL="0" indent="0">
              <a:spcBef>
                <a:spcPts val="0"/>
              </a:spcBef>
              <a:buFont typeface="Arial" panose="020B0604020202020204" pitchFamily="34" charset="0"/>
              <a:buNone/>
              <a:defRPr>
                <a:ln>
                  <a:noFill/>
                </a:ln>
              </a:defRPr>
            </a:lvl1pPr>
            <a:lvl2pPr marL="228600" indent="0">
              <a:spcBef>
                <a:spcPts val="0"/>
              </a:spcBef>
              <a:buFont typeface="Arial" panose="020B0604020202020204" pitchFamily="34" charset="0"/>
              <a:buNone/>
              <a:defRPr>
                <a:ln>
                  <a:noFill/>
                </a:ln>
              </a:defRPr>
            </a:lvl2pPr>
            <a:lvl3pPr marL="514350" indent="0">
              <a:spcBef>
                <a:spcPts val="0"/>
              </a:spcBef>
              <a:buFont typeface="Arial" panose="020B0604020202020204" pitchFamily="34" charset="0"/>
              <a:buNone/>
              <a:defRPr>
                <a:ln>
                  <a:noFill/>
                </a:ln>
              </a:defRPr>
            </a:lvl3pPr>
            <a:lvl4pPr marL="800100" indent="0">
              <a:spcBef>
                <a:spcPts val="0"/>
              </a:spcBef>
              <a:buFont typeface="Arial" panose="020B0604020202020204" pitchFamily="34" charset="0"/>
              <a:buNone/>
              <a:defRPr>
                <a:ln>
                  <a:noFill/>
                </a:ln>
              </a:defRPr>
            </a:lvl4pPr>
            <a:lvl5pPr marL="1085850" indent="0">
              <a:spcBef>
                <a:spcPts val="0"/>
              </a:spcBef>
              <a:buFont typeface="Arial" panose="020B0604020202020204" pitchFamily="34" charse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p:nvPr>
        </p:nvSpPr>
        <p:spPr>
          <a:xfrm>
            <a:off x="12188952" y="0"/>
            <a:ext cx="12188952" cy="6729984"/>
          </a:xfrm>
          <a:solidFill>
            <a:schemeClr val="bg1">
              <a:lumMod val="75000"/>
            </a:schemeClr>
          </a:solidFill>
        </p:spPr>
        <p:txBody>
          <a:bodyPr/>
          <a:lstStyle>
            <a:lvl1pPr>
              <a:defRPr>
                <a:ln>
                  <a:noFill/>
                </a:ln>
              </a:defRPr>
            </a:lvl1pPr>
          </a:lstStyle>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p:ph type="body" sz="quarter" idx="14" hasCustomPrompt="1"/>
          </p:nvPr>
        </p:nvSpPr>
        <p:spPr>
          <a:xfrm>
            <a:off x="688975" y="6735763"/>
            <a:ext cx="5216525" cy="785812"/>
          </a:xfrm>
        </p:spPr>
        <p:txBody>
          <a:bodyPr vert="horz" lIns="0" tIns="0" rIns="0" bIns="0" rtlCol="0">
            <a:noAutofit/>
          </a:bodyPr>
          <a:lstStyle>
            <a:lvl1pPr>
              <a:defRPr lang="en-US" sz="3750">
                <a:ln w="3175">
                  <a:noFill/>
                </a:ln>
              </a:defRPr>
            </a:lvl1pPr>
          </a:lstStyle>
          <a:p>
            <a:pPr lvl="0" fontAlgn="base"/>
            <a:r>
              <a:rPr lang="en-US"/>
              <a:t>Column 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p:ph type="body" sz="quarter" idx="15" hasCustomPrompt="1"/>
          </p:nvPr>
        </p:nvSpPr>
        <p:spPr>
          <a:xfrm>
            <a:off x="6594475" y="6734556"/>
            <a:ext cx="5216525" cy="786384"/>
          </a:xfrm>
        </p:spPr>
        <p:txBody>
          <a:bodyPr vert="horz" lIns="0" tIns="0" rIns="0" bIns="0" rtlCol="0">
            <a:noAutofit/>
          </a:bodyPr>
          <a:lstStyle>
            <a:lvl1pPr>
              <a:defRPr lang="en-US" sz="3750">
                <a:ln w="3175">
                  <a:noFill/>
                </a:ln>
              </a:defRPr>
            </a:lvl1pPr>
          </a:lstStyle>
          <a:p>
            <a:pPr lvl="0" fontAlgn="base"/>
            <a:r>
              <a:rPr lang="en-US"/>
              <a:t>Column 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p:ph type="body" sz="quarter" idx="16" hasCustomPrompt="1"/>
          </p:nvPr>
        </p:nvSpPr>
        <p:spPr>
          <a:xfrm>
            <a:off x="12537986" y="6734556"/>
            <a:ext cx="5216614" cy="786384"/>
          </a:xfrm>
        </p:spPr>
        <p:txBody>
          <a:bodyPr vert="horz" lIns="0" tIns="0" rIns="0" bIns="0" rtlCol="0">
            <a:noAutofit/>
          </a:bodyPr>
          <a:lstStyle>
            <a:lvl1pPr>
              <a:defRPr lang="en-US" sz="3750">
                <a:ln w="3175">
                  <a:noFill/>
                </a:ln>
              </a:defRPr>
            </a:lvl1pPr>
          </a:lstStyle>
          <a:p>
            <a:pPr lvl="0" fontAlgn="base"/>
            <a:r>
              <a:rPr lang="en-US"/>
              <a:t>Column 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p:ph type="body" sz="quarter" idx="17" hasCustomPrompt="1"/>
          </p:nvPr>
        </p:nvSpPr>
        <p:spPr>
          <a:xfrm>
            <a:off x="18443457" y="6734556"/>
            <a:ext cx="5216644" cy="786384"/>
          </a:xfrm>
        </p:spPr>
        <p:txBody>
          <a:bodyPr vert="horz" lIns="0" tIns="0" rIns="0" bIns="0" rtlCol="0">
            <a:noAutofit/>
          </a:bodyPr>
          <a:lstStyle>
            <a:lvl1pPr>
              <a:defRPr lang="en-US" sz="3750">
                <a:ln w="3175">
                  <a:noFill/>
                </a:ln>
              </a:defRPr>
            </a:lvl1pPr>
          </a:lstStyle>
          <a:p>
            <a:pPr lvl="0" fontAlgn="base"/>
            <a:r>
              <a:rPr lang="en-US"/>
              <a:t>Column 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p:ph type="body" sz="quarter" idx="18"/>
          </p:nvPr>
        </p:nvSpPr>
        <p:spPr>
          <a:xfrm>
            <a:off x="6599953" y="7429499"/>
            <a:ext cx="5211047" cy="5103159"/>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p:ph type="body" sz="quarter" idx="19"/>
          </p:nvPr>
        </p:nvSpPr>
        <p:spPr>
          <a:xfrm>
            <a:off x="12544391" y="7429499"/>
            <a:ext cx="5209337" cy="5103159"/>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p:ph type="body" sz="quarter" idx="20"/>
          </p:nvPr>
        </p:nvSpPr>
        <p:spPr>
          <a:xfrm>
            <a:off x="18450763" y="7429499"/>
            <a:ext cx="5209337" cy="5103159"/>
          </a:xfrm>
        </p:spPr>
        <p:txBody>
          <a:bodyPr/>
          <a:lstStyle>
            <a:lvl1pPr>
              <a:defRPr>
                <a:ln>
                  <a:noFill/>
                </a:ln>
              </a:defRPr>
            </a:lvl1pPr>
            <a:lvl2pPr>
              <a:defRPr>
                <a:ln>
                  <a:noFill/>
                </a:ln>
              </a:defRPr>
            </a:lvl2pPr>
            <a:lvl3pPr>
              <a:defRPr>
                <a:ln>
                  <a:noFill/>
                </a:ln>
              </a:defRPr>
            </a:lvl3pPr>
            <a:lvl4pPr>
              <a:defRPr>
                <a:ln>
                  <a:noFill/>
                </a:ln>
              </a:defRPr>
            </a:lvl4pPr>
            <a:lvl5pPr>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64F38590-9D01-6842-9D8C-01A3959FDA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357302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3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1" y="0"/>
            <a:ext cx="8267701" cy="6729413"/>
          </a:xfrm>
          <a:prstGeom prst="rect">
            <a:avLst/>
          </a:prstGeom>
          <a:solidFill>
            <a:srgbClr val="950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667B03D-3B0E-4A16-8455-9D5E13184485}"/>
              </a:ext>
            </a:extLst>
          </p:cNvPr>
          <p:cNvSpPr>
            <a:spLocks noGrp="1"/>
          </p:cNvSpPr>
          <p:nvPr>
            <p:ph type="title" hasCustomPrompt="1"/>
          </p:nvPr>
        </p:nvSpPr>
        <p:spPr>
          <a:xfrm>
            <a:off x="667512" y="539496"/>
            <a:ext cx="7219188" cy="4695892"/>
          </a:xfrm>
          <a:ln w="12700">
            <a:noFill/>
          </a:ln>
        </p:spPr>
        <p:txBody>
          <a:bodyPr vert="horz" lIns="0" tIns="0" rIns="0" bIns="0" rtlCol="0" anchor="t" anchorCtr="0">
            <a:noAutofit/>
          </a:bodyPr>
          <a:lstStyle>
            <a:lvl1pPr>
              <a:defRPr lang="en-US" dirty="0">
                <a:ln w="9525">
                  <a:noFill/>
                </a:ln>
                <a:solidFill>
                  <a:schemeClr val="bg1"/>
                </a:solidFill>
              </a:defRPr>
            </a:lvl1pPr>
          </a:lstStyle>
          <a:p>
            <a:pPr marL="0" lvl="0"/>
            <a:r>
              <a:rPr lang="en-US"/>
              <a:t>Third Image Slide</a:t>
            </a:r>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96291" y="7430547"/>
            <a:ext cx="5208455" cy="5103713"/>
          </a:xfrm>
        </p:spPr>
        <p:txBody>
          <a:bodyPr>
            <a:noAutofit/>
          </a:bodyPr>
          <a:lstStyle>
            <a:lvl1pPr marL="0" indent="0">
              <a:spcBef>
                <a:spcPts val="0"/>
              </a:spcBef>
              <a:buFont typeface="Arial" panose="020B0604020202020204" pitchFamily="34" charset="0"/>
              <a:buNone/>
              <a:defRPr>
                <a:ln>
                  <a:noFill/>
                </a:ln>
              </a:defRPr>
            </a:lvl1pPr>
            <a:lvl2pPr marL="228600" indent="0">
              <a:spcBef>
                <a:spcPts val="0"/>
              </a:spcBef>
              <a:buFont typeface="Arial" panose="020B0604020202020204" pitchFamily="34" charset="0"/>
              <a:buNone/>
              <a:defRPr>
                <a:ln>
                  <a:noFill/>
                </a:ln>
              </a:defRPr>
            </a:lvl2pPr>
            <a:lvl3pPr marL="514350" indent="0">
              <a:spcBef>
                <a:spcPts val="0"/>
              </a:spcBef>
              <a:buFont typeface="Arial" panose="020B0604020202020204" pitchFamily="34" charset="0"/>
              <a:buNone/>
              <a:defRPr>
                <a:ln>
                  <a:noFill/>
                </a:ln>
              </a:defRPr>
            </a:lvl3pPr>
            <a:lvl4pPr marL="800100" indent="0">
              <a:spcBef>
                <a:spcPts val="0"/>
              </a:spcBef>
              <a:buFont typeface="Arial" panose="020B0604020202020204" pitchFamily="34" charset="0"/>
              <a:buNone/>
              <a:defRPr>
                <a:ln>
                  <a:noFill/>
                </a:ln>
              </a:defRPr>
            </a:lvl4pPr>
            <a:lvl5pPr marL="1085850" indent="0">
              <a:spcBef>
                <a:spcPts val="0"/>
              </a:spcBef>
              <a:buFont typeface="Arial" panose="020B0604020202020204" pitchFamily="34" charse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p:nvPr>
        </p:nvSpPr>
        <p:spPr>
          <a:xfrm>
            <a:off x="8267701" y="0"/>
            <a:ext cx="16116300" cy="6729984"/>
          </a:xfrm>
          <a:solidFill>
            <a:schemeClr val="bg1">
              <a:lumMod val="75000"/>
            </a:schemeClr>
          </a:solidFill>
        </p:spPr>
        <p:txBody>
          <a:bodyPr/>
          <a:lstStyle>
            <a:lvl1pPr>
              <a:defRPr>
                <a:ln>
                  <a:noFill/>
                </a:ln>
              </a:defRPr>
            </a:lvl1pPr>
          </a:lstStyle>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p:ph type="body" sz="quarter" idx="14" hasCustomPrompt="1"/>
          </p:nvPr>
        </p:nvSpPr>
        <p:spPr>
          <a:xfrm>
            <a:off x="688975" y="6735763"/>
            <a:ext cx="5216525" cy="785812"/>
          </a:xfrm>
        </p:spPr>
        <p:txBody>
          <a:bodyPr vert="horz" lIns="0" tIns="0" rIns="0" bIns="0" rtlCol="0">
            <a:noAutofit/>
          </a:bodyPr>
          <a:lstStyle>
            <a:lvl1pPr>
              <a:defRPr lang="en-US" sz="3750">
                <a:ln w="3175">
                  <a:noFill/>
                </a:ln>
              </a:defRPr>
            </a:lvl1pPr>
          </a:lstStyle>
          <a:p>
            <a:pPr lvl="0" fontAlgn="base"/>
            <a:r>
              <a:rPr lang="en-US"/>
              <a:t>Column 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p:ph type="body" sz="quarter" idx="15" hasCustomPrompt="1"/>
          </p:nvPr>
        </p:nvSpPr>
        <p:spPr>
          <a:xfrm>
            <a:off x="6594475" y="6734556"/>
            <a:ext cx="5216525" cy="786384"/>
          </a:xfrm>
        </p:spPr>
        <p:txBody>
          <a:bodyPr vert="horz" lIns="0" tIns="0" rIns="0" bIns="0" rtlCol="0">
            <a:noAutofit/>
          </a:bodyPr>
          <a:lstStyle>
            <a:lvl1pPr>
              <a:defRPr lang="en-US" sz="3750">
                <a:ln w="3175">
                  <a:noFill/>
                </a:ln>
              </a:defRPr>
            </a:lvl1pPr>
          </a:lstStyle>
          <a:p>
            <a:pPr lvl="0" fontAlgn="base"/>
            <a:r>
              <a:rPr lang="en-US"/>
              <a:t>Column 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p:ph type="body" sz="quarter" idx="16" hasCustomPrompt="1"/>
          </p:nvPr>
        </p:nvSpPr>
        <p:spPr>
          <a:xfrm>
            <a:off x="12537986" y="6734556"/>
            <a:ext cx="5216614" cy="786384"/>
          </a:xfrm>
        </p:spPr>
        <p:txBody>
          <a:bodyPr vert="horz" lIns="0" tIns="0" rIns="0" bIns="0" rtlCol="0">
            <a:noAutofit/>
          </a:bodyPr>
          <a:lstStyle>
            <a:lvl1pPr>
              <a:defRPr lang="en-US" sz="3750">
                <a:ln w="3175">
                  <a:noFill/>
                </a:ln>
              </a:defRPr>
            </a:lvl1pPr>
          </a:lstStyle>
          <a:p>
            <a:pPr lvl="0" fontAlgn="base"/>
            <a:r>
              <a:rPr lang="en-US"/>
              <a:t>Column 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p:ph type="body" sz="quarter" idx="17" hasCustomPrompt="1"/>
          </p:nvPr>
        </p:nvSpPr>
        <p:spPr>
          <a:xfrm>
            <a:off x="18443457" y="6734556"/>
            <a:ext cx="5216644" cy="786384"/>
          </a:xfrm>
        </p:spPr>
        <p:txBody>
          <a:bodyPr vert="horz" lIns="0" tIns="0" rIns="0" bIns="0" rtlCol="0">
            <a:noAutofit/>
          </a:bodyPr>
          <a:lstStyle>
            <a:lvl1pPr>
              <a:defRPr lang="en-US" sz="3750">
                <a:ln w="3175">
                  <a:noFill/>
                </a:ln>
              </a:defRPr>
            </a:lvl1pPr>
          </a:lstStyle>
          <a:p>
            <a:pPr lvl="0" fontAlgn="base"/>
            <a:r>
              <a:rPr lang="en-US"/>
              <a:t>Column 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p:ph type="body" sz="quarter" idx="18"/>
          </p:nvPr>
        </p:nvSpPr>
        <p:spPr>
          <a:xfrm>
            <a:off x="6599953" y="7429499"/>
            <a:ext cx="5211047" cy="5103159"/>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p:ph type="body" sz="quarter" idx="19"/>
          </p:nvPr>
        </p:nvSpPr>
        <p:spPr>
          <a:xfrm>
            <a:off x="12544391" y="7429499"/>
            <a:ext cx="5209337" cy="5103159"/>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p:ph type="body" sz="quarter" idx="20"/>
          </p:nvPr>
        </p:nvSpPr>
        <p:spPr>
          <a:xfrm>
            <a:off x="18450763" y="7429499"/>
            <a:ext cx="5209337" cy="5103159"/>
          </a:xfrm>
        </p:spPr>
        <p:txBody>
          <a:bodyPr/>
          <a:lstStyle>
            <a:lvl1pPr>
              <a:defRPr>
                <a:ln>
                  <a:noFill/>
                </a:ln>
              </a:defRPr>
            </a:lvl1pPr>
            <a:lvl2pPr>
              <a:defRPr>
                <a:ln>
                  <a:noFill/>
                </a:ln>
              </a:defRPr>
            </a:lvl2pPr>
            <a:lvl3pPr>
              <a:defRPr>
                <a:ln>
                  <a:noFill/>
                </a:ln>
              </a:defRPr>
            </a:lvl3pPr>
            <a:lvl4pPr>
              <a:defRPr>
                <a:ln>
                  <a:noFill/>
                </a:ln>
              </a:defRPr>
            </a:lvl4pPr>
            <a:lvl5pPr>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2B9F5FF6-0CC3-1345-8CF7-739B818C3C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123945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6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38099" y="0"/>
            <a:ext cx="12191999" cy="46958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667B03D-3B0E-4A16-8455-9D5E13184485}"/>
              </a:ext>
            </a:extLst>
          </p:cNvPr>
          <p:cNvSpPr>
            <a:spLocks noGrp="1"/>
          </p:cNvSpPr>
          <p:nvPr>
            <p:ph type="title" hasCustomPrompt="1"/>
          </p:nvPr>
        </p:nvSpPr>
        <p:spPr>
          <a:xfrm>
            <a:off x="667512" y="539496"/>
            <a:ext cx="10377006" cy="3270504"/>
          </a:xfrm>
          <a:ln w="12700">
            <a:noFill/>
          </a:ln>
        </p:spPr>
        <p:txBody>
          <a:bodyPr vert="horz" lIns="0" tIns="0" rIns="0" bIns="0" rtlCol="0" anchor="t" anchorCtr="0">
            <a:noAutofit/>
          </a:bodyPr>
          <a:lstStyle>
            <a:lvl1pPr>
              <a:defRPr lang="en-US" dirty="0">
                <a:ln w="9525">
                  <a:noFill/>
                </a:ln>
                <a:solidFill>
                  <a:schemeClr val="bg1"/>
                </a:solidFill>
              </a:defRPr>
            </a:lvl1pPr>
          </a:lstStyle>
          <a:p>
            <a:pPr marL="0" lvl="0"/>
            <a:r>
              <a:rPr lang="en-US"/>
              <a:t>Sixth Image Slide</a:t>
            </a:r>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96291" y="5372834"/>
            <a:ext cx="5208455" cy="7088107"/>
          </a:xfrm>
        </p:spPr>
        <p:txBody>
          <a:bodyPr>
            <a:noAutofit/>
          </a:bodyPr>
          <a:lstStyle>
            <a:lvl1pPr marL="0" indent="0">
              <a:spcBef>
                <a:spcPts val="0"/>
              </a:spcBef>
              <a:buFont typeface="Arial" panose="020B0604020202020204" pitchFamily="34" charset="0"/>
              <a:buNone/>
              <a:defRPr>
                <a:ln>
                  <a:noFill/>
                </a:ln>
              </a:defRPr>
            </a:lvl1pPr>
            <a:lvl2pPr marL="228600" indent="0">
              <a:spcBef>
                <a:spcPts val="0"/>
              </a:spcBef>
              <a:buFont typeface="Arial" panose="020B0604020202020204" pitchFamily="34" charset="0"/>
              <a:buNone/>
              <a:defRPr>
                <a:ln>
                  <a:noFill/>
                </a:ln>
              </a:defRPr>
            </a:lvl2pPr>
            <a:lvl3pPr marL="514350" indent="0">
              <a:spcBef>
                <a:spcPts val="0"/>
              </a:spcBef>
              <a:buFont typeface="Arial" panose="020B0604020202020204" pitchFamily="34" charset="0"/>
              <a:buNone/>
              <a:defRPr>
                <a:ln>
                  <a:noFill/>
                </a:ln>
              </a:defRPr>
            </a:lvl3pPr>
            <a:lvl4pPr marL="800100" indent="0">
              <a:spcBef>
                <a:spcPts val="0"/>
              </a:spcBef>
              <a:buFont typeface="Arial" panose="020B0604020202020204" pitchFamily="34" charset="0"/>
              <a:buNone/>
              <a:defRPr>
                <a:ln>
                  <a:noFill/>
                </a:ln>
              </a:defRPr>
            </a:lvl4pPr>
            <a:lvl5pPr marL="1085850" indent="0">
              <a:spcBef>
                <a:spcPts val="0"/>
              </a:spcBef>
              <a:buFont typeface="Arial" panose="020B0604020202020204" pitchFamily="34" charse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p:nvPr>
        </p:nvSpPr>
        <p:spPr>
          <a:xfrm>
            <a:off x="12188952" y="0"/>
            <a:ext cx="12188952" cy="4695893"/>
          </a:xfrm>
          <a:solidFill>
            <a:schemeClr val="bg1">
              <a:lumMod val="75000"/>
            </a:schemeClr>
          </a:solidFill>
        </p:spPr>
        <p:txBody>
          <a:bodyPr/>
          <a:lstStyle>
            <a:lvl1pPr>
              <a:defRPr>
                <a:ln>
                  <a:noFill/>
                </a:ln>
              </a:defRPr>
            </a:lvl1pPr>
          </a:lstStyle>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p:ph type="body" sz="quarter" idx="14" hasCustomPrompt="1"/>
          </p:nvPr>
        </p:nvSpPr>
        <p:spPr>
          <a:xfrm>
            <a:off x="688975" y="4678050"/>
            <a:ext cx="5216525" cy="785812"/>
          </a:xfrm>
        </p:spPr>
        <p:txBody>
          <a:bodyPr vert="horz" lIns="0" tIns="0" rIns="0" bIns="0" rtlCol="0">
            <a:noAutofit/>
          </a:bodyPr>
          <a:lstStyle>
            <a:lvl1pPr>
              <a:defRPr lang="en-US" sz="3750">
                <a:ln w="3175">
                  <a:noFill/>
                </a:ln>
              </a:defRPr>
            </a:lvl1pPr>
          </a:lstStyle>
          <a:p>
            <a:pPr lvl="0" fontAlgn="base"/>
            <a:r>
              <a:rPr lang="en-US"/>
              <a:t>Column 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p:ph type="body" sz="quarter" idx="15" hasCustomPrompt="1"/>
          </p:nvPr>
        </p:nvSpPr>
        <p:spPr>
          <a:xfrm>
            <a:off x="6594475" y="4676843"/>
            <a:ext cx="5216525" cy="786384"/>
          </a:xfrm>
        </p:spPr>
        <p:txBody>
          <a:bodyPr vert="horz" lIns="0" tIns="0" rIns="0" bIns="0" rtlCol="0">
            <a:noAutofit/>
          </a:bodyPr>
          <a:lstStyle>
            <a:lvl1pPr>
              <a:defRPr lang="en-US" sz="3750">
                <a:ln w="3175">
                  <a:noFill/>
                </a:ln>
              </a:defRPr>
            </a:lvl1pPr>
          </a:lstStyle>
          <a:p>
            <a:pPr lvl="0" fontAlgn="base"/>
            <a:r>
              <a:rPr lang="en-US"/>
              <a:t>Column 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p:ph type="body" sz="quarter" idx="16" hasCustomPrompt="1"/>
          </p:nvPr>
        </p:nvSpPr>
        <p:spPr>
          <a:xfrm>
            <a:off x="12537986" y="4676843"/>
            <a:ext cx="5216614" cy="786384"/>
          </a:xfrm>
        </p:spPr>
        <p:txBody>
          <a:bodyPr vert="horz" lIns="0" tIns="0" rIns="0" bIns="0" rtlCol="0">
            <a:noAutofit/>
          </a:bodyPr>
          <a:lstStyle>
            <a:lvl1pPr>
              <a:defRPr lang="en-US" sz="3750">
                <a:ln w="3175">
                  <a:noFill/>
                </a:ln>
              </a:defRPr>
            </a:lvl1pPr>
          </a:lstStyle>
          <a:p>
            <a:pPr lvl="0" fontAlgn="base"/>
            <a:r>
              <a:rPr lang="en-US"/>
              <a:t>Column 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p:ph type="body" sz="quarter" idx="17" hasCustomPrompt="1"/>
          </p:nvPr>
        </p:nvSpPr>
        <p:spPr>
          <a:xfrm>
            <a:off x="18443457" y="4676843"/>
            <a:ext cx="5216644" cy="786384"/>
          </a:xfrm>
        </p:spPr>
        <p:txBody>
          <a:bodyPr vert="horz" lIns="0" tIns="0" rIns="0" bIns="0" rtlCol="0">
            <a:noAutofit/>
          </a:bodyPr>
          <a:lstStyle>
            <a:lvl1pPr>
              <a:defRPr lang="en-US" sz="3750">
                <a:ln w="3175">
                  <a:noFill/>
                </a:ln>
              </a:defRPr>
            </a:lvl1pPr>
          </a:lstStyle>
          <a:p>
            <a:pPr lvl="0" fontAlgn="base"/>
            <a:r>
              <a:rPr lang="en-US"/>
              <a:t>Column 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p:ph type="body" sz="quarter" idx="18"/>
          </p:nvPr>
        </p:nvSpPr>
        <p:spPr>
          <a:xfrm>
            <a:off x="6599953" y="5371786"/>
            <a:ext cx="5211047" cy="7087338"/>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p:ph type="body" sz="quarter" idx="19"/>
          </p:nvPr>
        </p:nvSpPr>
        <p:spPr>
          <a:xfrm>
            <a:off x="12544391" y="5371786"/>
            <a:ext cx="5209337" cy="7087338"/>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p:ph type="body" sz="quarter" idx="20"/>
          </p:nvPr>
        </p:nvSpPr>
        <p:spPr>
          <a:xfrm>
            <a:off x="18450763" y="5371786"/>
            <a:ext cx="5209337" cy="7087338"/>
          </a:xfrm>
        </p:spPr>
        <p:txBody>
          <a:bodyPr/>
          <a:lstStyle>
            <a:lvl1pPr>
              <a:defRPr>
                <a:ln>
                  <a:noFill/>
                </a:ln>
              </a:defRPr>
            </a:lvl1pPr>
            <a:lvl2pPr>
              <a:defRPr>
                <a:ln>
                  <a:noFill/>
                </a:ln>
              </a:defRPr>
            </a:lvl2pPr>
            <a:lvl3pPr>
              <a:defRPr>
                <a:ln>
                  <a:noFill/>
                </a:ln>
              </a:defRPr>
            </a:lvl3pPr>
            <a:lvl4pPr>
              <a:defRPr>
                <a:ln>
                  <a:noFill/>
                </a:ln>
              </a:defRPr>
            </a:lvl4pPr>
            <a:lvl5pPr>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AF5617CC-B37E-E14F-B2BA-C2303D7F58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428079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mage Slide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6302003" y="0"/>
            <a:ext cx="11826875" cy="13716000"/>
          </a:xfrm>
          <a:solidFill>
            <a:schemeClr val="bg1">
              <a:lumMod val="85000"/>
            </a:schemeClr>
          </a:solidFill>
        </p:spPr>
        <p:txBody>
          <a:body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3" y="3685032"/>
            <a:ext cx="5215427" cy="2276856"/>
          </a:xfrm>
        </p:spPr>
        <p:txBody>
          <a:bodyPr vert="horz" lIns="0" tIns="0" rIns="0" bIns="0" rtlCol="0">
            <a:noAutofit/>
          </a:bodyPr>
          <a:lstStyle>
            <a:lvl1pPr>
              <a:defRPr lang="en-US" sz="3750" dirty="0">
                <a:ln w="3175">
                  <a:noFill/>
                </a:ln>
              </a:defRPr>
            </a:lvl1pPr>
          </a:lstStyle>
          <a:p>
            <a:pPr marL="0" lvl="0" indent="0" fontAlgn="base">
              <a:buNone/>
            </a:pPr>
            <a:r>
              <a:rPr lang="en-US"/>
              <a:t>Subtitle or callout if needed, all titles and subtitles are sentence case </a:t>
            </a:r>
          </a:p>
        </p:txBody>
      </p:sp>
      <p:sp>
        <p:nvSpPr>
          <p:cNvPr id="7" name="Text Placeholder 6">
            <a:extLst>
              <a:ext uri="{FF2B5EF4-FFF2-40B4-BE49-F238E27FC236}">
                <a16:creationId xmlns:a16="http://schemas.microsoft.com/office/drawing/2014/main" id="{2592A8BA-00F9-DD43-8481-FE14DFB0D4A3}"/>
              </a:ext>
            </a:extLst>
          </p:cNvPr>
          <p:cNvSpPr>
            <a:spLocks noGrp="1"/>
          </p:cNvSpPr>
          <p:nvPr>
            <p:ph type="body" sz="quarter" idx="15"/>
          </p:nvPr>
        </p:nvSpPr>
        <p:spPr>
          <a:xfrm>
            <a:off x="18453100" y="621792"/>
            <a:ext cx="5207000" cy="12353544"/>
          </a:xfrm>
        </p:spPr>
        <p:txBody>
          <a:bodyPr vert="horz" lIns="0" tIns="0" rIns="0" bIns="0" rtlCol="0">
            <a:noAutofit/>
          </a:bodyPr>
          <a:lstStyle>
            <a:lvl1pPr marL="0" indent="-566928">
              <a:buNone/>
              <a:defRPr lang="en-US" smtClean="0"/>
            </a:lvl1pPr>
            <a:lvl2pPr indent="-566928">
              <a:defRPr lang="en-US" dirty="0" smtClean="0"/>
            </a:lvl2pPr>
            <a:lvl3pPr indent="-566928">
              <a:defRPr lang="en-US" dirty="0" smtClean="0"/>
            </a:lvl3pPr>
            <a:lvl4pPr indent="-566928">
              <a:defRPr lang="en-US" dirty="0" smtClean="0"/>
            </a:lvl4pPr>
            <a:lvl5pPr indent="-566928">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88F813D3-270D-1743-AC1F-38F52F4492FB}"/>
              </a:ext>
            </a:extLst>
          </p:cNvPr>
          <p:cNvSpPr>
            <a:spLocks noGrp="1"/>
          </p:cNvSpPr>
          <p:nvPr>
            <p:ph type="title" hasCustomPrompt="1"/>
          </p:nvPr>
        </p:nvSpPr>
        <p:spPr>
          <a:xfrm>
            <a:off x="668992" y="537176"/>
            <a:ext cx="5236508" cy="3062105"/>
          </a:xfrm>
        </p:spPr>
        <p:txBody>
          <a:bodyPr/>
          <a:lstStyle/>
          <a:p>
            <a:r>
              <a:rPr lang="en-US"/>
              <a:t>Image Slide 2</a:t>
            </a:r>
          </a:p>
        </p:txBody>
      </p:sp>
      <p:pic>
        <p:nvPicPr>
          <p:cNvPr id="8" name="Picture 7">
            <a:extLst>
              <a:ext uri="{FF2B5EF4-FFF2-40B4-BE49-F238E27FC236}">
                <a16:creationId xmlns:a16="http://schemas.microsoft.com/office/drawing/2014/main" id="{A2926FC3-E228-3A42-94D5-21E5AFAC25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86151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9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1" y="0"/>
            <a:ext cx="8267701" cy="4695893"/>
          </a:xfrm>
          <a:prstGeom prst="rect">
            <a:avLst/>
          </a:prstGeom>
          <a:solidFill>
            <a:srgbClr val="950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667B03D-3B0E-4A16-8455-9D5E13184485}"/>
              </a:ext>
            </a:extLst>
          </p:cNvPr>
          <p:cNvSpPr>
            <a:spLocks noGrp="1"/>
          </p:cNvSpPr>
          <p:nvPr>
            <p:ph type="title" hasCustomPrompt="1"/>
          </p:nvPr>
        </p:nvSpPr>
        <p:spPr>
          <a:xfrm>
            <a:off x="667512" y="539496"/>
            <a:ext cx="7219188" cy="3270504"/>
          </a:xfrm>
          <a:ln w="12700">
            <a:noFill/>
          </a:ln>
        </p:spPr>
        <p:txBody>
          <a:bodyPr vert="horz" lIns="0" tIns="0" rIns="0" bIns="0" rtlCol="0" anchor="t" anchorCtr="0">
            <a:noAutofit/>
          </a:bodyPr>
          <a:lstStyle>
            <a:lvl1pPr>
              <a:defRPr lang="en-US" dirty="0">
                <a:ln w="9525">
                  <a:noFill/>
                </a:ln>
                <a:solidFill>
                  <a:schemeClr val="bg1"/>
                </a:solidFill>
              </a:defRPr>
            </a:lvl1pPr>
          </a:lstStyle>
          <a:p>
            <a:pPr marL="0" lvl="0"/>
            <a:r>
              <a:rPr lang="en-US"/>
              <a:t>2/9 Image Slide</a:t>
            </a:r>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96291" y="5372834"/>
            <a:ext cx="5208455" cy="7088107"/>
          </a:xfrm>
        </p:spPr>
        <p:txBody>
          <a:bodyPr>
            <a:noAutofit/>
          </a:bodyPr>
          <a:lstStyle>
            <a:lvl1pPr marL="0" indent="0">
              <a:spcBef>
                <a:spcPts val="0"/>
              </a:spcBef>
              <a:buFont typeface="Arial" panose="020B0604020202020204" pitchFamily="34" charset="0"/>
              <a:buNone/>
              <a:defRPr>
                <a:ln>
                  <a:noFill/>
                </a:ln>
              </a:defRPr>
            </a:lvl1pPr>
            <a:lvl2pPr marL="228600" indent="0">
              <a:spcBef>
                <a:spcPts val="0"/>
              </a:spcBef>
              <a:buFont typeface="Arial" panose="020B0604020202020204" pitchFamily="34" charset="0"/>
              <a:buNone/>
              <a:defRPr>
                <a:ln>
                  <a:noFill/>
                </a:ln>
              </a:defRPr>
            </a:lvl2pPr>
            <a:lvl3pPr marL="514350" indent="0">
              <a:spcBef>
                <a:spcPts val="0"/>
              </a:spcBef>
              <a:buFont typeface="Arial" panose="020B0604020202020204" pitchFamily="34" charset="0"/>
              <a:buNone/>
              <a:defRPr>
                <a:ln>
                  <a:noFill/>
                </a:ln>
              </a:defRPr>
            </a:lvl3pPr>
            <a:lvl4pPr marL="800100" indent="0">
              <a:spcBef>
                <a:spcPts val="0"/>
              </a:spcBef>
              <a:buFont typeface="Arial" panose="020B0604020202020204" pitchFamily="34" charset="0"/>
              <a:buNone/>
              <a:defRPr>
                <a:ln>
                  <a:noFill/>
                </a:ln>
              </a:defRPr>
            </a:lvl4pPr>
            <a:lvl5pPr marL="1085850" indent="0">
              <a:spcBef>
                <a:spcPts val="0"/>
              </a:spcBef>
              <a:buFont typeface="Arial" panose="020B0604020202020204" pitchFamily="34" charse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p:nvPr>
        </p:nvSpPr>
        <p:spPr>
          <a:xfrm>
            <a:off x="8267700" y="0"/>
            <a:ext cx="16110204" cy="4695893"/>
          </a:xfrm>
          <a:solidFill>
            <a:schemeClr val="bg1">
              <a:lumMod val="75000"/>
            </a:schemeClr>
          </a:solidFill>
        </p:spPr>
        <p:txBody>
          <a:bodyPr/>
          <a:lstStyle>
            <a:lvl1pPr>
              <a:defRPr>
                <a:ln>
                  <a:noFill/>
                </a:ln>
              </a:defRPr>
            </a:lvl1pPr>
          </a:lstStyle>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p:ph type="body" sz="quarter" idx="14" hasCustomPrompt="1"/>
          </p:nvPr>
        </p:nvSpPr>
        <p:spPr>
          <a:xfrm>
            <a:off x="688975" y="4678050"/>
            <a:ext cx="5216525" cy="785812"/>
          </a:xfrm>
        </p:spPr>
        <p:txBody>
          <a:bodyPr vert="horz" lIns="0" tIns="0" rIns="0" bIns="0" rtlCol="0">
            <a:noAutofit/>
          </a:bodyPr>
          <a:lstStyle>
            <a:lvl1pPr>
              <a:defRPr lang="en-US" sz="3750">
                <a:ln w="3175">
                  <a:noFill/>
                </a:ln>
              </a:defRPr>
            </a:lvl1pPr>
          </a:lstStyle>
          <a:p>
            <a:pPr lvl="0" fontAlgn="base"/>
            <a:r>
              <a:rPr lang="en-US"/>
              <a:t>Column 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p:ph type="body" sz="quarter" idx="15" hasCustomPrompt="1"/>
          </p:nvPr>
        </p:nvSpPr>
        <p:spPr>
          <a:xfrm>
            <a:off x="6594475" y="4676843"/>
            <a:ext cx="5216525" cy="786384"/>
          </a:xfrm>
        </p:spPr>
        <p:txBody>
          <a:bodyPr vert="horz" lIns="0" tIns="0" rIns="0" bIns="0" rtlCol="0">
            <a:noAutofit/>
          </a:bodyPr>
          <a:lstStyle>
            <a:lvl1pPr>
              <a:defRPr lang="en-US" sz="3750">
                <a:ln w="3175">
                  <a:noFill/>
                </a:ln>
              </a:defRPr>
            </a:lvl1pPr>
          </a:lstStyle>
          <a:p>
            <a:pPr lvl="0" fontAlgn="base"/>
            <a:r>
              <a:rPr lang="en-US"/>
              <a:t>Column 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p:ph type="body" sz="quarter" idx="16" hasCustomPrompt="1"/>
          </p:nvPr>
        </p:nvSpPr>
        <p:spPr>
          <a:xfrm>
            <a:off x="12537986" y="4676843"/>
            <a:ext cx="5216614" cy="786384"/>
          </a:xfrm>
        </p:spPr>
        <p:txBody>
          <a:bodyPr vert="horz" lIns="0" tIns="0" rIns="0" bIns="0" rtlCol="0">
            <a:noAutofit/>
          </a:bodyPr>
          <a:lstStyle>
            <a:lvl1pPr>
              <a:defRPr lang="en-US" sz="3750">
                <a:ln w="3175">
                  <a:noFill/>
                </a:ln>
              </a:defRPr>
            </a:lvl1pPr>
          </a:lstStyle>
          <a:p>
            <a:pPr lvl="0" fontAlgn="base"/>
            <a:r>
              <a:rPr lang="en-US"/>
              <a:t>Column 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p:ph type="body" sz="quarter" idx="17" hasCustomPrompt="1"/>
          </p:nvPr>
        </p:nvSpPr>
        <p:spPr>
          <a:xfrm>
            <a:off x="18443457" y="4676843"/>
            <a:ext cx="5216644" cy="786384"/>
          </a:xfrm>
        </p:spPr>
        <p:txBody>
          <a:bodyPr vert="horz" lIns="0" tIns="0" rIns="0" bIns="0" rtlCol="0">
            <a:noAutofit/>
          </a:bodyPr>
          <a:lstStyle>
            <a:lvl1pPr>
              <a:defRPr lang="en-US" sz="3750">
                <a:ln w="3175">
                  <a:noFill/>
                </a:ln>
              </a:defRPr>
            </a:lvl1pPr>
          </a:lstStyle>
          <a:p>
            <a:pPr lvl="0" fontAlgn="base"/>
            <a:r>
              <a:rPr lang="en-US"/>
              <a:t>Column 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p:ph type="body" sz="quarter" idx="18"/>
          </p:nvPr>
        </p:nvSpPr>
        <p:spPr>
          <a:xfrm>
            <a:off x="6599953" y="5371786"/>
            <a:ext cx="5211047" cy="7087338"/>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p:ph type="body" sz="quarter" idx="19"/>
          </p:nvPr>
        </p:nvSpPr>
        <p:spPr>
          <a:xfrm>
            <a:off x="12544391" y="5371786"/>
            <a:ext cx="5209337" cy="7087338"/>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p:ph type="body" sz="quarter" idx="20"/>
          </p:nvPr>
        </p:nvSpPr>
        <p:spPr>
          <a:xfrm>
            <a:off x="18450763" y="5371786"/>
            <a:ext cx="5209337" cy="7087338"/>
          </a:xfrm>
        </p:spPr>
        <p:txBody>
          <a:bodyPr/>
          <a:lstStyle>
            <a:lvl1pPr>
              <a:defRPr>
                <a:ln>
                  <a:noFill/>
                </a:ln>
              </a:defRPr>
            </a:lvl1pPr>
            <a:lvl2pPr>
              <a:defRPr>
                <a:ln>
                  <a:noFill/>
                </a:ln>
              </a:defRPr>
            </a:lvl2pPr>
            <a:lvl3pPr>
              <a:defRPr>
                <a:ln>
                  <a:noFill/>
                </a:ln>
              </a:defRPr>
            </a:lvl3pPr>
            <a:lvl4pPr>
              <a:defRPr>
                <a:ln>
                  <a:noFill/>
                </a:ln>
              </a:defRPr>
            </a:lvl4pPr>
            <a:lvl5pPr>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2CFB2F14-F980-2F46-83EE-ADA4D7060F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417416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2/9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1" y="1"/>
            <a:ext cx="8267701" cy="2781300"/>
          </a:xfrm>
          <a:prstGeom prst="rect">
            <a:avLst/>
          </a:prstGeom>
          <a:solidFill>
            <a:srgbClr val="950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667B03D-3B0E-4A16-8455-9D5E13184485}"/>
              </a:ext>
            </a:extLst>
          </p:cNvPr>
          <p:cNvSpPr>
            <a:spLocks noGrp="1"/>
          </p:cNvSpPr>
          <p:nvPr>
            <p:ph type="title" hasCustomPrompt="1"/>
          </p:nvPr>
        </p:nvSpPr>
        <p:spPr>
          <a:xfrm>
            <a:off x="667512" y="539496"/>
            <a:ext cx="7219188" cy="1898904"/>
          </a:xfrm>
          <a:ln w="12700">
            <a:noFill/>
          </a:ln>
        </p:spPr>
        <p:txBody>
          <a:bodyPr vert="horz" lIns="0" tIns="0" rIns="0" bIns="0" rtlCol="0" anchor="t" anchorCtr="0">
            <a:noAutofit/>
          </a:bodyPr>
          <a:lstStyle>
            <a:lvl1pPr>
              <a:defRPr lang="en-US" dirty="0">
                <a:ln w="9525">
                  <a:noFill/>
                </a:ln>
                <a:solidFill>
                  <a:schemeClr val="bg1"/>
                </a:solidFill>
              </a:defRPr>
            </a:lvl1pPr>
          </a:lstStyle>
          <a:p>
            <a:pPr marL="0" lvl="0"/>
            <a:r>
              <a:rPr lang="en-US"/>
              <a:t>2/9 Image Slide</a:t>
            </a: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p:nvPr>
        </p:nvSpPr>
        <p:spPr>
          <a:xfrm>
            <a:off x="8267700" y="1"/>
            <a:ext cx="16110204" cy="2781300"/>
          </a:xfrm>
          <a:solidFill>
            <a:schemeClr val="bg1">
              <a:lumMod val="75000"/>
            </a:schemeClr>
          </a:solidFill>
        </p:spPr>
        <p:txBody>
          <a:bodyPr/>
          <a:lstStyle>
            <a:lvl1pPr>
              <a:defRPr>
                <a:ln>
                  <a:noFill/>
                </a:ln>
              </a:defRPr>
            </a:lvl1pPr>
          </a:lstStyle>
          <a:p>
            <a:endParaRPr lang="en-US"/>
          </a:p>
        </p:txBody>
      </p:sp>
      <p:pic>
        <p:nvPicPr>
          <p:cNvPr id="6" name="Picture 5">
            <a:extLst>
              <a:ext uri="{FF2B5EF4-FFF2-40B4-BE49-F238E27FC236}">
                <a16:creationId xmlns:a16="http://schemas.microsoft.com/office/drawing/2014/main" id="{B8C3BA99-78D0-8D4F-B38F-F0379709FD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209944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hree Quarters Image Slide">
    <p:bg>
      <p:bgPr>
        <a:solidFill>
          <a:srgbClr val="95008A"/>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6286500" y="0"/>
            <a:ext cx="18097500" cy="13716000"/>
          </a:xfrm>
          <a:solidFill>
            <a:schemeClr val="bg1">
              <a:lumMod val="85000"/>
            </a:schemeClr>
          </a:solidFill>
        </p:spPr>
        <p:txBody>
          <a:bodyPr/>
          <a:lstStyle>
            <a:lvl1pPr>
              <a:defRPr>
                <a:ln>
                  <a:noFill/>
                </a:ln>
              </a:defRPr>
            </a:lvl1p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3" y="3685032"/>
            <a:ext cx="5236508" cy="2276856"/>
          </a:xfrm>
        </p:spPr>
        <p:txBody>
          <a:bodyPr vert="horz" lIns="0" tIns="0" rIns="0" bIns="0" rtlCol="0">
            <a:noAutofit/>
          </a:bodyPr>
          <a:lstStyle>
            <a:lvl1pPr>
              <a:defRPr lang="en-US" sz="3750" dirty="0">
                <a:ln w="3175">
                  <a:noFill/>
                </a:ln>
                <a:solidFill>
                  <a:schemeClr val="bg1"/>
                </a:solidFill>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F2ACCC36-2E9C-6D4C-BB6B-7A9BA138E936}"/>
              </a:ext>
            </a:extLst>
          </p:cNvPr>
          <p:cNvSpPr>
            <a:spLocks noGrp="1"/>
          </p:cNvSpPr>
          <p:nvPr>
            <p:ph type="title" hasCustomPrompt="1"/>
          </p:nvPr>
        </p:nvSpPr>
        <p:spPr>
          <a:xfrm>
            <a:off x="668992" y="537176"/>
            <a:ext cx="5236508" cy="3062105"/>
          </a:xfrm>
        </p:spPr>
        <p:txBody>
          <a:bodyPr/>
          <a:lstStyle>
            <a:lvl1pPr>
              <a:defRPr>
                <a:ln w="9525">
                  <a:noFill/>
                </a:ln>
                <a:solidFill>
                  <a:schemeClr val="bg1"/>
                </a:solidFill>
              </a:defRPr>
            </a:lvl1pPr>
          </a:lstStyle>
          <a:p>
            <a:r>
              <a:rPr lang="en-US"/>
              <a:t>Three Quarters Image Slide</a:t>
            </a:r>
          </a:p>
        </p:txBody>
      </p:sp>
      <p:pic>
        <p:nvPicPr>
          <p:cNvPr id="7" name="Picture 6">
            <a:extLst>
              <a:ext uri="{FF2B5EF4-FFF2-40B4-BE49-F238E27FC236}">
                <a16:creationId xmlns:a16="http://schemas.microsoft.com/office/drawing/2014/main" id="{ED7CA877-A3EA-594A-9C1E-B9361F212F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176158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Half Image Slide">
    <p:bg>
      <p:bgPr>
        <a:solidFill>
          <a:srgbClr val="95008A"/>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12192000" y="0"/>
            <a:ext cx="12192000" cy="13716000"/>
          </a:xfrm>
          <a:solidFill>
            <a:schemeClr val="bg1">
              <a:lumMod val="85000"/>
            </a:schemeClr>
          </a:solidFill>
        </p:spPr>
        <p:txBody>
          <a:bodyPr/>
          <a:lstStyle>
            <a:lvl1pPr>
              <a:defRPr>
                <a:ln>
                  <a:noFill/>
                </a:ln>
              </a:defRPr>
            </a:lvl1p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2" y="3685032"/>
            <a:ext cx="11120927" cy="2276856"/>
          </a:xfrm>
        </p:spPr>
        <p:txBody>
          <a:bodyPr vert="horz" lIns="0" tIns="0" rIns="0" bIns="0" rtlCol="0">
            <a:noAutofit/>
          </a:bodyPr>
          <a:lstStyle>
            <a:lvl1pPr>
              <a:defRPr lang="en-US" sz="3750" dirty="0">
                <a:ln w="3175">
                  <a:noFill/>
                </a:ln>
                <a:solidFill>
                  <a:schemeClr val="bg1"/>
                </a:solidFill>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F2ACCC36-2E9C-6D4C-BB6B-7A9BA138E936}"/>
              </a:ext>
            </a:extLst>
          </p:cNvPr>
          <p:cNvSpPr>
            <a:spLocks noGrp="1"/>
          </p:cNvSpPr>
          <p:nvPr>
            <p:ph type="title" hasCustomPrompt="1"/>
          </p:nvPr>
        </p:nvSpPr>
        <p:spPr>
          <a:xfrm>
            <a:off x="668992" y="537176"/>
            <a:ext cx="11142008" cy="3062105"/>
          </a:xfrm>
        </p:spPr>
        <p:txBody>
          <a:bodyPr/>
          <a:lstStyle>
            <a:lvl1pPr>
              <a:defRPr>
                <a:ln w="9525">
                  <a:noFill/>
                </a:ln>
                <a:solidFill>
                  <a:schemeClr val="bg1"/>
                </a:solidFill>
              </a:defRPr>
            </a:lvl1pPr>
          </a:lstStyle>
          <a:p>
            <a:r>
              <a:rPr lang="en-US"/>
              <a:t>Half Image Slide 1</a:t>
            </a:r>
          </a:p>
        </p:txBody>
      </p:sp>
      <p:sp>
        <p:nvSpPr>
          <p:cNvPr id="7" name="Text Placeholder 6">
            <a:extLst>
              <a:ext uri="{FF2B5EF4-FFF2-40B4-BE49-F238E27FC236}">
                <a16:creationId xmlns:a16="http://schemas.microsoft.com/office/drawing/2014/main" id="{811D0CA3-B974-D04C-9182-9E93BC0CCFC9}"/>
              </a:ext>
            </a:extLst>
          </p:cNvPr>
          <p:cNvSpPr>
            <a:spLocks noGrp="1"/>
          </p:cNvSpPr>
          <p:nvPr>
            <p:ph type="body" sz="quarter" idx="15"/>
          </p:nvPr>
        </p:nvSpPr>
        <p:spPr>
          <a:xfrm>
            <a:off x="695324" y="6759574"/>
            <a:ext cx="11115675" cy="5737225"/>
          </a:xfrm>
        </p:spPr>
        <p:txBody>
          <a:bodyPr/>
          <a:lstStyle>
            <a:lvl1pPr>
              <a:defRPr>
                <a:ln>
                  <a:noFill/>
                </a:ln>
                <a:solidFill>
                  <a:schemeClr val="bg1"/>
                </a:solidFill>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054375F-9B0B-D446-B619-351D3493FC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162973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Half Image Slide 2">
    <p:bg>
      <p:bgPr>
        <a:solidFill>
          <a:srgbClr val="95008A"/>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0" y="0"/>
            <a:ext cx="12192000" cy="13716000"/>
          </a:xfrm>
          <a:solidFill>
            <a:schemeClr val="bg1">
              <a:lumMod val="85000"/>
            </a:schemeClr>
          </a:solidFill>
        </p:spPr>
        <p:txBody>
          <a:bodyPr/>
          <a:lstStyle>
            <a:lvl1pPr>
              <a:defRPr>
                <a:ln>
                  <a:noFill/>
                </a:ln>
              </a:defRPr>
            </a:lvl1p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12539172" y="3685032"/>
            <a:ext cx="11120927" cy="2276856"/>
          </a:xfrm>
        </p:spPr>
        <p:txBody>
          <a:bodyPr vert="horz" lIns="0" tIns="0" rIns="0" bIns="0" rtlCol="0">
            <a:noAutofit/>
          </a:bodyPr>
          <a:lstStyle>
            <a:lvl1pPr>
              <a:defRPr lang="en-US" sz="3750" dirty="0">
                <a:ln w="3175">
                  <a:noFill/>
                </a:ln>
                <a:solidFill>
                  <a:schemeClr val="bg1"/>
                </a:solidFill>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F2ACCC36-2E9C-6D4C-BB6B-7A9BA138E936}"/>
              </a:ext>
            </a:extLst>
          </p:cNvPr>
          <p:cNvSpPr>
            <a:spLocks noGrp="1"/>
          </p:cNvSpPr>
          <p:nvPr>
            <p:ph type="title" hasCustomPrompt="1"/>
          </p:nvPr>
        </p:nvSpPr>
        <p:spPr>
          <a:xfrm>
            <a:off x="12518092" y="537176"/>
            <a:ext cx="11142008" cy="3062105"/>
          </a:xfrm>
        </p:spPr>
        <p:txBody>
          <a:bodyPr/>
          <a:lstStyle>
            <a:lvl1pPr>
              <a:defRPr>
                <a:ln w="9525">
                  <a:noFill/>
                </a:ln>
                <a:solidFill>
                  <a:schemeClr val="bg1"/>
                </a:solidFill>
              </a:defRPr>
            </a:lvl1pPr>
          </a:lstStyle>
          <a:p>
            <a:r>
              <a:rPr lang="en-US"/>
              <a:t>Half Image Slide 2</a:t>
            </a:r>
          </a:p>
        </p:txBody>
      </p:sp>
      <p:sp>
        <p:nvSpPr>
          <p:cNvPr id="7" name="Text Placeholder 6">
            <a:extLst>
              <a:ext uri="{FF2B5EF4-FFF2-40B4-BE49-F238E27FC236}">
                <a16:creationId xmlns:a16="http://schemas.microsoft.com/office/drawing/2014/main" id="{811D0CA3-B974-D04C-9182-9E93BC0CCFC9}"/>
              </a:ext>
            </a:extLst>
          </p:cNvPr>
          <p:cNvSpPr>
            <a:spLocks noGrp="1"/>
          </p:cNvSpPr>
          <p:nvPr>
            <p:ph type="body" sz="quarter" idx="15"/>
          </p:nvPr>
        </p:nvSpPr>
        <p:spPr>
          <a:xfrm>
            <a:off x="12544424" y="6759574"/>
            <a:ext cx="11115675" cy="5737225"/>
          </a:xfrm>
        </p:spPr>
        <p:txBody>
          <a:bodyPr/>
          <a:lstStyle>
            <a:lvl1pPr>
              <a:defRPr>
                <a:ln>
                  <a:noFill/>
                </a:ln>
                <a:solidFill>
                  <a:schemeClr val="bg1"/>
                </a:solidFill>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FB705C4A-854B-5F48-869D-7B7C5800CE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176592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Half Image Slide 3">
    <p:bg>
      <p:bgPr>
        <a:solidFill>
          <a:srgbClr val="95008A"/>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6302003" y="0"/>
            <a:ext cx="11826875" cy="13716000"/>
          </a:xfrm>
          <a:solidFill>
            <a:schemeClr val="bg1">
              <a:lumMod val="85000"/>
            </a:schemeClr>
          </a:solidFill>
        </p:spPr>
        <p:txBody>
          <a:bodyPr/>
          <a:lstStyle>
            <a:lvl1pPr>
              <a:defRPr>
                <a:ln>
                  <a:noFill/>
                </a:ln>
              </a:defRPr>
            </a:lvl1p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3" y="3685032"/>
            <a:ext cx="5215427" cy="2276856"/>
          </a:xfrm>
        </p:spPr>
        <p:txBody>
          <a:bodyPr vert="horz" lIns="0" tIns="0" rIns="0" bIns="0" rtlCol="0">
            <a:noAutofit/>
          </a:bodyPr>
          <a:lstStyle>
            <a:lvl1pPr>
              <a:defRPr lang="en-US" sz="3750" dirty="0">
                <a:ln w="3175">
                  <a:noFill/>
                </a:ln>
                <a:solidFill>
                  <a:schemeClr val="bg1"/>
                </a:solidFill>
              </a:defRPr>
            </a:lvl1pPr>
          </a:lstStyle>
          <a:p>
            <a:pPr marL="0" lvl="0" indent="0" fontAlgn="base">
              <a:buNone/>
            </a:pPr>
            <a:r>
              <a:rPr lang="en-US"/>
              <a:t>Subtitle or callout if needed, all titles and subtitles are sentence case </a:t>
            </a:r>
          </a:p>
        </p:txBody>
      </p:sp>
      <p:sp>
        <p:nvSpPr>
          <p:cNvPr id="7" name="Text Placeholder 6">
            <a:extLst>
              <a:ext uri="{FF2B5EF4-FFF2-40B4-BE49-F238E27FC236}">
                <a16:creationId xmlns:a16="http://schemas.microsoft.com/office/drawing/2014/main" id="{2592A8BA-00F9-DD43-8481-FE14DFB0D4A3}"/>
              </a:ext>
            </a:extLst>
          </p:cNvPr>
          <p:cNvSpPr>
            <a:spLocks noGrp="1"/>
          </p:cNvSpPr>
          <p:nvPr>
            <p:ph type="body" sz="quarter" idx="15"/>
          </p:nvPr>
        </p:nvSpPr>
        <p:spPr>
          <a:xfrm>
            <a:off x="18453100" y="621792"/>
            <a:ext cx="5207000" cy="12353544"/>
          </a:xfrm>
        </p:spPr>
        <p:txBody>
          <a:bodyPr vert="horz" lIns="0" tIns="0" rIns="0" bIns="0" rtlCol="0">
            <a:noAutofit/>
          </a:bodyPr>
          <a:lstStyle>
            <a:lvl1pPr marL="0" indent="-566928">
              <a:buNone/>
              <a:defRPr lang="en-US" smtClean="0">
                <a:ln>
                  <a:noFill/>
                </a:ln>
                <a:solidFill>
                  <a:schemeClr val="bg1"/>
                </a:solidFill>
              </a:defRPr>
            </a:lvl1pPr>
            <a:lvl2pPr indent="-566928">
              <a:defRPr lang="en-US" dirty="0" smtClean="0">
                <a:ln>
                  <a:noFill/>
                </a:ln>
                <a:solidFill>
                  <a:schemeClr val="bg1"/>
                </a:solidFill>
              </a:defRPr>
            </a:lvl2pPr>
            <a:lvl3pPr indent="-566928">
              <a:defRPr lang="en-US" dirty="0" smtClean="0">
                <a:ln>
                  <a:noFill/>
                </a:ln>
                <a:solidFill>
                  <a:schemeClr val="bg1"/>
                </a:solidFill>
              </a:defRPr>
            </a:lvl3pPr>
            <a:lvl4pPr indent="-566928">
              <a:defRPr lang="en-US" dirty="0" smtClean="0">
                <a:ln>
                  <a:noFill/>
                </a:ln>
                <a:solidFill>
                  <a:schemeClr val="bg1"/>
                </a:solidFill>
              </a:defRPr>
            </a:lvl4pPr>
            <a:lvl5pPr indent="-566928">
              <a:defRPr lang="en-US" dirty="0">
                <a:ln>
                  <a:noFill/>
                </a:ln>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88F813D3-270D-1743-AC1F-38F52F4492FB}"/>
              </a:ext>
            </a:extLst>
          </p:cNvPr>
          <p:cNvSpPr>
            <a:spLocks noGrp="1"/>
          </p:cNvSpPr>
          <p:nvPr>
            <p:ph type="title" hasCustomPrompt="1"/>
          </p:nvPr>
        </p:nvSpPr>
        <p:spPr>
          <a:xfrm>
            <a:off x="668992" y="537176"/>
            <a:ext cx="5236508" cy="3062105"/>
          </a:xfrm>
        </p:spPr>
        <p:txBody>
          <a:bodyPr/>
          <a:lstStyle>
            <a:lvl1pPr>
              <a:defRPr>
                <a:ln w="9525">
                  <a:noFill/>
                </a:ln>
                <a:solidFill>
                  <a:schemeClr val="bg1"/>
                </a:solidFill>
              </a:defRPr>
            </a:lvl1pPr>
          </a:lstStyle>
          <a:p>
            <a:r>
              <a:rPr lang="en-US"/>
              <a:t>Half Image</a:t>
            </a:r>
            <a:br>
              <a:rPr lang="en-US"/>
            </a:br>
            <a:r>
              <a:rPr lang="en-US"/>
              <a:t>Slide 3</a:t>
            </a:r>
          </a:p>
        </p:txBody>
      </p:sp>
      <p:pic>
        <p:nvPicPr>
          <p:cNvPr id="8" name="Picture 7">
            <a:extLst>
              <a:ext uri="{FF2B5EF4-FFF2-40B4-BE49-F238E27FC236}">
                <a16:creationId xmlns:a16="http://schemas.microsoft.com/office/drawing/2014/main" id="{CF3505ED-97E7-B54A-AF93-C6DE349B2C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31973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Full Screen w PostIts 0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21AA0E-9E2E-CD48-B732-33823216CA71}"/>
              </a:ext>
            </a:extLst>
          </p:cNvPr>
          <p:cNvSpPr>
            <a:spLocks noGrp="1"/>
          </p:cNvSpPr>
          <p:nvPr>
            <p:ph type="pic" sz="quarter" idx="12"/>
          </p:nvPr>
        </p:nvSpPr>
        <p:spPr>
          <a:xfrm>
            <a:off x="0" y="0"/>
            <a:ext cx="24387048" cy="13716000"/>
          </a:xfrm>
          <a:solidFill>
            <a:schemeClr val="bg1">
              <a:lumMod val="85000"/>
            </a:schemeClr>
          </a:solidFill>
        </p:spPr>
        <p:txBody>
          <a:bodyPr/>
          <a:lstStyle>
            <a:lvl1pPr>
              <a:defRPr>
                <a:ln>
                  <a:noFill/>
                </a:ln>
              </a:defRPr>
            </a:lvl1pPr>
          </a:lstStyle>
          <a:p>
            <a:endParaRPr lang="en-US"/>
          </a:p>
        </p:txBody>
      </p:sp>
      <p:sp>
        <p:nvSpPr>
          <p:cNvPr id="2" name="Title 1">
            <a:extLst>
              <a:ext uri="{FF2B5EF4-FFF2-40B4-BE49-F238E27FC236}">
                <a16:creationId xmlns:a16="http://schemas.microsoft.com/office/drawing/2014/main" id="{AD5C2CD8-DC86-C544-8C8F-8AA6368F4C1E}"/>
              </a:ext>
            </a:extLst>
          </p:cNvPr>
          <p:cNvSpPr>
            <a:spLocks noGrp="1"/>
          </p:cNvSpPr>
          <p:nvPr>
            <p:ph type="title"/>
          </p:nvPr>
        </p:nvSpPr>
        <p:spPr>
          <a:xfrm>
            <a:off x="12188952" y="731520"/>
            <a:ext cx="5943600" cy="4069080"/>
          </a:xfrm>
          <a:solidFill>
            <a:srgbClr val="F6D7F4"/>
          </a:solidFill>
        </p:spPr>
        <p:txBody>
          <a:bodyPr lIns="329184" tIns="155448" rIns="329184" bIns="155448"/>
          <a:lstStyle>
            <a:lvl1pPr>
              <a:defRPr>
                <a:ln w="9525">
                  <a:noFill/>
                </a:ln>
                <a:solidFill>
                  <a:srgbClr val="95008A"/>
                </a:solidFill>
              </a:defRPr>
            </a:lvl1pPr>
          </a:lstStyle>
          <a:p>
            <a:r>
              <a:rPr lang="en-US"/>
              <a:t>Click to edit Master title style</a:t>
            </a:r>
          </a:p>
        </p:txBody>
      </p:sp>
      <p:sp>
        <p:nvSpPr>
          <p:cNvPr id="10" name="Text Placeholder 9">
            <a:extLst>
              <a:ext uri="{FF2B5EF4-FFF2-40B4-BE49-F238E27FC236}">
                <a16:creationId xmlns:a16="http://schemas.microsoft.com/office/drawing/2014/main" id="{F9B1F1B6-DA20-BF4A-97CD-0AAABFCC97B0}"/>
              </a:ext>
            </a:extLst>
          </p:cNvPr>
          <p:cNvSpPr>
            <a:spLocks noGrp="1"/>
          </p:cNvSpPr>
          <p:nvPr>
            <p:ph type="body" sz="quarter" idx="13"/>
          </p:nvPr>
        </p:nvSpPr>
        <p:spPr>
          <a:xfrm>
            <a:off x="18132552" y="4800600"/>
            <a:ext cx="5522976" cy="4069080"/>
          </a:xfrm>
          <a:solidFill>
            <a:schemeClr val="bg1"/>
          </a:solidFill>
        </p:spPr>
        <p:txBody>
          <a:bodyPr lIns="320040" tIns="237744" rIns="320040" bIns="237744"/>
          <a:lstStyle>
            <a:lvl1pPr>
              <a:defRPr>
                <a:ln>
                  <a:noFill/>
                </a:ln>
              </a:defRPr>
            </a:lvl1pPr>
            <a:lvl2pPr>
              <a:defRPr>
                <a:ln>
                  <a:noFill/>
                </a:ln>
              </a:defRPr>
            </a:lvl2pPr>
            <a:lvl3pPr>
              <a:defRPr>
                <a:ln>
                  <a:noFill/>
                </a:ln>
              </a:defRPr>
            </a:lvl3pPr>
            <a:lvl4pPr>
              <a:defRPr>
                <a:ln>
                  <a:noFill/>
                </a:ln>
              </a:defRPr>
            </a:lvl4pPr>
            <a:lvl5pPr>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1D22C71-A2DB-A241-AE0A-3A6287B05A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239463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PostIt Image w Column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21AA0E-9E2E-CD48-B732-33823216CA71}"/>
              </a:ext>
            </a:extLst>
          </p:cNvPr>
          <p:cNvSpPr>
            <a:spLocks noGrp="1"/>
          </p:cNvSpPr>
          <p:nvPr>
            <p:ph type="pic" sz="quarter" idx="12"/>
          </p:nvPr>
        </p:nvSpPr>
        <p:spPr>
          <a:xfrm>
            <a:off x="0" y="0"/>
            <a:ext cx="24387048" cy="5829300"/>
          </a:xfrm>
          <a:solidFill>
            <a:schemeClr val="bg1">
              <a:lumMod val="85000"/>
            </a:schemeClr>
          </a:solidFill>
        </p:spPr>
        <p:txBody>
          <a:bodyPr/>
          <a:lstStyle>
            <a:lvl1pPr>
              <a:defRPr>
                <a:ln>
                  <a:noFill/>
                </a:ln>
              </a:defRPr>
            </a:lvl1pPr>
          </a:lstStyle>
          <a:p>
            <a:endParaRPr lang="en-US"/>
          </a:p>
        </p:txBody>
      </p:sp>
      <p:sp>
        <p:nvSpPr>
          <p:cNvPr id="2" name="Title 1">
            <a:extLst>
              <a:ext uri="{FF2B5EF4-FFF2-40B4-BE49-F238E27FC236}">
                <a16:creationId xmlns:a16="http://schemas.microsoft.com/office/drawing/2014/main" id="{AD5C2CD8-DC86-C544-8C8F-8AA6368F4C1E}"/>
              </a:ext>
            </a:extLst>
          </p:cNvPr>
          <p:cNvSpPr>
            <a:spLocks noGrp="1"/>
          </p:cNvSpPr>
          <p:nvPr>
            <p:ph type="title"/>
          </p:nvPr>
        </p:nvSpPr>
        <p:spPr>
          <a:xfrm>
            <a:off x="347472" y="731520"/>
            <a:ext cx="5943600" cy="2735580"/>
          </a:xfrm>
          <a:solidFill>
            <a:srgbClr val="F6D7F4"/>
          </a:solidFill>
          <a:ln w="12700">
            <a:noFill/>
          </a:ln>
        </p:spPr>
        <p:txBody>
          <a:bodyPr vert="horz" lIns="329184" tIns="155448" rIns="329184" bIns="155448" rtlCol="0" anchor="t" anchorCtr="0">
            <a:noAutofit/>
          </a:bodyPr>
          <a:lstStyle>
            <a:lvl1pPr>
              <a:defRPr lang="en-US" dirty="0">
                <a:ln w="9525">
                  <a:noFill/>
                </a:ln>
                <a:solidFill>
                  <a:srgbClr val="95008A"/>
                </a:solidFill>
              </a:defRPr>
            </a:lvl1pPr>
          </a:lstStyle>
          <a:p>
            <a:pPr lvl="0"/>
            <a:r>
              <a:rPr lang="en-US"/>
              <a:t>Click to edit Master title style</a:t>
            </a:r>
          </a:p>
        </p:txBody>
      </p:sp>
      <p:sp>
        <p:nvSpPr>
          <p:cNvPr id="12" name="Text Placeholder 11">
            <a:extLst>
              <a:ext uri="{FF2B5EF4-FFF2-40B4-BE49-F238E27FC236}">
                <a16:creationId xmlns:a16="http://schemas.microsoft.com/office/drawing/2014/main" id="{DCC058C0-AC01-CB46-87CA-5136C7D81224}"/>
              </a:ext>
            </a:extLst>
          </p:cNvPr>
          <p:cNvSpPr>
            <a:spLocks noGrp="1"/>
          </p:cNvSpPr>
          <p:nvPr>
            <p:ph type="body" sz="quarter" idx="15" hasCustomPrompt="1"/>
          </p:nvPr>
        </p:nvSpPr>
        <p:spPr>
          <a:xfrm>
            <a:off x="6604000" y="10150475"/>
            <a:ext cx="5207000"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 Logo 1</a:t>
            </a:r>
          </a:p>
        </p:txBody>
      </p:sp>
      <p:sp>
        <p:nvSpPr>
          <p:cNvPr id="14" name="Text Placeholder 13">
            <a:extLst>
              <a:ext uri="{FF2B5EF4-FFF2-40B4-BE49-F238E27FC236}">
                <a16:creationId xmlns:a16="http://schemas.microsoft.com/office/drawing/2014/main" id="{3A174CE8-FAED-E344-9D43-F895B3880257}"/>
              </a:ext>
            </a:extLst>
          </p:cNvPr>
          <p:cNvSpPr>
            <a:spLocks noGrp="1"/>
          </p:cNvSpPr>
          <p:nvPr>
            <p:ph type="body" sz="quarter" idx="16" hasCustomPrompt="1"/>
          </p:nvPr>
        </p:nvSpPr>
        <p:spPr>
          <a:xfrm>
            <a:off x="6605334" y="10777566"/>
            <a:ext cx="5212080" cy="1874519"/>
          </a:xfrm>
        </p:spPr>
        <p:txBody>
          <a:bodyPr vert="horz" lIns="0" tIns="0" rIns="0" bIns="0" rtlCol="0">
            <a:noAutofit/>
          </a:bodyPr>
          <a:lstStyle>
            <a:lvl1pPr>
              <a:defRPr lang="en-US" sz="2250" dirty="0" smtClean="0">
                <a:ln>
                  <a:noFill/>
                </a:ln>
              </a:defRPr>
            </a:lvl1pPr>
            <a:lvl2pPr>
              <a:defRPr lang="en-US" sz="2250" dirty="0" smtClean="0"/>
            </a:lvl2pPr>
            <a:lvl3pPr>
              <a:defRPr lang="en-US" sz="2250" dirty="0" smtClean="0"/>
            </a:lvl3pPr>
            <a:lvl4pPr>
              <a:defRPr lang="en-US" sz="2250" dirty="0" smtClean="0"/>
            </a:lvl4pPr>
            <a:lvl5pPr>
              <a:defRPr lang="en-US" sz="2250" dirty="0"/>
            </a:lvl5pPr>
          </a:lstStyle>
          <a:p>
            <a:pPr lvl="0">
              <a:spcAft>
                <a:spcPts val="2250"/>
              </a:spcAft>
            </a:pPr>
            <a:r>
              <a:rPr lang="en-US"/>
              <a:t>Text Here. Replace header with a logo/icon if needed.</a:t>
            </a:r>
          </a:p>
        </p:txBody>
      </p:sp>
      <p:sp>
        <p:nvSpPr>
          <p:cNvPr id="17" name="Text Placeholder 16">
            <a:extLst>
              <a:ext uri="{FF2B5EF4-FFF2-40B4-BE49-F238E27FC236}">
                <a16:creationId xmlns:a16="http://schemas.microsoft.com/office/drawing/2014/main" id="{90495CBD-86BD-F448-B412-5619D1E08B92}"/>
              </a:ext>
            </a:extLst>
          </p:cNvPr>
          <p:cNvSpPr>
            <a:spLocks noGrp="1"/>
          </p:cNvSpPr>
          <p:nvPr>
            <p:ph type="body" sz="quarter" idx="17" hasCustomPrompt="1"/>
          </p:nvPr>
        </p:nvSpPr>
        <p:spPr>
          <a:xfrm>
            <a:off x="12545314" y="10149840"/>
            <a:ext cx="5202936" cy="457200"/>
          </a:xfrm>
        </p:spPr>
        <p:txBody>
          <a:bodyPr vert="horz" lIns="0" tIns="0" rIns="0" bIns="0" rtlCol="0">
            <a:noAutofit/>
          </a:bodyPr>
          <a:lstStyle>
            <a:lvl1pPr>
              <a:defRPr lang="en-US" b="1" dirty="0" smtClean="0">
                <a:ln>
                  <a:noFill/>
                </a:ln>
              </a:defRPr>
            </a:lvl1pPr>
            <a:lvl2pPr>
              <a:defRPr lang="en-US" dirty="0" smtClean="0"/>
            </a:lvl2pPr>
            <a:lvl3pPr>
              <a:defRPr lang="en-US" dirty="0" smtClean="0"/>
            </a:lvl3pPr>
            <a:lvl4pPr>
              <a:defRPr lang="en-US" dirty="0" smtClean="0"/>
            </a:lvl4pPr>
            <a:lvl5pPr>
              <a:defRPr lang="en-US" dirty="0"/>
            </a:lvl5pPr>
          </a:lstStyle>
          <a:p>
            <a:pPr lvl="0"/>
            <a:r>
              <a:rPr lang="en-US"/>
              <a:t>Header / Logo 2</a:t>
            </a:r>
          </a:p>
        </p:txBody>
      </p:sp>
      <p:sp>
        <p:nvSpPr>
          <p:cNvPr id="19" name="Text Placeholder 18">
            <a:extLst>
              <a:ext uri="{FF2B5EF4-FFF2-40B4-BE49-F238E27FC236}">
                <a16:creationId xmlns:a16="http://schemas.microsoft.com/office/drawing/2014/main" id="{C019A4AC-BDD1-5E47-B147-29012BDE337D}"/>
              </a:ext>
            </a:extLst>
          </p:cNvPr>
          <p:cNvSpPr>
            <a:spLocks noGrp="1"/>
          </p:cNvSpPr>
          <p:nvPr>
            <p:ph type="body" sz="quarter" idx="18" hasCustomPrompt="1"/>
          </p:nvPr>
        </p:nvSpPr>
        <p:spPr>
          <a:xfrm>
            <a:off x="12545568" y="10774807"/>
            <a:ext cx="5212080" cy="1874519"/>
          </a:xfrm>
        </p:spPr>
        <p:txBody>
          <a:bodyPr vert="horz" lIns="0" tIns="0" rIns="0" bIns="0" rtlCol="0">
            <a:noAutofit/>
          </a:bodyPr>
          <a:lstStyle>
            <a:lvl1pPr>
              <a:defRPr lang="en-US" sz="2250" dirty="0" smtClean="0">
                <a:ln>
                  <a:noFill/>
                </a:ln>
              </a:defRPr>
            </a:lvl1pPr>
            <a:lvl2pPr>
              <a:defRPr lang="en-US" sz="2250" dirty="0" smtClean="0"/>
            </a:lvl2pPr>
            <a:lvl3pPr>
              <a:defRPr lang="en-US" sz="2250" dirty="0" smtClean="0"/>
            </a:lvl3pPr>
            <a:lvl4pPr>
              <a:defRPr lang="en-US" sz="2250" dirty="0" smtClean="0"/>
            </a:lvl4pPr>
            <a:lvl5pPr>
              <a:defRPr lang="en-US" sz="2250" dirty="0"/>
            </a:lvl5pPr>
          </a:lstStyle>
          <a:p>
            <a:pPr lvl="0">
              <a:spcAft>
                <a:spcPts val="2250"/>
              </a:spcAft>
            </a:pPr>
            <a:r>
              <a:rPr lang="en-US"/>
              <a:t>Text Here. Replace header with a logo/icon if needed.</a:t>
            </a:r>
          </a:p>
        </p:txBody>
      </p:sp>
      <p:sp>
        <p:nvSpPr>
          <p:cNvPr id="21" name="Text Placeholder 20">
            <a:extLst>
              <a:ext uri="{FF2B5EF4-FFF2-40B4-BE49-F238E27FC236}">
                <a16:creationId xmlns:a16="http://schemas.microsoft.com/office/drawing/2014/main" id="{23F25846-6125-3043-A992-08E3E149E901}"/>
              </a:ext>
            </a:extLst>
          </p:cNvPr>
          <p:cNvSpPr>
            <a:spLocks noGrp="1"/>
          </p:cNvSpPr>
          <p:nvPr>
            <p:ph type="body" sz="quarter" idx="19" hasCustomPrompt="1"/>
          </p:nvPr>
        </p:nvSpPr>
        <p:spPr>
          <a:xfrm>
            <a:off x="18451449" y="10149840"/>
            <a:ext cx="5202936"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 Logo 3</a:t>
            </a:r>
          </a:p>
        </p:txBody>
      </p:sp>
      <p:sp>
        <p:nvSpPr>
          <p:cNvPr id="23" name="Text Placeholder 22">
            <a:extLst>
              <a:ext uri="{FF2B5EF4-FFF2-40B4-BE49-F238E27FC236}">
                <a16:creationId xmlns:a16="http://schemas.microsoft.com/office/drawing/2014/main" id="{95B46F53-F64E-AC4D-B9A3-A430265FFAD6}"/>
              </a:ext>
            </a:extLst>
          </p:cNvPr>
          <p:cNvSpPr>
            <a:spLocks noGrp="1"/>
          </p:cNvSpPr>
          <p:nvPr>
            <p:ph type="body" sz="quarter" idx="20" hasCustomPrompt="1"/>
          </p:nvPr>
        </p:nvSpPr>
        <p:spPr>
          <a:xfrm>
            <a:off x="18452592" y="10780776"/>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spcAft>
                <a:spcPts val="2250"/>
              </a:spcAft>
            </a:pPr>
            <a:r>
              <a:rPr lang="en-US"/>
              <a:t>Text Here. Replace header with a logo/icon if needed.</a:t>
            </a:r>
          </a:p>
        </p:txBody>
      </p:sp>
      <p:sp>
        <p:nvSpPr>
          <p:cNvPr id="24" name="Freeform 5">
            <a:extLst>
              <a:ext uri="{FF2B5EF4-FFF2-40B4-BE49-F238E27FC236}">
                <a16:creationId xmlns:a16="http://schemas.microsoft.com/office/drawing/2014/main" id="{348EC69C-A083-3247-99EE-F0491CBBF240}"/>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ln>
                <a:noFill/>
              </a:ln>
            </a:endParaRPr>
          </a:p>
        </p:txBody>
      </p:sp>
    </p:spTree>
    <p:extLst>
      <p:ext uri="{BB962C8B-B14F-4D97-AF65-F5344CB8AC3E}">
        <p14:creationId xmlns:p14="http://schemas.microsoft.com/office/powerpoint/2010/main" val="19648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Single Column - Simple with Sub">
    <p:spTree>
      <p:nvGrpSpPr>
        <p:cNvPr id="1" name=""/>
        <p:cNvGrpSpPr/>
        <p:nvPr/>
      </p:nvGrpSpPr>
      <p:grpSpPr>
        <a:xfrm>
          <a:off x="0" y="0"/>
          <a:ext cx="0" cy="0"/>
          <a:chOff x="0" y="0"/>
          <a:chExt cx="0" cy="0"/>
        </a:xfrm>
      </p:grpSpPr>
      <p:sp>
        <p:nvSpPr>
          <p:cNvPr id="2" name="Graphic 11">
            <a:extLst>
              <a:ext uri="{FF2B5EF4-FFF2-40B4-BE49-F238E27FC236}">
                <a16:creationId xmlns:a16="http://schemas.microsoft.com/office/drawing/2014/main" id="{39630710-E3ED-B348-B15C-CCC5735C40A4}"/>
              </a:ext>
            </a:extLst>
          </p:cNvPr>
          <p:cNvSpPr/>
          <p:nvPr userDrawn="1"/>
        </p:nvSpPr>
        <p:spPr>
          <a:xfrm>
            <a:off x="668992" y="1741717"/>
            <a:ext cx="22991876" cy="11410126"/>
          </a:xfrm>
          <a:custGeom>
            <a:avLst/>
            <a:gdLst>
              <a:gd name="connsiteX0" fmla="*/ 0 w 11495938"/>
              <a:gd name="connsiteY0" fmla="*/ 0 h 5705063"/>
              <a:gd name="connsiteX1" fmla="*/ 11495938 w 11495938"/>
              <a:gd name="connsiteY1" fmla="*/ 0 h 5705063"/>
              <a:gd name="connsiteX2" fmla="*/ 11495938 w 11495938"/>
              <a:gd name="connsiteY2" fmla="*/ 5705064 h 5705063"/>
              <a:gd name="connsiteX3" fmla="*/ 0 w 11495938"/>
              <a:gd name="connsiteY3" fmla="*/ 5705064 h 5705063"/>
            </a:gdLst>
            <a:ahLst/>
            <a:cxnLst>
              <a:cxn ang="0">
                <a:pos x="connsiteX0" y="connsiteY0"/>
              </a:cxn>
              <a:cxn ang="0">
                <a:pos x="connsiteX1" y="connsiteY1"/>
              </a:cxn>
              <a:cxn ang="0">
                <a:pos x="connsiteX2" y="connsiteY2"/>
              </a:cxn>
              <a:cxn ang="0">
                <a:pos x="connsiteX3" y="connsiteY3"/>
              </a:cxn>
            </a:cxnLst>
            <a:rect l="l" t="t" r="r" b="b"/>
            <a:pathLst>
              <a:path w="11495938" h="5705063">
                <a:moveTo>
                  <a:pt x="0" y="0"/>
                </a:moveTo>
                <a:lnTo>
                  <a:pt x="11495938" y="0"/>
                </a:lnTo>
                <a:lnTo>
                  <a:pt x="11495938" y="5705064"/>
                </a:lnTo>
                <a:lnTo>
                  <a:pt x="0" y="5705064"/>
                </a:lnTo>
                <a:close/>
              </a:path>
            </a:pathLst>
          </a:custGeom>
          <a:solidFill>
            <a:srgbClr val="F0F0F0"/>
          </a:solidFill>
          <a:ln w="9743" cap="flat">
            <a:noFill/>
            <a:prstDash val="solid"/>
            <a:miter/>
          </a:ln>
        </p:spPr>
        <p:txBody>
          <a:bodyPr rtlCol="0" anchor="ctr"/>
          <a:lstStyle/>
          <a:p>
            <a:endParaRPr lang="en-US" sz="3600"/>
          </a:p>
        </p:txBody>
      </p:sp>
      <p:sp>
        <p:nvSpPr>
          <p:cNvPr id="3" name="Graphic 2">
            <a:extLst>
              <a:ext uri="{FF2B5EF4-FFF2-40B4-BE49-F238E27FC236}">
                <a16:creationId xmlns:a16="http://schemas.microsoft.com/office/drawing/2014/main" id="{CC2EC919-827E-8A4B-BAC9-C013BE28F1AE}"/>
              </a:ext>
            </a:extLst>
          </p:cNvPr>
          <p:cNvSpPr/>
          <p:nvPr userDrawn="1"/>
        </p:nvSpPr>
        <p:spPr>
          <a:xfrm>
            <a:off x="668993" y="558442"/>
            <a:ext cx="22991914" cy="914552"/>
          </a:xfrm>
          <a:custGeom>
            <a:avLst/>
            <a:gdLst>
              <a:gd name="connsiteX0" fmla="*/ 0 w 11495957"/>
              <a:gd name="connsiteY0" fmla="*/ 0 h 457276"/>
              <a:gd name="connsiteX1" fmla="*/ 11495957 w 11495957"/>
              <a:gd name="connsiteY1" fmla="*/ 0 h 457276"/>
              <a:gd name="connsiteX2" fmla="*/ 11495957 w 11495957"/>
              <a:gd name="connsiteY2" fmla="*/ 457276 h 457276"/>
              <a:gd name="connsiteX3" fmla="*/ 0 w 11495957"/>
              <a:gd name="connsiteY3" fmla="*/ 457276 h 457276"/>
            </a:gdLst>
            <a:ahLst/>
            <a:cxnLst>
              <a:cxn ang="0">
                <a:pos x="connsiteX0" y="connsiteY0"/>
              </a:cxn>
              <a:cxn ang="0">
                <a:pos x="connsiteX1" y="connsiteY1"/>
              </a:cxn>
              <a:cxn ang="0">
                <a:pos x="connsiteX2" y="connsiteY2"/>
              </a:cxn>
              <a:cxn ang="0">
                <a:pos x="connsiteX3" y="connsiteY3"/>
              </a:cxn>
            </a:cxnLst>
            <a:rect l="l" t="t" r="r" b="b"/>
            <a:pathLst>
              <a:path w="11495957" h="457276">
                <a:moveTo>
                  <a:pt x="0" y="0"/>
                </a:moveTo>
                <a:lnTo>
                  <a:pt x="11495957" y="0"/>
                </a:lnTo>
                <a:lnTo>
                  <a:pt x="11495957" y="457276"/>
                </a:lnTo>
                <a:lnTo>
                  <a:pt x="0" y="457276"/>
                </a:lnTo>
                <a:close/>
              </a:path>
            </a:pathLst>
          </a:custGeom>
          <a:gradFill>
            <a:gsLst>
              <a:gs pos="77000">
                <a:srgbClr val="4B2DA9"/>
              </a:gs>
              <a:gs pos="66000">
                <a:srgbClr val="005AC8"/>
              </a:gs>
              <a:gs pos="38000">
                <a:srgbClr val="80ACE4"/>
              </a:gs>
              <a:gs pos="12000">
                <a:schemeClr val="bg1"/>
              </a:gs>
              <a:gs pos="94000">
                <a:srgbClr val="95008A"/>
              </a:gs>
            </a:gsLst>
            <a:lin ang="0" scaled="1"/>
          </a:gradFill>
          <a:ln w="9743" cap="flat">
            <a:noFill/>
            <a:prstDash val="solid"/>
            <a:miter/>
          </a:ln>
        </p:spPr>
        <p:txBody>
          <a:bodyPr rtlCol="0" anchor="ctr"/>
          <a:lstStyle/>
          <a:p>
            <a:endParaRPr lang="en-US" sz="3600"/>
          </a:p>
        </p:txBody>
      </p:sp>
      <p:sp>
        <p:nvSpPr>
          <p:cNvPr id="4" name="Title 4">
            <a:extLst>
              <a:ext uri="{FF2B5EF4-FFF2-40B4-BE49-F238E27FC236}">
                <a16:creationId xmlns:a16="http://schemas.microsoft.com/office/drawing/2014/main" id="{6F9F4CD1-E769-A447-ABE1-399574EE974D}"/>
              </a:ext>
            </a:extLst>
          </p:cNvPr>
          <p:cNvSpPr txBox="1">
            <a:spLocks/>
          </p:cNvSpPr>
          <p:nvPr userDrawn="1"/>
        </p:nvSpPr>
        <p:spPr>
          <a:xfrm>
            <a:off x="668992" y="686041"/>
            <a:ext cx="22988016" cy="624595"/>
          </a:xfrm>
          <a:prstGeom prst="rect">
            <a:avLst/>
          </a:prstGeom>
        </p:spPr>
        <p:txBody>
          <a:bodyPr lIns="0" tIns="0" rIns="0" bIns="0">
            <a:spAutoFit/>
          </a:bodyPr>
          <a:lstStyle>
            <a:lvl1pPr algn="l" defTabSz="914400" rtl="0" eaLnBrk="1" fontAlgn="base" latinLnBrk="0" hangingPunct="1">
              <a:lnSpc>
                <a:spcPct val="110000"/>
              </a:lnSpc>
              <a:spcBef>
                <a:spcPct val="0"/>
              </a:spcBef>
              <a:buNone/>
              <a:defRPr sz="2000" b="1" kern="1200">
                <a:ln w="9525">
                  <a:noFill/>
                </a:ln>
                <a:solidFill>
                  <a:schemeClr val="tx1"/>
                </a:solidFill>
                <a:latin typeface="+mj-lt"/>
                <a:ea typeface="+mj-ea"/>
                <a:cs typeface="+mj-cs"/>
              </a:defRPr>
            </a:lvl1pPr>
          </a:lstStyle>
          <a:p>
            <a:r>
              <a:rPr lang="en-US" sz="4000"/>
              <a:t>What’s New With Rackspace Technology?</a:t>
            </a:r>
          </a:p>
        </p:txBody>
      </p:sp>
    </p:spTree>
    <p:extLst>
      <p:ext uri="{BB962C8B-B14F-4D97-AF65-F5344CB8AC3E}">
        <p14:creationId xmlns:p14="http://schemas.microsoft.com/office/powerpoint/2010/main" val="16323990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ide image w Gri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0" y="1"/>
            <a:ext cx="18141696" cy="3775050"/>
          </a:xfrm>
          <a:prstGeom prst="rect">
            <a:avLst/>
          </a:prstGeom>
          <a:solidFill>
            <a:srgbClr val="F6D7F4"/>
          </a:solidFill>
          <a:ln w="12700">
            <a:noFill/>
          </a:ln>
        </p:spPr>
        <p:txBody>
          <a:bodyPr vert="horz" lIns="329184" tIns="155448" rIns="329184" bIns="155448" rtlCol="0" anchor="t" anchorCtr="0">
            <a:noAutofit/>
          </a:bodyPr>
          <a:lstStyle/>
          <a:p>
            <a:pPr lvl="0" defTabSz="1828800" fontAlgn="base">
              <a:lnSpc>
                <a:spcPct val="110000"/>
              </a:lnSpc>
              <a:spcBef>
                <a:spcPct val="0"/>
              </a:spcBef>
              <a:buNone/>
            </a:pPr>
            <a:endParaRPr lang="en-US" sz="5250">
              <a:ln w="9525">
                <a:noFill/>
              </a:ln>
              <a:solidFill>
                <a:srgbClr val="95008A"/>
              </a:solidFill>
              <a:latin typeface="+mj-lt"/>
              <a:ea typeface="+mj-ea"/>
              <a:cs typeface="+mj-cs"/>
            </a:endParaRPr>
          </a:p>
        </p:txBody>
      </p:sp>
      <p:sp>
        <p:nvSpPr>
          <p:cNvPr id="16" name="Picture Placeholder 15">
            <a:extLst>
              <a:ext uri="{FF2B5EF4-FFF2-40B4-BE49-F238E27FC236}">
                <a16:creationId xmlns:a16="http://schemas.microsoft.com/office/drawing/2014/main" id="{E7D95B2B-F8E6-DF49-975B-2D0856FD7834}"/>
              </a:ext>
            </a:extLst>
          </p:cNvPr>
          <p:cNvSpPr>
            <a:spLocks noGrp="1"/>
          </p:cNvSpPr>
          <p:nvPr userDrawn="1">
            <p:ph type="pic" sz="quarter" idx="13"/>
          </p:nvPr>
        </p:nvSpPr>
        <p:spPr>
          <a:xfrm>
            <a:off x="18142005" y="0"/>
            <a:ext cx="6245352" cy="13716000"/>
          </a:xfrm>
          <a:solidFill>
            <a:schemeClr val="bg1">
              <a:lumMod val="75000"/>
            </a:schemeClr>
          </a:solidFill>
        </p:spPr>
        <p:txBody>
          <a:bodyPr/>
          <a:lstStyle>
            <a:lvl1pPr>
              <a:defRPr>
                <a:ln>
                  <a:noFill/>
                </a:ln>
              </a:defRPr>
            </a:lvl1pPr>
          </a:lstStyle>
          <a:p>
            <a:endParaRPr lang="en-US"/>
          </a:p>
        </p:txBody>
      </p:sp>
      <p:cxnSp>
        <p:nvCxnSpPr>
          <p:cNvPr id="6" name="Straight Connector 5">
            <a:extLst>
              <a:ext uri="{FF2B5EF4-FFF2-40B4-BE49-F238E27FC236}">
                <a16:creationId xmlns:a16="http://schemas.microsoft.com/office/drawing/2014/main" id="{DB91792E-D9C6-0842-B5D2-AB6103441074}"/>
              </a:ext>
            </a:extLst>
          </p:cNvPr>
          <p:cNvCxnSpPr>
            <a:cxnSpLocks/>
          </p:cNvCxnSpPr>
          <p:nvPr userDrawn="1"/>
        </p:nvCxnSpPr>
        <p:spPr>
          <a:xfrm>
            <a:off x="0" y="6858000"/>
            <a:ext cx="1814169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35C0728-CF43-C844-AE04-2F206D988301}"/>
              </a:ext>
            </a:extLst>
          </p:cNvPr>
          <p:cNvCxnSpPr>
            <a:cxnSpLocks/>
          </p:cNvCxnSpPr>
          <p:nvPr userDrawn="1"/>
        </p:nvCxnSpPr>
        <p:spPr>
          <a:xfrm>
            <a:off x="0" y="9906000"/>
            <a:ext cx="1814169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129C95-CFB7-9740-B822-879C47290C2E}"/>
              </a:ext>
            </a:extLst>
          </p:cNvPr>
          <p:cNvCxnSpPr>
            <a:cxnSpLocks/>
          </p:cNvCxnSpPr>
          <p:nvPr userDrawn="1"/>
        </p:nvCxnSpPr>
        <p:spPr>
          <a:xfrm>
            <a:off x="6286500" y="3775051"/>
            <a:ext cx="0" cy="994094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A72A02-7E41-714D-8F3D-24D9EF3C6324}"/>
              </a:ext>
            </a:extLst>
          </p:cNvPr>
          <p:cNvCxnSpPr>
            <a:cxnSpLocks/>
          </p:cNvCxnSpPr>
          <p:nvPr userDrawn="1"/>
        </p:nvCxnSpPr>
        <p:spPr>
          <a:xfrm>
            <a:off x="12194931" y="3775051"/>
            <a:ext cx="0" cy="994094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B81E716E-C5BB-4C0D-87F8-C77CE23B6BBD}"/>
              </a:ext>
            </a:extLst>
          </p:cNvPr>
          <p:cNvSpPr>
            <a:spLocks noGrp="1"/>
          </p:cNvSpPr>
          <p:nvPr userDrawn="1">
            <p:ph type="ftr" sz="quarter" idx="10"/>
          </p:nvPr>
        </p:nvSpPr>
        <p:spPr>
          <a:xfrm>
            <a:off x="6647323" y="12985750"/>
            <a:ext cx="5163677" cy="486410"/>
          </a:xfrm>
          <a:prstGeom prst="rect">
            <a:avLst/>
          </a:prstGeom>
        </p:spPr>
        <p:txBody>
          <a:bodyPr/>
          <a:lstStyle>
            <a:lvl1pPr>
              <a:defRPr>
                <a:ln>
                  <a:noFill/>
                </a:ln>
              </a:defRPr>
            </a:lvl1p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userDrawn="1">
            <p:ph type="sldNum" sz="quarter" idx="11"/>
          </p:nvPr>
        </p:nvSpPr>
        <p:spPr>
          <a:xfrm>
            <a:off x="21412199" y="12985750"/>
            <a:ext cx="2238375" cy="466344"/>
          </a:xfrm>
          <a:prstGeom prst="rect">
            <a:avLst/>
          </a:prstGeom>
        </p:spPr>
        <p:txBody>
          <a:bodyPr/>
          <a:lstStyle>
            <a:lvl1pPr>
              <a:defRPr>
                <a:ln>
                  <a:noFill/>
                </a:ln>
                <a:solidFill>
                  <a:schemeClr val="bg1"/>
                </a:solidFill>
              </a:defRPr>
            </a:lvl1p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702641" y="4648070"/>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n>
                  <a:noFill/>
                </a:ln>
              </a:defRPr>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95325" y="4006828"/>
            <a:ext cx="5216525" cy="457200"/>
          </a:xfrm>
        </p:spPr>
        <p:txBody>
          <a:bodyPr vert="horz" lIns="0" tIns="0" rIns="0" bIns="0" rtlCol="0">
            <a:noAutofit/>
          </a:bodyPr>
          <a:lstStyle>
            <a:lvl1pPr>
              <a:defRPr lang="en-US" b="1" dirty="0">
                <a:ln>
                  <a:noFill/>
                </a:ln>
              </a:defRPr>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6594475" y="4006828"/>
            <a:ext cx="5216525" cy="457200"/>
          </a:xfrm>
        </p:spPr>
        <p:txBody>
          <a:bodyPr vert="horz" lIns="0" tIns="0" rIns="0" bIns="0" rtlCol="0">
            <a:noAutofit/>
          </a:bodyPr>
          <a:lstStyle>
            <a:lvl1pPr>
              <a:defRPr lang="en-US" b="1" dirty="0">
                <a:ln>
                  <a:noFill/>
                </a:ln>
              </a:defRPr>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2537986" y="4006828"/>
            <a:ext cx="5216614" cy="457200"/>
          </a:xfrm>
        </p:spPr>
        <p:txBody>
          <a:bodyPr vert="horz" lIns="0" tIns="0" rIns="0" bIns="0" rtlCol="0">
            <a:noAutofit/>
          </a:bodyPr>
          <a:lstStyle>
            <a:lvl1pPr>
              <a:defRPr lang="en-US" b="1" dirty="0">
                <a:ln>
                  <a:noFill/>
                </a:ln>
              </a:defRPr>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96079" y="7088124"/>
            <a:ext cx="5149095" cy="457200"/>
          </a:xfrm>
        </p:spPr>
        <p:txBody>
          <a:bodyPr vert="horz" lIns="0" tIns="0" rIns="0" bIns="0" rtlCol="0">
            <a:noAutofit/>
          </a:bodyPr>
          <a:lstStyle>
            <a:lvl1pPr>
              <a:defRPr lang="en-US" b="1" dirty="0">
                <a:ln>
                  <a:noFill/>
                </a:ln>
              </a:defRPr>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6599953" y="4648070"/>
            <a:ext cx="5211047" cy="1878058"/>
          </a:xfrm>
        </p:spPr>
        <p:txBody>
          <a:bodyPr vert="horz" lIns="0" tIns="0" rIns="0" bIns="0" rtlCol="0">
            <a:noAutofit/>
          </a:bodyPr>
          <a:lstStyle>
            <a:lvl1pPr>
              <a:lnSpc>
                <a:spcPct val="100000"/>
              </a:lnSpc>
              <a:spcBef>
                <a:spcPts val="0"/>
              </a:spcBef>
              <a:defRPr lang="en-US" sz="2250" dirty="0">
                <a:ln>
                  <a:noFill/>
                </a:ln>
              </a:defRPr>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2544391" y="4648070"/>
            <a:ext cx="5209337" cy="1725834"/>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702437" y="7732096"/>
            <a:ext cx="5209337" cy="1874519"/>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6601968" y="7091172"/>
            <a:ext cx="5148072" cy="457200"/>
          </a:xfrm>
        </p:spPr>
        <p:txBody>
          <a:bodyPr vert="horz" lIns="0" tIns="0" rIns="0" bIns="0" rtlCol="0">
            <a:noAutofit/>
          </a:bodyPr>
          <a:lstStyle>
            <a:lvl1pPr>
              <a:defRPr lang="en-US" b="1" dirty="0" smtClean="0">
                <a:ln>
                  <a:noFill/>
                </a:ln>
              </a:defRPr>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2536424" y="7091172"/>
            <a:ext cx="5148072" cy="457200"/>
          </a:xfrm>
        </p:spPr>
        <p:txBody>
          <a:bodyPr vert="horz" lIns="0" tIns="0" rIns="0" bIns="0" rtlCol="0">
            <a:noAutofit/>
          </a:bodyPr>
          <a:lstStyle>
            <a:lvl1pPr>
              <a:defRPr lang="en-US" b="1" dirty="0">
                <a:ln>
                  <a:noFill/>
                </a:ln>
              </a:defRPr>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6601968" y="7731252"/>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2545568" y="7731252"/>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94944" y="10136624"/>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704088" y="10779229"/>
            <a:ext cx="5212080" cy="1874519"/>
          </a:xfrm>
        </p:spPr>
        <p:txBody>
          <a:bodyPr vert="horz" lIns="0" tIns="0" rIns="0" bIns="0" rtlCol="0">
            <a:noAutofit/>
          </a:bodyPr>
          <a:lstStyle>
            <a:lvl1pPr>
              <a:lnSpc>
                <a:spcPct val="100000"/>
              </a:lnSpc>
              <a:spcBef>
                <a:spcPts val="0"/>
              </a:spcBef>
              <a:spcAft>
                <a:spcPts val="2250"/>
              </a:spcAft>
              <a:defRPr lang="en-US" sz="2250" dirty="0" smtClean="0">
                <a:ln>
                  <a:noFill/>
                </a:ln>
              </a:defRPr>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6601968" y="10140696"/>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6601968" y="10780776"/>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2536424" y="10140696"/>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2545568" y="10780776"/>
            <a:ext cx="5212080" cy="1874519"/>
          </a:xfrm>
        </p:spPr>
        <p:txBody>
          <a:bodyPr vert="horz" lIns="0" tIns="0" rIns="0" bIns="0" rtlCol="0">
            <a:noAutofit/>
          </a:bodyPr>
          <a:lstStyle>
            <a:lvl1pPr rtl="0">
              <a:lnSpc>
                <a:spcPct val="100000"/>
              </a:lnSpc>
              <a:spcBef>
                <a:spcPts val="0"/>
              </a:spcBef>
              <a:spcAft>
                <a:spcPts val="2250"/>
              </a:spcAft>
              <a:defRPr lang="en-US" sz="2250" smtClean="0">
                <a:ln>
                  <a:noFill/>
                </a:ln>
              </a:defRPr>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47" name="Text Placeholder 46">
            <a:extLst>
              <a:ext uri="{FF2B5EF4-FFF2-40B4-BE49-F238E27FC236}">
                <a16:creationId xmlns:a16="http://schemas.microsoft.com/office/drawing/2014/main" id="{03244868-E57D-484C-8B2E-5AC9963B5523}"/>
              </a:ext>
            </a:extLst>
          </p:cNvPr>
          <p:cNvSpPr>
            <a:spLocks noGrp="1"/>
          </p:cNvSpPr>
          <p:nvPr>
            <p:ph type="body" sz="quarter" idx="31" hasCustomPrompt="1"/>
          </p:nvPr>
        </p:nvSpPr>
        <p:spPr>
          <a:xfrm>
            <a:off x="6594184" y="1420621"/>
            <a:ext cx="5239512" cy="640080"/>
          </a:xfrm>
          <a:ln w="12700">
            <a:noFill/>
          </a:ln>
        </p:spPr>
        <p:txBody>
          <a:bodyPr vert="horz" lIns="0" tIns="0" rIns="0" bIns="0" rtlCol="0" anchor="t" anchorCtr="0">
            <a:noAutofit/>
          </a:bodyPr>
          <a:lstStyle>
            <a:lvl1pPr>
              <a:defRPr lang="en-US" sz="3750" dirty="0">
                <a:ln w="3175">
                  <a:noFill/>
                </a:ln>
              </a:defRPr>
            </a:lvl1pPr>
          </a:lstStyle>
          <a:p>
            <a:pPr lvl="0" fontAlgn="base"/>
            <a:r>
              <a:rPr lang="en-US"/>
              <a:t>Column 2 Title</a:t>
            </a:r>
          </a:p>
        </p:txBody>
      </p:sp>
      <p:sp>
        <p:nvSpPr>
          <p:cNvPr id="49" name="Text Placeholder 48">
            <a:extLst>
              <a:ext uri="{FF2B5EF4-FFF2-40B4-BE49-F238E27FC236}">
                <a16:creationId xmlns:a16="http://schemas.microsoft.com/office/drawing/2014/main" id="{0B481CBA-5CF9-5246-82CE-6C51AB09E528}"/>
              </a:ext>
            </a:extLst>
          </p:cNvPr>
          <p:cNvSpPr>
            <a:spLocks noGrp="1"/>
          </p:cNvSpPr>
          <p:nvPr>
            <p:ph type="body" sz="quarter" idx="32" hasCustomPrompt="1"/>
          </p:nvPr>
        </p:nvSpPr>
        <p:spPr>
          <a:xfrm>
            <a:off x="12536424" y="1420621"/>
            <a:ext cx="5239512" cy="640080"/>
          </a:xfrm>
          <a:ln w="12700">
            <a:noFill/>
          </a:ln>
        </p:spPr>
        <p:txBody>
          <a:bodyPr vert="horz" lIns="0" tIns="0" rIns="0" bIns="0" rtlCol="0" anchor="t" anchorCtr="0">
            <a:noAutofit/>
          </a:bodyPr>
          <a:lstStyle>
            <a:lvl1pPr>
              <a:defRPr lang="en-US" sz="3750" dirty="0">
                <a:ln w="3175">
                  <a:noFill/>
                </a:ln>
              </a:defRPr>
            </a:lvl1pPr>
          </a:lstStyle>
          <a:p>
            <a:pPr lvl="0" fontAlgn="base"/>
            <a:r>
              <a:rPr lang="en-US"/>
              <a:t>Column 3 Title</a:t>
            </a:r>
          </a:p>
        </p:txBody>
      </p:sp>
      <p:sp>
        <p:nvSpPr>
          <p:cNvPr id="51" name="Text Placeholder 50">
            <a:extLst>
              <a:ext uri="{FF2B5EF4-FFF2-40B4-BE49-F238E27FC236}">
                <a16:creationId xmlns:a16="http://schemas.microsoft.com/office/drawing/2014/main" id="{C897B2BF-8327-2F42-9060-D59120220B10}"/>
              </a:ext>
            </a:extLst>
          </p:cNvPr>
          <p:cNvSpPr>
            <a:spLocks noGrp="1"/>
          </p:cNvSpPr>
          <p:nvPr>
            <p:ph type="body" sz="quarter" idx="33" hasCustomPrompt="1"/>
          </p:nvPr>
        </p:nvSpPr>
        <p:spPr>
          <a:xfrm>
            <a:off x="687194" y="1420621"/>
            <a:ext cx="5239512" cy="640080"/>
          </a:xfrm>
          <a:ln w="12700">
            <a:noFill/>
          </a:ln>
        </p:spPr>
        <p:txBody>
          <a:bodyPr vert="horz" lIns="0" tIns="0" rIns="0" bIns="0" rtlCol="0" anchor="t" anchorCtr="0">
            <a:noAutofit/>
          </a:bodyPr>
          <a:lstStyle>
            <a:lvl1pPr>
              <a:defRPr lang="en-US" sz="3750" smtClean="0">
                <a:ln w="3175">
                  <a:noFill/>
                </a:ln>
              </a:defRPr>
            </a:lvl1pPr>
            <a:lvl2pPr>
              <a:defRPr lang="en-US" smtClean="0"/>
            </a:lvl2pPr>
            <a:lvl3pPr>
              <a:defRPr lang="en-US" smtClean="0"/>
            </a:lvl3pPr>
            <a:lvl4pPr>
              <a:defRPr lang="en-US" smtClean="0"/>
            </a:lvl4pPr>
            <a:lvl5pPr>
              <a:defRPr lang="en-US"/>
            </a:lvl5pPr>
          </a:lstStyle>
          <a:p>
            <a:pPr lvl="0" fontAlgn="base">
              <a:lnSpc>
                <a:spcPct val="100000"/>
              </a:lnSpc>
              <a:spcBef>
                <a:spcPts val="0"/>
              </a:spcBef>
              <a:spcAft>
                <a:spcPts val="3000"/>
              </a:spcAft>
            </a:pPr>
            <a:r>
              <a:rPr lang="en-US"/>
              <a:t>Column 1 Title</a:t>
            </a:r>
          </a:p>
        </p:txBody>
      </p:sp>
      <p:sp>
        <p:nvSpPr>
          <p:cNvPr id="2" name="Title 1">
            <a:extLst>
              <a:ext uri="{FF2B5EF4-FFF2-40B4-BE49-F238E27FC236}">
                <a16:creationId xmlns:a16="http://schemas.microsoft.com/office/drawing/2014/main" id="{A2586A7F-E84C-3F46-8567-12D646319DC0}"/>
              </a:ext>
            </a:extLst>
          </p:cNvPr>
          <p:cNvSpPr>
            <a:spLocks noGrp="1"/>
          </p:cNvSpPr>
          <p:nvPr>
            <p:ph type="title" hasCustomPrompt="1"/>
          </p:nvPr>
        </p:nvSpPr>
        <p:spPr>
          <a:xfrm>
            <a:off x="704850" y="545235"/>
            <a:ext cx="17071086" cy="835844"/>
          </a:xfrm>
        </p:spPr>
        <p:txBody>
          <a:bodyPr lIns="0" tIns="0" rIns="0" bIns="0"/>
          <a:lstStyle>
            <a:lvl1pPr>
              <a:defRPr>
                <a:ln w="9525">
                  <a:noFill/>
                </a:ln>
              </a:defRPr>
            </a:lvl1pPr>
          </a:lstStyle>
          <a:p>
            <a:r>
              <a:rPr lang="en-US"/>
              <a:t>Title – single line only</a:t>
            </a:r>
          </a:p>
        </p:txBody>
      </p:sp>
      <p:pic>
        <p:nvPicPr>
          <p:cNvPr id="34" name="Picture 33">
            <a:extLst>
              <a:ext uri="{FF2B5EF4-FFF2-40B4-BE49-F238E27FC236}">
                <a16:creationId xmlns:a16="http://schemas.microsoft.com/office/drawing/2014/main" id="{E93C4268-DD8C-4E45-AF05-1303A18588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176945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mage Slide 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12192000" y="0"/>
            <a:ext cx="12192000" cy="13716000"/>
          </a:xfrm>
          <a:solidFill>
            <a:schemeClr val="bg1">
              <a:lumMod val="85000"/>
            </a:schemeClr>
          </a:solidFill>
        </p:spPr>
        <p:txBody>
          <a:body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3" y="3685032"/>
            <a:ext cx="11120927" cy="2276856"/>
          </a:xfrm>
        </p:spPr>
        <p:txBody>
          <a:bodyPr vert="horz" lIns="0" tIns="0" rIns="0" bIns="0" rtlCol="0">
            <a:noAutofit/>
          </a:bodyPr>
          <a:lstStyle>
            <a:lvl1pPr>
              <a:defRPr lang="en-US" sz="3750" dirty="0">
                <a:ln w="3175">
                  <a:noFill/>
                </a:ln>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F2ACCC36-2E9C-6D4C-BB6B-7A9BA138E936}"/>
              </a:ext>
            </a:extLst>
          </p:cNvPr>
          <p:cNvSpPr>
            <a:spLocks noGrp="1"/>
          </p:cNvSpPr>
          <p:nvPr>
            <p:ph type="title" hasCustomPrompt="1"/>
          </p:nvPr>
        </p:nvSpPr>
        <p:spPr>
          <a:xfrm>
            <a:off x="668992" y="537176"/>
            <a:ext cx="11142008" cy="3062105"/>
          </a:xfrm>
        </p:spPr>
        <p:txBody>
          <a:bodyPr/>
          <a:lstStyle/>
          <a:p>
            <a:r>
              <a:rPr lang="en-US"/>
              <a:t>Image Slide 3</a:t>
            </a:r>
          </a:p>
        </p:txBody>
      </p:sp>
      <p:sp>
        <p:nvSpPr>
          <p:cNvPr id="7" name="Text Placeholder 6">
            <a:extLst>
              <a:ext uri="{FF2B5EF4-FFF2-40B4-BE49-F238E27FC236}">
                <a16:creationId xmlns:a16="http://schemas.microsoft.com/office/drawing/2014/main" id="{745E180F-3B5D-714C-85F9-F9DC513E6364}"/>
              </a:ext>
            </a:extLst>
          </p:cNvPr>
          <p:cNvSpPr>
            <a:spLocks noGrp="1"/>
          </p:cNvSpPr>
          <p:nvPr>
            <p:ph type="body" sz="quarter" idx="15"/>
          </p:nvPr>
        </p:nvSpPr>
        <p:spPr>
          <a:xfrm>
            <a:off x="695402" y="6760338"/>
            <a:ext cx="11115598" cy="59443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0C6A513E-3115-FC40-9F20-C3A29E4658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36823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ide image no Gri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0" y="1"/>
            <a:ext cx="18135600" cy="3775050"/>
          </a:xfrm>
          <a:prstGeom prst="rect">
            <a:avLst/>
          </a:prstGeom>
          <a:solidFill>
            <a:srgbClr val="F6D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6" name="Picture Placeholder 15">
            <a:extLst>
              <a:ext uri="{FF2B5EF4-FFF2-40B4-BE49-F238E27FC236}">
                <a16:creationId xmlns:a16="http://schemas.microsoft.com/office/drawing/2014/main" id="{E7D95B2B-F8E6-DF49-975B-2D0856FD7834}"/>
              </a:ext>
            </a:extLst>
          </p:cNvPr>
          <p:cNvSpPr>
            <a:spLocks noGrp="1"/>
          </p:cNvSpPr>
          <p:nvPr userDrawn="1">
            <p:ph type="pic" sz="quarter" idx="13"/>
          </p:nvPr>
        </p:nvSpPr>
        <p:spPr>
          <a:xfrm>
            <a:off x="18142006" y="0"/>
            <a:ext cx="6235897" cy="13716000"/>
          </a:xfrm>
          <a:solidFill>
            <a:schemeClr val="bg1">
              <a:lumMod val="75000"/>
            </a:schemeClr>
          </a:solidFill>
        </p:spPr>
        <p:txBody>
          <a:bodyPr/>
          <a:lstStyle>
            <a:lvl1pPr>
              <a:defRPr>
                <a:ln>
                  <a:noFill/>
                </a:ln>
              </a:defRPr>
            </a:lvl1pPr>
          </a:lstStyle>
          <a:p>
            <a:endParaRPr lang="en-US"/>
          </a:p>
        </p:txBody>
      </p:sp>
      <p:sp>
        <p:nvSpPr>
          <p:cNvPr id="3" name="Footer Placeholder 2">
            <a:extLst>
              <a:ext uri="{FF2B5EF4-FFF2-40B4-BE49-F238E27FC236}">
                <a16:creationId xmlns:a16="http://schemas.microsoft.com/office/drawing/2014/main" id="{B81E716E-C5BB-4C0D-87F8-C77CE23B6BBD}"/>
              </a:ext>
            </a:extLst>
          </p:cNvPr>
          <p:cNvSpPr>
            <a:spLocks noGrp="1"/>
          </p:cNvSpPr>
          <p:nvPr userDrawn="1">
            <p:ph type="ftr" sz="quarter" idx="10"/>
          </p:nvPr>
        </p:nvSpPr>
        <p:spPr>
          <a:xfrm>
            <a:off x="6647323" y="12985750"/>
            <a:ext cx="5163677" cy="486410"/>
          </a:xfrm>
          <a:prstGeom prst="rect">
            <a:avLst/>
          </a:prstGeom>
        </p:spPr>
        <p:txBody>
          <a:bodyPr/>
          <a:lstStyle>
            <a:lvl1pPr>
              <a:defRPr>
                <a:ln>
                  <a:noFill/>
                </a:ln>
              </a:defRPr>
            </a:lvl1p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userDrawn="1">
            <p:ph type="sldNum" sz="quarter" idx="11"/>
          </p:nvPr>
        </p:nvSpPr>
        <p:spPr>
          <a:xfrm>
            <a:off x="21412199" y="12985750"/>
            <a:ext cx="2238375" cy="466344"/>
          </a:xfrm>
          <a:prstGeom prst="rect">
            <a:avLst/>
          </a:prstGeom>
        </p:spPr>
        <p:txBody>
          <a:bodyPr/>
          <a:lstStyle>
            <a:lvl1pPr>
              <a:defRPr>
                <a:ln>
                  <a:noFill/>
                </a:ln>
                <a:solidFill>
                  <a:schemeClr val="bg1"/>
                </a:solidFill>
              </a:defRPr>
            </a:lvl1p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702641" y="4648070"/>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n>
                  <a:noFill/>
                </a:ln>
              </a:defRPr>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95325" y="4006828"/>
            <a:ext cx="5216525" cy="457200"/>
          </a:xfrm>
        </p:spPr>
        <p:txBody>
          <a:bodyPr vert="horz" lIns="0" tIns="0" rIns="0" bIns="0" rtlCol="0">
            <a:noAutofit/>
          </a:bodyPr>
          <a:lstStyle>
            <a:lvl1pPr>
              <a:defRPr lang="en-US" b="1" dirty="0">
                <a:ln>
                  <a:noFill/>
                </a:ln>
              </a:defRPr>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6594475" y="4006828"/>
            <a:ext cx="5216525" cy="457200"/>
          </a:xfrm>
        </p:spPr>
        <p:txBody>
          <a:bodyPr vert="horz" lIns="0" tIns="0" rIns="0" bIns="0" rtlCol="0">
            <a:noAutofit/>
          </a:bodyPr>
          <a:lstStyle>
            <a:lvl1pPr>
              <a:defRPr lang="en-US" b="1" dirty="0">
                <a:ln>
                  <a:noFill/>
                </a:ln>
              </a:defRPr>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2537986" y="4006828"/>
            <a:ext cx="5216614" cy="457200"/>
          </a:xfrm>
        </p:spPr>
        <p:txBody>
          <a:bodyPr vert="horz" lIns="0" tIns="0" rIns="0" bIns="0" rtlCol="0">
            <a:noAutofit/>
          </a:bodyPr>
          <a:lstStyle>
            <a:lvl1pPr>
              <a:defRPr lang="en-US" b="1" dirty="0">
                <a:ln>
                  <a:noFill/>
                </a:ln>
              </a:defRPr>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96079" y="7088124"/>
            <a:ext cx="5149095" cy="457200"/>
          </a:xfrm>
        </p:spPr>
        <p:txBody>
          <a:bodyPr vert="horz" lIns="0" tIns="0" rIns="0" bIns="0" rtlCol="0">
            <a:noAutofit/>
          </a:bodyPr>
          <a:lstStyle>
            <a:lvl1pPr>
              <a:defRPr lang="en-US" b="1" dirty="0">
                <a:ln>
                  <a:noFill/>
                </a:ln>
              </a:defRPr>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6599953" y="4648070"/>
            <a:ext cx="5211047" cy="1878058"/>
          </a:xfrm>
        </p:spPr>
        <p:txBody>
          <a:bodyPr vert="horz" lIns="0" tIns="0" rIns="0" bIns="0" rtlCol="0">
            <a:noAutofit/>
          </a:bodyPr>
          <a:lstStyle>
            <a:lvl1pPr>
              <a:lnSpc>
                <a:spcPct val="100000"/>
              </a:lnSpc>
              <a:spcBef>
                <a:spcPts val="0"/>
              </a:spcBef>
              <a:defRPr lang="en-US" sz="2250" dirty="0">
                <a:ln>
                  <a:noFill/>
                </a:ln>
              </a:defRPr>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2544391" y="4648070"/>
            <a:ext cx="5209337" cy="1725834"/>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702437" y="7732096"/>
            <a:ext cx="5209337" cy="1874519"/>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6601968" y="7091172"/>
            <a:ext cx="5148072" cy="457200"/>
          </a:xfrm>
        </p:spPr>
        <p:txBody>
          <a:bodyPr vert="horz" lIns="0" tIns="0" rIns="0" bIns="0" rtlCol="0">
            <a:noAutofit/>
          </a:bodyPr>
          <a:lstStyle>
            <a:lvl1pPr>
              <a:defRPr lang="en-US" b="1" dirty="0" smtClean="0">
                <a:ln>
                  <a:noFill/>
                </a:ln>
              </a:defRPr>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2536424" y="7091172"/>
            <a:ext cx="5148072" cy="457200"/>
          </a:xfrm>
        </p:spPr>
        <p:txBody>
          <a:bodyPr vert="horz" lIns="0" tIns="0" rIns="0" bIns="0" rtlCol="0">
            <a:noAutofit/>
          </a:bodyPr>
          <a:lstStyle>
            <a:lvl1pPr>
              <a:defRPr lang="en-US" b="1" dirty="0">
                <a:ln>
                  <a:noFill/>
                </a:ln>
              </a:defRPr>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6601968" y="7731252"/>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2545568" y="7731252"/>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94944" y="10136624"/>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704088" y="10779229"/>
            <a:ext cx="5212080" cy="1874519"/>
          </a:xfrm>
        </p:spPr>
        <p:txBody>
          <a:bodyPr vert="horz" lIns="0" tIns="0" rIns="0" bIns="0" rtlCol="0">
            <a:noAutofit/>
          </a:bodyPr>
          <a:lstStyle>
            <a:lvl1pPr>
              <a:lnSpc>
                <a:spcPct val="100000"/>
              </a:lnSpc>
              <a:spcBef>
                <a:spcPts val="0"/>
              </a:spcBef>
              <a:spcAft>
                <a:spcPts val="2250"/>
              </a:spcAft>
              <a:defRPr lang="en-US" sz="2250" dirty="0" smtClean="0">
                <a:ln>
                  <a:noFill/>
                </a:ln>
              </a:defRPr>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6601968" y="10140696"/>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6601968" y="10780776"/>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2536424" y="10140696"/>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2545568" y="10780776"/>
            <a:ext cx="5212080" cy="1874519"/>
          </a:xfrm>
        </p:spPr>
        <p:txBody>
          <a:bodyPr vert="horz" lIns="0" tIns="0" rIns="0" bIns="0" rtlCol="0">
            <a:noAutofit/>
          </a:bodyPr>
          <a:lstStyle>
            <a:lvl1pPr rtl="0">
              <a:lnSpc>
                <a:spcPct val="100000"/>
              </a:lnSpc>
              <a:spcBef>
                <a:spcPts val="0"/>
              </a:spcBef>
              <a:spcAft>
                <a:spcPts val="2250"/>
              </a:spcAft>
              <a:defRPr lang="en-US" sz="2250" smtClean="0">
                <a:ln>
                  <a:noFill/>
                </a:ln>
              </a:defRPr>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47" name="Text Placeholder 46">
            <a:extLst>
              <a:ext uri="{FF2B5EF4-FFF2-40B4-BE49-F238E27FC236}">
                <a16:creationId xmlns:a16="http://schemas.microsoft.com/office/drawing/2014/main" id="{03244868-E57D-484C-8B2E-5AC9963B5523}"/>
              </a:ext>
            </a:extLst>
          </p:cNvPr>
          <p:cNvSpPr>
            <a:spLocks noGrp="1"/>
          </p:cNvSpPr>
          <p:nvPr>
            <p:ph type="body" sz="quarter" idx="31" hasCustomPrompt="1"/>
          </p:nvPr>
        </p:nvSpPr>
        <p:spPr>
          <a:xfrm>
            <a:off x="6594184" y="1420621"/>
            <a:ext cx="5239512" cy="640080"/>
          </a:xfrm>
          <a:ln w="12700">
            <a:noFill/>
          </a:ln>
        </p:spPr>
        <p:txBody>
          <a:bodyPr vert="horz" lIns="0" tIns="0" rIns="0" bIns="0" rtlCol="0" anchor="t" anchorCtr="0">
            <a:noAutofit/>
          </a:bodyPr>
          <a:lstStyle>
            <a:lvl1pPr>
              <a:defRPr lang="en-US" sz="3750" dirty="0">
                <a:ln w="3175">
                  <a:noFill/>
                </a:ln>
              </a:defRPr>
            </a:lvl1pPr>
          </a:lstStyle>
          <a:p>
            <a:pPr lvl="0" fontAlgn="base"/>
            <a:r>
              <a:rPr lang="en-US"/>
              <a:t>Column 2 Title</a:t>
            </a:r>
          </a:p>
        </p:txBody>
      </p:sp>
      <p:sp>
        <p:nvSpPr>
          <p:cNvPr id="49" name="Text Placeholder 48">
            <a:extLst>
              <a:ext uri="{FF2B5EF4-FFF2-40B4-BE49-F238E27FC236}">
                <a16:creationId xmlns:a16="http://schemas.microsoft.com/office/drawing/2014/main" id="{0B481CBA-5CF9-5246-82CE-6C51AB09E528}"/>
              </a:ext>
            </a:extLst>
          </p:cNvPr>
          <p:cNvSpPr>
            <a:spLocks noGrp="1"/>
          </p:cNvSpPr>
          <p:nvPr>
            <p:ph type="body" sz="quarter" idx="32" hasCustomPrompt="1"/>
          </p:nvPr>
        </p:nvSpPr>
        <p:spPr>
          <a:xfrm>
            <a:off x="12536424" y="1420621"/>
            <a:ext cx="5239512" cy="640080"/>
          </a:xfrm>
          <a:ln w="12700">
            <a:noFill/>
          </a:ln>
        </p:spPr>
        <p:txBody>
          <a:bodyPr vert="horz" lIns="0" tIns="0" rIns="0" bIns="0" rtlCol="0" anchor="t" anchorCtr="0">
            <a:noAutofit/>
          </a:bodyPr>
          <a:lstStyle>
            <a:lvl1pPr>
              <a:defRPr lang="en-US" sz="3750" dirty="0">
                <a:ln w="3175">
                  <a:noFill/>
                </a:ln>
              </a:defRPr>
            </a:lvl1pPr>
          </a:lstStyle>
          <a:p>
            <a:pPr lvl="0" fontAlgn="base"/>
            <a:r>
              <a:rPr lang="en-US"/>
              <a:t>Column 3 Title</a:t>
            </a:r>
          </a:p>
        </p:txBody>
      </p:sp>
      <p:sp>
        <p:nvSpPr>
          <p:cNvPr id="51" name="Text Placeholder 50">
            <a:extLst>
              <a:ext uri="{FF2B5EF4-FFF2-40B4-BE49-F238E27FC236}">
                <a16:creationId xmlns:a16="http://schemas.microsoft.com/office/drawing/2014/main" id="{C897B2BF-8327-2F42-9060-D59120220B10}"/>
              </a:ext>
            </a:extLst>
          </p:cNvPr>
          <p:cNvSpPr>
            <a:spLocks noGrp="1"/>
          </p:cNvSpPr>
          <p:nvPr>
            <p:ph type="body" sz="quarter" idx="33" hasCustomPrompt="1"/>
          </p:nvPr>
        </p:nvSpPr>
        <p:spPr>
          <a:xfrm>
            <a:off x="687194" y="1420621"/>
            <a:ext cx="5239512" cy="640080"/>
          </a:xfrm>
          <a:ln w="12700">
            <a:noFill/>
          </a:ln>
        </p:spPr>
        <p:txBody>
          <a:bodyPr vert="horz" lIns="0" tIns="0" rIns="0" bIns="0" rtlCol="0" anchor="t" anchorCtr="0">
            <a:noAutofit/>
          </a:bodyPr>
          <a:lstStyle>
            <a:lvl1pPr>
              <a:defRPr lang="en-US" sz="3750" dirty="0">
                <a:ln w="3175">
                  <a:noFill/>
                </a:ln>
              </a:defRPr>
            </a:lvl1pPr>
          </a:lstStyle>
          <a:p>
            <a:pPr lvl="0" fontAlgn="base"/>
            <a:r>
              <a:rPr lang="en-US"/>
              <a:t>Column 1 Title</a:t>
            </a:r>
          </a:p>
        </p:txBody>
      </p:sp>
      <p:sp>
        <p:nvSpPr>
          <p:cNvPr id="5" name="Title 4">
            <a:extLst>
              <a:ext uri="{FF2B5EF4-FFF2-40B4-BE49-F238E27FC236}">
                <a16:creationId xmlns:a16="http://schemas.microsoft.com/office/drawing/2014/main" id="{0E74DCAF-A76B-FA48-9D1B-EA96340969EB}"/>
              </a:ext>
            </a:extLst>
          </p:cNvPr>
          <p:cNvSpPr>
            <a:spLocks noGrp="1"/>
          </p:cNvSpPr>
          <p:nvPr>
            <p:ph type="title" hasCustomPrompt="1"/>
          </p:nvPr>
        </p:nvSpPr>
        <p:spPr>
          <a:xfrm>
            <a:off x="704850" y="545235"/>
            <a:ext cx="17071086" cy="834449"/>
          </a:xfrm>
        </p:spPr>
        <p:txBody>
          <a:bodyPr/>
          <a:lstStyle>
            <a:lvl1pPr>
              <a:defRPr>
                <a:ln w="9525">
                  <a:noFill/>
                </a:ln>
              </a:defRPr>
            </a:lvl1pPr>
          </a:lstStyle>
          <a:p>
            <a:r>
              <a:rPr lang="en-US"/>
              <a:t>Title – single line only</a:t>
            </a:r>
          </a:p>
        </p:txBody>
      </p:sp>
      <p:pic>
        <p:nvPicPr>
          <p:cNvPr id="31" name="Picture 30">
            <a:extLst>
              <a:ext uri="{FF2B5EF4-FFF2-40B4-BE49-F238E27FC236}">
                <a16:creationId xmlns:a16="http://schemas.microsoft.com/office/drawing/2014/main" id="{DFC7A7DE-FB65-A84F-9133-99123D63EC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113690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2 Box_w Gri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6359A26-D16B-9144-8AF4-B8678112310D}"/>
              </a:ext>
            </a:extLst>
          </p:cNvPr>
          <p:cNvSpPr/>
          <p:nvPr userDrawn="1"/>
        </p:nvSpPr>
        <p:spPr>
          <a:xfrm>
            <a:off x="1" y="0"/>
            <a:ext cx="6295400" cy="13715999"/>
          </a:xfrm>
          <a:prstGeom prst="rect">
            <a:avLst/>
          </a:prstGeom>
          <a:solidFill>
            <a:srgbClr val="950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cxnSp>
        <p:nvCxnSpPr>
          <p:cNvPr id="6" name="Straight Connector 5">
            <a:extLst>
              <a:ext uri="{FF2B5EF4-FFF2-40B4-BE49-F238E27FC236}">
                <a16:creationId xmlns:a16="http://schemas.microsoft.com/office/drawing/2014/main" id="{DB91792E-D9C6-0842-B5D2-AB6103441074}"/>
              </a:ext>
            </a:extLst>
          </p:cNvPr>
          <p:cNvCxnSpPr>
            <a:cxnSpLocks/>
          </p:cNvCxnSpPr>
          <p:nvPr userDrawn="1"/>
        </p:nvCxnSpPr>
        <p:spPr>
          <a:xfrm>
            <a:off x="6295401" y="6505575"/>
            <a:ext cx="18105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35C0728-CF43-C844-AE04-2F206D988301}"/>
              </a:ext>
            </a:extLst>
          </p:cNvPr>
          <p:cNvCxnSpPr>
            <a:cxnSpLocks/>
          </p:cNvCxnSpPr>
          <p:nvPr userDrawn="1"/>
        </p:nvCxnSpPr>
        <p:spPr>
          <a:xfrm>
            <a:off x="6295401" y="9553575"/>
            <a:ext cx="18105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129C95-CFB7-9740-B822-879C47290C2E}"/>
              </a:ext>
            </a:extLst>
          </p:cNvPr>
          <p:cNvCxnSpPr>
            <a:cxnSpLocks/>
          </p:cNvCxnSpPr>
          <p:nvPr userDrawn="1"/>
        </p:nvCxnSpPr>
        <p:spPr>
          <a:xfrm>
            <a:off x="12186872" y="0"/>
            <a:ext cx="0" cy="13716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A72A02-7E41-714D-8F3D-24D9EF3C6324}"/>
              </a:ext>
            </a:extLst>
          </p:cNvPr>
          <p:cNvCxnSpPr>
            <a:cxnSpLocks/>
          </p:cNvCxnSpPr>
          <p:nvPr userDrawn="1"/>
        </p:nvCxnSpPr>
        <p:spPr>
          <a:xfrm>
            <a:off x="18133403" y="0"/>
            <a:ext cx="0" cy="13716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B81E716E-C5BB-4C0D-87F8-C77CE23B6BBD}"/>
              </a:ext>
            </a:extLst>
          </p:cNvPr>
          <p:cNvSpPr>
            <a:spLocks noGrp="1"/>
          </p:cNvSpPr>
          <p:nvPr userDrawn="1">
            <p:ph type="ftr" sz="quarter" idx="10"/>
          </p:nvPr>
        </p:nvSpPr>
        <p:spPr>
          <a:xfrm>
            <a:off x="6647323" y="12985750"/>
            <a:ext cx="5163677" cy="486410"/>
          </a:xfrm>
          <a:prstGeom prst="rect">
            <a:avLst/>
          </a:prstGeom>
        </p:spPr>
        <p:txBody>
          <a:bodyPr/>
          <a:lstStyle>
            <a:lvl1pPr>
              <a:defRPr>
                <a:ln>
                  <a:noFill/>
                </a:ln>
              </a:defRPr>
            </a:lvl1p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userDrawn="1">
            <p:ph type="sldNum" sz="quarter" idx="11"/>
          </p:nvPr>
        </p:nvSpPr>
        <p:spPr>
          <a:xfrm>
            <a:off x="21412199" y="12985750"/>
            <a:ext cx="2238375" cy="466344"/>
          </a:xfrm>
          <a:prstGeom prst="rect">
            <a:avLst/>
          </a:prstGeom>
        </p:spPr>
        <p:txBody>
          <a:bodyPr/>
          <a:lstStyle>
            <a:lvl1pPr>
              <a:defRPr>
                <a:ln>
                  <a:noFill/>
                </a:ln>
              </a:defRPr>
            </a:lvl1p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6611687" y="1258912"/>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n>
                  <a:noFill/>
                </a:ln>
              </a:defRPr>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604371" y="617670"/>
            <a:ext cx="5216525" cy="457200"/>
          </a:xfrm>
        </p:spPr>
        <p:txBody>
          <a:bodyPr vert="horz" lIns="0" tIns="0" rIns="0" bIns="0" rtlCol="0">
            <a:noAutofit/>
          </a:bodyPr>
          <a:lstStyle>
            <a:lvl1pPr>
              <a:defRPr lang="en-US" b="1" dirty="0">
                <a:ln>
                  <a:noFill/>
                </a:ln>
              </a:defRPr>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12538446" y="617670"/>
            <a:ext cx="5216525" cy="457200"/>
          </a:xfrm>
        </p:spPr>
        <p:txBody>
          <a:bodyPr vert="horz" lIns="0" tIns="0" rIns="0" bIns="0" rtlCol="0">
            <a:noAutofit/>
          </a:bodyPr>
          <a:lstStyle>
            <a:lvl1pPr>
              <a:defRPr lang="en-US" b="1" dirty="0">
                <a:ln>
                  <a:noFill/>
                </a:ln>
              </a:defRPr>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8453382" y="617670"/>
            <a:ext cx="5216614" cy="457200"/>
          </a:xfrm>
        </p:spPr>
        <p:txBody>
          <a:bodyPr vert="horz" lIns="0" tIns="0" rIns="0" bIns="0" rtlCol="0">
            <a:noAutofit/>
          </a:bodyPr>
          <a:lstStyle>
            <a:lvl1pPr>
              <a:defRPr lang="en-US" b="1" dirty="0">
                <a:ln>
                  <a:noFill/>
                </a:ln>
              </a:defRPr>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605125" y="3698966"/>
            <a:ext cx="5149095" cy="457200"/>
          </a:xfrm>
        </p:spPr>
        <p:txBody>
          <a:bodyPr vert="horz" lIns="0" tIns="0" rIns="0" bIns="0" rtlCol="0">
            <a:noAutofit/>
          </a:bodyPr>
          <a:lstStyle>
            <a:lvl1pPr>
              <a:defRPr lang="en-US" b="1" dirty="0">
                <a:ln>
                  <a:noFill/>
                </a:ln>
              </a:defRPr>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12543924" y="1258912"/>
            <a:ext cx="5211047" cy="1878058"/>
          </a:xfrm>
        </p:spPr>
        <p:txBody>
          <a:bodyPr vert="horz" lIns="0" tIns="0" rIns="0" bIns="0" rtlCol="0">
            <a:noAutofit/>
          </a:bodyPr>
          <a:lstStyle>
            <a:lvl1pPr>
              <a:lnSpc>
                <a:spcPct val="100000"/>
              </a:lnSpc>
              <a:spcBef>
                <a:spcPts val="0"/>
              </a:spcBef>
              <a:defRPr lang="en-US" sz="2250" dirty="0">
                <a:ln>
                  <a:noFill/>
                </a:ln>
              </a:defRPr>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8459787" y="1258912"/>
            <a:ext cx="5209337" cy="1725834"/>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6611483" y="4342094"/>
            <a:ext cx="5209337" cy="1874519"/>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12545939" y="3702014"/>
            <a:ext cx="5148072" cy="457200"/>
          </a:xfrm>
        </p:spPr>
        <p:txBody>
          <a:bodyPr vert="horz" lIns="0" tIns="0" rIns="0" bIns="0" rtlCol="0">
            <a:noAutofit/>
          </a:bodyPr>
          <a:lstStyle>
            <a:lvl1pPr>
              <a:defRPr lang="en-US" b="1" dirty="0" smtClean="0">
                <a:ln>
                  <a:noFill/>
                </a:ln>
              </a:defRPr>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8451820" y="3702014"/>
            <a:ext cx="5148072" cy="457200"/>
          </a:xfrm>
        </p:spPr>
        <p:txBody>
          <a:bodyPr vert="horz" lIns="0" tIns="0" rIns="0" bIns="0" rtlCol="0">
            <a:noAutofit/>
          </a:bodyPr>
          <a:lstStyle>
            <a:lvl1pPr>
              <a:defRPr lang="en-US" b="1" dirty="0">
                <a:ln>
                  <a:noFill/>
                </a:ln>
              </a:defRPr>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12545939" y="4342094"/>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8460964" y="4342094"/>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603990" y="6747466"/>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6613134" y="7390071"/>
            <a:ext cx="5212080" cy="1874519"/>
          </a:xfrm>
        </p:spPr>
        <p:txBody>
          <a:bodyPr vert="horz" lIns="0" tIns="0" rIns="0" bIns="0" rtlCol="0">
            <a:noAutofit/>
          </a:bodyPr>
          <a:lstStyle>
            <a:lvl1pPr>
              <a:lnSpc>
                <a:spcPct val="100000"/>
              </a:lnSpc>
              <a:spcBef>
                <a:spcPts val="0"/>
              </a:spcBef>
              <a:spcAft>
                <a:spcPts val="2250"/>
              </a:spcAft>
              <a:defRPr lang="en-US" sz="2250" dirty="0" smtClean="0">
                <a:ln>
                  <a:noFill/>
                </a:ln>
              </a:defRPr>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12545939" y="6751538"/>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12545939" y="7391618"/>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8451820" y="6751538"/>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8460964" y="7391618"/>
            <a:ext cx="5212080" cy="1874519"/>
          </a:xfrm>
        </p:spPr>
        <p:txBody>
          <a:bodyPr vert="horz" lIns="0" tIns="0" rIns="0" bIns="0" rtlCol="0">
            <a:noAutofit/>
          </a:bodyPr>
          <a:lstStyle>
            <a:lvl1pPr rtl="0">
              <a:lnSpc>
                <a:spcPct val="100000"/>
              </a:lnSpc>
              <a:spcBef>
                <a:spcPts val="0"/>
              </a:spcBef>
              <a:spcAft>
                <a:spcPts val="2250"/>
              </a:spcAft>
              <a:defRPr lang="en-US" sz="2250" smtClean="0">
                <a:ln>
                  <a:noFill/>
                </a:ln>
              </a:defRPr>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2" name="Title 1">
            <a:extLst>
              <a:ext uri="{FF2B5EF4-FFF2-40B4-BE49-F238E27FC236}">
                <a16:creationId xmlns:a16="http://schemas.microsoft.com/office/drawing/2014/main" id="{0BB0AE6A-565E-014A-B797-A435DB25F9C4}"/>
              </a:ext>
            </a:extLst>
          </p:cNvPr>
          <p:cNvSpPr>
            <a:spLocks noGrp="1"/>
          </p:cNvSpPr>
          <p:nvPr>
            <p:ph type="title"/>
          </p:nvPr>
        </p:nvSpPr>
        <p:spPr/>
        <p:txBody>
          <a:bodyPr/>
          <a:lstStyle>
            <a:lvl1pPr>
              <a:defRPr>
                <a:ln w="9525">
                  <a:noFill/>
                </a:ln>
                <a:solidFill>
                  <a:schemeClr val="bg1"/>
                </a:solidFill>
              </a:defRPr>
            </a:lvl1pPr>
          </a:lstStyle>
          <a:p>
            <a:r>
              <a:rPr lang="en-US"/>
              <a:t>Click to edit Master title style</a:t>
            </a:r>
          </a:p>
        </p:txBody>
      </p:sp>
      <p:cxnSp>
        <p:nvCxnSpPr>
          <p:cNvPr id="38" name="Straight Connector 37">
            <a:extLst>
              <a:ext uri="{FF2B5EF4-FFF2-40B4-BE49-F238E27FC236}">
                <a16:creationId xmlns:a16="http://schemas.microsoft.com/office/drawing/2014/main" id="{BE27F266-635C-7947-A0DF-5DD6755CBD47}"/>
              </a:ext>
            </a:extLst>
          </p:cNvPr>
          <p:cNvCxnSpPr>
            <a:cxnSpLocks/>
          </p:cNvCxnSpPr>
          <p:nvPr userDrawn="1"/>
        </p:nvCxnSpPr>
        <p:spPr>
          <a:xfrm>
            <a:off x="6295401" y="3422405"/>
            <a:ext cx="18105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18FB81DB-7F4C-FD4D-ABDC-47D9A0DC913C}"/>
              </a:ext>
            </a:extLst>
          </p:cNvPr>
          <p:cNvSpPr>
            <a:spLocks noGrp="1"/>
          </p:cNvSpPr>
          <p:nvPr>
            <p:ph type="body" sz="quarter" idx="31" hasCustomPrompt="1"/>
          </p:nvPr>
        </p:nvSpPr>
        <p:spPr>
          <a:xfrm>
            <a:off x="6601968" y="9788271"/>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10</a:t>
            </a:r>
          </a:p>
        </p:txBody>
      </p:sp>
      <p:sp>
        <p:nvSpPr>
          <p:cNvPr id="12" name="Text Placeholder 11">
            <a:extLst>
              <a:ext uri="{FF2B5EF4-FFF2-40B4-BE49-F238E27FC236}">
                <a16:creationId xmlns:a16="http://schemas.microsoft.com/office/drawing/2014/main" id="{E852F49B-A88B-4648-8266-2EF8E72C8A9F}"/>
              </a:ext>
            </a:extLst>
          </p:cNvPr>
          <p:cNvSpPr>
            <a:spLocks noGrp="1"/>
          </p:cNvSpPr>
          <p:nvPr>
            <p:ph type="body" sz="quarter" idx="32" hasCustomPrompt="1"/>
          </p:nvPr>
        </p:nvSpPr>
        <p:spPr>
          <a:xfrm>
            <a:off x="6601968" y="10428351"/>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14" name="Text Placeholder 13">
            <a:extLst>
              <a:ext uri="{FF2B5EF4-FFF2-40B4-BE49-F238E27FC236}">
                <a16:creationId xmlns:a16="http://schemas.microsoft.com/office/drawing/2014/main" id="{64EA1F87-1F5C-9146-B3DB-73D413825A7A}"/>
              </a:ext>
            </a:extLst>
          </p:cNvPr>
          <p:cNvSpPr>
            <a:spLocks noGrp="1"/>
          </p:cNvSpPr>
          <p:nvPr>
            <p:ph type="body" sz="quarter" idx="33" hasCustomPrompt="1"/>
          </p:nvPr>
        </p:nvSpPr>
        <p:spPr>
          <a:xfrm>
            <a:off x="12571349" y="9788271"/>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11</a:t>
            </a:r>
          </a:p>
        </p:txBody>
      </p:sp>
      <p:sp>
        <p:nvSpPr>
          <p:cNvPr id="27" name="Text Placeholder 26">
            <a:extLst>
              <a:ext uri="{FF2B5EF4-FFF2-40B4-BE49-F238E27FC236}">
                <a16:creationId xmlns:a16="http://schemas.microsoft.com/office/drawing/2014/main" id="{A35AA875-411D-C642-A16F-75970CA7F735}"/>
              </a:ext>
            </a:extLst>
          </p:cNvPr>
          <p:cNvSpPr>
            <a:spLocks noGrp="1"/>
          </p:cNvSpPr>
          <p:nvPr>
            <p:ph type="body" sz="quarter" idx="34" hasCustomPrompt="1"/>
          </p:nvPr>
        </p:nvSpPr>
        <p:spPr>
          <a:xfrm>
            <a:off x="12580493" y="10428351"/>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spcBef>
                <a:spcPts val="0"/>
              </a:spcBef>
              <a:spcAft>
                <a:spcPts val="2250"/>
              </a:spcAft>
              <a:defRPr lang="en-US" sz="2250" smtClean="0"/>
            </a:lvl2pPr>
            <a:lvl3pPr>
              <a:spcBef>
                <a:spcPts val="0"/>
              </a:spcBef>
              <a:spcAft>
                <a:spcPts val="2250"/>
              </a:spcAft>
              <a:defRPr lang="en-US" sz="2250" smtClean="0"/>
            </a:lvl3pPr>
            <a:lvl4pPr>
              <a:spcBef>
                <a:spcPts val="0"/>
              </a:spcBef>
              <a:spcAft>
                <a:spcPts val="2250"/>
              </a:spcAft>
              <a:defRPr lang="en-US" sz="2250" smtClean="0"/>
            </a:lvl4pPr>
            <a:lvl5pPr>
              <a:spcBef>
                <a:spcPts val="0"/>
              </a:spcBef>
              <a:spcAft>
                <a:spcPts val="2250"/>
              </a:spcAft>
              <a:defRPr lang="en-US" sz="2250"/>
            </a:lvl5pPr>
          </a:lstStyle>
          <a:p>
            <a:pPr lvl="0">
              <a:lnSpc>
                <a:spcPct val="100000"/>
              </a:lnSpc>
              <a:spcBef>
                <a:spcPts val="0"/>
              </a:spcBef>
              <a:spcAft>
                <a:spcPts val="2250"/>
              </a:spcAft>
            </a:pPr>
            <a:r>
              <a:rPr lang="en-US"/>
              <a:t>Text Here. Use either header or text if icons are used, not both.</a:t>
            </a:r>
          </a:p>
        </p:txBody>
      </p:sp>
      <p:sp>
        <p:nvSpPr>
          <p:cNvPr id="40" name="Text Placeholder 39">
            <a:extLst>
              <a:ext uri="{FF2B5EF4-FFF2-40B4-BE49-F238E27FC236}">
                <a16:creationId xmlns:a16="http://schemas.microsoft.com/office/drawing/2014/main" id="{86CADF7C-1F24-E54F-BAD3-D1125B11B70F}"/>
              </a:ext>
            </a:extLst>
          </p:cNvPr>
          <p:cNvSpPr>
            <a:spLocks noGrp="1"/>
          </p:cNvSpPr>
          <p:nvPr>
            <p:ph type="body" sz="quarter" idx="35" hasCustomPrompt="1"/>
          </p:nvPr>
        </p:nvSpPr>
        <p:spPr>
          <a:xfrm>
            <a:off x="18457799" y="9788271"/>
            <a:ext cx="5148072" cy="457200"/>
          </a:xfrm>
        </p:spPr>
        <p:txBody>
          <a:bodyPr vert="horz" lIns="0" tIns="0" rIns="0" bIns="0" rtlCol="0">
            <a:noAutofit/>
          </a:bodyPr>
          <a:lstStyle>
            <a:lvl1pPr>
              <a:defRPr lang="en-US" b="1" dirty="0">
                <a:ln>
                  <a:noFill/>
                </a:ln>
              </a:defRPr>
            </a:lvl1pPr>
          </a:lstStyle>
          <a:p>
            <a:pPr lvl="0"/>
            <a:r>
              <a:rPr lang="en-US"/>
              <a:t>Header 12</a:t>
            </a:r>
          </a:p>
        </p:txBody>
      </p:sp>
      <p:sp>
        <p:nvSpPr>
          <p:cNvPr id="44" name="Text Placeholder 43">
            <a:extLst>
              <a:ext uri="{FF2B5EF4-FFF2-40B4-BE49-F238E27FC236}">
                <a16:creationId xmlns:a16="http://schemas.microsoft.com/office/drawing/2014/main" id="{443D3630-BCA7-5146-828D-5ACCB24DB794}"/>
              </a:ext>
            </a:extLst>
          </p:cNvPr>
          <p:cNvSpPr>
            <a:spLocks noGrp="1"/>
          </p:cNvSpPr>
          <p:nvPr>
            <p:ph type="body" sz="quarter" idx="36" hasCustomPrompt="1"/>
          </p:nvPr>
        </p:nvSpPr>
        <p:spPr>
          <a:xfrm>
            <a:off x="18454624" y="10428351"/>
            <a:ext cx="5212080" cy="1874519"/>
          </a:xfrm>
        </p:spPr>
        <p:txBody>
          <a:bodyPr vert="horz" lIns="0" tIns="0" rIns="0" bIns="0" rtlCol="0">
            <a:noAutofit/>
          </a:bodyPr>
          <a:lstStyle>
            <a:lvl1pPr>
              <a:defRPr lang="en-US" sz="2250" dirty="0" smtClean="0">
                <a:ln>
                  <a:noFill/>
                </a:ln>
              </a:defRPr>
            </a:lvl1pPr>
            <a:lvl2pPr>
              <a:defRPr lang="en-US" sz="2250" dirty="0" smtClean="0"/>
            </a:lvl2pPr>
            <a:lvl3pPr>
              <a:defRPr lang="en-US" sz="2250" dirty="0" smtClean="0"/>
            </a:lvl3pPr>
            <a:lvl4pPr>
              <a:defRPr lang="en-US" sz="2250" dirty="0" smtClean="0"/>
            </a:lvl4pPr>
            <a:lvl5pPr>
              <a:defRPr lang="en-US" sz="2250" dirty="0"/>
            </a:lvl5pPr>
          </a:lstStyle>
          <a:p>
            <a:pPr lvl="0">
              <a:lnSpc>
                <a:spcPct val="100000"/>
              </a:lnSpc>
              <a:spcBef>
                <a:spcPts val="0"/>
              </a:spcBef>
              <a:spcAft>
                <a:spcPts val="2250"/>
              </a:spcAft>
            </a:pPr>
            <a:r>
              <a:rPr lang="en-US"/>
              <a:t>Text Here. Use either header or text if icons are used, not both.</a:t>
            </a:r>
          </a:p>
        </p:txBody>
      </p:sp>
      <p:pic>
        <p:nvPicPr>
          <p:cNvPr id="42" name="Picture 41">
            <a:extLst>
              <a:ext uri="{FF2B5EF4-FFF2-40B4-BE49-F238E27FC236}">
                <a16:creationId xmlns:a16="http://schemas.microsoft.com/office/drawing/2014/main" id="{D9BF9670-6A26-234A-940F-DBF0C28054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417658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2 Box_no Gri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6359A26-D16B-9144-8AF4-B8678112310D}"/>
              </a:ext>
            </a:extLst>
          </p:cNvPr>
          <p:cNvSpPr/>
          <p:nvPr userDrawn="1"/>
        </p:nvSpPr>
        <p:spPr>
          <a:xfrm>
            <a:off x="1" y="0"/>
            <a:ext cx="6295400" cy="13715999"/>
          </a:xfrm>
          <a:prstGeom prst="rect">
            <a:avLst/>
          </a:prstGeom>
          <a:solidFill>
            <a:srgbClr val="950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3" name="Footer Placeholder 2">
            <a:extLst>
              <a:ext uri="{FF2B5EF4-FFF2-40B4-BE49-F238E27FC236}">
                <a16:creationId xmlns:a16="http://schemas.microsoft.com/office/drawing/2014/main" id="{B81E716E-C5BB-4C0D-87F8-C77CE23B6BBD}"/>
              </a:ext>
            </a:extLst>
          </p:cNvPr>
          <p:cNvSpPr>
            <a:spLocks noGrp="1"/>
          </p:cNvSpPr>
          <p:nvPr userDrawn="1">
            <p:ph type="ftr" sz="quarter" idx="10"/>
          </p:nvPr>
        </p:nvSpPr>
        <p:spPr>
          <a:xfrm>
            <a:off x="6647323" y="12985750"/>
            <a:ext cx="5163677" cy="486410"/>
          </a:xfrm>
          <a:prstGeom prst="rect">
            <a:avLst/>
          </a:prstGeom>
        </p:spPr>
        <p:txBody>
          <a:bodyPr/>
          <a:lstStyle>
            <a:lvl1pPr>
              <a:defRPr>
                <a:ln>
                  <a:noFill/>
                </a:ln>
              </a:defRPr>
            </a:lvl1p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userDrawn="1">
            <p:ph type="sldNum" sz="quarter" idx="11"/>
          </p:nvPr>
        </p:nvSpPr>
        <p:spPr>
          <a:xfrm>
            <a:off x="21412199" y="12985750"/>
            <a:ext cx="2238375" cy="466344"/>
          </a:xfrm>
          <a:prstGeom prst="rect">
            <a:avLst/>
          </a:prstGeom>
        </p:spPr>
        <p:txBody>
          <a:bodyPr/>
          <a:lstStyle>
            <a:lvl1pPr>
              <a:defRPr>
                <a:ln>
                  <a:noFill/>
                </a:ln>
              </a:defRPr>
            </a:lvl1p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6611687" y="1258912"/>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n>
                  <a:noFill/>
                </a:ln>
              </a:defRPr>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604371" y="617670"/>
            <a:ext cx="5216525" cy="457200"/>
          </a:xfrm>
        </p:spPr>
        <p:txBody>
          <a:bodyPr vert="horz" lIns="0" tIns="0" rIns="0" bIns="0" rtlCol="0">
            <a:noAutofit/>
          </a:bodyPr>
          <a:lstStyle>
            <a:lvl1pPr>
              <a:defRPr lang="en-US" b="1" dirty="0">
                <a:ln>
                  <a:noFill/>
                </a:ln>
              </a:defRPr>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12538446" y="617670"/>
            <a:ext cx="5216525" cy="457200"/>
          </a:xfrm>
        </p:spPr>
        <p:txBody>
          <a:bodyPr vert="horz" lIns="0" tIns="0" rIns="0" bIns="0" rtlCol="0">
            <a:noAutofit/>
          </a:bodyPr>
          <a:lstStyle>
            <a:lvl1pPr>
              <a:defRPr lang="en-US" b="1" dirty="0">
                <a:ln>
                  <a:noFill/>
                </a:ln>
              </a:defRPr>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8453382" y="617670"/>
            <a:ext cx="5216614" cy="457200"/>
          </a:xfrm>
        </p:spPr>
        <p:txBody>
          <a:bodyPr vert="horz" lIns="0" tIns="0" rIns="0" bIns="0" rtlCol="0">
            <a:noAutofit/>
          </a:bodyPr>
          <a:lstStyle>
            <a:lvl1pPr>
              <a:defRPr lang="en-US" b="1" dirty="0">
                <a:ln>
                  <a:noFill/>
                </a:ln>
              </a:defRPr>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605125" y="3698966"/>
            <a:ext cx="5149095" cy="457200"/>
          </a:xfrm>
        </p:spPr>
        <p:txBody>
          <a:bodyPr vert="horz" lIns="0" tIns="0" rIns="0" bIns="0" rtlCol="0">
            <a:noAutofit/>
          </a:bodyPr>
          <a:lstStyle>
            <a:lvl1pPr>
              <a:defRPr lang="en-US" b="1" dirty="0">
                <a:ln>
                  <a:noFill/>
                </a:ln>
              </a:defRPr>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12543924" y="1258912"/>
            <a:ext cx="5211047" cy="1878058"/>
          </a:xfrm>
        </p:spPr>
        <p:txBody>
          <a:bodyPr vert="horz" lIns="0" tIns="0" rIns="0" bIns="0" rtlCol="0">
            <a:noAutofit/>
          </a:bodyPr>
          <a:lstStyle>
            <a:lvl1pPr>
              <a:lnSpc>
                <a:spcPct val="100000"/>
              </a:lnSpc>
              <a:spcBef>
                <a:spcPts val="0"/>
              </a:spcBef>
              <a:defRPr lang="en-US" sz="2250" dirty="0">
                <a:ln>
                  <a:noFill/>
                </a:ln>
              </a:defRPr>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8459787" y="1258912"/>
            <a:ext cx="5209337" cy="1725834"/>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6611483" y="4342094"/>
            <a:ext cx="5209337" cy="1874519"/>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12545939" y="3702014"/>
            <a:ext cx="5148072" cy="457200"/>
          </a:xfrm>
        </p:spPr>
        <p:txBody>
          <a:bodyPr vert="horz" lIns="0" tIns="0" rIns="0" bIns="0" rtlCol="0">
            <a:noAutofit/>
          </a:bodyPr>
          <a:lstStyle>
            <a:lvl1pPr>
              <a:defRPr lang="en-US" b="1" dirty="0" smtClean="0">
                <a:ln>
                  <a:noFill/>
                </a:ln>
              </a:defRPr>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8451820" y="3702014"/>
            <a:ext cx="5148072" cy="457200"/>
          </a:xfrm>
        </p:spPr>
        <p:txBody>
          <a:bodyPr vert="horz" lIns="0" tIns="0" rIns="0" bIns="0" rtlCol="0">
            <a:noAutofit/>
          </a:bodyPr>
          <a:lstStyle>
            <a:lvl1pPr>
              <a:defRPr lang="en-US" b="1" dirty="0">
                <a:ln>
                  <a:noFill/>
                </a:ln>
              </a:defRPr>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12545939" y="4342094"/>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8460964" y="4342094"/>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603990" y="6747466"/>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6613134" y="7390071"/>
            <a:ext cx="5212080" cy="1874519"/>
          </a:xfrm>
        </p:spPr>
        <p:txBody>
          <a:bodyPr vert="horz" lIns="0" tIns="0" rIns="0" bIns="0" rtlCol="0">
            <a:noAutofit/>
          </a:bodyPr>
          <a:lstStyle>
            <a:lvl1pPr>
              <a:lnSpc>
                <a:spcPct val="100000"/>
              </a:lnSpc>
              <a:spcBef>
                <a:spcPts val="0"/>
              </a:spcBef>
              <a:spcAft>
                <a:spcPts val="2250"/>
              </a:spcAft>
              <a:defRPr lang="en-US" sz="2250" dirty="0" smtClean="0">
                <a:ln>
                  <a:noFill/>
                </a:ln>
              </a:defRPr>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12545939" y="6751538"/>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12545939" y="7391618"/>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8451820" y="6751538"/>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8460964" y="7391618"/>
            <a:ext cx="5212080" cy="1874519"/>
          </a:xfrm>
        </p:spPr>
        <p:txBody>
          <a:bodyPr vert="horz" lIns="0" tIns="0" rIns="0" bIns="0" rtlCol="0">
            <a:noAutofit/>
          </a:bodyPr>
          <a:lstStyle>
            <a:lvl1pPr rtl="0">
              <a:lnSpc>
                <a:spcPct val="100000"/>
              </a:lnSpc>
              <a:spcBef>
                <a:spcPts val="0"/>
              </a:spcBef>
              <a:spcAft>
                <a:spcPts val="2250"/>
              </a:spcAft>
              <a:defRPr lang="en-US" sz="2250" smtClean="0">
                <a:ln>
                  <a:noFill/>
                </a:ln>
              </a:defRPr>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2" name="Title 1">
            <a:extLst>
              <a:ext uri="{FF2B5EF4-FFF2-40B4-BE49-F238E27FC236}">
                <a16:creationId xmlns:a16="http://schemas.microsoft.com/office/drawing/2014/main" id="{0BB0AE6A-565E-014A-B797-A435DB25F9C4}"/>
              </a:ext>
            </a:extLst>
          </p:cNvPr>
          <p:cNvSpPr>
            <a:spLocks noGrp="1"/>
          </p:cNvSpPr>
          <p:nvPr>
            <p:ph type="title"/>
          </p:nvPr>
        </p:nvSpPr>
        <p:spPr/>
        <p:txBody>
          <a:bodyPr/>
          <a:lstStyle>
            <a:lvl1pPr>
              <a:defRPr>
                <a:ln w="9525">
                  <a:noFill/>
                </a:ln>
                <a:solidFill>
                  <a:schemeClr val="bg1"/>
                </a:solidFill>
              </a:defRPr>
            </a:lvl1pPr>
          </a:lstStyle>
          <a:p>
            <a:r>
              <a:rPr lang="en-US"/>
              <a:t>Click to edit Master title style</a:t>
            </a:r>
          </a:p>
        </p:txBody>
      </p:sp>
      <p:sp>
        <p:nvSpPr>
          <p:cNvPr id="36" name="Freeform 5">
            <a:extLst>
              <a:ext uri="{FF2B5EF4-FFF2-40B4-BE49-F238E27FC236}">
                <a16:creationId xmlns:a16="http://schemas.microsoft.com/office/drawing/2014/main" id="{1F0AABAD-898D-3647-9DC4-E60A7651D94B}"/>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n>
                <a:noFill/>
              </a:ln>
            </a:endParaRPr>
          </a:p>
        </p:txBody>
      </p:sp>
      <p:sp>
        <p:nvSpPr>
          <p:cNvPr id="9" name="Text Placeholder 8">
            <a:extLst>
              <a:ext uri="{FF2B5EF4-FFF2-40B4-BE49-F238E27FC236}">
                <a16:creationId xmlns:a16="http://schemas.microsoft.com/office/drawing/2014/main" id="{18FB81DB-7F4C-FD4D-ABDC-47D9A0DC913C}"/>
              </a:ext>
            </a:extLst>
          </p:cNvPr>
          <p:cNvSpPr>
            <a:spLocks noGrp="1"/>
          </p:cNvSpPr>
          <p:nvPr>
            <p:ph type="body" sz="quarter" idx="31" hasCustomPrompt="1"/>
          </p:nvPr>
        </p:nvSpPr>
        <p:spPr>
          <a:xfrm>
            <a:off x="6601968" y="9788271"/>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10</a:t>
            </a:r>
          </a:p>
        </p:txBody>
      </p:sp>
      <p:sp>
        <p:nvSpPr>
          <p:cNvPr id="12" name="Text Placeholder 11">
            <a:extLst>
              <a:ext uri="{FF2B5EF4-FFF2-40B4-BE49-F238E27FC236}">
                <a16:creationId xmlns:a16="http://schemas.microsoft.com/office/drawing/2014/main" id="{E852F49B-A88B-4648-8266-2EF8E72C8A9F}"/>
              </a:ext>
            </a:extLst>
          </p:cNvPr>
          <p:cNvSpPr>
            <a:spLocks noGrp="1"/>
          </p:cNvSpPr>
          <p:nvPr>
            <p:ph type="body" sz="quarter" idx="32" hasCustomPrompt="1"/>
          </p:nvPr>
        </p:nvSpPr>
        <p:spPr>
          <a:xfrm>
            <a:off x="6601968" y="10428351"/>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14" name="Text Placeholder 13">
            <a:extLst>
              <a:ext uri="{FF2B5EF4-FFF2-40B4-BE49-F238E27FC236}">
                <a16:creationId xmlns:a16="http://schemas.microsoft.com/office/drawing/2014/main" id="{64EA1F87-1F5C-9146-B3DB-73D413825A7A}"/>
              </a:ext>
            </a:extLst>
          </p:cNvPr>
          <p:cNvSpPr>
            <a:spLocks noGrp="1"/>
          </p:cNvSpPr>
          <p:nvPr>
            <p:ph type="body" sz="quarter" idx="33" hasCustomPrompt="1"/>
          </p:nvPr>
        </p:nvSpPr>
        <p:spPr>
          <a:xfrm>
            <a:off x="12571349" y="9788271"/>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11</a:t>
            </a:r>
          </a:p>
        </p:txBody>
      </p:sp>
      <p:sp>
        <p:nvSpPr>
          <p:cNvPr id="27" name="Text Placeholder 26">
            <a:extLst>
              <a:ext uri="{FF2B5EF4-FFF2-40B4-BE49-F238E27FC236}">
                <a16:creationId xmlns:a16="http://schemas.microsoft.com/office/drawing/2014/main" id="{A35AA875-411D-C642-A16F-75970CA7F735}"/>
              </a:ext>
            </a:extLst>
          </p:cNvPr>
          <p:cNvSpPr>
            <a:spLocks noGrp="1"/>
          </p:cNvSpPr>
          <p:nvPr>
            <p:ph type="body" sz="quarter" idx="34" hasCustomPrompt="1"/>
          </p:nvPr>
        </p:nvSpPr>
        <p:spPr>
          <a:xfrm>
            <a:off x="12580493" y="10428351"/>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spcBef>
                <a:spcPts val="0"/>
              </a:spcBef>
              <a:spcAft>
                <a:spcPts val="2250"/>
              </a:spcAft>
              <a:defRPr lang="en-US" sz="2250" smtClean="0"/>
            </a:lvl2pPr>
            <a:lvl3pPr>
              <a:spcBef>
                <a:spcPts val="0"/>
              </a:spcBef>
              <a:spcAft>
                <a:spcPts val="2250"/>
              </a:spcAft>
              <a:defRPr lang="en-US" sz="2250" smtClean="0"/>
            </a:lvl3pPr>
            <a:lvl4pPr>
              <a:spcBef>
                <a:spcPts val="0"/>
              </a:spcBef>
              <a:spcAft>
                <a:spcPts val="2250"/>
              </a:spcAft>
              <a:defRPr lang="en-US" sz="2250" smtClean="0"/>
            </a:lvl4pPr>
            <a:lvl5pPr>
              <a:spcBef>
                <a:spcPts val="0"/>
              </a:spcBef>
              <a:spcAft>
                <a:spcPts val="2250"/>
              </a:spcAft>
              <a:defRPr lang="en-US" sz="2250"/>
            </a:lvl5pPr>
          </a:lstStyle>
          <a:p>
            <a:pPr lvl="0">
              <a:lnSpc>
                <a:spcPct val="100000"/>
              </a:lnSpc>
              <a:spcBef>
                <a:spcPts val="0"/>
              </a:spcBef>
              <a:spcAft>
                <a:spcPts val="2250"/>
              </a:spcAft>
            </a:pPr>
            <a:r>
              <a:rPr lang="en-US"/>
              <a:t>Text Here. Use either header or text if icons are used, not both.</a:t>
            </a:r>
          </a:p>
        </p:txBody>
      </p:sp>
      <p:sp>
        <p:nvSpPr>
          <p:cNvPr id="40" name="Text Placeholder 39">
            <a:extLst>
              <a:ext uri="{FF2B5EF4-FFF2-40B4-BE49-F238E27FC236}">
                <a16:creationId xmlns:a16="http://schemas.microsoft.com/office/drawing/2014/main" id="{86CADF7C-1F24-E54F-BAD3-D1125B11B70F}"/>
              </a:ext>
            </a:extLst>
          </p:cNvPr>
          <p:cNvSpPr>
            <a:spLocks noGrp="1"/>
          </p:cNvSpPr>
          <p:nvPr>
            <p:ph type="body" sz="quarter" idx="35" hasCustomPrompt="1"/>
          </p:nvPr>
        </p:nvSpPr>
        <p:spPr>
          <a:xfrm>
            <a:off x="18457799" y="9788271"/>
            <a:ext cx="5148072" cy="457200"/>
          </a:xfrm>
        </p:spPr>
        <p:txBody>
          <a:bodyPr vert="horz" lIns="0" tIns="0" rIns="0" bIns="0" rtlCol="0">
            <a:noAutofit/>
          </a:bodyPr>
          <a:lstStyle>
            <a:lvl1pPr>
              <a:defRPr lang="en-US" b="1" dirty="0">
                <a:ln>
                  <a:noFill/>
                </a:ln>
              </a:defRPr>
            </a:lvl1pPr>
          </a:lstStyle>
          <a:p>
            <a:pPr lvl="0"/>
            <a:r>
              <a:rPr lang="en-US"/>
              <a:t>Header 12</a:t>
            </a:r>
          </a:p>
        </p:txBody>
      </p:sp>
      <p:sp>
        <p:nvSpPr>
          <p:cNvPr id="44" name="Text Placeholder 43">
            <a:extLst>
              <a:ext uri="{FF2B5EF4-FFF2-40B4-BE49-F238E27FC236}">
                <a16:creationId xmlns:a16="http://schemas.microsoft.com/office/drawing/2014/main" id="{443D3630-BCA7-5146-828D-5ACCB24DB794}"/>
              </a:ext>
            </a:extLst>
          </p:cNvPr>
          <p:cNvSpPr>
            <a:spLocks noGrp="1"/>
          </p:cNvSpPr>
          <p:nvPr>
            <p:ph type="body" sz="quarter" idx="36" hasCustomPrompt="1"/>
          </p:nvPr>
        </p:nvSpPr>
        <p:spPr>
          <a:xfrm>
            <a:off x="18454624" y="10428351"/>
            <a:ext cx="5212080" cy="1874519"/>
          </a:xfrm>
        </p:spPr>
        <p:txBody>
          <a:bodyPr vert="horz" lIns="0" tIns="0" rIns="0" bIns="0" rtlCol="0">
            <a:noAutofit/>
          </a:bodyPr>
          <a:lstStyle>
            <a:lvl1pPr>
              <a:defRPr lang="en-US" sz="2250" dirty="0" smtClean="0">
                <a:ln>
                  <a:noFill/>
                </a:ln>
              </a:defRPr>
            </a:lvl1pPr>
            <a:lvl2pPr>
              <a:defRPr lang="en-US" sz="2250" dirty="0" smtClean="0"/>
            </a:lvl2pPr>
            <a:lvl3pPr>
              <a:defRPr lang="en-US" sz="2250" dirty="0" smtClean="0"/>
            </a:lvl3pPr>
            <a:lvl4pPr>
              <a:defRPr lang="en-US" sz="2250" dirty="0" smtClean="0"/>
            </a:lvl4pPr>
            <a:lvl5pPr>
              <a:defRPr lang="en-US" sz="2250" dirty="0"/>
            </a:lvl5pPr>
          </a:lstStyle>
          <a:p>
            <a:pPr lvl="0">
              <a:lnSpc>
                <a:spcPct val="100000"/>
              </a:lnSpc>
              <a:spcBef>
                <a:spcPts val="0"/>
              </a:spcBef>
              <a:spcAft>
                <a:spcPts val="2250"/>
              </a:spcAft>
            </a:pPr>
            <a:r>
              <a:rPr lang="en-US"/>
              <a:t>Text Here. Use either header or text if icons are used, not both.</a:t>
            </a:r>
          </a:p>
        </p:txBody>
      </p:sp>
    </p:spTree>
    <p:extLst>
      <p:ext uri="{BB962C8B-B14F-4D97-AF65-F5344CB8AC3E}">
        <p14:creationId xmlns:p14="http://schemas.microsoft.com/office/powerpoint/2010/main" val="60122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2 Box_w Grid &amp; Pic">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6359A26-D16B-9144-8AF4-B8678112310D}"/>
              </a:ext>
            </a:extLst>
          </p:cNvPr>
          <p:cNvSpPr/>
          <p:nvPr userDrawn="1"/>
        </p:nvSpPr>
        <p:spPr>
          <a:xfrm>
            <a:off x="1" y="0"/>
            <a:ext cx="6295400" cy="13715999"/>
          </a:xfrm>
          <a:prstGeom prst="rect">
            <a:avLst/>
          </a:prstGeom>
          <a:solidFill>
            <a:srgbClr val="950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Picture Placeholder 7">
            <a:extLst>
              <a:ext uri="{FF2B5EF4-FFF2-40B4-BE49-F238E27FC236}">
                <a16:creationId xmlns:a16="http://schemas.microsoft.com/office/drawing/2014/main" id="{335CBC09-D255-A542-B455-AA6374973C58}"/>
              </a:ext>
            </a:extLst>
          </p:cNvPr>
          <p:cNvSpPr>
            <a:spLocks noGrp="1"/>
          </p:cNvSpPr>
          <p:nvPr>
            <p:ph type="pic" sz="quarter" idx="37"/>
          </p:nvPr>
        </p:nvSpPr>
        <p:spPr>
          <a:xfrm>
            <a:off x="0" y="6858000"/>
            <a:ext cx="6291072" cy="6858000"/>
          </a:xfrm>
          <a:solidFill>
            <a:schemeClr val="bg1">
              <a:lumMod val="85000"/>
            </a:schemeClr>
          </a:solidFill>
        </p:spPr>
        <p:txBody>
          <a:bodyPr/>
          <a:lstStyle>
            <a:lvl1pPr>
              <a:defRPr>
                <a:ln>
                  <a:noFill/>
                </a:ln>
              </a:defRPr>
            </a:lvl1pPr>
          </a:lstStyle>
          <a:p>
            <a:endParaRPr lang="en-US"/>
          </a:p>
        </p:txBody>
      </p:sp>
      <p:cxnSp>
        <p:nvCxnSpPr>
          <p:cNvPr id="6" name="Straight Connector 5">
            <a:extLst>
              <a:ext uri="{FF2B5EF4-FFF2-40B4-BE49-F238E27FC236}">
                <a16:creationId xmlns:a16="http://schemas.microsoft.com/office/drawing/2014/main" id="{DB91792E-D9C6-0842-B5D2-AB6103441074}"/>
              </a:ext>
            </a:extLst>
          </p:cNvPr>
          <p:cNvCxnSpPr>
            <a:cxnSpLocks/>
          </p:cNvCxnSpPr>
          <p:nvPr userDrawn="1"/>
        </p:nvCxnSpPr>
        <p:spPr>
          <a:xfrm>
            <a:off x="6295401" y="6505575"/>
            <a:ext cx="18105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35C0728-CF43-C844-AE04-2F206D988301}"/>
              </a:ext>
            </a:extLst>
          </p:cNvPr>
          <p:cNvCxnSpPr>
            <a:cxnSpLocks/>
          </p:cNvCxnSpPr>
          <p:nvPr userDrawn="1"/>
        </p:nvCxnSpPr>
        <p:spPr>
          <a:xfrm>
            <a:off x="6295401" y="9553575"/>
            <a:ext cx="18105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129C95-CFB7-9740-B822-879C47290C2E}"/>
              </a:ext>
            </a:extLst>
          </p:cNvPr>
          <p:cNvCxnSpPr>
            <a:cxnSpLocks/>
          </p:cNvCxnSpPr>
          <p:nvPr userDrawn="1"/>
        </p:nvCxnSpPr>
        <p:spPr>
          <a:xfrm>
            <a:off x="12186872" y="0"/>
            <a:ext cx="0" cy="13716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A72A02-7E41-714D-8F3D-24D9EF3C6324}"/>
              </a:ext>
            </a:extLst>
          </p:cNvPr>
          <p:cNvCxnSpPr>
            <a:cxnSpLocks/>
          </p:cNvCxnSpPr>
          <p:nvPr userDrawn="1"/>
        </p:nvCxnSpPr>
        <p:spPr>
          <a:xfrm>
            <a:off x="18133403" y="0"/>
            <a:ext cx="0" cy="13716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B81E716E-C5BB-4C0D-87F8-C77CE23B6BBD}"/>
              </a:ext>
            </a:extLst>
          </p:cNvPr>
          <p:cNvSpPr>
            <a:spLocks noGrp="1"/>
          </p:cNvSpPr>
          <p:nvPr userDrawn="1">
            <p:ph type="ftr" sz="quarter" idx="10"/>
          </p:nvPr>
        </p:nvSpPr>
        <p:spPr>
          <a:xfrm>
            <a:off x="6647323" y="12985750"/>
            <a:ext cx="5163677" cy="486410"/>
          </a:xfrm>
          <a:prstGeom prst="rect">
            <a:avLst/>
          </a:prstGeom>
        </p:spPr>
        <p:txBody>
          <a:bodyPr/>
          <a:lstStyle>
            <a:lvl1pPr>
              <a:defRPr>
                <a:ln>
                  <a:noFill/>
                </a:ln>
              </a:defRPr>
            </a:lvl1p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userDrawn="1">
            <p:ph type="sldNum" sz="quarter" idx="11"/>
          </p:nvPr>
        </p:nvSpPr>
        <p:spPr>
          <a:xfrm>
            <a:off x="21412199" y="12985750"/>
            <a:ext cx="2238375" cy="466344"/>
          </a:xfrm>
          <a:prstGeom prst="rect">
            <a:avLst/>
          </a:prstGeom>
        </p:spPr>
        <p:txBody>
          <a:bodyPr/>
          <a:lstStyle>
            <a:lvl1pPr>
              <a:defRPr>
                <a:ln>
                  <a:noFill/>
                </a:ln>
              </a:defRPr>
            </a:lvl1p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6611687" y="1258912"/>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n>
                  <a:noFill/>
                </a:ln>
              </a:defRPr>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604371" y="617670"/>
            <a:ext cx="5216525" cy="457200"/>
          </a:xfrm>
        </p:spPr>
        <p:txBody>
          <a:bodyPr vert="horz" lIns="0" tIns="0" rIns="0" bIns="0" rtlCol="0">
            <a:noAutofit/>
          </a:bodyPr>
          <a:lstStyle>
            <a:lvl1pPr>
              <a:defRPr lang="en-US" b="1" dirty="0">
                <a:ln>
                  <a:noFill/>
                </a:ln>
              </a:defRPr>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12538446" y="617670"/>
            <a:ext cx="5216525" cy="457200"/>
          </a:xfrm>
        </p:spPr>
        <p:txBody>
          <a:bodyPr vert="horz" lIns="0" tIns="0" rIns="0" bIns="0" rtlCol="0">
            <a:noAutofit/>
          </a:bodyPr>
          <a:lstStyle>
            <a:lvl1pPr>
              <a:defRPr lang="en-US" b="1" dirty="0">
                <a:ln>
                  <a:noFill/>
                </a:ln>
              </a:defRPr>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8453382" y="617670"/>
            <a:ext cx="5216614" cy="457200"/>
          </a:xfrm>
        </p:spPr>
        <p:txBody>
          <a:bodyPr vert="horz" lIns="0" tIns="0" rIns="0" bIns="0" rtlCol="0">
            <a:noAutofit/>
          </a:bodyPr>
          <a:lstStyle>
            <a:lvl1pPr>
              <a:defRPr lang="en-US" b="1" dirty="0">
                <a:ln>
                  <a:noFill/>
                </a:ln>
              </a:defRPr>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605125" y="3698966"/>
            <a:ext cx="5149095" cy="457200"/>
          </a:xfrm>
        </p:spPr>
        <p:txBody>
          <a:bodyPr vert="horz" lIns="0" tIns="0" rIns="0" bIns="0" rtlCol="0">
            <a:noAutofit/>
          </a:bodyPr>
          <a:lstStyle>
            <a:lvl1pPr>
              <a:defRPr lang="en-US" b="1" dirty="0">
                <a:ln>
                  <a:noFill/>
                </a:ln>
              </a:defRPr>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12543924" y="1258912"/>
            <a:ext cx="5211047" cy="1878058"/>
          </a:xfrm>
        </p:spPr>
        <p:txBody>
          <a:bodyPr vert="horz" lIns="0" tIns="0" rIns="0" bIns="0" rtlCol="0">
            <a:noAutofit/>
          </a:bodyPr>
          <a:lstStyle>
            <a:lvl1pPr>
              <a:lnSpc>
                <a:spcPct val="100000"/>
              </a:lnSpc>
              <a:spcBef>
                <a:spcPts val="0"/>
              </a:spcBef>
              <a:defRPr lang="en-US" sz="2250" dirty="0">
                <a:ln>
                  <a:noFill/>
                </a:ln>
              </a:defRPr>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8459787" y="1258912"/>
            <a:ext cx="5209337" cy="1725834"/>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6611483" y="4342094"/>
            <a:ext cx="5209337" cy="1874519"/>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12545939" y="3702014"/>
            <a:ext cx="5148072" cy="457200"/>
          </a:xfrm>
        </p:spPr>
        <p:txBody>
          <a:bodyPr vert="horz" lIns="0" tIns="0" rIns="0" bIns="0" rtlCol="0">
            <a:noAutofit/>
          </a:bodyPr>
          <a:lstStyle>
            <a:lvl1pPr>
              <a:defRPr lang="en-US" b="1" dirty="0" smtClean="0">
                <a:ln>
                  <a:noFill/>
                </a:ln>
              </a:defRPr>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8451820" y="3702014"/>
            <a:ext cx="5148072" cy="457200"/>
          </a:xfrm>
        </p:spPr>
        <p:txBody>
          <a:bodyPr vert="horz" lIns="0" tIns="0" rIns="0" bIns="0" rtlCol="0">
            <a:noAutofit/>
          </a:bodyPr>
          <a:lstStyle>
            <a:lvl1pPr>
              <a:defRPr lang="en-US" b="1" dirty="0">
                <a:ln>
                  <a:noFill/>
                </a:ln>
              </a:defRPr>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12545939" y="4342094"/>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8460964" y="4342094"/>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603990" y="6747466"/>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6613134" y="7390071"/>
            <a:ext cx="5212080" cy="1874519"/>
          </a:xfrm>
        </p:spPr>
        <p:txBody>
          <a:bodyPr vert="horz" lIns="0" tIns="0" rIns="0" bIns="0" rtlCol="0">
            <a:noAutofit/>
          </a:bodyPr>
          <a:lstStyle>
            <a:lvl1pPr>
              <a:lnSpc>
                <a:spcPct val="100000"/>
              </a:lnSpc>
              <a:spcBef>
                <a:spcPts val="0"/>
              </a:spcBef>
              <a:spcAft>
                <a:spcPts val="2250"/>
              </a:spcAft>
              <a:defRPr lang="en-US" sz="2250" dirty="0" smtClean="0">
                <a:ln>
                  <a:noFill/>
                </a:ln>
              </a:defRPr>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12545939" y="6751538"/>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12545939" y="7391618"/>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8451820" y="6751538"/>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8460964" y="7391618"/>
            <a:ext cx="5212080" cy="1874519"/>
          </a:xfrm>
        </p:spPr>
        <p:txBody>
          <a:bodyPr vert="horz" lIns="0" tIns="0" rIns="0" bIns="0" rtlCol="0">
            <a:noAutofit/>
          </a:bodyPr>
          <a:lstStyle>
            <a:lvl1pPr rtl="0">
              <a:lnSpc>
                <a:spcPct val="100000"/>
              </a:lnSpc>
              <a:spcBef>
                <a:spcPts val="0"/>
              </a:spcBef>
              <a:spcAft>
                <a:spcPts val="2250"/>
              </a:spcAft>
              <a:defRPr lang="en-US" sz="2250" smtClean="0">
                <a:ln>
                  <a:noFill/>
                </a:ln>
              </a:defRPr>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2" name="Title 1">
            <a:extLst>
              <a:ext uri="{FF2B5EF4-FFF2-40B4-BE49-F238E27FC236}">
                <a16:creationId xmlns:a16="http://schemas.microsoft.com/office/drawing/2014/main" id="{0BB0AE6A-565E-014A-B797-A435DB25F9C4}"/>
              </a:ext>
            </a:extLst>
          </p:cNvPr>
          <p:cNvSpPr>
            <a:spLocks noGrp="1"/>
          </p:cNvSpPr>
          <p:nvPr>
            <p:ph type="title"/>
          </p:nvPr>
        </p:nvSpPr>
        <p:spPr>
          <a:ln w="12700">
            <a:noFill/>
          </a:ln>
        </p:spPr>
        <p:txBody>
          <a:bodyPr vert="horz" lIns="0" tIns="0" rIns="0" bIns="0" rtlCol="0" anchor="t" anchorCtr="0">
            <a:noAutofit/>
          </a:bodyPr>
          <a:lstStyle>
            <a:lvl1pPr>
              <a:defRPr lang="en-US" dirty="0">
                <a:ln w="9525">
                  <a:noFill/>
                </a:ln>
                <a:solidFill>
                  <a:schemeClr val="bg1"/>
                </a:solidFill>
              </a:defRPr>
            </a:lvl1pPr>
          </a:lstStyle>
          <a:p>
            <a:pPr lvl="0"/>
            <a:r>
              <a:rPr lang="en-US"/>
              <a:t>Click to edit Master title style</a:t>
            </a:r>
          </a:p>
        </p:txBody>
      </p:sp>
      <p:cxnSp>
        <p:nvCxnSpPr>
          <p:cNvPr id="38" name="Straight Connector 37">
            <a:extLst>
              <a:ext uri="{FF2B5EF4-FFF2-40B4-BE49-F238E27FC236}">
                <a16:creationId xmlns:a16="http://schemas.microsoft.com/office/drawing/2014/main" id="{BE27F266-635C-7947-A0DF-5DD6755CBD47}"/>
              </a:ext>
            </a:extLst>
          </p:cNvPr>
          <p:cNvCxnSpPr>
            <a:cxnSpLocks/>
          </p:cNvCxnSpPr>
          <p:nvPr userDrawn="1"/>
        </p:nvCxnSpPr>
        <p:spPr>
          <a:xfrm>
            <a:off x="6295401" y="3422405"/>
            <a:ext cx="18105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18FB81DB-7F4C-FD4D-ABDC-47D9A0DC913C}"/>
              </a:ext>
            </a:extLst>
          </p:cNvPr>
          <p:cNvSpPr>
            <a:spLocks noGrp="1"/>
          </p:cNvSpPr>
          <p:nvPr>
            <p:ph type="body" sz="quarter" idx="31" hasCustomPrompt="1"/>
          </p:nvPr>
        </p:nvSpPr>
        <p:spPr>
          <a:xfrm>
            <a:off x="6601968" y="9788271"/>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10</a:t>
            </a:r>
          </a:p>
        </p:txBody>
      </p:sp>
      <p:sp>
        <p:nvSpPr>
          <p:cNvPr id="12" name="Text Placeholder 11">
            <a:extLst>
              <a:ext uri="{FF2B5EF4-FFF2-40B4-BE49-F238E27FC236}">
                <a16:creationId xmlns:a16="http://schemas.microsoft.com/office/drawing/2014/main" id="{E852F49B-A88B-4648-8266-2EF8E72C8A9F}"/>
              </a:ext>
            </a:extLst>
          </p:cNvPr>
          <p:cNvSpPr>
            <a:spLocks noGrp="1"/>
          </p:cNvSpPr>
          <p:nvPr>
            <p:ph type="body" sz="quarter" idx="32" hasCustomPrompt="1"/>
          </p:nvPr>
        </p:nvSpPr>
        <p:spPr>
          <a:xfrm>
            <a:off x="6601968" y="10428351"/>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14" name="Text Placeholder 13">
            <a:extLst>
              <a:ext uri="{FF2B5EF4-FFF2-40B4-BE49-F238E27FC236}">
                <a16:creationId xmlns:a16="http://schemas.microsoft.com/office/drawing/2014/main" id="{64EA1F87-1F5C-9146-B3DB-73D413825A7A}"/>
              </a:ext>
            </a:extLst>
          </p:cNvPr>
          <p:cNvSpPr>
            <a:spLocks noGrp="1"/>
          </p:cNvSpPr>
          <p:nvPr>
            <p:ph type="body" sz="quarter" idx="33" hasCustomPrompt="1"/>
          </p:nvPr>
        </p:nvSpPr>
        <p:spPr>
          <a:xfrm>
            <a:off x="12571349" y="9788271"/>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11</a:t>
            </a:r>
          </a:p>
        </p:txBody>
      </p:sp>
      <p:sp>
        <p:nvSpPr>
          <p:cNvPr id="27" name="Text Placeholder 26">
            <a:extLst>
              <a:ext uri="{FF2B5EF4-FFF2-40B4-BE49-F238E27FC236}">
                <a16:creationId xmlns:a16="http://schemas.microsoft.com/office/drawing/2014/main" id="{A35AA875-411D-C642-A16F-75970CA7F735}"/>
              </a:ext>
            </a:extLst>
          </p:cNvPr>
          <p:cNvSpPr>
            <a:spLocks noGrp="1"/>
          </p:cNvSpPr>
          <p:nvPr>
            <p:ph type="body" sz="quarter" idx="34" hasCustomPrompt="1"/>
          </p:nvPr>
        </p:nvSpPr>
        <p:spPr>
          <a:xfrm>
            <a:off x="12580493" y="10428351"/>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spcBef>
                <a:spcPts val="0"/>
              </a:spcBef>
              <a:spcAft>
                <a:spcPts val="2250"/>
              </a:spcAft>
              <a:defRPr lang="en-US" sz="2250" smtClean="0"/>
            </a:lvl2pPr>
            <a:lvl3pPr>
              <a:spcBef>
                <a:spcPts val="0"/>
              </a:spcBef>
              <a:spcAft>
                <a:spcPts val="2250"/>
              </a:spcAft>
              <a:defRPr lang="en-US" sz="2250" smtClean="0"/>
            </a:lvl3pPr>
            <a:lvl4pPr>
              <a:spcBef>
                <a:spcPts val="0"/>
              </a:spcBef>
              <a:spcAft>
                <a:spcPts val="2250"/>
              </a:spcAft>
              <a:defRPr lang="en-US" sz="2250" smtClean="0"/>
            </a:lvl4pPr>
            <a:lvl5pPr>
              <a:spcBef>
                <a:spcPts val="0"/>
              </a:spcBef>
              <a:spcAft>
                <a:spcPts val="2250"/>
              </a:spcAft>
              <a:defRPr lang="en-US" sz="2250"/>
            </a:lvl5pPr>
          </a:lstStyle>
          <a:p>
            <a:pPr lvl="0">
              <a:lnSpc>
                <a:spcPct val="100000"/>
              </a:lnSpc>
              <a:spcBef>
                <a:spcPts val="0"/>
              </a:spcBef>
              <a:spcAft>
                <a:spcPts val="2250"/>
              </a:spcAft>
            </a:pPr>
            <a:r>
              <a:rPr lang="en-US"/>
              <a:t>Text Here. Use either header or text if icons are used, not both.</a:t>
            </a:r>
          </a:p>
        </p:txBody>
      </p:sp>
      <p:sp>
        <p:nvSpPr>
          <p:cNvPr id="40" name="Text Placeholder 39">
            <a:extLst>
              <a:ext uri="{FF2B5EF4-FFF2-40B4-BE49-F238E27FC236}">
                <a16:creationId xmlns:a16="http://schemas.microsoft.com/office/drawing/2014/main" id="{86CADF7C-1F24-E54F-BAD3-D1125B11B70F}"/>
              </a:ext>
            </a:extLst>
          </p:cNvPr>
          <p:cNvSpPr>
            <a:spLocks noGrp="1"/>
          </p:cNvSpPr>
          <p:nvPr>
            <p:ph type="body" sz="quarter" idx="35" hasCustomPrompt="1"/>
          </p:nvPr>
        </p:nvSpPr>
        <p:spPr>
          <a:xfrm>
            <a:off x="18457799" y="9788271"/>
            <a:ext cx="5148072" cy="457200"/>
          </a:xfrm>
        </p:spPr>
        <p:txBody>
          <a:bodyPr vert="horz" lIns="0" tIns="0" rIns="0" bIns="0" rtlCol="0">
            <a:noAutofit/>
          </a:bodyPr>
          <a:lstStyle>
            <a:lvl1pPr>
              <a:defRPr lang="en-US" b="1" dirty="0">
                <a:ln>
                  <a:noFill/>
                </a:ln>
              </a:defRPr>
            </a:lvl1pPr>
          </a:lstStyle>
          <a:p>
            <a:pPr lvl="0"/>
            <a:r>
              <a:rPr lang="en-US"/>
              <a:t>Header 12</a:t>
            </a:r>
          </a:p>
        </p:txBody>
      </p:sp>
      <p:sp>
        <p:nvSpPr>
          <p:cNvPr id="44" name="Text Placeholder 43">
            <a:extLst>
              <a:ext uri="{FF2B5EF4-FFF2-40B4-BE49-F238E27FC236}">
                <a16:creationId xmlns:a16="http://schemas.microsoft.com/office/drawing/2014/main" id="{443D3630-BCA7-5146-828D-5ACCB24DB794}"/>
              </a:ext>
            </a:extLst>
          </p:cNvPr>
          <p:cNvSpPr>
            <a:spLocks noGrp="1"/>
          </p:cNvSpPr>
          <p:nvPr>
            <p:ph type="body" sz="quarter" idx="36" hasCustomPrompt="1"/>
          </p:nvPr>
        </p:nvSpPr>
        <p:spPr>
          <a:xfrm>
            <a:off x="18454624" y="10428351"/>
            <a:ext cx="5212080" cy="1874519"/>
          </a:xfrm>
        </p:spPr>
        <p:txBody>
          <a:bodyPr vert="horz" lIns="0" tIns="0" rIns="0" bIns="0" rtlCol="0">
            <a:noAutofit/>
          </a:bodyPr>
          <a:lstStyle>
            <a:lvl1pPr>
              <a:defRPr lang="en-US" sz="2250" dirty="0" smtClean="0">
                <a:ln>
                  <a:noFill/>
                </a:ln>
              </a:defRPr>
            </a:lvl1pPr>
            <a:lvl2pPr>
              <a:defRPr lang="en-US" sz="2250" dirty="0" smtClean="0"/>
            </a:lvl2pPr>
            <a:lvl3pPr>
              <a:defRPr lang="en-US" sz="2250" dirty="0" smtClean="0"/>
            </a:lvl3pPr>
            <a:lvl4pPr>
              <a:defRPr lang="en-US" sz="2250" dirty="0" smtClean="0"/>
            </a:lvl4pPr>
            <a:lvl5pPr>
              <a:defRPr lang="en-US" sz="2250" dirty="0"/>
            </a:lvl5pPr>
          </a:lstStyle>
          <a:p>
            <a:pPr lvl="0">
              <a:lnSpc>
                <a:spcPct val="100000"/>
              </a:lnSpc>
              <a:spcBef>
                <a:spcPts val="0"/>
              </a:spcBef>
              <a:spcAft>
                <a:spcPts val="2250"/>
              </a:spcAft>
            </a:pPr>
            <a:r>
              <a:rPr lang="en-US"/>
              <a:t>Text Here. Use either header or text if icons are used, not both.</a:t>
            </a:r>
          </a:p>
        </p:txBody>
      </p:sp>
      <p:pic>
        <p:nvPicPr>
          <p:cNvPr id="42" name="Picture 41">
            <a:extLst>
              <a:ext uri="{FF2B5EF4-FFF2-40B4-BE49-F238E27FC236}">
                <a16:creationId xmlns:a16="http://schemas.microsoft.com/office/drawing/2014/main" id="{4536565E-C306-0E47-93EB-C995646D22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326351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2 Box_w Pic_no Gri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6359A26-D16B-9144-8AF4-B8678112310D}"/>
              </a:ext>
            </a:extLst>
          </p:cNvPr>
          <p:cNvSpPr/>
          <p:nvPr userDrawn="1"/>
        </p:nvSpPr>
        <p:spPr>
          <a:xfrm>
            <a:off x="1" y="0"/>
            <a:ext cx="6295400" cy="13715999"/>
          </a:xfrm>
          <a:prstGeom prst="rect">
            <a:avLst/>
          </a:prstGeom>
          <a:solidFill>
            <a:srgbClr val="950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Picture Placeholder 7">
            <a:extLst>
              <a:ext uri="{FF2B5EF4-FFF2-40B4-BE49-F238E27FC236}">
                <a16:creationId xmlns:a16="http://schemas.microsoft.com/office/drawing/2014/main" id="{335CBC09-D255-A542-B455-AA6374973C58}"/>
              </a:ext>
            </a:extLst>
          </p:cNvPr>
          <p:cNvSpPr>
            <a:spLocks noGrp="1"/>
          </p:cNvSpPr>
          <p:nvPr>
            <p:ph type="pic" sz="quarter" idx="37"/>
          </p:nvPr>
        </p:nvSpPr>
        <p:spPr>
          <a:xfrm>
            <a:off x="0" y="6858000"/>
            <a:ext cx="6291072" cy="6858000"/>
          </a:xfrm>
          <a:solidFill>
            <a:schemeClr val="bg1">
              <a:lumMod val="85000"/>
            </a:schemeClr>
          </a:solidFill>
        </p:spPr>
        <p:txBody>
          <a:bodyPr/>
          <a:lstStyle>
            <a:lvl1pPr>
              <a:defRPr>
                <a:ln>
                  <a:noFill/>
                </a:ln>
              </a:defRPr>
            </a:lvl1pPr>
          </a:lstStyle>
          <a:p>
            <a:endParaRPr lang="en-US"/>
          </a:p>
        </p:txBody>
      </p:sp>
      <p:sp>
        <p:nvSpPr>
          <p:cNvPr id="3" name="Footer Placeholder 2">
            <a:extLst>
              <a:ext uri="{FF2B5EF4-FFF2-40B4-BE49-F238E27FC236}">
                <a16:creationId xmlns:a16="http://schemas.microsoft.com/office/drawing/2014/main" id="{B81E716E-C5BB-4C0D-87F8-C77CE23B6BBD}"/>
              </a:ext>
            </a:extLst>
          </p:cNvPr>
          <p:cNvSpPr>
            <a:spLocks noGrp="1"/>
          </p:cNvSpPr>
          <p:nvPr userDrawn="1">
            <p:ph type="ftr" sz="quarter" idx="10"/>
          </p:nvPr>
        </p:nvSpPr>
        <p:spPr>
          <a:xfrm>
            <a:off x="6647323" y="12985750"/>
            <a:ext cx="5163677" cy="486410"/>
          </a:xfrm>
          <a:prstGeom prst="rect">
            <a:avLst/>
          </a:prstGeom>
        </p:spPr>
        <p:txBody>
          <a:bodyPr/>
          <a:lstStyle>
            <a:lvl1pPr>
              <a:defRPr>
                <a:ln>
                  <a:noFill/>
                </a:ln>
              </a:defRPr>
            </a:lvl1pPr>
          </a:lstStyle>
          <a:p>
            <a:endParaRPr lang="en-US"/>
          </a:p>
        </p:txBody>
      </p:sp>
      <p:sp>
        <p:nvSpPr>
          <p:cNvPr id="4" name="Slide Number Placeholder 3">
            <a:extLst>
              <a:ext uri="{FF2B5EF4-FFF2-40B4-BE49-F238E27FC236}">
                <a16:creationId xmlns:a16="http://schemas.microsoft.com/office/drawing/2014/main" id="{01A1175B-AB55-4201-86CB-865AD2E0E905}"/>
              </a:ext>
            </a:extLst>
          </p:cNvPr>
          <p:cNvSpPr>
            <a:spLocks noGrp="1"/>
          </p:cNvSpPr>
          <p:nvPr userDrawn="1">
            <p:ph type="sldNum" sz="quarter" idx="11"/>
          </p:nvPr>
        </p:nvSpPr>
        <p:spPr>
          <a:xfrm>
            <a:off x="21412199" y="12985750"/>
            <a:ext cx="2238375" cy="466344"/>
          </a:xfrm>
          <a:prstGeom prst="rect">
            <a:avLst/>
          </a:prstGeom>
        </p:spPr>
        <p:txBody>
          <a:bodyPr/>
          <a:lstStyle>
            <a:lvl1pPr>
              <a:defRPr>
                <a:ln>
                  <a:noFill/>
                </a:ln>
              </a:defRPr>
            </a:lvl1pPr>
          </a:lstStyle>
          <a:p>
            <a:fld id="{762E77F0-FB5B-4E8E-9BC9-34F14560A017}" type="slidenum">
              <a:rPr lang="en-US" smtClean="0"/>
              <a:pPr/>
              <a:t>‹#›</a:t>
            </a:fld>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6611687" y="1258912"/>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n>
                  <a:noFill/>
                </a:ln>
              </a:defRPr>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604371" y="617670"/>
            <a:ext cx="5216525" cy="457200"/>
          </a:xfrm>
        </p:spPr>
        <p:txBody>
          <a:bodyPr vert="horz" lIns="0" tIns="0" rIns="0" bIns="0" rtlCol="0">
            <a:noAutofit/>
          </a:bodyPr>
          <a:lstStyle>
            <a:lvl1pPr>
              <a:defRPr lang="en-US" b="1" dirty="0">
                <a:ln>
                  <a:noFill/>
                </a:ln>
              </a:defRPr>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12538446" y="617670"/>
            <a:ext cx="5216525" cy="457200"/>
          </a:xfrm>
        </p:spPr>
        <p:txBody>
          <a:bodyPr vert="horz" lIns="0" tIns="0" rIns="0" bIns="0" rtlCol="0">
            <a:noAutofit/>
          </a:bodyPr>
          <a:lstStyle>
            <a:lvl1pPr>
              <a:defRPr lang="en-US" b="1" dirty="0">
                <a:ln>
                  <a:noFill/>
                </a:ln>
              </a:defRPr>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8453382" y="617670"/>
            <a:ext cx="5216614" cy="457200"/>
          </a:xfrm>
        </p:spPr>
        <p:txBody>
          <a:bodyPr vert="horz" lIns="0" tIns="0" rIns="0" bIns="0" rtlCol="0">
            <a:noAutofit/>
          </a:bodyPr>
          <a:lstStyle>
            <a:lvl1pPr>
              <a:defRPr lang="en-US" b="1" dirty="0">
                <a:ln>
                  <a:noFill/>
                </a:ln>
              </a:defRPr>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605125" y="3698966"/>
            <a:ext cx="5149095" cy="457200"/>
          </a:xfrm>
        </p:spPr>
        <p:txBody>
          <a:bodyPr vert="horz" lIns="0" tIns="0" rIns="0" bIns="0" rtlCol="0">
            <a:noAutofit/>
          </a:bodyPr>
          <a:lstStyle>
            <a:lvl1pPr>
              <a:defRPr lang="en-US" b="1" dirty="0">
                <a:ln>
                  <a:noFill/>
                </a:ln>
              </a:defRPr>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12543924" y="1258912"/>
            <a:ext cx="5211047" cy="1878058"/>
          </a:xfrm>
        </p:spPr>
        <p:txBody>
          <a:bodyPr vert="horz" lIns="0" tIns="0" rIns="0" bIns="0" rtlCol="0">
            <a:noAutofit/>
          </a:bodyPr>
          <a:lstStyle>
            <a:lvl1pPr>
              <a:lnSpc>
                <a:spcPct val="100000"/>
              </a:lnSpc>
              <a:spcBef>
                <a:spcPts val="0"/>
              </a:spcBef>
              <a:defRPr lang="en-US" sz="2250" dirty="0">
                <a:ln>
                  <a:noFill/>
                </a:ln>
              </a:defRPr>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8459787" y="1258912"/>
            <a:ext cx="5209337" cy="1725834"/>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6611483" y="4342094"/>
            <a:ext cx="5209337" cy="1874519"/>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12545939" y="3702014"/>
            <a:ext cx="5148072" cy="457200"/>
          </a:xfrm>
        </p:spPr>
        <p:txBody>
          <a:bodyPr vert="horz" lIns="0" tIns="0" rIns="0" bIns="0" rtlCol="0">
            <a:noAutofit/>
          </a:bodyPr>
          <a:lstStyle>
            <a:lvl1pPr>
              <a:defRPr lang="en-US" b="1" dirty="0" smtClean="0">
                <a:ln>
                  <a:noFill/>
                </a:ln>
              </a:defRPr>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8451820" y="3702014"/>
            <a:ext cx="5148072" cy="457200"/>
          </a:xfrm>
        </p:spPr>
        <p:txBody>
          <a:bodyPr vert="horz" lIns="0" tIns="0" rIns="0" bIns="0" rtlCol="0">
            <a:noAutofit/>
          </a:bodyPr>
          <a:lstStyle>
            <a:lvl1pPr>
              <a:defRPr lang="en-US" b="1" dirty="0">
                <a:ln>
                  <a:noFill/>
                </a:ln>
              </a:defRPr>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12545939" y="4342094"/>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8460964" y="4342094"/>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603990" y="6747466"/>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6613134" y="7390071"/>
            <a:ext cx="5212080" cy="1874519"/>
          </a:xfrm>
        </p:spPr>
        <p:txBody>
          <a:bodyPr vert="horz" lIns="0" tIns="0" rIns="0" bIns="0" rtlCol="0">
            <a:noAutofit/>
          </a:bodyPr>
          <a:lstStyle>
            <a:lvl1pPr>
              <a:lnSpc>
                <a:spcPct val="100000"/>
              </a:lnSpc>
              <a:spcBef>
                <a:spcPts val="0"/>
              </a:spcBef>
              <a:spcAft>
                <a:spcPts val="2250"/>
              </a:spcAft>
              <a:defRPr lang="en-US" sz="2250" dirty="0" smtClean="0">
                <a:ln>
                  <a:noFill/>
                </a:ln>
              </a:defRPr>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12545939" y="6751538"/>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12545939" y="7391618"/>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8451820" y="6751538"/>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8460964" y="7391618"/>
            <a:ext cx="5212080" cy="1874519"/>
          </a:xfrm>
        </p:spPr>
        <p:txBody>
          <a:bodyPr vert="horz" lIns="0" tIns="0" rIns="0" bIns="0" rtlCol="0">
            <a:noAutofit/>
          </a:bodyPr>
          <a:lstStyle>
            <a:lvl1pPr rtl="0">
              <a:lnSpc>
                <a:spcPct val="100000"/>
              </a:lnSpc>
              <a:spcBef>
                <a:spcPts val="0"/>
              </a:spcBef>
              <a:spcAft>
                <a:spcPts val="2250"/>
              </a:spcAft>
              <a:defRPr lang="en-US" sz="2250" smtClean="0">
                <a:ln>
                  <a:noFill/>
                </a:ln>
              </a:defRPr>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2" name="Title 1">
            <a:extLst>
              <a:ext uri="{FF2B5EF4-FFF2-40B4-BE49-F238E27FC236}">
                <a16:creationId xmlns:a16="http://schemas.microsoft.com/office/drawing/2014/main" id="{0BB0AE6A-565E-014A-B797-A435DB25F9C4}"/>
              </a:ext>
            </a:extLst>
          </p:cNvPr>
          <p:cNvSpPr>
            <a:spLocks noGrp="1"/>
          </p:cNvSpPr>
          <p:nvPr>
            <p:ph type="title"/>
          </p:nvPr>
        </p:nvSpPr>
        <p:spPr>
          <a:ln w="12700">
            <a:noFill/>
          </a:ln>
        </p:spPr>
        <p:txBody>
          <a:bodyPr vert="horz" lIns="0" tIns="0" rIns="0" bIns="0" rtlCol="0" anchor="t" anchorCtr="0">
            <a:noAutofit/>
          </a:bodyPr>
          <a:lstStyle>
            <a:lvl1pPr>
              <a:defRPr lang="en-US" dirty="0">
                <a:ln w="9525">
                  <a:noFill/>
                </a:ln>
                <a:solidFill>
                  <a:schemeClr val="bg1"/>
                </a:solidFill>
              </a:defRPr>
            </a:lvl1pPr>
          </a:lstStyle>
          <a:p>
            <a:pPr lvl="0"/>
            <a:r>
              <a:rPr lang="en-US"/>
              <a:t>Click to edit Master title style</a:t>
            </a:r>
          </a:p>
        </p:txBody>
      </p:sp>
      <p:sp>
        <p:nvSpPr>
          <p:cNvPr id="9" name="Text Placeholder 8">
            <a:extLst>
              <a:ext uri="{FF2B5EF4-FFF2-40B4-BE49-F238E27FC236}">
                <a16:creationId xmlns:a16="http://schemas.microsoft.com/office/drawing/2014/main" id="{18FB81DB-7F4C-FD4D-ABDC-47D9A0DC913C}"/>
              </a:ext>
            </a:extLst>
          </p:cNvPr>
          <p:cNvSpPr>
            <a:spLocks noGrp="1"/>
          </p:cNvSpPr>
          <p:nvPr>
            <p:ph type="body" sz="quarter" idx="31" hasCustomPrompt="1"/>
          </p:nvPr>
        </p:nvSpPr>
        <p:spPr>
          <a:xfrm>
            <a:off x="6601968" y="9788271"/>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10</a:t>
            </a:r>
          </a:p>
        </p:txBody>
      </p:sp>
      <p:sp>
        <p:nvSpPr>
          <p:cNvPr id="12" name="Text Placeholder 11">
            <a:extLst>
              <a:ext uri="{FF2B5EF4-FFF2-40B4-BE49-F238E27FC236}">
                <a16:creationId xmlns:a16="http://schemas.microsoft.com/office/drawing/2014/main" id="{E852F49B-A88B-4648-8266-2EF8E72C8A9F}"/>
              </a:ext>
            </a:extLst>
          </p:cNvPr>
          <p:cNvSpPr>
            <a:spLocks noGrp="1"/>
          </p:cNvSpPr>
          <p:nvPr>
            <p:ph type="body" sz="quarter" idx="32" hasCustomPrompt="1"/>
          </p:nvPr>
        </p:nvSpPr>
        <p:spPr>
          <a:xfrm>
            <a:off x="6601968" y="10428351"/>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14" name="Text Placeholder 13">
            <a:extLst>
              <a:ext uri="{FF2B5EF4-FFF2-40B4-BE49-F238E27FC236}">
                <a16:creationId xmlns:a16="http://schemas.microsoft.com/office/drawing/2014/main" id="{64EA1F87-1F5C-9146-B3DB-73D413825A7A}"/>
              </a:ext>
            </a:extLst>
          </p:cNvPr>
          <p:cNvSpPr>
            <a:spLocks noGrp="1"/>
          </p:cNvSpPr>
          <p:nvPr>
            <p:ph type="body" sz="quarter" idx="33" hasCustomPrompt="1"/>
          </p:nvPr>
        </p:nvSpPr>
        <p:spPr>
          <a:xfrm>
            <a:off x="12571349" y="9788271"/>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11</a:t>
            </a:r>
          </a:p>
        </p:txBody>
      </p:sp>
      <p:sp>
        <p:nvSpPr>
          <p:cNvPr id="27" name="Text Placeholder 26">
            <a:extLst>
              <a:ext uri="{FF2B5EF4-FFF2-40B4-BE49-F238E27FC236}">
                <a16:creationId xmlns:a16="http://schemas.microsoft.com/office/drawing/2014/main" id="{A35AA875-411D-C642-A16F-75970CA7F735}"/>
              </a:ext>
            </a:extLst>
          </p:cNvPr>
          <p:cNvSpPr>
            <a:spLocks noGrp="1"/>
          </p:cNvSpPr>
          <p:nvPr>
            <p:ph type="body" sz="quarter" idx="34" hasCustomPrompt="1"/>
          </p:nvPr>
        </p:nvSpPr>
        <p:spPr>
          <a:xfrm>
            <a:off x="12580493" y="10428351"/>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spcBef>
                <a:spcPts val="0"/>
              </a:spcBef>
              <a:spcAft>
                <a:spcPts val="2250"/>
              </a:spcAft>
              <a:defRPr lang="en-US" sz="2250" smtClean="0"/>
            </a:lvl2pPr>
            <a:lvl3pPr>
              <a:spcBef>
                <a:spcPts val="0"/>
              </a:spcBef>
              <a:spcAft>
                <a:spcPts val="2250"/>
              </a:spcAft>
              <a:defRPr lang="en-US" sz="2250" smtClean="0"/>
            </a:lvl3pPr>
            <a:lvl4pPr>
              <a:spcBef>
                <a:spcPts val="0"/>
              </a:spcBef>
              <a:spcAft>
                <a:spcPts val="2250"/>
              </a:spcAft>
              <a:defRPr lang="en-US" sz="2250" smtClean="0"/>
            </a:lvl4pPr>
            <a:lvl5pPr>
              <a:spcBef>
                <a:spcPts val="0"/>
              </a:spcBef>
              <a:spcAft>
                <a:spcPts val="2250"/>
              </a:spcAft>
              <a:defRPr lang="en-US" sz="2250"/>
            </a:lvl5pPr>
          </a:lstStyle>
          <a:p>
            <a:pPr lvl="0">
              <a:lnSpc>
                <a:spcPct val="100000"/>
              </a:lnSpc>
              <a:spcBef>
                <a:spcPts val="0"/>
              </a:spcBef>
              <a:spcAft>
                <a:spcPts val="2250"/>
              </a:spcAft>
            </a:pPr>
            <a:r>
              <a:rPr lang="en-US"/>
              <a:t>Text Here. Use either header or text if icons are used, not both.</a:t>
            </a:r>
          </a:p>
        </p:txBody>
      </p:sp>
      <p:sp>
        <p:nvSpPr>
          <p:cNvPr id="40" name="Text Placeholder 39">
            <a:extLst>
              <a:ext uri="{FF2B5EF4-FFF2-40B4-BE49-F238E27FC236}">
                <a16:creationId xmlns:a16="http://schemas.microsoft.com/office/drawing/2014/main" id="{86CADF7C-1F24-E54F-BAD3-D1125B11B70F}"/>
              </a:ext>
            </a:extLst>
          </p:cNvPr>
          <p:cNvSpPr>
            <a:spLocks noGrp="1"/>
          </p:cNvSpPr>
          <p:nvPr>
            <p:ph type="body" sz="quarter" idx="35" hasCustomPrompt="1"/>
          </p:nvPr>
        </p:nvSpPr>
        <p:spPr>
          <a:xfrm>
            <a:off x="18457799" y="9788271"/>
            <a:ext cx="5148072" cy="457200"/>
          </a:xfrm>
        </p:spPr>
        <p:txBody>
          <a:bodyPr vert="horz" lIns="0" tIns="0" rIns="0" bIns="0" rtlCol="0">
            <a:noAutofit/>
          </a:bodyPr>
          <a:lstStyle>
            <a:lvl1pPr>
              <a:defRPr lang="en-US" b="1" dirty="0">
                <a:ln>
                  <a:noFill/>
                </a:ln>
              </a:defRPr>
            </a:lvl1pPr>
          </a:lstStyle>
          <a:p>
            <a:pPr lvl="0"/>
            <a:r>
              <a:rPr lang="en-US"/>
              <a:t>Header 12</a:t>
            </a:r>
          </a:p>
        </p:txBody>
      </p:sp>
      <p:sp>
        <p:nvSpPr>
          <p:cNvPr id="44" name="Text Placeholder 43">
            <a:extLst>
              <a:ext uri="{FF2B5EF4-FFF2-40B4-BE49-F238E27FC236}">
                <a16:creationId xmlns:a16="http://schemas.microsoft.com/office/drawing/2014/main" id="{443D3630-BCA7-5146-828D-5ACCB24DB794}"/>
              </a:ext>
            </a:extLst>
          </p:cNvPr>
          <p:cNvSpPr>
            <a:spLocks noGrp="1"/>
          </p:cNvSpPr>
          <p:nvPr>
            <p:ph type="body" sz="quarter" idx="36" hasCustomPrompt="1"/>
          </p:nvPr>
        </p:nvSpPr>
        <p:spPr>
          <a:xfrm>
            <a:off x="18454624" y="10428351"/>
            <a:ext cx="5212080" cy="1874519"/>
          </a:xfrm>
        </p:spPr>
        <p:txBody>
          <a:bodyPr vert="horz" lIns="0" tIns="0" rIns="0" bIns="0" rtlCol="0">
            <a:noAutofit/>
          </a:bodyPr>
          <a:lstStyle>
            <a:lvl1pPr>
              <a:defRPr lang="en-US" sz="2250" dirty="0" smtClean="0">
                <a:ln>
                  <a:noFill/>
                </a:ln>
              </a:defRPr>
            </a:lvl1pPr>
            <a:lvl2pPr>
              <a:defRPr lang="en-US" sz="2250" dirty="0" smtClean="0"/>
            </a:lvl2pPr>
            <a:lvl3pPr>
              <a:defRPr lang="en-US" sz="2250" dirty="0" smtClean="0"/>
            </a:lvl3pPr>
            <a:lvl4pPr>
              <a:defRPr lang="en-US" sz="2250" dirty="0" smtClean="0"/>
            </a:lvl4pPr>
            <a:lvl5pPr>
              <a:defRPr lang="en-US" sz="2250" dirty="0"/>
            </a:lvl5pPr>
          </a:lstStyle>
          <a:p>
            <a:pPr lvl="0">
              <a:lnSpc>
                <a:spcPct val="100000"/>
              </a:lnSpc>
              <a:spcBef>
                <a:spcPts val="0"/>
              </a:spcBef>
              <a:spcAft>
                <a:spcPts val="2250"/>
              </a:spcAft>
            </a:pPr>
            <a:r>
              <a:rPr lang="en-US"/>
              <a:t>Text Here. Use either header or text if icons are used, not both.</a:t>
            </a:r>
          </a:p>
        </p:txBody>
      </p:sp>
      <p:pic>
        <p:nvPicPr>
          <p:cNvPr id="38" name="Picture 37">
            <a:extLst>
              <a:ext uri="{FF2B5EF4-FFF2-40B4-BE49-F238E27FC236}">
                <a16:creationId xmlns:a16="http://schemas.microsoft.com/office/drawing/2014/main" id="{AED4BBBB-F5FD-EB44-B930-6857A207A1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261344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0610-AC55-8F44-A451-3A709DDC1998}"/>
              </a:ext>
            </a:extLst>
          </p:cNvPr>
          <p:cNvSpPr>
            <a:spLocks noGrp="1"/>
          </p:cNvSpPr>
          <p:nvPr>
            <p:ph type="title"/>
          </p:nvPr>
        </p:nvSpPr>
        <p:spPr>
          <a:xfrm>
            <a:off x="668992" y="537178"/>
            <a:ext cx="22991108" cy="1215424"/>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476EBF41-6E4F-CC45-9467-0CE6DA4A5B1A}"/>
              </a:ext>
            </a:extLst>
          </p:cNvPr>
          <p:cNvSpPr>
            <a:spLocks noGrp="1"/>
          </p:cNvSpPr>
          <p:nvPr>
            <p:ph type="ftr" sz="quarter" idx="10"/>
          </p:nvPr>
        </p:nvSpPr>
        <p:spPr/>
        <p:txBody>
          <a:bodyPr lIns="365760"/>
          <a:lstStyle/>
          <a:p>
            <a:endParaRPr lang="en-US"/>
          </a:p>
        </p:txBody>
      </p:sp>
      <p:sp>
        <p:nvSpPr>
          <p:cNvPr id="4" name="Slide Number Placeholder 3">
            <a:extLst>
              <a:ext uri="{FF2B5EF4-FFF2-40B4-BE49-F238E27FC236}">
                <a16:creationId xmlns:a16="http://schemas.microsoft.com/office/drawing/2014/main" id="{A82870D3-B21C-6F49-A89A-D8B3AEF5AC9C}"/>
              </a:ext>
            </a:extLst>
          </p:cNvPr>
          <p:cNvSpPr>
            <a:spLocks noGrp="1"/>
          </p:cNvSpPr>
          <p:nvPr>
            <p:ph type="sldNum" sz="quarter" idx="11"/>
          </p:nvPr>
        </p:nvSpPr>
        <p:spPr/>
        <p:txBody>
          <a:bodyPr/>
          <a:lstStyle/>
          <a:p>
            <a:fld id="{762E77F0-FB5B-4E8E-9BC9-34F14560A017}" type="slidenum">
              <a:rPr lang="en-US" smtClean="0"/>
              <a:pPr/>
              <a:t>‹#›</a:t>
            </a:fld>
            <a:endParaRPr lang="en-US"/>
          </a:p>
        </p:txBody>
      </p:sp>
      <p:pic>
        <p:nvPicPr>
          <p:cNvPr id="6" name="Picture 5">
            <a:extLst>
              <a:ext uri="{FF2B5EF4-FFF2-40B4-BE49-F238E27FC236}">
                <a16:creationId xmlns:a16="http://schemas.microsoft.com/office/drawing/2014/main" id="{21A6CDC3-A79C-3C41-B6E9-9ACD1A0252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36158514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4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0" y="0"/>
            <a:ext cx="12191999" cy="67294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667B03D-3B0E-4A16-8455-9D5E13184485}"/>
              </a:ext>
            </a:extLst>
          </p:cNvPr>
          <p:cNvSpPr>
            <a:spLocks noGrp="1"/>
          </p:cNvSpPr>
          <p:nvPr>
            <p:ph type="title" hasCustomPrompt="1"/>
          </p:nvPr>
        </p:nvSpPr>
        <p:spPr>
          <a:xfrm>
            <a:off x="667512" y="539496"/>
            <a:ext cx="10377006" cy="4695892"/>
          </a:xfrm>
          <a:ln w="12700">
            <a:noFill/>
          </a:ln>
        </p:spPr>
        <p:txBody>
          <a:bodyPr vert="horz" lIns="0" tIns="0" rIns="0" bIns="0" rtlCol="0" anchor="t" anchorCtr="0">
            <a:noAutofit/>
          </a:bodyPr>
          <a:lstStyle>
            <a:lvl1pPr>
              <a:defRPr lang="en-US" dirty="0">
                <a:ln w="9525">
                  <a:noFill/>
                </a:ln>
                <a:solidFill>
                  <a:schemeClr val="bg1"/>
                </a:solidFill>
              </a:defRPr>
            </a:lvl1pPr>
          </a:lstStyle>
          <a:p>
            <a:pPr lvl="0"/>
            <a:r>
              <a:rPr lang="en-US"/>
              <a:t>Quarter Image Slide</a:t>
            </a:r>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96291" y="7430547"/>
            <a:ext cx="5208455" cy="5103713"/>
          </a:xfrm>
        </p:spPr>
        <p:txBody>
          <a:bodyPr>
            <a:noAutofit/>
          </a:bodyPr>
          <a:lstStyle>
            <a:lvl1pPr marL="0" indent="0">
              <a:spcBef>
                <a:spcPts val="0"/>
              </a:spcBef>
              <a:buFont typeface="Arial" panose="020B0604020202020204" pitchFamily="34" charset="0"/>
              <a:buNone/>
              <a:defRPr>
                <a:ln>
                  <a:noFill/>
                </a:ln>
              </a:defRPr>
            </a:lvl1pPr>
            <a:lvl2pPr marL="228600" indent="0">
              <a:spcBef>
                <a:spcPts val="0"/>
              </a:spcBef>
              <a:buFont typeface="Arial" panose="020B0604020202020204" pitchFamily="34" charset="0"/>
              <a:buNone/>
              <a:defRPr>
                <a:ln>
                  <a:noFill/>
                </a:ln>
              </a:defRPr>
            </a:lvl2pPr>
            <a:lvl3pPr marL="514350" indent="0">
              <a:spcBef>
                <a:spcPts val="0"/>
              </a:spcBef>
              <a:buFont typeface="Arial" panose="020B0604020202020204" pitchFamily="34" charset="0"/>
              <a:buNone/>
              <a:defRPr>
                <a:ln>
                  <a:noFill/>
                </a:ln>
              </a:defRPr>
            </a:lvl3pPr>
            <a:lvl4pPr marL="800100" indent="0">
              <a:spcBef>
                <a:spcPts val="0"/>
              </a:spcBef>
              <a:buFont typeface="Arial" panose="020B0604020202020204" pitchFamily="34" charset="0"/>
              <a:buNone/>
              <a:defRPr>
                <a:ln>
                  <a:noFill/>
                </a:ln>
              </a:defRPr>
            </a:lvl4pPr>
            <a:lvl5pPr marL="1085850" indent="0">
              <a:spcBef>
                <a:spcPts val="0"/>
              </a:spcBef>
              <a:buFont typeface="Arial" panose="020B0604020202020204" pitchFamily="34" charse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p:nvPr>
        </p:nvSpPr>
        <p:spPr>
          <a:xfrm>
            <a:off x="12188952" y="0"/>
            <a:ext cx="12188952" cy="6729984"/>
          </a:xfrm>
          <a:solidFill>
            <a:schemeClr val="bg1">
              <a:lumMod val="75000"/>
            </a:schemeClr>
          </a:solidFill>
        </p:spPr>
        <p:txBody>
          <a:bodyPr/>
          <a:lstStyle>
            <a:lvl1pPr>
              <a:defRPr>
                <a:ln>
                  <a:noFill/>
                </a:ln>
              </a:defRPr>
            </a:lvl1pPr>
          </a:lstStyle>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p:ph type="body" sz="quarter" idx="14" hasCustomPrompt="1"/>
          </p:nvPr>
        </p:nvSpPr>
        <p:spPr>
          <a:xfrm>
            <a:off x="688975" y="6735763"/>
            <a:ext cx="5216525" cy="785812"/>
          </a:xfrm>
        </p:spPr>
        <p:txBody>
          <a:bodyPr vert="horz" lIns="0" tIns="0" rIns="0" bIns="0" rtlCol="0">
            <a:noAutofit/>
          </a:bodyPr>
          <a:lstStyle>
            <a:lvl1pPr>
              <a:defRPr lang="en-US" sz="3750">
                <a:ln w="3175">
                  <a:noFill/>
                </a:ln>
              </a:defRPr>
            </a:lvl1pPr>
          </a:lstStyle>
          <a:p>
            <a:pPr lvl="0" fontAlgn="base"/>
            <a:r>
              <a:rPr lang="en-US"/>
              <a:t>Column 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p:ph type="body" sz="quarter" idx="15" hasCustomPrompt="1"/>
          </p:nvPr>
        </p:nvSpPr>
        <p:spPr>
          <a:xfrm>
            <a:off x="6594475" y="6734556"/>
            <a:ext cx="5216525" cy="786384"/>
          </a:xfrm>
        </p:spPr>
        <p:txBody>
          <a:bodyPr vert="horz" lIns="0" tIns="0" rIns="0" bIns="0" rtlCol="0">
            <a:noAutofit/>
          </a:bodyPr>
          <a:lstStyle>
            <a:lvl1pPr>
              <a:defRPr lang="en-US" sz="3750">
                <a:ln w="3175">
                  <a:noFill/>
                </a:ln>
              </a:defRPr>
            </a:lvl1pPr>
          </a:lstStyle>
          <a:p>
            <a:pPr lvl="0" fontAlgn="base"/>
            <a:r>
              <a:rPr lang="en-US"/>
              <a:t>Column 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p:ph type="body" sz="quarter" idx="16" hasCustomPrompt="1"/>
          </p:nvPr>
        </p:nvSpPr>
        <p:spPr>
          <a:xfrm>
            <a:off x="12537986" y="6734556"/>
            <a:ext cx="5216614" cy="786384"/>
          </a:xfrm>
        </p:spPr>
        <p:txBody>
          <a:bodyPr vert="horz" lIns="0" tIns="0" rIns="0" bIns="0" rtlCol="0">
            <a:noAutofit/>
          </a:bodyPr>
          <a:lstStyle>
            <a:lvl1pPr>
              <a:defRPr lang="en-US" sz="3750">
                <a:ln w="3175">
                  <a:noFill/>
                </a:ln>
              </a:defRPr>
            </a:lvl1pPr>
          </a:lstStyle>
          <a:p>
            <a:pPr lvl="0" fontAlgn="base"/>
            <a:r>
              <a:rPr lang="en-US"/>
              <a:t>Column 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p:ph type="body" sz="quarter" idx="17" hasCustomPrompt="1"/>
          </p:nvPr>
        </p:nvSpPr>
        <p:spPr>
          <a:xfrm>
            <a:off x="18443457" y="6734556"/>
            <a:ext cx="5216644" cy="786384"/>
          </a:xfrm>
        </p:spPr>
        <p:txBody>
          <a:bodyPr vert="horz" lIns="0" tIns="0" rIns="0" bIns="0" rtlCol="0">
            <a:noAutofit/>
          </a:bodyPr>
          <a:lstStyle>
            <a:lvl1pPr>
              <a:defRPr lang="en-US" sz="3750">
                <a:ln w="3175">
                  <a:noFill/>
                </a:ln>
              </a:defRPr>
            </a:lvl1pPr>
          </a:lstStyle>
          <a:p>
            <a:pPr lvl="0" fontAlgn="base"/>
            <a:r>
              <a:rPr lang="en-US"/>
              <a:t>Column 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p:ph type="body" sz="quarter" idx="18"/>
          </p:nvPr>
        </p:nvSpPr>
        <p:spPr>
          <a:xfrm>
            <a:off x="6599953" y="7429499"/>
            <a:ext cx="5211047" cy="5103159"/>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p:ph type="body" sz="quarter" idx="19"/>
          </p:nvPr>
        </p:nvSpPr>
        <p:spPr>
          <a:xfrm>
            <a:off x="12544391" y="7429499"/>
            <a:ext cx="5209337" cy="5103159"/>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p:ph type="body" sz="quarter" idx="20"/>
          </p:nvPr>
        </p:nvSpPr>
        <p:spPr>
          <a:xfrm>
            <a:off x="18450763" y="7429499"/>
            <a:ext cx="5209337" cy="5103159"/>
          </a:xfrm>
        </p:spPr>
        <p:txBody>
          <a:bodyPr/>
          <a:lstStyle>
            <a:lvl1pPr>
              <a:defRPr>
                <a:ln>
                  <a:noFill/>
                </a:ln>
              </a:defRPr>
            </a:lvl1pPr>
            <a:lvl2pPr>
              <a:defRPr>
                <a:ln>
                  <a:noFill/>
                </a:ln>
              </a:defRPr>
            </a:lvl2pPr>
            <a:lvl3pPr>
              <a:defRPr>
                <a:ln>
                  <a:noFill/>
                </a:ln>
              </a:defRPr>
            </a:lvl3pPr>
            <a:lvl4pPr>
              <a:defRPr>
                <a:ln>
                  <a:noFill/>
                </a:ln>
              </a:defRPr>
            </a:lvl4pPr>
            <a:lvl5pPr>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9A341B81-35F8-D64F-AF1C-A1439FE035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281452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3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1" y="0"/>
            <a:ext cx="8267701" cy="67294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667B03D-3B0E-4A16-8455-9D5E13184485}"/>
              </a:ext>
            </a:extLst>
          </p:cNvPr>
          <p:cNvSpPr>
            <a:spLocks noGrp="1"/>
          </p:cNvSpPr>
          <p:nvPr>
            <p:ph type="title" hasCustomPrompt="1"/>
          </p:nvPr>
        </p:nvSpPr>
        <p:spPr>
          <a:xfrm>
            <a:off x="667512" y="539496"/>
            <a:ext cx="7219188" cy="4695892"/>
          </a:xfrm>
          <a:ln w="12700">
            <a:noFill/>
          </a:ln>
        </p:spPr>
        <p:txBody>
          <a:bodyPr vert="horz" lIns="0" tIns="0" rIns="0" bIns="0" rtlCol="0" anchor="t" anchorCtr="0">
            <a:noAutofit/>
          </a:bodyPr>
          <a:lstStyle>
            <a:lvl1pPr>
              <a:defRPr lang="en-US" dirty="0">
                <a:ln w="9525">
                  <a:noFill/>
                </a:ln>
                <a:solidFill>
                  <a:schemeClr val="bg1"/>
                </a:solidFill>
              </a:defRPr>
            </a:lvl1pPr>
          </a:lstStyle>
          <a:p>
            <a:pPr lvl="0"/>
            <a:r>
              <a:rPr lang="en-US"/>
              <a:t>Third Image Slide</a:t>
            </a:r>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96291" y="7430547"/>
            <a:ext cx="5208455" cy="5103713"/>
          </a:xfrm>
        </p:spPr>
        <p:txBody>
          <a:bodyPr>
            <a:noAutofit/>
          </a:bodyPr>
          <a:lstStyle>
            <a:lvl1pPr marL="0" indent="0">
              <a:spcBef>
                <a:spcPts val="0"/>
              </a:spcBef>
              <a:buFont typeface="Arial" panose="020B0604020202020204" pitchFamily="34" charset="0"/>
              <a:buNone/>
              <a:defRPr>
                <a:ln>
                  <a:noFill/>
                </a:ln>
              </a:defRPr>
            </a:lvl1pPr>
            <a:lvl2pPr marL="228600" indent="0">
              <a:spcBef>
                <a:spcPts val="0"/>
              </a:spcBef>
              <a:buFont typeface="Arial" panose="020B0604020202020204" pitchFamily="34" charset="0"/>
              <a:buNone/>
              <a:defRPr>
                <a:ln>
                  <a:noFill/>
                </a:ln>
              </a:defRPr>
            </a:lvl2pPr>
            <a:lvl3pPr marL="514350" indent="0">
              <a:spcBef>
                <a:spcPts val="0"/>
              </a:spcBef>
              <a:buFont typeface="Arial" panose="020B0604020202020204" pitchFamily="34" charset="0"/>
              <a:buNone/>
              <a:defRPr>
                <a:ln>
                  <a:noFill/>
                </a:ln>
              </a:defRPr>
            </a:lvl3pPr>
            <a:lvl4pPr marL="800100" indent="0">
              <a:spcBef>
                <a:spcPts val="0"/>
              </a:spcBef>
              <a:buFont typeface="Arial" panose="020B0604020202020204" pitchFamily="34" charset="0"/>
              <a:buNone/>
              <a:defRPr>
                <a:ln>
                  <a:noFill/>
                </a:ln>
              </a:defRPr>
            </a:lvl4pPr>
            <a:lvl5pPr marL="1085850" indent="0">
              <a:spcBef>
                <a:spcPts val="0"/>
              </a:spcBef>
              <a:buFont typeface="Arial" panose="020B0604020202020204" pitchFamily="34" charse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p:nvPr>
        </p:nvSpPr>
        <p:spPr>
          <a:xfrm>
            <a:off x="8267701" y="0"/>
            <a:ext cx="16116300" cy="6729984"/>
          </a:xfrm>
          <a:solidFill>
            <a:schemeClr val="bg1">
              <a:lumMod val="75000"/>
            </a:schemeClr>
          </a:solidFill>
        </p:spPr>
        <p:txBody>
          <a:bodyPr/>
          <a:lstStyle>
            <a:lvl1pPr>
              <a:defRPr>
                <a:ln>
                  <a:noFill/>
                </a:ln>
              </a:defRPr>
            </a:lvl1pPr>
          </a:lstStyle>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p:ph type="body" sz="quarter" idx="14" hasCustomPrompt="1"/>
          </p:nvPr>
        </p:nvSpPr>
        <p:spPr>
          <a:xfrm>
            <a:off x="688975" y="6735763"/>
            <a:ext cx="5216525" cy="785812"/>
          </a:xfrm>
        </p:spPr>
        <p:txBody>
          <a:bodyPr vert="horz" lIns="0" tIns="0" rIns="0" bIns="0" rtlCol="0">
            <a:noAutofit/>
          </a:bodyPr>
          <a:lstStyle>
            <a:lvl1pPr>
              <a:defRPr lang="en-US" sz="3750">
                <a:ln w="3175">
                  <a:noFill/>
                </a:ln>
              </a:defRPr>
            </a:lvl1pPr>
          </a:lstStyle>
          <a:p>
            <a:pPr lvl="0" fontAlgn="base"/>
            <a:r>
              <a:rPr lang="en-US"/>
              <a:t>Column 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p:ph type="body" sz="quarter" idx="15" hasCustomPrompt="1"/>
          </p:nvPr>
        </p:nvSpPr>
        <p:spPr>
          <a:xfrm>
            <a:off x="6594475" y="6734556"/>
            <a:ext cx="5216525" cy="786384"/>
          </a:xfrm>
        </p:spPr>
        <p:txBody>
          <a:bodyPr vert="horz" lIns="0" tIns="0" rIns="0" bIns="0" rtlCol="0">
            <a:noAutofit/>
          </a:bodyPr>
          <a:lstStyle>
            <a:lvl1pPr>
              <a:defRPr lang="en-US" sz="3750">
                <a:ln w="3175">
                  <a:noFill/>
                </a:ln>
              </a:defRPr>
            </a:lvl1pPr>
          </a:lstStyle>
          <a:p>
            <a:pPr lvl="0" fontAlgn="base"/>
            <a:r>
              <a:rPr lang="en-US"/>
              <a:t>Column 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p:ph type="body" sz="quarter" idx="16" hasCustomPrompt="1"/>
          </p:nvPr>
        </p:nvSpPr>
        <p:spPr>
          <a:xfrm>
            <a:off x="12537986" y="6734556"/>
            <a:ext cx="5216614" cy="786384"/>
          </a:xfrm>
        </p:spPr>
        <p:txBody>
          <a:bodyPr vert="horz" lIns="0" tIns="0" rIns="0" bIns="0" rtlCol="0">
            <a:noAutofit/>
          </a:bodyPr>
          <a:lstStyle>
            <a:lvl1pPr>
              <a:defRPr lang="en-US" sz="3750">
                <a:ln w="3175">
                  <a:noFill/>
                </a:ln>
              </a:defRPr>
            </a:lvl1pPr>
          </a:lstStyle>
          <a:p>
            <a:pPr lvl="0" fontAlgn="base"/>
            <a:r>
              <a:rPr lang="en-US"/>
              <a:t>Column 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p:ph type="body" sz="quarter" idx="17" hasCustomPrompt="1"/>
          </p:nvPr>
        </p:nvSpPr>
        <p:spPr>
          <a:xfrm>
            <a:off x="18443457" y="6734556"/>
            <a:ext cx="5216644" cy="786384"/>
          </a:xfrm>
        </p:spPr>
        <p:txBody>
          <a:bodyPr vert="horz" lIns="0" tIns="0" rIns="0" bIns="0" rtlCol="0">
            <a:noAutofit/>
          </a:bodyPr>
          <a:lstStyle>
            <a:lvl1pPr>
              <a:defRPr lang="en-US" sz="3750">
                <a:ln w="3175">
                  <a:noFill/>
                </a:ln>
              </a:defRPr>
            </a:lvl1pPr>
          </a:lstStyle>
          <a:p>
            <a:pPr lvl="0" fontAlgn="base"/>
            <a:r>
              <a:rPr lang="en-US"/>
              <a:t>Column 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p:ph type="body" sz="quarter" idx="18"/>
          </p:nvPr>
        </p:nvSpPr>
        <p:spPr>
          <a:xfrm>
            <a:off x="6599953" y="7429499"/>
            <a:ext cx="5211047" cy="5103159"/>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p:ph type="body" sz="quarter" idx="19"/>
          </p:nvPr>
        </p:nvSpPr>
        <p:spPr>
          <a:xfrm>
            <a:off x="12544391" y="7429499"/>
            <a:ext cx="5209337" cy="5103159"/>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p:ph type="body" sz="quarter" idx="20"/>
          </p:nvPr>
        </p:nvSpPr>
        <p:spPr>
          <a:xfrm>
            <a:off x="18450763" y="7429499"/>
            <a:ext cx="5209337" cy="5103159"/>
          </a:xfrm>
        </p:spPr>
        <p:txBody>
          <a:bodyPr/>
          <a:lstStyle>
            <a:lvl1pPr>
              <a:defRPr>
                <a:ln>
                  <a:noFill/>
                </a:ln>
              </a:defRPr>
            </a:lvl1pPr>
            <a:lvl2pPr>
              <a:defRPr>
                <a:ln>
                  <a:noFill/>
                </a:ln>
              </a:defRPr>
            </a:lvl2pPr>
            <a:lvl3pPr>
              <a:defRPr>
                <a:ln>
                  <a:noFill/>
                </a:ln>
              </a:defRPr>
            </a:lvl3pPr>
            <a:lvl4pPr>
              <a:defRPr>
                <a:ln>
                  <a:noFill/>
                </a:ln>
              </a:defRPr>
            </a:lvl4pPr>
            <a:lvl5pPr>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2507A1F4-F4BC-C648-963E-C81E193D5D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302908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6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1" y="0"/>
            <a:ext cx="12191999" cy="46958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667B03D-3B0E-4A16-8455-9D5E13184485}"/>
              </a:ext>
            </a:extLst>
          </p:cNvPr>
          <p:cNvSpPr>
            <a:spLocks noGrp="1"/>
          </p:cNvSpPr>
          <p:nvPr>
            <p:ph type="title" hasCustomPrompt="1"/>
          </p:nvPr>
        </p:nvSpPr>
        <p:spPr>
          <a:xfrm>
            <a:off x="667512" y="539496"/>
            <a:ext cx="10377006" cy="3270504"/>
          </a:xfrm>
          <a:ln w="12700">
            <a:noFill/>
          </a:ln>
        </p:spPr>
        <p:txBody>
          <a:bodyPr vert="horz" lIns="0" tIns="0" rIns="0" bIns="0" rtlCol="0" anchor="t" anchorCtr="0">
            <a:noAutofit/>
          </a:bodyPr>
          <a:lstStyle>
            <a:lvl1pPr>
              <a:defRPr lang="en-US" dirty="0">
                <a:ln w="9525">
                  <a:noFill/>
                </a:ln>
                <a:solidFill>
                  <a:schemeClr val="bg1"/>
                </a:solidFill>
              </a:defRPr>
            </a:lvl1pPr>
          </a:lstStyle>
          <a:p>
            <a:pPr lvl="0"/>
            <a:r>
              <a:rPr lang="en-US"/>
              <a:t>Sixth Image Slide</a:t>
            </a:r>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96291" y="5372834"/>
            <a:ext cx="5208455" cy="7088107"/>
          </a:xfrm>
        </p:spPr>
        <p:txBody>
          <a:bodyPr>
            <a:noAutofit/>
          </a:bodyPr>
          <a:lstStyle>
            <a:lvl1pPr marL="0" indent="0">
              <a:spcBef>
                <a:spcPts val="0"/>
              </a:spcBef>
              <a:buFont typeface="Arial" panose="020B0604020202020204" pitchFamily="34" charset="0"/>
              <a:buNone/>
              <a:defRPr>
                <a:ln>
                  <a:noFill/>
                </a:ln>
              </a:defRPr>
            </a:lvl1pPr>
            <a:lvl2pPr marL="228600" indent="0">
              <a:spcBef>
                <a:spcPts val="0"/>
              </a:spcBef>
              <a:buFont typeface="Arial" panose="020B0604020202020204" pitchFamily="34" charset="0"/>
              <a:buNone/>
              <a:defRPr>
                <a:ln>
                  <a:noFill/>
                </a:ln>
              </a:defRPr>
            </a:lvl2pPr>
            <a:lvl3pPr marL="514350" indent="0">
              <a:spcBef>
                <a:spcPts val="0"/>
              </a:spcBef>
              <a:buFont typeface="Arial" panose="020B0604020202020204" pitchFamily="34" charset="0"/>
              <a:buNone/>
              <a:defRPr>
                <a:ln>
                  <a:noFill/>
                </a:ln>
              </a:defRPr>
            </a:lvl3pPr>
            <a:lvl4pPr marL="800100" indent="0">
              <a:spcBef>
                <a:spcPts val="0"/>
              </a:spcBef>
              <a:buFont typeface="Arial" panose="020B0604020202020204" pitchFamily="34" charset="0"/>
              <a:buNone/>
              <a:defRPr>
                <a:ln>
                  <a:noFill/>
                </a:ln>
              </a:defRPr>
            </a:lvl4pPr>
            <a:lvl5pPr marL="1085850" indent="0">
              <a:spcBef>
                <a:spcPts val="0"/>
              </a:spcBef>
              <a:buFont typeface="Arial" panose="020B0604020202020204" pitchFamily="34" charse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p:nvPr>
        </p:nvSpPr>
        <p:spPr>
          <a:xfrm>
            <a:off x="12188952" y="0"/>
            <a:ext cx="12188952" cy="4695893"/>
          </a:xfrm>
          <a:solidFill>
            <a:schemeClr val="bg1">
              <a:lumMod val="75000"/>
            </a:schemeClr>
          </a:solidFill>
        </p:spPr>
        <p:txBody>
          <a:bodyPr/>
          <a:lstStyle>
            <a:lvl1pPr>
              <a:defRPr>
                <a:ln>
                  <a:noFill/>
                </a:ln>
              </a:defRPr>
            </a:lvl1pPr>
          </a:lstStyle>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p:ph type="body" sz="quarter" idx="14" hasCustomPrompt="1"/>
          </p:nvPr>
        </p:nvSpPr>
        <p:spPr>
          <a:xfrm>
            <a:off x="688975" y="4678050"/>
            <a:ext cx="5216525" cy="785812"/>
          </a:xfrm>
        </p:spPr>
        <p:txBody>
          <a:bodyPr vert="horz" lIns="0" tIns="0" rIns="0" bIns="0" rtlCol="0">
            <a:noAutofit/>
          </a:bodyPr>
          <a:lstStyle>
            <a:lvl1pPr>
              <a:defRPr lang="en-US" sz="3750">
                <a:ln w="3175">
                  <a:noFill/>
                </a:ln>
              </a:defRPr>
            </a:lvl1pPr>
          </a:lstStyle>
          <a:p>
            <a:pPr lvl="0" fontAlgn="base"/>
            <a:r>
              <a:rPr lang="en-US"/>
              <a:t>Column 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p:ph type="body" sz="quarter" idx="15" hasCustomPrompt="1"/>
          </p:nvPr>
        </p:nvSpPr>
        <p:spPr>
          <a:xfrm>
            <a:off x="6594475" y="4676843"/>
            <a:ext cx="5216525" cy="786384"/>
          </a:xfrm>
        </p:spPr>
        <p:txBody>
          <a:bodyPr vert="horz" lIns="0" tIns="0" rIns="0" bIns="0" rtlCol="0">
            <a:noAutofit/>
          </a:bodyPr>
          <a:lstStyle>
            <a:lvl1pPr>
              <a:defRPr lang="en-US" sz="3750">
                <a:ln w="3175">
                  <a:noFill/>
                </a:ln>
              </a:defRPr>
            </a:lvl1pPr>
          </a:lstStyle>
          <a:p>
            <a:pPr lvl="0" fontAlgn="base"/>
            <a:r>
              <a:rPr lang="en-US"/>
              <a:t>Column 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p:ph type="body" sz="quarter" idx="16" hasCustomPrompt="1"/>
          </p:nvPr>
        </p:nvSpPr>
        <p:spPr>
          <a:xfrm>
            <a:off x="12537986" y="4676843"/>
            <a:ext cx="5216614" cy="786384"/>
          </a:xfrm>
        </p:spPr>
        <p:txBody>
          <a:bodyPr vert="horz" lIns="0" tIns="0" rIns="0" bIns="0" rtlCol="0">
            <a:noAutofit/>
          </a:bodyPr>
          <a:lstStyle>
            <a:lvl1pPr>
              <a:defRPr lang="en-US" sz="3750">
                <a:ln w="3175">
                  <a:noFill/>
                </a:ln>
              </a:defRPr>
            </a:lvl1pPr>
          </a:lstStyle>
          <a:p>
            <a:pPr lvl="0" fontAlgn="base"/>
            <a:r>
              <a:rPr lang="en-US"/>
              <a:t>Column 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p:ph type="body" sz="quarter" idx="17" hasCustomPrompt="1"/>
          </p:nvPr>
        </p:nvSpPr>
        <p:spPr>
          <a:xfrm>
            <a:off x="18443457" y="4676843"/>
            <a:ext cx="5216644" cy="786384"/>
          </a:xfrm>
        </p:spPr>
        <p:txBody>
          <a:bodyPr vert="horz" lIns="0" tIns="0" rIns="0" bIns="0" rtlCol="0">
            <a:noAutofit/>
          </a:bodyPr>
          <a:lstStyle>
            <a:lvl1pPr>
              <a:defRPr lang="en-US" sz="3750">
                <a:ln w="3175">
                  <a:noFill/>
                </a:ln>
              </a:defRPr>
            </a:lvl1pPr>
          </a:lstStyle>
          <a:p>
            <a:pPr lvl="0" fontAlgn="base"/>
            <a:r>
              <a:rPr lang="en-US"/>
              <a:t>Column 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p:ph type="body" sz="quarter" idx="18"/>
          </p:nvPr>
        </p:nvSpPr>
        <p:spPr>
          <a:xfrm>
            <a:off x="6599953" y="5371786"/>
            <a:ext cx="5211047" cy="7087338"/>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p:ph type="body" sz="quarter" idx="19"/>
          </p:nvPr>
        </p:nvSpPr>
        <p:spPr>
          <a:xfrm>
            <a:off x="12544391" y="5371786"/>
            <a:ext cx="5209337" cy="7087338"/>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p:ph type="body" sz="quarter" idx="20"/>
          </p:nvPr>
        </p:nvSpPr>
        <p:spPr>
          <a:xfrm>
            <a:off x="18450763" y="5371786"/>
            <a:ext cx="5209337" cy="7087338"/>
          </a:xfrm>
        </p:spPr>
        <p:txBody>
          <a:bodyPr/>
          <a:lstStyle>
            <a:lvl1pPr>
              <a:defRPr>
                <a:ln>
                  <a:noFill/>
                </a:ln>
              </a:defRPr>
            </a:lvl1pPr>
            <a:lvl2pPr>
              <a:defRPr>
                <a:ln>
                  <a:noFill/>
                </a:ln>
              </a:defRPr>
            </a:lvl2pPr>
            <a:lvl3pPr>
              <a:defRPr>
                <a:ln>
                  <a:noFill/>
                </a:ln>
              </a:defRPr>
            </a:lvl3pPr>
            <a:lvl4pPr>
              <a:defRPr>
                <a:ln>
                  <a:noFill/>
                </a:ln>
              </a:defRPr>
            </a:lvl4pPr>
            <a:lvl5pPr>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2F1ECBAF-5C78-1F4C-93AD-1203D22FAF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208374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9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1" y="0"/>
            <a:ext cx="8267701" cy="46958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667B03D-3B0E-4A16-8455-9D5E13184485}"/>
              </a:ext>
            </a:extLst>
          </p:cNvPr>
          <p:cNvSpPr>
            <a:spLocks noGrp="1"/>
          </p:cNvSpPr>
          <p:nvPr>
            <p:ph type="title" hasCustomPrompt="1"/>
          </p:nvPr>
        </p:nvSpPr>
        <p:spPr>
          <a:xfrm>
            <a:off x="667512" y="539496"/>
            <a:ext cx="7219188" cy="3270504"/>
          </a:xfrm>
          <a:ln w="12700">
            <a:noFill/>
          </a:ln>
        </p:spPr>
        <p:txBody>
          <a:bodyPr vert="horz" lIns="0" tIns="0" rIns="0" bIns="0" rtlCol="0" anchor="t" anchorCtr="0">
            <a:noAutofit/>
          </a:bodyPr>
          <a:lstStyle>
            <a:lvl1pPr>
              <a:defRPr lang="en-US" dirty="0">
                <a:ln w="9525">
                  <a:noFill/>
                </a:ln>
                <a:solidFill>
                  <a:schemeClr val="bg1"/>
                </a:solidFill>
              </a:defRPr>
            </a:lvl1pPr>
          </a:lstStyle>
          <a:p>
            <a:pPr lvl="0"/>
            <a:r>
              <a:rPr lang="en-US"/>
              <a:t>2/9 Image Slide</a:t>
            </a:r>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96291" y="5372834"/>
            <a:ext cx="5208455" cy="7088107"/>
          </a:xfrm>
        </p:spPr>
        <p:txBody>
          <a:bodyPr>
            <a:noAutofit/>
          </a:bodyPr>
          <a:lstStyle>
            <a:lvl1pPr marL="0" indent="0">
              <a:spcBef>
                <a:spcPts val="0"/>
              </a:spcBef>
              <a:buFont typeface="Arial" panose="020B0604020202020204" pitchFamily="34" charset="0"/>
              <a:buNone/>
              <a:defRPr>
                <a:ln>
                  <a:noFill/>
                </a:ln>
              </a:defRPr>
            </a:lvl1pPr>
            <a:lvl2pPr marL="228600" indent="0">
              <a:spcBef>
                <a:spcPts val="0"/>
              </a:spcBef>
              <a:buFont typeface="Arial" panose="020B0604020202020204" pitchFamily="34" charset="0"/>
              <a:buNone/>
              <a:defRPr>
                <a:ln>
                  <a:noFill/>
                </a:ln>
              </a:defRPr>
            </a:lvl2pPr>
            <a:lvl3pPr marL="514350" indent="0">
              <a:spcBef>
                <a:spcPts val="0"/>
              </a:spcBef>
              <a:buFont typeface="Arial" panose="020B0604020202020204" pitchFamily="34" charset="0"/>
              <a:buNone/>
              <a:defRPr>
                <a:ln>
                  <a:noFill/>
                </a:ln>
              </a:defRPr>
            </a:lvl3pPr>
            <a:lvl4pPr marL="800100" indent="0">
              <a:spcBef>
                <a:spcPts val="0"/>
              </a:spcBef>
              <a:buFont typeface="Arial" panose="020B0604020202020204" pitchFamily="34" charset="0"/>
              <a:buNone/>
              <a:defRPr>
                <a:ln>
                  <a:noFill/>
                </a:ln>
              </a:defRPr>
            </a:lvl4pPr>
            <a:lvl5pPr marL="1085850" indent="0">
              <a:spcBef>
                <a:spcPts val="0"/>
              </a:spcBef>
              <a:buFont typeface="Arial" panose="020B0604020202020204" pitchFamily="34" charse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p:nvPr>
        </p:nvSpPr>
        <p:spPr>
          <a:xfrm>
            <a:off x="8267700" y="0"/>
            <a:ext cx="16110204" cy="4695893"/>
          </a:xfrm>
          <a:solidFill>
            <a:schemeClr val="bg1">
              <a:lumMod val="75000"/>
            </a:schemeClr>
          </a:solidFill>
        </p:spPr>
        <p:txBody>
          <a:bodyPr/>
          <a:lstStyle>
            <a:lvl1pPr>
              <a:defRPr>
                <a:ln>
                  <a:noFill/>
                </a:ln>
              </a:defRPr>
            </a:lvl1pPr>
          </a:lstStyle>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p:ph type="body" sz="quarter" idx="14" hasCustomPrompt="1"/>
          </p:nvPr>
        </p:nvSpPr>
        <p:spPr>
          <a:xfrm>
            <a:off x="688975" y="4678050"/>
            <a:ext cx="5216525" cy="785812"/>
          </a:xfrm>
        </p:spPr>
        <p:txBody>
          <a:bodyPr vert="horz" lIns="0" tIns="0" rIns="0" bIns="0" rtlCol="0">
            <a:noAutofit/>
          </a:bodyPr>
          <a:lstStyle>
            <a:lvl1pPr>
              <a:defRPr lang="en-US" sz="3750">
                <a:ln w="3175">
                  <a:noFill/>
                </a:ln>
              </a:defRPr>
            </a:lvl1pPr>
          </a:lstStyle>
          <a:p>
            <a:pPr lvl="0" fontAlgn="base"/>
            <a:r>
              <a:rPr lang="en-US"/>
              <a:t>Column 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p:ph type="body" sz="quarter" idx="15" hasCustomPrompt="1"/>
          </p:nvPr>
        </p:nvSpPr>
        <p:spPr>
          <a:xfrm>
            <a:off x="6594475" y="4676843"/>
            <a:ext cx="5216525" cy="786384"/>
          </a:xfrm>
        </p:spPr>
        <p:txBody>
          <a:bodyPr vert="horz" lIns="0" tIns="0" rIns="0" bIns="0" rtlCol="0">
            <a:noAutofit/>
          </a:bodyPr>
          <a:lstStyle>
            <a:lvl1pPr>
              <a:defRPr lang="en-US" sz="3750">
                <a:ln w="3175">
                  <a:noFill/>
                </a:ln>
              </a:defRPr>
            </a:lvl1pPr>
          </a:lstStyle>
          <a:p>
            <a:pPr lvl="0" fontAlgn="base"/>
            <a:r>
              <a:rPr lang="en-US"/>
              <a:t>Column 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p:ph type="body" sz="quarter" idx="16" hasCustomPrompt="1"/>
          </p:nvPr>
        </p:nvSpPr>
        <p:spPr>
          <a:xfrm>
            <a:off x="12537986" y="4676843"/>
            <a:ext cx="5216614" cy="786384"/>
          </a:xfrm>
        </p:spPr>
        <p:txBody>
          <a:bodyPr vert="horz" lIns="0" tIns="0" rIns="0" bIns="0" rtlCol="0">
            <a:noAutofit/>
          </a:bodyPr>
          <a:lstStyle>
            <a:lvl1pPr>
              <a:defRPr lang="en-US" sz="3750">
                <a:ln w="3175">
                  <a:noFill/>
                </a:ln>
              </a:defRPr>
            </a:lvl1pPr>
          </a:lstStyle>
          <a:p>
            <a:pPr lvl="0" fontAlgn="base"/>
            <a:r>
              <a:rPr lang="en-US"/>
              <a:t>Column 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p:ph type="body" sz="quarter" idx="17" hasCustomPrompt="1"/>
          </p:nvPr>
        </p:nvSpPr>
        <p:spPr>
          <a:xfrm>
            <a:off x="18443457" y="4676843"/>
            <a:ext cx="5216644" cy="786384"/>
          </a:xfrm>
        </p:spPr>
        <p:txBody>
          <a:bodyPr vert="horz" lIns="0" tIns="0" rIns="0" bIns="0" rtlCol="0">
            <a:noAutofit/>
          </a:bodyPr>
          <a:lstStyle>
            <a:lvl1pPr>
              <a:defRPr lang="en-US" sz="3750">
                <a:ln w="3175">
                  <a:noFill/>
                </a:ln>
              </a:defRPr>
            </a:lvl1pPr>
          </a:lstStyle>
          <a:p>
            <a:pPr lvl="0" fontAlgn="base"/>
            <a:r>
              <a:rPr lang="en-US"/>
              <a:t>Column 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p:ph type="body" sz="quarter" idx="18"/>
          </p:nvPr>
        </p:nvSpPr>
        <p:spPr>
          <a:xfrm>
            <a:off x="6599953" y="5371786"/>
            <a:ext cx="5211047" cy="7087338"/>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p:ph type="body" sz="quarter" idx="19"/>
          </p:nvPr>
        </p:nvSpPr>
        <p:spPr>
          <a:xfrm>
            <a:off x="12544391" y="5371786"/>
            <a:ext cx="5209337" cy="7087338"/>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p:ph type="body" sz="quarter" idx="20"/>
          </p:nvPr>
        </p:nvSpPr>
        <p:spPr>
          <a:xfrm>
            <a:off x="18450763" y="5371786"/>
            <a:ext cx="5209337" cy="7087338"/>
          </a:xfrm>
        </p:spPr>
        <p:txBody>
          <a:bodyPr/>
          <a:lstStyle>
            <a:lvl1pPr>
              <a:defRPr>
                <a:ln>
                  <a:noFill/>
                </a:ln>
              </a:defRPr>
            </a:lvl1pPr>
            <a:lvl2pPr>
              <a:defRPr>
                <a:ln>
                  <a:noFill/>
                </a:ln>
              </a:defRPr>
            </a:lvl2pPr>
            <a:lvl3pPr>
              <a:defRPr>
                <a:ln>
                  <a:noFill/>
                </a:ln>
              </a:defRPr>
            </a:lvl3pPr>
            <a:lvl4pPr>
              <a:defRPr>
                <a:ln>
                  <a:noFill/>
                </a:ln>
              </a:defRPr>
            </a:lvl4pPr>
            <a:lvl5pPr>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EB79990F-FB45-1B4C-943B-1F2801C9D5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80507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mage Slide 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12192000" y="0"/>
            <a:ext cx="12192000" cy="13716000"/>
          </a:xfrm>
          <a:solidFill>
            <a:schemeClr val="bg1">
              <a:lumMod val="85000"/>
            </a:schemeClr>
          </a:solidFill>
        </p:spPr>
        <p:txBody>
          <a:body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3" y="3685032"/>
            <a:ext cx="11120927" cy="2276856"/>
          </a:xfrm>
        </p:spPr>
        <p:txBody>
          <a:bodyPr vert="horz" lIns="0" tIns="0" rIns="0" bIns="0" rtlCol="0">
            <a:noAutofit/>
          </a:bodyPr>
          <a:lstStyle>
            <a:lvl1pPr>
              <a:defRPr lang="en-US" sz="3750" dirty="0">
                <a:ln w="3175">
                  <a:noFill/>
                </a:ln>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F2ACCC36-2E9C-6D4C-BB6B-7A9BA138E936}"/>
              </a:ext>
            </a:extLst>
          </p:cNvPr>
          <p:cNvSpPr>
            <a:spLocks noGrp="1"/>
          </p:cNvSpPr>
          <p:nvPr>
            <p:ph type="title" hasCustomPrompt="1"/>
          </p:nvPr>
        </p:nvSpPr>
        <p:spPr>
          <a:xfrm>
            <a:off x="668992" y="537176"/>
            <a:ext cx="11142008" cy="3062105"/>
          </a:xfrm>
        </p:spPr>
        <p:txBody>
          <a:bodyPr/>
          <a:lstStyle/>
          <a:p>
            <a:r>
              <a:rPr lang="en-US"/>
              <a:t>Image Slide 4</a:t>
            </a:r>
          </a:p>
        </p:txBody>
      </p:sp>
      <p:sp>
        <p:nvSpPr>
          <p:cNvPr id="7" name="Text Placeholder 6">
            <a:extLst>
              <a:ext uri="{FF2B5EF4-FFF2-40B4-BE49-F238E27FC236}">
                <a16:creationId xmlns:a16="http://schemas.microsoft.com/office/drawing/2014/main" id="{745E180F-3B5D-714C-85F9-F9DC513E6364}"/>
              </a:ext>
            </a:extLst>
          </p:cNvPr>
          <p:cNvSpPr>
            <a:spLocks noGrp="1"/>
          </p:cNvSpPr>
          <p:nvPr>
            <p:ph type="body" sz="quarter" idx="15"/>
          </p:nvPr>
        </p:nvSpPr>
        <p:spPr>
          <a:xfrm>
            <a:off x="695402" y="6760338"/>
            <a:ext cx="5210098" cy="59443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6C63B45C-B418-7748-8927-54F5E6F9FA61}"/>
              </a:ext>
            </a:extLst>
          </p:cNvPr>
          <p:cNvSpPr>
            <a:spLocks noGrp="1"/>
          </p:cNvSpPr>
          <p:nvPr>
            <p:ph type="body" sz="quarter" idx="16"/>
          </p:nvPr>
        </p:nvSpPr>
        <p:spPr>
          <a:xfrm>
            <a:off x="6600825" y="6759575"/>
            <a:ext cx="5210098" cy="5846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49C2811E-FDE2-924B-990C-6B9247F28B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406575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hree Quarters Image Slide">
    <p:bg>
      <p:bgPr>
        <a:solidFill>
          <a:schemeClr val="accent4"/>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6286500" y="0"/>
            <a:ext cx="18097500" cy="13716000"/>
          </a:xfrm>
          <a:solidFill>
            <a:schemeClr val="bg1">
              <a:lumMod val="85000"/>
            </a:schemeClr>
          </a:solidFill>
        </p:spPr>
        <p:txBody>
          <a:body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3" y="3685032"/>
            <a:ext cx="5236508" cy="2276856"/>
          </a:xfrm>
        </p:spPr>
        <p:txBody>
          <a:bodyPr vert="horz" lIns="0" tIns="0" rIns="0" bIns="0" rtlCol="0">
            <a:noAutofit/>
          </a:bodyPr>
          <a:lstStyle>
            <a:lvl1pPr>
              <a:defRPr lang="en-US" sz="3750" dirty="0">
                <a:ln w="3175">
                  <a:noFill/>
                </a:ln>
                <a:solidFill>
                  <a:schemeClr val="bg1"/>
                </a:solidFill>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F2ACCC36-2E9C-6D4C-BB6B-7A9BA138E936}"/>
              </a:ext>
            </a:extLst>
          </p:cNvPr>
          <p:cNvSpPr>
            <a:spLocks noGrp="1"/>
          </p:cNvSpPr>
          <p:nvPr>
            <p:ph type="title" hasCustomPrompt="1"/>
          </p:nvPr>
        </p:nvSpPr>
        <p:spPr>
          <a:xfrm>
            <a:off x="668992" y="537176"/>
            <a:ext cx="5236508" cy="3062105"/>
          </a:xfrm>
          <a:ln w="12700">
            <a:noFill/>
          </a:ln>
        </p:spPr>
        <p:txBody>
          <a:bodyPr vert="horz" lIns="0" tIns="0" rIns="0" bIns="0" rtlCol="0" anchor="t" anchorCtr="0">
            <a:noAutofit/>
          </a:bodyPr>
          <a:lstStyle>
            <a:lvl1pPr>
              <a:defRPr lang="en-US" dirty="0">
                <a:ln w="9525">
                  <a:noFill/>
                </a:ln>
                <a:solidFill>
                  <a:schemeClr val="bg1"/>
                </a:solidFill>
              </a:defRPr>
            </a:lvl1pPr>
          </a:lstStyle>
          <a:p>
            <a:pPr lvl="0"/>
            <a:r>
              <a:rPr lang="en-US"/>
              <a:t>Three Quarters Image Slide</a:t>
            </a:r>
          </a:p>
        </p:txBody>
      </p:sp>
      <p:pic>
        <p:nvPicPr>
          <p:cNvPr id="7" name="Picture 6">
            <a:extLst>
              <a:ext uri="{FF2B5EF4-FFF2-40B4-BE49-F238E27FC236}">
                <a16:creationId xmlns:a16="http://schemas.microsoft.com/office/drawing/2014/main" id="{EEE12A1B-2CC8-9441-A318-16B4AC3883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382409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Half Image Slide">
    <p:bg>
      <p:bgPr>
        <a:solidFill>
          <a:schemeClr val="accent4"/>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12192000" y="0"/>
            <a:ext cx="12192000" cy="13716000"/>
          </a:xfrm>
          <a:solidFill>
            <a:schemeClr val="bg1">
              <a:lumMod val="85000"/>
            </a:schemeClr>
          </a:solidFill>
        </p:spPr>
        <p:txBody>
          <a:bodyPr/>
          <a:lstStyle>
            <a:lvl1pPr>
              <a:defRPr>
                <a:ln>
                  <a:noFill/>
                </a:ln>
                <a:solidFill>
                  <a:schemeClr val="bg1"/>
                </a:solidFill>
              </a:defRPr>
            </a:lvl1p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2" y="3685032"/>
            <a:ext cx="11120927" cy="2276856"/>
          </a:xfrm>
        </p:spPr>
        <p:txBody>
          <a:bodyPr vert="horz" lIns="0" tIns="0" rIns="0" bIns="0" rtlCol="0">
            <a:noAutofit/>
          </a:bodyPr>
          <a:lstStyle>
            <a:lvl1pPr>
              <a:defRPr lang="en-US" sz="3750" dirty="0">
                <a:ln w="3175">
                  <a:noFill/>
                </a:ln>
                <a:solidFill>
                  <a:schemeClr val="bg1"/>
                </a:solidFill>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F2ACCC36-2E9C-6D4C-BB6B-7A9BA138E936}"/>
              </a:ext>
            </a:extLst>
          </p:cNvPr>
          <p:cNvSpPr>
            <a:spLocks noGrp="1"/>
          </p:cNvSpPr>
          <p:nvPr>
            <p:ph type="title" hasCustomPrompt="1"/>
          </p:nvPr>
        </p:nvSpPr>
        <p:spPr>
          <a:xfrm>
            <a:off x="668992" y="537176"/>
            <a:ext cx="11142008" cy="3062105"/>
          </a:xfrm>
        </p:spPr>
        <p:txBody>
          <a:bodyPr/>
          <a:lstStyle>
            <a:lvl1pPr>
              <a:defRPr>
                <a:ln w="9525">
                  <a:noFill/>
                </a:ln>
                <a:solidFill>
                  <a:schemeClr val="bg1"/>
                </a:solidFill>
              </a:defRPr>
            </a:lvl1pPr>
          </a:lstStyle>
          <a:p>
            <a:r>
              <a:rPr lang="en-US"/>
              <a:t>Half Image Slide 1</a:t>
            </a:r>
          </a:p>
        </p:txBody>
      </p:sp>
      <p:sp>
        <p:nvSpPr>
          <p:cNvPr id="7" name="Text Placeholder 6">
            <a:extLst>
              <a:ext uri="{FF2B5EF4-FFF2-40B4-BE49-F238E27FC236}">
                <a16:creationId xmlns:a16="http://schemas.microsoft.com/office/drawing/2014/main" id="{811D0CA3-B974-D04C-9182-9E93BC0CCFC9}"/>
              </a:ext>
            </a:extLst>
          </p:cNvPr>
          <p:cNvSpPr>
            <a:spLocks noGrp="1"/>
          </p:cNvSpPr>
          <p:nvPr>
            <p:ph type="body" sz="quarter" idx="15"/>
          </p:nvPr>
        </p:nvSpPr>
        <p:spPr>
          <a:xfrm>
            <a:off x="695324" y="6759574"/>
            <a:ext cx="11115675" cy="5737225"/>
          </a:xfrm>
        </p:spPr>
        <p:txBody>
          <a:bodyPr/>
          <a:lstStyle>
            <a:lvl1pPr>
              <a:defRPr>
                <a:ln>
                  <a:noFill/>
                </a:ln>
                <a:solidFill>
                  <a:schemeClr val="bg1"/>
                </a:solidFill>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8064EB1A-320C-E64C-87C3-290B78E5AB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234977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Half Image Slide 2">
    <p:bg>
      <p:bgPr>
        <a:solidFill>
          <a:schemeClr val="accent4"/>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0" y="0"/>
            <a:ext cx="12192000" cy="13716000"/>
          </a:xfrm>
          <a:solidFill>
            <a:schemeClr val="bg1">
              <a:lumMod val="85000"/>
            </a:schemeClr>
          </a:solidFill>
        </p:spPr>
        <p:txBody>
          <a:bodyPr/>
          <a:lstStyle>
            <a:lvl1pPr>
              <a:defRPr>
                <a:ln>
                  <a:noFill/>
                </a:ln>
              </a:defRPr>
            </a:lvl1p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12539172" y="3685032"/>
            <a:ext cx="11120927" cy="2276856"/>
          </a:xfrm>
        </p:spPr>
        <p:txBody>
          <a:bodyPr vert="horz" lIns="0" tIns="0" rIns="0" bIns="0" rtlCol="0">
            <a:noAutofit/>
          </a:bodyPr>
          <a:lstStyle>
            <a:lvl1pPr>
              <a:defRPr lang="en-US" sz="3750" dirty="0">
                <a:ln w="3175">
                  <a:noFill/>
                </a:ln>
                <a:solidFill>
                  <a:schemeClr val="bg1"/>
                </a:solidFill>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F2ACCC36-2E9C-6D4C-BB6B-7A9BA138E936}"/>
              </a:ext>
            </a:extLst>
          </p:cNvPr>
          <p:cNvSpPr>
            <a:spLocks noGrp="1"/>
          </p:cNvSpPr>
          <p:nvPr>
            <p:ph type="title" hasCustomPrompt="1"/>
          </p:nvPr>
        </p:nvSpPr>
        <p:spPr>
          <a:xfrm>
            <a:off x="12518092" y="537176"/>
            <a:ext cx="11142008" cy="3062105"/>
          </a:xfrm>
        </p:spPr>
        <p:txBody>
          <a:bodyPr/>
          <a:lstStyle>
            <a:lvl1pPr>
              <a:defRPr>
                <a:ln w="9525">
                  <a:noFill/>
                </a:ln>
                <a:solidFill>
                  <a:schemeClr val="bg1"/>
                </a:solidFill>
              </a:defRPr>
            </a:lvl1pPr>
          </a:lstStyle>
          <a:p>
            <a:r>
              <a:rPr lang="en-US"/>
              <a:t>Half Image Slide 2</a:t>
            </a:r>
          </a:p>
        </p:txBody>
      </p:sp>
      <p:sp>
        <p:nvSpPr>
          <p:cNvPr id="7" name="Text Placeholder 6">
            <a:extLst>
              <a:ext uri="{FF2B5EF4-FFF2-40B4-BE49-F238E27FC236}">
                <a16:creationId xmlns:a16="http://schemas.microsoft.com/office/drawing/2014/main" id="{811D0CA3-B974-D04C-9182-9E93BC0CCFC9}"/>
              </a:ext>
            </a:extLst>
          </p:cNvPr>
          <p:cNvSpPr>
            <a:spLocks noGrp="1"/>
          </p:cNvSpPr>
          <p:nvPr>
            <p:ph type="body" sz="quarter" idx="15"/>
          </p:nvPr>
        </p:nvSpPr>
        <p:spPr>
          <a:xfrm>
            <a:off x="12544424" y="6759574"/>
            <a:ext cx="11115675" cy="5737225"/>
          </a:xfrm>
        </p:spPr>
        <p:txBody>
          <a:bodyPr/>
          <a:lstStyle>
            <a:lvl1pPr>
              <a:defRPr>
                <a:ln>
                  <a:noFill/>
                </a:ln>
                <a:solidFill>
                  <a:schemeClr val="bg1"/>
                </a:solidFill>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807997F7-82E2-144A-8A47-B767BCE120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427374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Half Image Slide 3">
    <p:bg>
      <p:bgPr>
        <a:solidFill>
          <a:schemeClr val="accent4"/>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6302003" y="0"/>
            <a:ext cx="11826875" cy="13716000"/>
          </a:xfrm>
          <a:solidFill>
            <a:schemeClr val="bg1">
              <a:lumMod val="85000"/>
            </a:schemeClr>
          </a:solidFill>
        </p:spPr>
        <p:txBody>
          <a:bodyPr/>
          <a:lstStyle>
            <a:lvl1pPr>
              <a:defRPr>
                <a:ln>
                  <a:noFill/>
                </a:ln>
              </a:defRPr>
            </a:lvl1p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3" y="3685032"/>
            <a:ext cx="5215427" cy="2276856"/>
          </a:xfrm>
        </p:spPr>
        <p:txBody>
          <a:bodyPr vert="horz" lIns="0" tIns="0" rIns="0" bIns="0" rtlCol="0">
            <a:noAutofit/>
          </a:bodyPr>
          <a:lstStyle>
            <a:lvl1pPr>
              <a:defRPr lang="en-US" sz="3750" dirty="0">
                <a:ln w="3175">
                  <a:noFill/>
                </a:ln>
                <a:solidFill>
                  <a:schemeClr val="bg1"/>
                </a:solidFill>
              </a:defRPr>
            </a:lvl1pPr>
          </a:lstStyle>
          <a:p>
            <a:pPr marL="0" lvl="0" indent="0" fontAlgn="base">
              <a:buNone/>
            </a:pPr>
            <a:r>
              <a:rPr lang="en-US"/>
              <a:t>Subtitle or callout if needed, all titles and subtitles are sentence case </a:t>
            </a:r>
          </a:p>
        </p:txBody>
      </p:sp>
      <p:sp>
        <p:nvSpPr>
          <p:cNvPr id="7" name="Text Placeholder 6">
            <a:extLst>
              <a:ext uri="{FF2B5EF4-FFF2-40B4-BE49-F238E27FC236}">
                <a16:creationId xmlns:a16="http://schemas.microsoft.com/office/drawing/2014/main" id="{2592A8BA-00F9-DD43-8481-FE14DFB0D4A3}"/>
              </a:ext>
            </a:extLst>
          </p:cNvPr>
          <p:cNvSpPr>
            <a:spLocks noGrp="1"/>
          </p:cNvSpPr>
          <p:nvPr>
            <p:ph type="body" sz="quarter" idx="15"/>
          </p:nvPr>
        </p:nvSpPr>
        <p:spPr>
          <a:xfrm>
            <a:off x="18453100" y="621792"/>
            <a:ext cx="5207000" cy="12353544"/>
          </a:xfrm>
        </p:spPr>
        <p:txBody>
          <a:bodyPr vert="horz" lIns="0" tIns="0" rIns="0" bIns="0" rtlCol="0">
            <a:noAutofit/>
          </a:bodyPr>
          <a:lstStyle>
            <a:lvl1pPr marL="0" indent="-566928">
              <a:buNone/>
              <a:defRPr lang="en-US" smtClean="0">
                <a:ln>
                  <a:noFill/>
                </a:ln>
                <a:solidFill>
                  <a:schemeClr val="bg1"/>
                </a:solidFill>
              </a:defRPr>
            </a:lvl1pPr>
            <a:lvl2pPr indent="-566928">
              <a:defRPr lang="en-US" dirty="0" smtClean="0">
                <a:ln>
                  <a:noFill/>
                </a:ln>
                <a:solidFill>
                  <a:schemeClr val="bg1"/>
                </a:solidFill>
              </a:defRPr>
            </a:lvl2pPr>
            <a:lvl3pPr indent="-566928">
              <a:defRPr lang="en-US" dirty="0" smtClean="0">
                <a:ln>
                  <a:noFill/>
                </a:ln>
                <a:solidFill>
                  <a:schemeClr val="bg1"/>
                </a:solidFill>
              </a:defRPr>
            </a:lvl3pPr>
            <a:lvl4pPr indent="-566928">
              <a:defRPr lang="en-US" dirty="0" smtClean="0">
                <a:ln>
                  <a:noFill/>
                </a:ln>
                <a:solidFill>
                  <a:schemeClr val="bg1"/>
                </a:solidFill>
              </a:defRPr>
            </a:lvl4pPr>
            <a:lvl5pPr indent="-566928">
              <a:defRPr lang="en-US" dirty="0">
                <a:ln>
                  <a:noFill/>
                </a:ln>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88F813D3-270D-1743-AC1F-38F52F4492FB}"/>
              </a:ext>
            </a:extLst>
          </p:cNvPr>
          <p:cNvSpPr>
            <a:spLocks noGrp="1"/>
          </p:cNvSpPr>
          <p:nvPr>
            <p:ph type="title" hasCustomPrompt="1"/>
          </p:nvPr>
        </p:nvSpPr>
        <p:spPr>
          <a:xfrm>
            <a:off x="668992" y="537176"/>
            <a:ext cx="5236508" cy="3062105"/>
          </a:xfrm>
        </p:spPr>
        <p:txBody>
          <a:bodyPr/>
          <a:lstStyle>
            <a:lvl1pPr>
              <a:defRPr>
                <a:ln w="9525">
                  <a:noFill/>
                </a:ln>
                <a:solidFill>
                  <a:schemeClr val="bg1"/>
                </a:solidFill>
              </a:defRPr>
            </a:lvl1pPr>
          </a:lstStyle>
          <a:p>
            <a:r>
              <a:rPr lang="en-US"/>
              <a:t>Half Image</a:t>
            </a:r>
            <a:br>
              <a:rPr lang="en-US"/>
            </a:br>
            <a:r>
              <a:rPr lang="en-US"/>
              <a:t>Slide 3</a:t>
            </a:r>
          </a:p>
        </p:txBody>
      </p:sp>
      <p:pic>
        <p:nvPicPr>
          <p:cNvPr id="8" name="Picture 7">
            <a:extLst>
              <a:ext uri="{FF2B5EF4-FFF2-40B4-BE49-F238E27FC236}">
                <a16:creationId xmlns:a16="http://schemas.microsoft.com/office/drawing/2014/main" id="{FA456ECF-54A7-FE42-AF54-26970AC5EF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261843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Full Screen w PostIts 0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21AA0E-9E2E-CD48-B732-33823216CA71}"/>
              </a:ext>
            </a:extLst>
          </p:cNvPr>
          <p:cNvSpPr>
            <a:spLocks noGrp="1"/>
          </p:cNvSpPr>
          <p:nvPr>
            <p:ph type="pic" sz="quarter" idx="12"/>
          </p:nvPr>
        </p:nvSpPr>
        <p:spPr>
          <a:xfrm>
            <a:off x="0" y="0"/>
            <a:ext cx="24387048" cy="13716000"/>
          </a:xfrm>
          <a:solidFill>
            <a:schemeClr val="bg1">
              <a:lumMod val="85000"/>
            </a:schemeClr>
          </a:solidFill>
        </p:spPr>
        <p:txBody>
          <a:bodyPr/>
          <a:lstStyle>
            <a:lvl1pPr>
              <a:defRPr>
                <a:ln>
                  <a:noFill/>
                </a:ln>
              </a:defRPr>
            </a:lvl1pPr>
          </a:lstStyle>
          <a:p>
            <a:endParaRPr lang="en-US"/>
          </a:p>
        </p:txBody>
      </p:sp>
      <p:sp>
        <p:nvSpPr>
          <p:cNvPr id="2" name="Title 1">
            <a:extLst>
              <a:ext uri="{FF2B5EF4-FFF2-40B4-BE49-F238E27FC236}">
                <a16:creationId xmlns:a16="http://schemas.microsoft.com/office/drawing/2014/main" id="{AD5C2CD8-DC86-C544-8C8F-8AA6368F4C1E}"/>
              </a:ext>
            </a:extLst>
          </p:cNvPr>
          <p:cNvSpPr>
            <a:spLocks noGrp="1"/>
          </p:cNvSpPr>
          <p:nvPr>
            <p:ph type="title"/>
          </p:nvPr>
        </p:nvSpPr>
        <p:spPr>
          <a:xfrm>
            <a:off x="12188952" y="731520"/>
            <a:ext cx="5943600" cy="4069080"/>
          </a:xfrm>
          <a:solidFill>
            <a:schemeClr val="accent5"/>
          </a:solidFill>
        </p:spPr>
        <p:txBody>
          <a:bodyPr lIns="329184" tIns="155448" rIns="329184" bIns="155448"/>
          <a:lstStyle>
            <a:lvl1pPr>
              <a:defRPr>
                <a:ln w="9525">
                  <a:noFill/>
                </a:ln>
                <a:solidFill>
                  <a:schemeClr val="accent4"/>
                </a:solidFill>
              </a:defRPr>
            </a:lvl1pPr>
          </a:lstStyle>
          <a:p>
            <a:r>
              <a:rPr lang="en-US"/>
              <a:t>Click to edit Master title style</a:t>
            </a:r>
          </a:p>
        </p:txBody>
      </p:sp>
      <p:sp>
        <p:nvSpPr>
          <p:cNvPr id="10" name="Text Placeholder 9">
            <a:extLst>
              <a:ext uri="{FF2B5EF4-FFF2-40B4-BE49-F238E27FC236}">
                <a16:creationId xmlns:a16="http://schemas.microsoft.com/office/drawing/2014/main" id="{F9B1F1B6-DA20-BF4A-97CD-0AAABFCC97B0}"/>
              </a:ext>
            </a:extLst>
          </p:cNvPr>
          <p:cNvSpPr>
            <a:spLocks noGrp="1"/>
          </p:cNvSpPr>
          <p:nvPr>
            <p:ph type="body" sz="quarter" idx="13"/>
          </p:nvPr>
        </p:nvSpPr>
        <p:spPr>
          <a:xfrm>
            <a:off x="18132552" y="4800600"/>
            <a:ext cx="5522976" cy="4069080"/>
          </a:xfrm>
          <a:solidFill>
            <a:schemeClr val="bg1"/>
          </a:solidFill>
        </p:spPr>
        <p:txBody>
          <a:bodyPr lIns="320040" tIns="237744" rIns="320040" bIns="237744"/>
          <a:lstStyle>
            <a:lvl1pPr>
              <a:defRPr>
                <a:ln>
                  <a:noFill/>
                </a:ln>
              </a:defRPr>
            </a:lvl1pPr>
            <a:lvl2pPr>
              <a:defRPr>
                <a:ln>
                  <a:noFill/>
                </a:ln>
              </a:defRPr>
            </a:lvl2pPr>
            <a:lvl3pPr>
              <a:defRPr>
                <a:ln>
                  <a:noFill/>
                </a:ln>
              </a:defRPr>
            </a:lvl3pPr>
            <a:lvl4pPr>
              <a:defRPr>
                <a:ln>
                  <a:noFill/>
                </a:ln>
              </a:defRPr>
            </a:lvl4pPr>
            <a:lvl5pPr>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4D4D3302-FE73-F947-BCC2-0C4DC22758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335964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PostIt Image w Column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21AA0E-9E2E-CD48-B732-33823216CA71}"/>
              </a:ext>
            </a:extLst>
          </p:cNvPr>
          <p:cNvSpPr>
            <a:spLocks noGrp="1"/>
          </p:cNvSpPr>
          <p:nvPr>
            <p:ph type="pic" sz="quarter" idx="12"/>
          </p:nvPr>
        </p:nvSpPr>
        <p:spPr>
          <a:xfrm>
            <a:off x="0" y="0"/>
            <a:ext cx="24387048" cy="9906000"/>
          </a:xfrm>
          <a:solidFill>
            <a:schemeClr val="bg1">
              <a:lumMod val="85000"/>
            </a:schemeClr>
          </a:solidFill>
        </p:spPr>
        <p:txBody>
          <a:bodyPr/>
          <a:lstStyle>
            <a:lvl1pPr>
              <a:defRPr>
                <a:ln>
                  <a:noFill/>
                </a:ln>
              </a:defRPr>
            </a:lvl1pPr>
          </a:lstStyle>
          <a:p>
            <a:endParaRPr lang="en-US"/>
          </a:p>
        </p:txBody>
      </p:sp>
      <p:sp>
        <p:nvSpPr>
          <p:cNvPr id="8" name="Rectangle 7">
            <a:extLst>
              <a:ext uri="{FF2B5EF4-FFF2-40B4-BE49-F238E27FC236}">
                <a16:creationId xmlns:a16="http://schemas.microsoft.com/office/drawing/2014/main" id="{94D6C60C-9860-B84D-961D-AD6D55618A64}"/>
              </a:ext>
            </a:extLst>
          </p:cNvPr>
          <p:cNvSpPr/>
          <p:nvPr userDrawn="1"/>
        </p:nvSpPr>
        <p:spPr>
          <a:xfrm>
            <a:off x="346321" y="728581"/>
            <a:ext cx="5940425" cy="40720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AD5C2CD8-DC86-C544-8C8F-8AA6368F4C1E}"/>
              </a:ext>
            </a:extLst>
          </p:cNvPr>
          <p:cNvSpPr>
            <a:spLocks noGrp="1"/>
          </p:cNvSpPr>
          <p:nvPr>
            <p:ph type="title"/>
          </p:nvPr>
        </p:nvSpPr>
        <p:spPr>
          <a:xfrm>
            <a:off x="347472" y="731520"/>
            <a:ext cx="5943600" cy="4069080"/>
          </a:xfrm>
          <a:solidFill>
            <a:schemeClr val="accent5"/>
          </a:solidFill>
          <a:ln w="12700">
            <a:noFill/>
          </a:ln>
        </p:spPr>
        <p:txBody>
          <a:bodyPr vert="horz" lIns="329184" tIns="155448" rIns="329184" bIns="155448" rtlCol="0" anchor="t" anchorCtr="0">
            <a:noAutofit/>
          </a:bodyPr>
          <a:lstStyle>
            <a:lvl1pPr>
              <a:defRPr lang="en-US" dirty="0">
                <a:ln w="9525">
                  <a:noFill/>
                </a:ln>
                <a:solidFill>
                  <a:schemeClr val="accent4"/>
                </a:solidFill>
              </a:defRPr>
            </a:lvl1pPr>
          </a:lstStyle>
          <a:p>
            <a:pPr lvl="0"/>
            <a:r>
              <a:rPr lang="en-US"/>
              <a:t>Click to edit Master title style</a:t>
            </a:r>
          </a:p>
        </p:txBody>
      </p:sp>
      <p:sp>
        <p:nvSpPr>
          <p:cNvPr id="12" name="Text Placeholder 11">
            <a:extLst>
              <a:ext uri="{FF2B5EF4-FFF2-40B4-BE49-F238E27FC236}">
                <a16:creationId xmlns:a16="http://schemas.microsoft.com/office/drawing/2014/main" id="{DCC058C0-AC01-CB46-87CA-5136C7D81224}"/>
              </a:ext>
            </a:extLst>
          </p:cNvPr>
          <p:cNvSpPr>
            <a:spLocks noGrp="1"/>
          </p:cNvSpPr>
          <p:nvPr>
            <p:ph type="body" sz="quarter" idx="15" hasCustomPrompt="1"/>
          </p:nvPr>
        </p:nvSpPr>
        <p:spPr>
          <a:xfrm>
            <a:off x="6604000" y="10150475"/>
            <a:ext cx="5207000"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 Logo 1</a:t>
            </a:r>
          </a:p>
        </p:txBody>
      </p:sp>
      <p:sp>
        <p:nvSpPr>
          <p:cNvPr id="14" name="Text Placeholder 13">
            <a:extLst>
              <a:ext uri="{FF2B5EF4-FFF2-40B4-BE49-F238E27FC236}">
                <a16:creationId xmlns:a16="http://schemas.microsoft.com/office/drawing/2014/main" id="{3A174CE8-FAED-E344-9D43-F895B3880257}"/>
              </a:ext>
            </a:extLst>
          </p:cNvPr>
          <p:cNvSpPr>
            <a:spLocks noGrp="1"/>
          </p:cNvSpPr>
          <p:nvPr>
            <p:ph type="body" sz="quarter" idx="16" hasCustomPrompt="1"/>
          </p:nvPr>
        </p:nvSpPr>
        <p:spPr>
          <a:xfrm>
            <a:off x="6605334" y="10777566"/>
            <a:ext cx="5212080" cy="1874519"/>
          </a:xfrm>
        </p:spPr>
        <p:txBody>
          <a:bodyPr vert="horz" lIns="0" tIns="0" rIns="0" bIns="0" rtlCol="0">
            <a:noAutofit/>
          </a:bodyPr>
          <a:lstStyle>
            <a:lvl1pPr>
              <a:defRPr lang="en-US" sz="2250" dirty="0" smtClean="0">
                <a:ln>
                  <a:noFill/>
                </a:ln>
              </a:defRPr>
            </a:lvl1pPr>
            <a:lvl2pPr>
              <a:defRPr lang="en-US" sz="2250" dirty="0" smtClean="0"/>
            </a:lvl2pPr>
            <a:lvl3pPr>
              <a:defRPr lang="en-US" sz="2250" dirty="0" smtClean="0"/>
            </a:lvl3pPr>
            <a:lvl4pPr>
              <a:defRPr lang="en-US" sz="2250" dirty="0" smtClean="0"/>
            </a:lvl4pPr>
            <a:lvl5pPr>
              <a:defRPr lang="en-US" sz="2250" dirty="0"/>
            </a:lvl5pPr>
          </a:lstStyle>
          <a:p>
            <a:pPr lvl="0">
              <a:spcAft>
                <a:spcPts val="2250"/>
              </a:spcAft>
            </a:pPr>
            <a:r>
              <a:rPr lang="en-US"/>
              <a:t>Text Here. Replace header with a logo/icon if needed.</a:t>
            </a:r>
          </a:p>
        </p:txBody>
      </p:sp>
      <p:sp>
        <p:nvSpPr>
          <p:cNvPr id="17" name="Text Placeholder 16">
            <a:extLst>
              <a:ext uri="{FF2B5EF4-FFF2-40B4-BE49-F238E27FC236}">
                <a16:creationId xmlns:a16="http://schemas.microsoft.com/office/drawing/2014/main" id="{90495CBD-86BD-F448-B412-5619D1E08B92}"/>
              </a:ext>
            </a:extLst>
          </p:cNvPr>
          <p:cNvSpPr>
            <a:spLocks noGrp="1"/>
          </p:cNvSpPr>
          <p:nvPr>
            <p:ph type="body" sz="quarter" idx="17" hasCustomPrompt="1"/>
          </p:nvPr>
        </p:nvSpPr>
        <p:spPr>
          <a:xfrm>
            <a:off x="12545314" y="10149840"/>
            <a:ext cx="5202936" cy="457200"/>
          </a:xfrm>
        </p:spPr>
        <p:txBody>
          <a:bodyPr vert="horz" lIns="0" tIns="0" rIns="0" bIns="0" rtlCol="0">
            <a:noAutofit/>
          </a:bodyPr>
          <a:lstStyle>
            <a:lvl1pPr>
              <a:defRPr lang="en-US" b="1" dirty="0" smtClean="0">
                <a:ln>
                  <a:noFill/>
                </a:ln>
              </a:defRPr>
            </a:lvl1pPr>
            <a:lvl2pPr>
              <a:defRPr lang="en-US" dirty="0" smtClean="0"/>
            </a:lvl2pPr>
            <a:lvl3pPr>
              <a:defRPr lang="en-US" dirty="0" smtClean="0"/>
            </a:lvl3pPr>
            <a:lvl4pPr>
              <a:defRPr lang="en-US" dirty="0" smtClean="0"/>
            </a:lvl4pPr>
            <a:lvl5pPr>
              <a:defRPr lang="en-US" dirty="0"/>
            </a:lvl5pPr>
          </a:lstStyle>
          <a:p>
            <a:pPr lvl="0"/>
            <a:r>
              <a:rPr lang="en-US"/>
              <a:t>Header / Logo 2</a:t>
            </a:r>
          </a:p>
        </p:txBody>
      </p:sp>
      <p:sp>
        <p:nvSpPr>
          <p:cNvPr id="19" name="Text Placeholder 18">
            <a:extLst>
              <a:ext uri="{FF2B5EF4-FFF2-40B4-BE49-F238E27FC236}">
                <a16:creationId xmlns:a16="http://schemas.microsoft.com/office/drawing/2014/main" id="{C019A4AC-BDD1-5E47-B147-29012BDE337D}"/>
              </a:ext>
            </a:extLst>
          </p:cNvPr>
          <p:cNvSpPr>
            <a:spLocks noGrp="1"/>
          </p:cNvSpPr>
          <p:nvPr>
            <p:ph type="body" sz="quarter" idx="18" hasCustomPrompt="1"/>
          </p:nvPr>
        </p:nvSpPr>
        <p:spPr>
          <a:xfrm>
            <a:off x="12545568" y="10774807"/>
            <a:ext cx="5212080" cy="1874519"/>
          </a:xfrm>
        </p:spPr>
        <p:txBody>
          <a:bodyPr vert="horz" lIns="0" tIns="0" rIns="0" bIns="0" rtlCol="0">
            <a:noAutofit/>
          </a:bodyPr>
          <a:lstStyle>
            <a:lvl1pPr>
              <a:defRPr lang="en-US" sz="2250" dirty="0" smtClean="0">
                <a:ln>
                  <a:noFill/>
                </a:ln>
              </a:defRPr>
            </a:lvl1pPr>
            <a:lvl2pPr>
              <a:defRPr lang="en-US" sz="2250" dirty="0" smtClean="0"/>
            </a:lvl2pPr>
            <a:lvl3pPr>
              <a:defRPr lang="en-US" sz="2250" dirty="0" smtClean="0"/>
            </a:lvl3pPr>
            <a:lvl4pPr>
              <a:defRPr lang="en-US" sz="2250" dirty="0" smtClean="0"/>
            </a:lvl4pPr>
            <a:lvl5pPr>
              <a:defRPr lang="en-US" sz="2250" dirty="0"/>
            </a:lvl5pPr>
          </a:lstStyle>
          <a:p>
            <a:pPr lvl="0">
              <a:spcAft>
                <a:spcPts val="2250"/>
              </a:spcAft>
            </a:pPr>
            <a:r>
              <a:rPr lang="en-US"/>
              <a:t>Text Here. Replace header with a logo/icon if needed.</a:t>
            </a:r>
          </a:p>
        </p:txBody>
      </p:sp>
      <p:sp>
        <p:nvSpPr>
          <p:cNvPr id="21" name="Text Placeholder 20">
            <a:extLst>
              <a:ext uri="{FF2B5EF4-FFF2-40B4-BE49-F238E27FC236}">
                <a16:creationId xmlns:a16="http://schemas.microsoft.com/office/drawing/2014/main" id="{23F25846-6125-3043-A992-08E3E149E901}"/>
              </a:ext>
            </a:extLst>
          </p:cNvPr>
          <p:cNvSpPr>
            <a:spLocks noGrp="1"/>
          </p:cNvSpPr>
          <p:nvPr>
            <p:ph type="body" sz="quarter" idx="19" hasCustomPrompt="1"/>
          </p:nvPr>
        </p:nvSpPr>
        <p:spPr>
          <a:xfrm>
            <a:off x="18451449" y="10149840"/>
            <a:ext cx="5202936"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 Logo 3</a:t>
            </a:r>
          </a:p>
        </p:txBody>
      </p:sp>
      <p:sp>
        <p:nvSpPr>
          <p:cNvPr id="23" name="Text Placeholder 22">
            <a:extLst>
              <a:ext uri="{FF2B5EF4-FFF2-40B4-BE49-F238E27FC236}">
                <a16:creationId xmlns:a16="http://schemas.microsoft.com/office/drawing/2014/main" id="{95B46F53-F64E-AC4D-B9A3-A430265FFAD6}"/>
              </a:ext>
            </a:extLst>
          </p:cNvPr>
          <p:cNvSpPr>
            <a:spLocks noGrp="1"/>
          </p:cNvSpPr>
          <p:nvPr>
            <p:ph type="body" sz="quarter" idx="20" hasCustomPrompt="1"/>
          </p:nvPr>
        </p:nvSpPr>
        <p:spPr>
          <a:xfrm>
            <a:off x="18452592" y="10780776"/>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spcAft>
                <a:spcPts val="2250"/>
              </a:spcAft>
            </a:pPr>
            <a:r>
              <a:rPr lang="en-US"/>
              <a:t>Text Here. Replace header with a logo/icon if needed.</a:t>
            </a:r>
          </a:p>
        </p:txBody>
      </p:sp>
      <p:pic>
        <p:nvPicPr>
          <p:cNvPr id="13" name="Picture 12">
            <a:extLst>
              <a:ext uri="{FF2B5EF4-FFF2-40B4-BE49-F238E27FC236}">
                <a16:creationId xmlns:a16="http://schemas.microsoft.com/office/drawing/2014/main" id="{068CB805-2D00-C542-A1B0-4E567CAAAF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412907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ide image w Gri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0" y="1"/>
            <a:ext cx="18141696" cy="3775050"/>
          </a:xfrm>
          <a:prstGeom prst="rect">
            <a:avLst/>
          </a:prstGeom>
          <a:solidFill>
            <a:schemeClr val="accent5"/>
          </a:solidFill>
          <a:ln w="12700">
            <a:noFill/>
          </a:ln>
        </p:spPr>
        <p:txBody>
          <a:bodyPr vert="horz" lIns="329184" tIns="155448" rIns="329184" bIns="155448" rtlCol="0" anchor="t" anchorCtr="0">
            <a:noAutofit/>
          </a:bodyPr>
          <a:lstStyle/>
          <a:p>
            <a:pPr lvl="0" defTabSz="1828800" fontAlgn="base">
              <a:lnSpc>
                <a:spcPct val="110000"/>
              </a:lnSpc>
              <a:spcBef>
                <a:spcPct val="0"/>
              </a:spcBef>
              <a:buNone/>
            </a:pPr>
            <a:endParaRPr lang="en-US" sz="5250">
              <a:ln w="9525">
                <a:noFill/>
              </a:ln>
              <a:solidFill>
                <a:srgbClr val="3300FC"/>
              </a:solidFill>
              <a:latin typeface="+mj-lt"/>
              <a:ea typeface="+mj-ea"/>
              <a:cs typeface="+mj-cs"/>
            </a:endParaRPr>
          </a:p>
        </p:txBody>
      </p:sp>
      <p:sp>
        <p:nvSpPr>
          <p:cNvPr id="16" name="Picture Placeholder 15">
            <a:extLst>
              <a:ext uri="{FF2B5EF4-FFF2-40B4-BE49-F238E27FC236}">
                <a16:creationId xmlns:a16="http://schemas.microsoft.com/office/drawing/2014/main" id="{E7D95B2B-F8E6-DF49-975B-2D0856FD7834}"/>
              </a:ext>
            </a:extLst>
          </p:cNvPr>
          <p:cNvSpPr>
            <a:spLocks noGrp="1"/>
          </p:cNvSpPr>
          <p:nvPr userDrawn="1">
            <p:ph type="pic" sz="quarter" idx="13"/>
          </p:nvPr>
        </p:nvSpPr>
        <p:spPr>
          <a:xfrm>
            <a:off x="18142005" y="0"/>
            <a:ext cx="6245352" cy="13716000"/>
          </a:xfrm>
          <a:solidFill>
            <a:schemeClr val="bg1">
              <a:lumMod val="75000"/>
            </a:schemeClr>
          </a:solidFill>
        </p:spPr>
        <p:txBody>
          <a:bodyPr/>
          <a:lstStyle>
            <a:lvl1pPr>
              <a:defRPr>
                <a:ln>
                  <a:noFill/>
                </a:ln>
              </a:defRPr>
            </a:lvl1pPr>
          </a:lstStyle>
          <a:p>
            <a:endParaRPr lang="en-US"/>
          </a:p>
        </p:txBody>
      </p:sp>
      <p:cxnSp>
        <p:nvCxnSpPr>
          <p:cNvPr id="6" name="Straight Connector 5">
            <a:extLst>
              <a:ext uri="{FF2B5EF4-FFF2-40B4-BE49-F238E27FC236}">
                <a16:creationId xmlns:a16="http://schemas.microsoft.com/office/drawing/2014/main" id="{DB91792E-D9C6-0842-B5D2-AB6103441074}"/>
              </a:ext>
            </a:extLst>
          </p:cNvPr>
          <p:cNvCxnSpPr>
            <a:cxnSpLocks/>
          </p:cNvCxnSpPr>
          <p:nvPr userDrawn="1"/>
        </p:nvCxnSpPr>
        <p:spPr>
          <a:xfrm>
            <a:off x="0" y="6858000"/>
            <a:ext cx="1814169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35C0728-CF43-C844-AE04-2F206D988301}"/>
              </a:ext>
            </a:extLst>
          </p:cNvPr>
          <p:cNvCxnSpPr>
            <a:cxnSpLocks/>
          </p:cNvCxnSpPr>
          <p:nvPr userDrawn="1"/>
        </p:nvCxnSpPr>
        <p:spPr>
          <a:xfrm>
            <a:off x="0" y="9906000"/>
            <a:ext cx="1814169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129C95-CFB7-9740-B822-879C47290C2E}"/>
              </a:ext>
            </a:extLst>
          </p:cNvPr>
          <p:cNvCxnSpPr>
            <a:cxnSpLocks/>
          </p:cNvCxnSpPr>
          <p:nvPr userDrawn="1"/>
        </p:nvCxnSpPr>
        <p:spPr>
          <a:xfrm>
            <a:off x="6286500" y="3775051"/>
            <a:ext cx="0" cy="994094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A72A02-7E41-714D-8F3D-24D9EF3C6324}"/>
              </a:ext>
            </a:extLst>
          </p:cNvPr>
          <p:cNvCxnSpPr>
            <a:cxnSpLocks/>
          </p:cNvCxnSpPr>
          <p:nvPr userDrawn="1"/>
        </p:nvCxnSpPr>
        <p:spPr>
          <a:xfrm>
            <a:off x="12194931" y="3775051"/>
            <a:ext cx="0" cy="994094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702641" y="4648070"/>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n>
                  <a:noFill/>
                </a:ln>
              </a:defRPr>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95325" y="4006828"/>
            <a:ext cx="5216525" cy="457200"/>
          </a:xfrm>
        </p:spPr>
        <p:txBody>
          <a:bodyPr vert="horz" lIns="0" tIns="0" rIns="0" bIns="0" rtlCol="0">
            <a:noAutofit/>
          </a:bodyPr>
          <a:lstStyle>
            <a:lvl1pPr>
              <a:defRPr lang="en-US" b="1" dirty="0">
                <a:ln>
                  <a:noFill/>
                </a:ln>
              </a:defRPr>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6594475" y="4006828"/>
            <a:ext cx="5216525" cy="457200"/>
          </a:xfrm>
        </p:spPr>
        <p:txBody>
          <a:bodyPr vert="horz" lIns="0" tIns="0" rIns="0" bIns="0" rtlCol="0">
            <a:noAutofit/>
          </a:bodyPr>
          <a:lstStyle>
            <a:lvl1pPr>
              <a:defRPr lang="en-US" b="1" dirty="0">
                <a:ln>
                  <a:noFill/>
                </a:ln>
              </a:defRPr>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2537986" y="4006828"/>
            <a:ext cx="5216614" cy="457200"/>
          </a:xfrm>
        </p:spPr>
        <p:txBody>
          <a:bodyPr vert="horz" lIns="0" tIns="0" rIns="0" bIns="0" rtlCol="0">
            <a:noAutofit/>
          </a:bodyPr>
          <a:lstStyle>
            <a:lvl1pPr>
              <a:defRPr lang="en-US" b="1" dirty="0">
                <a:ln>
                  <a:noFill/>
                </a:ln>
              </a:defRPr>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96079" y="7088124"/>
            <a:ext cx="5149095" cy="457200"/>
          </a:xfrm>
        </p:spPr>
        <p:txBody>
          <a:bodyPr vert="horz" lIns="0" tIns="0" rIns="0" bIns="0" rtlCol="0">
            <a:noAutofit/>
          </a:bodyPr>
          <a:lstStyle>
            <a:lvl1pPr>
              <a:defRPr lang="en-US" b="1" dirty="0">
                <a:ln>
                  <a:noFill/>
                </a:ln>
              </a:defRPr>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6599953" y="4648070"/>
            <a:ext cx="5211047" cy="1878058"/>
          </a:xfrm>
        </p:spPr>
        <p:txBody>
          <a:bodyPr vert="horz" lIns="0" tIns="0" rIns="0" bIns="0" rtlCol="0">
            <a:noAutofit/>
          </a:bodyPr>
          <a:lstStyle>
            <a:lvl1pPr>
              <a:lnSpc>
                <a:spcPct val="100000"/>
              </a:lnSpc>
              <a:spcBef>
                <a:spcPts val="0"/>
              </a:spcBef>
              <a:defRPr lang="en-US" sz="2250" dirty="0">
                <a:ln>
                  <a:noFill/>
                </a:ln>
              </a:defRPr>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2544391" y="4648070"/>
            <a:ext cx="5209337" cy="1725834"/>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702437" y="7732096"/>
            <a:ext cx="5209337" cy="1874519"/>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6601968" y="7091172"/>
            <a:ext cx="5148072" cy="457200"/>
          </a:xfrm>
        </p:spPr>
        <p:txBody>
          <a:bodyPr vert="horz" lIns="0" tIns="0" rIns="0" bIns="0" rtlCol="0">
            <a:noAutofit/>
          </a:bodyPr>
          <a:lstStyle>
            <a:lvl1pPr>
              <a:defRPr lang="en-US" b="1" dirty="0" smtClean="0">
                <a:ln>
                  <a:noFill/>
                </a:ln>
              </a:defRPr>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2536424" y="7091172"/>
            <a:ext cx="5148072" cy="457200"/>
          </a:xfrm>
        </p:spPr>
        <p:txBody>
          <a:bodyPr vert="horz" lIns="0" tIns="0" rIns="0" bIns="0" rtlCol="0">
            <a:noAutofit/>
          </a:bodyPr>
          <a:lstStyle>
            <a:lvl1pPr>
              <a:defRPr lang="en-US" b="1" dirty="0">
                <a:ln>
                  <a:noFill/>
                </a:ln>
              </a:defRPr>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6601968" y="7731252"/>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2545568" y="7731252"/>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94944" y="10136624"/>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704088" y="10779229"/>
            <a:ext cx="5212080" cy="1874519"/>
          </a:xfrm>
        </p:spPr>
        <p:txBody>
          <a:bodyPr vert="horz" lIns="0" tIns="0" rIns="0" bIns="0" rtlCol="0">
            <a:noAutofit/>
          </a:bodyPr>
          <a:lstStyle>
            <a:lvl1pPr>
              <a:lnSpc>
                <a:spcPct val="100000"/>
              </a:lnSpc>
              <a:spcBef>
                <a:spcPts val="0"/>
              </a:spcBef>
              <a:spcAft>
                <a:spcPts val="2250"/>
              </a:spcAft>
              <a:defRPr lang="en-US" sz="2250" dirty="0" smtClean="0">
                <a:ln>
                  <a:noFill/>
                </a:ln>
              </a:defRPr>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6601968" y="10140696"/>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6601968" y="10780776"/>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2536424" y="10140696"/>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2545568" y="10780776"/>
            <a:ext cx="5212080" cy="1874519"/>
          </a:xfrm>
        </p:spPr>
        <p:txBody>
          <a:bodyPr vert="horz" lIns="0" tIns="0" rIns="0" bIns="0" rtlCol="0">
            <a:noAutofit/>
          </a:bodyPr>
          <a:lstStyle>
            <a:lvl1pPr rtl="0">
              <a:lnSpc>
                <a:spcPct val="100000"/>
              </a:lnSpc>
              <a:spcBef>
                <a:spcPts val="0"/>
              </a:spcBef>
              <a:spcAft>
                <a:spcPts val="2250"/>
              </a:spcAft>
              <a:defRPr lang="en-US" sz="2250" smtClean="0">
                <a:ln>
                  <a:noFill/>
                </a:ln>
              </a:defRPr>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47" name="Text Placeholder 46">
            <a:extLst>
              <a:ext uri="{FF2B5EF4-FFF2-40B4-BE49-F238E27FC236}">
                <a16:creationId xmlns:a16="http://schemas.microsoft.com/office/drawing/2014/main" id="{03244868-E57D-484C-8B2E-5AC9963B5523}"/>
              </a:ext>
            </a:extLst>
          </p:cNvPr>
          <p:cNvSpPr>
            <a:spLocks noGrp="1"/>
          </p:cNvSpPr>
          <p:nvPr>
            <p:ph type="body" sz="quarter" idx="31" hasCustomPrompt="1"/>
          </p:nvPr>
        </p:nvSpPr>
        <p:spPr>
          <a:xfrm>
            <a:off x="6594184" y="1420621"/>
            <a:ext cx="5239512" cy="640080"/>
          </a:xfrm>
          <a:ln w="12700">
            <a:noFill/>
          </a:ln>
        </p:spPr>
        <p:txBody>
          <a:bodyPr vert="horz" lIns="0" tIns="0" rIns="0" bIns="0" rtlCol="0" anchor="t" anchorCtr="0">
            <a:noAutofit/>
          </a:bodyPr>
          <a:lstStyle>
            <a:lvl1pPr>
              <a:defRPr lang="en-US" sz="3750" dirty="0">
                <a:ln w="3175">
                  <a:noFill/>
                </a:ln>
              </a:defRPr>
            </a:lvl1pPr>
          </a:lstStyle>
          <a:p>
            <a:pPr lvl="0" fontAlgn="base"/>
            <a:r>
              <a:rPr lang="en-US"/>
              <a:t>Column 2 Title</a:t>
            </a:r>
          </a:p>
        </p:txBody>
      </p:sp>
      <p:sp>
        <p:nvSpPr>
          <p:cNvPr id="49" name="Text Placeholder 48">
            <a:extLst>
              <a:ext uri="{FF2B5EF4-FFF2-40B4-BE49-F238E27FC236}">
                <a16:creationId xmlns:a16="http://schemas.microsoft.com/office/drawing/2014/main" id="{0B481CBA-5CF9-5246-82CE-6C51AB09E528}"/>
              </a:ext>
            </a:extLst>
          </p:cNvPr>
          <p:cNvSpPr>
            <a:spLocks noGrp="1"/>
          </p:cNvSpPr>
          <p:nvPr>
            <p:ph type="body" sz="quarter" idx="32" hasCustomPrompt="1"/>
          </p:nvPr>
        </p:nvSpPr>
        <p:spPr>
          <a:xfrm>
            <a:off x="12536424" y="1420621"/>
            <a:ext cx="5239512" cy="640080"/>
          </a:xfrm>
          <a:ln w="12700">
            <a:noFill/>
          </a:ln>
        </p:spPr>
        <p:txBody>
          <a:bodyPr vert="horz" lIns="0" tIns="0" rIns="0" bIns="0" rtlCol="0" anchor="t" anchorCtr="0">
            <a:noAutofit/>
          </a:bodyPr>
          <a:lstStyle>
            <a:lvl1pPr>
              <a:defRPr lang="en-US" sz="3750" dirty="0">
                <a:ln w="3175">
                  <a:noFill/>
                </a:ln>
              </a:defRPr>
            </a:lvl1pPr>
          </a:lstStyle>
          <a:p>
            <a:pPr lvl="0" fontAlgn="base"/>
            <a:r>
              <a:rPr lang="en-US"/>
              <a:t>Column 3 Title</a:t>
            </a:r>
          </a:p>
        </p:txBody>
      </p:sp>
      <p:sp>
        <p:nvSpPr>
          <p:cNvPr id="51" name="Text Placeholder 50">
            <a:extLst>
              <a:ext uri="{FF2B5EF4-FFF2-40B4-BE49-F238E27FC236}">
                <a16:creationId xmlns:a16="http://schemas.microsoft.com/office/drawing/2014/main" id="{C897B2BF-8327-2F42-9060-D59120220B10}"/>
              </a:ext>
            </a:extLst>
          </p:cNvPr>
          <p:cNvSpPr>
            <a:spLocks noGrp="1"/>
          </p:cNvSpPr>
          <p:nvPr>
            <p:ph type="body" sz="quarter" idx="33" hasCustomPrompt="1"/>
          </p:nvPr>
        </p:nvSpPr>
        <p:spPr>
          <a:xfrm>
            <a:off x="687194" y="1420621"/>
            <a:ext cx="5239512" cy="640080"/>
          </a:xfrm>
          <a:ln w="12700">
            <a:noFill/>
          </a:ln>
        </p:spPr>
        <p:txBody>
          <a:bodyPr vert="horz" lIns="0" tIns="0" rIns="0" bIns="0" rtlCol="0" anchor="t" anchorCtr="0">
            <a:noAutofit/>
          </a:bodyPr>
          <a:lstStyle>
            <a:lvl1pPr>
              <a:defRPr lang="en-US" sz="3750" smtClean="0">
                <a:ln w="3175">
                  <a:noFill/>
                </a:ln>
              </a:defRPr>
            </a:lvl1pPr>
            <a:lvl2pPr>
              <a:defRPr lang="en-US" smtClean="0"/>
            </a:lvl2pPr>
            <a:lvl3pPr>
              <a:defRPr lang="en-US" smtClean="0"/>
            </a:lvl3pPr>
            <a:lvl4pPr>
              <a:defRPr lang="en-US" smtClean="0"/>
            </a:lvl4pPr>
            <a:lvl5pPr>
              <a:defRPr lang="en-US"/>
            </a:lvl5pPr>
          </a:lstStyle>
          <a:p>
            <a:pPr lvl="0" fontAlgn="base">
              <a:lnSpc>
                <a:spcPct val="100000"/>
              </a:lnSpc>
              <a:spcBef>
                <a:spcPts val="0"/>
              </a:spcBef>
              <a:spcAft>
                <a:spcPts val="3000"/>
              </a:spcAft>
            </a:pPr>
            <a:r>
              <a:rPr lang="en-US"/>
              <a:t>Column 1 Title</a:t>
            </a:r>
          </a:p>
        </p:txBody>
      </p:sp>
      <p:sp>
        <p:nvSpPr>
          <p:cNvPr id="2" name="Title 1">
            <a:extLst>
              <a:ext uri="{FF2B5EF4-FFF2-40B4-BE49-F238E27FC236}">
                <a16:creationId xmlns:a16="http://schemas.microsoft.com/office/drawing/2014/main" id="{48649C5D-D56C-4249-AF2A-F5F39E798F3F}"/>
              </a:ext>
            </a:extLst>
          </p:cNvPr>
          <p:cNvSpPr>
            <a:spLocks noGrp="1"/>
          </p:cNvSpPr>
          <p:nvPr>
            <p:ph type="title" hasCustomPrompt="1"/>
          </p:nvPr>
        </p:nvSpPr>
        <p:spPr>
          <a:xfrm>
            <a:off x="704850" y="545235"/>
            <a:ext cx="17048878" cy="835844"/>
          </a:xfrm>
        </p:spPr>
        <p:txBody>
          <a:bodyPr/>
          <a:lstStyle>
            <a:lvl1pPr>
              <a:defRPr>
                <a:ln w="9525">
                  <a:noFill/>
                </a:ln>
                <a:solidFill>
                  <a:schemeClr val="accent4"/>
                </a:solidFill>
              </a:defRPr>
            </a:lvl1pPr>
          </a:lstStyle>
          <a:p>
            <a:r>
              <a:rPr lang="en-US"/>
              <a:t>Title – single line only</a:t>
            </a:r>
          </a:p>
        </p:txBody>
      </p:sp>
      <p:pic>
        <p:nvPicPr>
          <p:cNvPr id="31" name="Picture 30">
            <a:extLst>
              <a:ext uri="{FF2B5EF4-FFF2-40B4-BE49-F238E27FC236}">
                <a16:creationId xmlns:a16="http://schemas.microsoft.com/office/drawing/2014/main" id="{F3037235-1245-EF4A-88D6-85EDBF53A7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282402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ide image no Gri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0" y="1"/>
            <a:ext cx="18135600" cy="37750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6" name="Picture Placeholder 15">
            <a:extLst>
              <a:ext uri="{FF2B5EF4-FFF2-40B4-BE49-F238E27FC236}">
                <a16:creationId xmlns:a16="http://schemas.microsoft.com/office/drawing/2014/main" id="{E7D95B2B-F8E6-DF49-975B-2D0856FD7834}"/>
              </a:ext>
            </a:extLst>
          </p:cNvPr>
          <p:cNvSpPr>
            <a:spLocks noGrp="1"/>
          </p:cNvSpPr>
          <p:nvPr userDrawn="1">
            <p:ph type="pic" sz="quarter" idx="13"/>
          </p:nvPr>
        </p:nvSpPr>
        <p:spPr>
          <a:xfrm>
            <a:off x="18142006" y="0"/>
            <a:ext cx="6235897" cy="13716000"/>
          </a:xfrm>
          <a:solidFill>
            <a:schemeClr val="bg1">
              <a:lumMod val="75000"/>
            </a:schemeClr>
          </a:solidFill>
        </p:spPr>
        <p:txBody>
          <a:bodyPr/>
          <a:lstStyle>
            <a:lvl1pPr>
              <a:defRPr>
                <a:ln>
                  <a:noFill/>
                </a:ln>
              </a:defRPr>
            </a:lvl1pPr>
          </a:lstStyle>
          <a:p>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702641" y="4648070"/>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n>
                  <a:noFill/>
                </a:ln>
              </a:defRPr>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95325" y="4006828"/>
            <a:ext cx="5216525" cy="457200"/>
          </a:xfrm>
        </p:spPr>
        <p:txBody>
          <a:bodyPr vert="horz" lIns="0" tIns="0" rIns="0" bIns="0" rtlCol="0">
            <a:noAutofit/>
          </a:bodyPr>
          <a:lstStyle>
            <a:lvl1pPr>
              <a:defRPr lang="en-US" b="1" dirty="0">
                <a:ln>
                  <a:noFill/>
                </a:ln>
              </a:defRPr>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6594475" y="4006828"/>
            <a:ext cx="5216525" cy="457200"/>
          </a:xfrm>
        </p:spPr>
        <p:txBody>
          <a:bodyPr vert="horz" lIns="0" tIns="0" rIns="0" bIns="0" rtlCol="0">
            <a:noAutofit/>
          </a:bodyPr>
          <a:lstStyle>
            <a:lvl1pPr>
              <a:defRPr lang="en-US" b="1" dirty="0">
                <a:ln>
                  <a:noFill/>
                </a:ln>
              </a:defRPr>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2537986" y="4006828"/>
            <a:ext cx="5216614" cy="457200"/>
          </a:xfrm>
        </p:spPr>
        <p:txBody>
          <a:bodyPr vert="horz" lIns="0" tIns="0" rIns="0" bIns="0" rtlCol="0">
            <a:noAutofit/>
          </a:bodyPr>
          <a:lstStyle>
            <a:lvl1pPr>
              <a:defRPr lang="en-US" b="1" dirty="0">
                <a:ln>
                  <a:noFill/>
                </a:ln>
              </a:defRPr>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96079" y="7088124"/>
            <a:ext cx="5149095" cy="457200"/>
          </a:xfrm>
        </p:spPr>
        <p:txBody>
          <a:bodyPr vert="horz" lIns="0" tIns="0" rIns="0" bIns="0" rtlCol="0">
            <a:noAutofit/>
          </a:bodyPr>
          <a:lstStyle>
            <a:lvl1pPr>
              <a:defRPr lang="en-US" b="1" dirty="0">
                <a:ln>
                  <a:noFill/>
                </a:ln>
              </a:defRPr>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6599953" y="4648070"/>
            <a:ext cx="5211047" cy="1878058"/>
          </a:xfrm>
        </p:spPr>
        <p:txBody>
          <a:bodyPr vert="horz" lIns="0" tIns="0" rIns="0" bIns="0" rtlCol="0">
            <a:noAutofit/>
          </a:bodyPr>
          <a:lstStyle>
            <a:lvl1pPr>
              <a:lnSpc>
                <a:spcPct val="100000"/>
              </a:lnSpc>
              <a:spcBef>
                <a:spcPts val="0"/>
              </a:spcBef>
              <a:defRPr lang="en-US" sz="2250" dirty="0">
                <a:ln>
                  <a:noFill/>
                </a:ln>
              </a:defRPr>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2544391" y="4648070"/>
            <a:ext cx="5209337" cy="1725834"/>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702437" y="7732096"/>
            <a:ext cx="5209337" cy="1874519"/>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6601968" y="7091172"/>
            <a:ext cx="5148072" cy="457200"/>
          </a:xfrm>
        </p:spPr>
        <p:txBody>
          <a:bodyPr vert="horz" lIns="0" tIns="0" rIns="0" bIns="0" rtlCol="0">
            <a:noAutofit/>
          </a:bodyPr>
          <a:lstStyle>
            <a:lvl1pPr>
              <a:defRPr lang="en-US" b="1" dirty="0" smtClean="0">
                <a:ln>
                  <a:noFill/>
                </a:ln>
              </a:defRPr>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2536424" y="7091172"/>
            <a:ext cx="5148072" cy="457200"/>
          </a:xfrm>
        </p:spPr>
        <p:txBody>
          <a:bodyPr vert="horz" lIns="0" tIns="0" rIns="0" bIns="0" rtlCol="0">
            <a:noAutofit/>
          </a:bodyPr>
          <a:lstStyle>
            <a:lvl1pPr>
              <a:defRPr lang="en-US" b="1" dirty="0">
                <a:ln>
                  <a:noFill/>
                </a:ln>
              </a:defRPr>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6601968" y="7731252"/>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2545568" y="7731252"/>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94944" y="10136624"/>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704088" y="10779229"/>
            <a:ext cx="5212080" cy="1874519"/>
          </a:xfrm>
        </p:spPr>
        <p:txBody>
          <a:bodyPr vert="horz" lIns="0" tIns="0" rIns="0" bIns="0" rtlCol="0">
            <a:noAutofit/>
          </a:bodyPr>
          <a:lstStyle>
            <a:lvl1pPr>
              <a:lnSpc>
                <a:spcPct val="100000"/>
              </a:lnSpc>
              <a:spcBef>
                <a:spcPts val="0"/>
              </a:spcBef>
              <a:spcAft>
                <a:spcPts val="2250"/>
              </a:spcAft>
              <a:defRPr lang="en-US" sz="2250" dirty="0" smtClean="0">
                <a:ln>
                  <a:noFill/>
                </a:ln>
              </a:defRPr>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6601968" y="10140696"/>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6601968" y="10780776"/>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2536424" y="10140696"/>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2545568" y="10780776"/>
            <a:ext cx="5212080" cy="1874519"/>
          </a:xfrm>
        </p:spPr>
        <p:txBody>
          <a:bodyPr vert="horz" lIns="0" tIns="0" rIns="0" bIns="0" rtlCol="0">
            <a:noAutofit/>
          </a:bodyPr>
          <a:lstStyle>
            <a:lvl1pPr rtl="0">
              <a:lnSpc>
                <a:spcPct val="100000"/>
              </a:lnSpc>
              <a:spcBef>
                <a:spcPts val="0"/>
              </a:spcBef>
              <a:spcAft>
                <a:spcPts val="2250"/>
              </a:spcAft>
              <a:defRPr lang="en-US" sz="2250" smtClean="0">
                <a:ln>
                  <a:noFill/>
                </a:ln>
              </a:defRPr>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47" name="Text Placeholder 46">
            <a:extLst>
              <a:ext uri="{FF2B5EF4-FFF2-40B4-BE49-F238E27FC236}">
                <a16:creationId xmlns:a16="http://schemas.microsoft.com/office/drawing/2014/main" id="{03244868-E57D-484C-8B2E-5AC9963B5523}"/>
              </a:ext>
            </a:extLst>
          </p:cNvPr>
          <p:cNvSpPr>
            <a:spLocks noGrp="1"/>
          </p:cNvSpPr>
          <p:nvPr>
            <p:ph type="body" sz="quarter" idx="31" hasCustomPrompt="1"/>
          </p:nvPr>
        </p:nvSpPr>
        <p:spPr>
          <a:xfrm>
            <a:off x="6594184" y="1412674"/>
            <a:ext cx="5239512" cy="640080"/>
          </a:xfrm>
          <a:ln w="12700">
            <a:noFill/>
          </a:ln>
        </p:spPr>
        <p:txBody>
          <a:bodyPr vert="horz" lIns="0" tIns="0" rIns="0" bIns="0" rtlCol="0" anchor="t" anchorCtr="0">
            <a:noAutofit/>
          </a:bodyPr>
          <a:lstStyle>
            <a:lvl1pPr>
              <a:defRPr lang="en-US" sz="3750" dirty="0">
                <a:ln w="3175">
                  <a:noFill/>
                </a:ln>
              </a:defRPr>
            </a:lvl1pPr>
          </a:lstStyle>
          <a:p>
            <a:pPr lvl="0" fontAlgn="base"/>
            <a:r>
              <a:rPr lang="en-US"/>
              <a:t>Column 2 Title</a:t>
            </a:r>
          </a:p>
        </p:txBody>
      </p:sp>
      <p:sp>
        <p:nvSpPr>
          <p:cNvPr id="49" name="Text Placeholder 48">
            <a:extLst>
              <a:ext uri="{FF2B5EF4-FFF2-40B4-BE49-F238E27FC236}">
                <a16:creationId xmlns:a16="http://schemas.microsoft.com/office/drawing/2014/main" id="{0B481CBA-5CF9-5246-82CE-6C51AB09E528}"/>
              </a:ext>
            </a:extLst>
          </p:cNvPr>
          <p:cNvSpPr>
            <a:spLocks noGrp="1"/>
          </p:cNvSpPr>
          <p:nvPr>
            <p:ph type="body" sz="quarter" idx="32" hasCustomPrompt="1"/>
          </p:nvPr>
        </p:nvSpPr>
        <p:spPr>
          <a:xfrm>
            <a:off x="12536424" y="1412674"/>
            <a:ext cx="5239512" cy="640080"/>
          </a:xfrm>
          <a:ln w="12700">
            <a:noFill/>
          </a:ln>
        </p:spPr>
        <p:txBody>
          <a:bodyPr vert="horz" lIns="0" tIns="0" rIns="0" bIns="0" rtlCol="0" anchor="t" anchorCtr="0">
            <a:noAutofit/>
          </a:bodyPr>
          <a:lstStyle>
            <a:lvl1pPr>
              <a:defRPr lang="en-US" sz="3750" dirty="0">
                <a:ln w="3175">
                  <a:noFill/>
                </a:ln>
              </a:defRPr>
            </a:lvl1pPr>
          </a:lstStyle>
          <a:p>
            <a:pPr lvl="0" fontAlgn="base"/>
            <a:r>
              <a:rPr lang="en-US"/>
              <a:t>Column 3 Title</a:t>
            </a:r>
          </a:p>
        </p:txBody>
      </p:sp>
      <p:sp>
        <p:nvSpPr>
          <p:cNvPr id="51" name="Text Placeholder 50">
            <a:extLst>
              <a:ext uri="{FF2B5EF4-FFF2-40B4-BE49-F238E27FC236}">
                <a16:creationId xmlns:a16="http://schemas.microsoft.com/office/drawing/2014/main" id="{C897B2BF-8327-2F42-9060-D59120220B10}"/>
              </a:ext>
            </a:extLst>
          </p:cNvPr>
          <p:cNvSpPr>
            <a:spLocks noGrp="1"/>
          </p:cNvSpPr>
          <p:nvPr>
            <p:ph type="body" sz="quarter" idx="33" hasCustomPrompt="1"/>
          </p:nvPr>
        </p:nvSpPr>
        <p:spPr>
          <a:xfrm>
            <a:off x="687194" y="1412674"/>
            <a:ext cx="5239512" cy="640080"/>
          </a:xfrm>
          <a:ln w="12700">
            <a:noFill/>
          </a:ln>
        </p:spPr>
        <p:txBody>
          <a:bodyPr vert="horz" lIns="0" tIns="0" rIns="0" bIns="0" rtlCol="0" anchor="t" anchorCtr="0">
            <a:noAutofit/>
          </a:bodyPr>
          <a:lstStyle>
            <a:lvl1pPr>
              <a:defRPr lang="en-US" sz="3750" dirty="0">
                <a:ln w="3175">
                  <a:noFill/>
                </a:ln>
              </a:defRPr>
            </a:lvl1pPr>
          </a:lstStyle>
          <a:p>
            <a:pPr lvl="0" fontAlgn="base"/>
            <a:r>
              <a:rPr lang="en-US"/>
              <a:t>Column 1 Title</a:t>
            </a:r>
          </a:p>
        </p:txBody>
      </p:sp>
      <p:sp>
        <p:nvSpPr>
          <p:cNvPr id="2" name="Title 1">
            <a:extLst>
              <a:ext uri="{FF2B5EF4-FFF2-40B4-BE49-F238E27FC236}">
                <a16:creationId xmlns:a16="http://schemas.microsoft.com/office/drawing/2014/main" id="{9954F198-235B-2D4B-9853-15284809B3A6}"/>
              </a:ext>
            </a:extLst>
          </p:cNvPr>
          <p:cNvSpPr>
            <a:spLocks noGrp="1"/>
          </p:cNvSpPr>
          <p:nvPr>
            <p:ph type="title" hasCustomPrompt="1"/>
          </p:nvPr>
        </p:nvSpPr>
        <p:spPr>
          <a:xfrm>
            <a:off x="704850" y="545235"/>
            <a:ext cx="17071086" cy="834449"/>
          </a:xfrm>
        </p:spPr>
        <p:txBody>
          <a:bodyPr/>
          <a:lstStyle>
            <a:lvl1pPr>
              <a:defRPr>
                <a:ln w="9525">
                  <a:noFill/>
                </a:ln>
                <a:solidFill>
                  <a:schemeClr val="accent4"/>
                </a:solidFill>
              </a:defRPr>
            </a:lvl1pPr>
          </a:lstStyle>
          <a:p>
            <a:r>
              <a:rPr lang="en-US"/>
              <a:t>Title – single line only</a:t>
            </a:r>
          </a:p>
        </p:txBody>
      </p:sp>
      <p:pic>
        <p:nvPicPr>
          <p:cNvPr id="27" name="Picture 26">
            <a:extLst>
              <a:ext uri="{FF2B5EF4-FFF2-40B4-BE49-F238E27FC236}">
                <a16:creationId xmlns:a16="http://schemas.microsoft.com/office/drawing/2014/main" id="{5694CDEB-B4E2-8F47-8C15-1578E2887C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285006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2 Box_w Gri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6359A26-D16B-9144-8AF4-B8678112310D}"/>
              </a:ext>
            </a:extLst>
          </p:cNvPr>
          <p:cNvSpPr/>
          <p:nvPr userDrawn="1"/>
        </p:nvSpPr>
        <p:spPr>
          <a:xfrm>
            <a:off x="1" y="0"/>
            <a:ext cx="6295400" cy="1371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cxnSp>
        <p:nvCxnSpPr>
          <p:cNvPr id="6" name="Straight Connector 5">
            <a:extLst>
              <a:ext uri="{FF2B5EF4-FFF2-40B4-BE49-F238E27FC236}">
                <a16:creationId xmlns:a16="http://schemas.microsoft.com/office/drawing/2014/main" id="{DB91792E-D9C6-0842-B5D2-AB6103441074}"/>
              </a:ext>
            </a:extLst>
          </p:cNvPr>
          <p:cNvCxnSpPr>
            <a:cxnSpLocks/>
          </p:cNvCxnSpPr>
          <p:nvPr userDrawn="1"/>
        </p:nvCxnSpPr>
        <p:spPr>
          <a:xfrm>
            <a:off x="6295401" y="6505575"/>
            <a:ext cx="18105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35C0728-CF43-C844-AE04-2F206D988301}"/>
              </a:ext>
            </a:extLst>
          </p:cNvPr>
          <p:cNvCxnSpPr>
            <a:cxnSpLocks/>
          </p:cNvCxnSpPr>
          <p:nvPr userDrawn="1"/>
        </p:nvCxnSpPr>
        <p:spPr>
          <a:xfrm>
            <a:off x="6295401" y="9553575"/>
            <a:ext cx="18105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129C95-CFB7-9740-B822-879C47290C2E}"/>
              </a:ext>
            </a:extLst>
          </p:cNvPr>
          <p:cNvCxnSpPr>
            <a:cxnSpLocks/>
          </p:cNvCxnSpPr>
          <p:nvPr userDrawn="1"/>
        </p:nvCxnSpPr>
        <p:spPr>
          <a:xfrm>
            <a:off x="12186872" y="0"/>
            <a:ext cx="0" cy="13716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A72A02-7E41-714D-8F3D-24D9EF3C6324}"/>
              </a:ext>
            </a:extLst>
          </p:cNvPr>
          <p:cNvCxnSpPr>
            <a:cxnSpLocks/>
          </p:cNvCxnSpPr>
          <p:nvPr userDrawn="1"/>
        </p:nvCxnSpPr>
        <p:spPr>
          <a:xfrm>
            <a:off x="18133403" y="0"/>
            <a:ext cx="0" cy="13716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6611687" y="1258912"/>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n>
                  <a:noFill/>
                </a:ln>
              </a:defRPr>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604371" y="617670"/>
            <a:ext cx="5216525" cy="457200"/>
          </a:xfrm>
        </p:spPr>
        <p:txBody>
          <a:bodyPr vert="horz" lIns="0" tIns="0" rIns="0" bIns="0" rtlCol="0">
            <a:noAutofit/>
          </a:bodyPr>
          <a:lstStyle>
            <a:lvl1pPr>
              <a:defRPr lang="en-US" b="1" dirty="0">
                <a:ln>
                  <a:noFill/>
                </a:ln>
              </a:defRPr>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12538446" y="617670"/>
            <a:ext cx="5216525" cy="457200"/>
          </a:xfrm>
        </p:spPr>
        <p:txBody>
          <a:bodyPr vert="horz" lIns="0" tIns="0" rIns="0" bIns="0" rtlCol="0">
            <a:noAutofit/>
          </a:bodyPr>
          <a:lstStyle>
            <a:lvl1pPr>
              <a:defRPr lang="en-US" b="1" dirty="0">
                <a:ln>
                  <a:noFill/>
                </a:ln>
              </a:defRPr>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8453382" y="617670"/>
            <a:ext cx="5216614" cy="457200"/>
          </a:xfrm>
        </p:spPr>
        <p:txBody>
          <a:bodyPr vert="horz" lIns="0" tIns="0" rIns="0" bIns="0" rtlCol="0">
            <a:noAutofit/>
          </a:bodyPr>
          <a:lstStyle>
            <a:lvl1pPr>
              <a:defRPr lang="en-US" b="1" dirty="0">
                <a:ln>
                  <a:noFill/>
                </a:ln>
              </a:defRPr>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605125" y="3698966"/>
            <a:ext cx="5149095" cy="457200"/>
          </a:xfrm>
        </p:spPr>
        <p:txBody>
          <a:bodyPr vert="horz" lIns="0" tIns="0" rIns="0" bIns="0" rtlCol="0">
            <a:noAutofit/>
          </a:bodyPr>
          <a:lstStyle>
            <a:lvl1pPr>
              <a:defRPr lang="en-US" b="1" dirty="0">
                <a:ln>
                  <a:noFill/>
                </a:ln>
              </a:defRPr>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12543924" y="1258912"/>
            <a:ext cx="5211047" cy="1878058"/>
          </a:xfrm>
        </p:spPr>
        <p:txBody>
          <a:bodyPr vert="horz" lIns="0" tIns="0" rIns="0" bIns="0" rtlCol="0">
            <a:noAutofit/>
          </a:bodyPr>
          <a:lstStyle>
            <a:lvl1pPr>
              <a:lnSpc>
                <a:spcPct val="100000"/>
              </a:lnSpc>
              <a:spcBef>
                <a:spcPts val="0"/>
              </a:spcBef>
              <a:defRPr lang="en-US" sz="2250" dirty="0">
                <a:ln>
                  <a:noFill/>
                </a:ln>
              </a:defRPr>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8459787" y="1258912"/>
            <a:ext cx="5209337" cy="1725834"/>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6611483" y="4342094"/>
            <a:ext cx="5209337" cy="1874519"/>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12545939" y="3702014"/>
            <a:ext cx="5148072" cy="457200"/>
          </a:xfrm>
        </p:spPr>
        <p:txBody>
          <a:bodyPr vert="horz" lIns="0" tIns="0" rIns="0" bIns="0" rtlCol="0">
            <a:noAutofit/>
          </a:bodyPr>
          <a:lstStyle>
            <a:lvl1pPr>
              <a:defRPr lang="en-US" b="1" dirty="0" smtClean="0">
                <a:ln>
                  <a:noFill/>
                </a:ln>
              </a:defRPr>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8451820" y="3702014"/>
            <a:ext cx="5148072" cy="457200"/>
          </a:xfrm>
        </p:spPr>
        <p:txBody>
          <a:bodyPr vert="horz" lIns="0" tIns="0" rIns="0" bIns="0" rtlCol="0">
            <a:noAutofit/>
          </a:bodyPr>
          <a:lstStyle>
            <a:lvl1pPr>
              <a:defRPr lang="en-US" b="1" dirty="0">
                <a:ln>
                  <a:noFill/>
                </a:ln>
              </a:defRPr>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12545939" y="4342094"/>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8460964" y="4342094"/>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603990" y="6747466"/>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6613134" y="7390071"/>
            <a:ext cx="5212080" cy="1874519"/>
          </a:xfrm>
        </p:spPr>
        <p:txBody>
          <a:bodyPr vert="horz" lIns="0" tIns="0" rIns="0" bIns="0" rtlCol="0">
            <a:noAutofit/>
          </a:bodyPr>
          <a:lstStyle>
            <a:lvl1pPr>
              <a:lnSpc>
                <a:spcPct val="100000"/>
              </a:lnSpc>
              <a:spcBef>
                <a:spcPts val="0"/>
              </a:spcBef>
              <a:spcAft>
                <a:spcPts val="2250"/>
              </a:spcAft>
              <a:defRPr lang="en-US" sz="2250" dirty="0" smtClean="0">
                <a:ln>
                  <a:noFill/>
                </a:ln>
              </a:defRPr>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12545939" y="6751538"/>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12545939" y="7391618"/>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8451820" y="6751538"/>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8460964" y="7391618"/>
            <a:ext cx="5212080" cy="1874519"/>
          </a:xfrm>
        </p:spPr>
        <p:txBody>
          <a:bodyPr vert="horz" lIns="0" tIns="0" rIns="0" bIns="0" rtlCol="0">
            <a:noAutofit/>
          </a:bodyPr>
          <a:lstStyle>
            <a:lvl1pPr rtl="0">
              <a:lnSpc>
                <a:spcPct val="100000"/>
              </a:lnSpc>
              <a:spcBef>
                <a:spcPts val="0"/>
              </a:spcBef>
              <a:spcAft>
                <a:spcPts val="2250"/>
              </a:spcAft>
              <a:defRPr lang="en-US" sz="2250" smtClean="0">
                <a:ln>
                  <a:noFill/>
                </a:ln>
              </a:defRPr>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2" name="Title 1">
            <a:extLst>
              <a:ext uri="{FF2B5EF4-FFF2-40B4-BE49-F238E27FC236}">
                <a16:creationId xmlns:a16="http://schemas.microsoft.com/office/drawing/2014/main" id="{0BB0AE6A-565E-014A-B797-A435DB25F9C4}"/>
              </a:ext>
            </a:extLst>
          </p:cNvPr>
          <p:cNvSpPr>
            <a:spLocks noGrp="1"/>
          </p:cNvSpPr>
          <p:nvPr>
            <p:ph type="title"/>
          </p:nvPr>
        </p:nvSpPr>
        <p:spPr/>
        <p:txBody>
          <a:bodyPr/>
          <a:lstStyle>
            <a:lvl1pPr>
              <a:defRPr>
                <a:ln w="9525">
                  <a:noFill/>
                </a:ln>
                <a:solidFill>
                  <a:schemeClr val="bg1"/>
                </a:solidFill>
              </a:defRPr>
            </a:lvl1pPr>
          </a:lstStyle>
          <a:p>
            <a:r>
              <a:rPr lang="en-US"/>
              <a:t>Click to edit Master title style</a:t>
            </a:r>
          </a:p>
        </p:txBody>
      </p:sp>
      <p:cxnSp>
        <p:nvCxnSpPr>
          <p:cNvPr id="38" name="Straight Connector 37">
            <a:extLst>
              <a:ext uri="{FF2B5EF4-FFF2-40B4-BE49-F238E27FC236}">
                <a16:creationId xmlns:a16="http://schemas.microsoft.com/office/drawing/2014/main" id="{BE27F266-635C-7947-A0DF-5DD6755CBD47}"/>
              </a:ext>
            </a:extLst>
          </p:cNvPr>
          <p:cNvCxnSpPr>
            <a:cxnSpLocks/>
          </p:cNvCxnSpPr>
          <p:nvPr userDrawn="1"/>
        </p:nvCxnSpPr>
        <p:spPr>
          <a:xfrm>
            <a:off x="6295401" y="3422405"/>
            <a:ext cx="18105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18FB81DB-7F4C-FD4D-ABDC-47D9A0DC913C}"/>
              </a:ext>
            </a:extLst>
          </p:cNvPr>
          <p:cNvSpPr>
            <a:spLocks noGrp="1"/>
          </p:cNvSpPr>
          <p:nvPr>
            <p:ph type="body" sz="quarter" idx="31" hasCustomPrompt="1"/>
          </p:nvPr>
        </p:nvSpPr>
        <p:spPr>
          <a:xfrm>
            <a:off x="6601968" y="9788271"/>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10</a:t>
            </a:r>
          </a:p>
        </p:txBody>
      </p:sp>
      <p:sp>
        <p:nvSpPr>
          <p:cNvPr id="12" name="Text Placeholder 11">
            <a:extLst>
              <a:ext uri="{FF2B5EF4-FFF2-40B4-BE49-F238E27FC236}">
                <a16:creationId xmlns:a16="http://schemas.microsoft.com/office/drawing/2014/main" id="{E852F49B-A88B-4648-8266-2EF8E72C8A9F}"/>
              </a:ext>
            </a:extLst>
          </p:cNvPr>
          <p:cNvSpPr>
            <a:spLocks noGrp="1"/>
          </p:cNvSpPr>
          <p:nvPr>
            <p:ph type="body" sz="quarter" idx="32" hasCustomPrompt="1"/>
          </p:nvPr>
        </p:nvSpPr>
        <p:spPr>
          <a:xfrm>
            <a:off x="6601968" y="10428351"/>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14" name="Text Placeholder 13">
            <a:extLst>
              <a:ext uri="{FF2B5EF4-FFF2-40B4-BE49-F238E27FC236}">
                <a16:creationId xmlns:a16="http://schemas.microsoft.com/office/drawing/2014/main" id="{64EA1F87-1F5C-9146-B3DB-73D413825A7A}"/>
              </a:ext>
            </a:extLst>
          </p:cNvPr>
          <p:cNvSpPr>
            <a:spLocks noGrp="1"/>
          </p:cNvSpPr>
          <p:nvPr>
            <p:ph type="body" sz="quarter" idx="33" hasCustomPrompt="1"/>
          </p:nvPr>
        </p:nvSpPr>
        <p:spPr>
          <a:xfrm>
            <a:off x="12571349" y="9788271"/>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11</a:t>
            </a:r>
          </a:p>
        </p:txBody>
      </p:sp>
      <p:sp>
        <p:nvSpPr>
          <p:cNvPr id="27" name="Text Placeholder 26">
            <a:extLst>
              <a:ext uri="{FF2B5EF4-FFF2-40B4-BE49-F238E27FC236}">
                <a16:creationId xmlns:a16="http://schemas.microsoft.com/office/drawing/2014/main" id="{A35AA875-411D-C642-A16F-75970CA7F735}"/>
              </a:ext>
            </a:extLst>
          </p:cNvPr>
          <p:cNvSpPr>
            <a:spLocks noGrp="1"/>
          </p:cNvSpPr>
          <p:nvPr>
            <p:ph type="body" sz="quarter" idx="34" hasCustomPrompt="1"/>
          </p:nvPr>
        </p:nvSpPr>
        <p:spPr>
          <a:xfrm>
            <a:off x="12580493" y="10428351"/>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spcBef>
                <a:spcPts val="0"/>
              </a:spcBef>
              <a:spcAft>
                <a:spcPts val="2250"/>
              </a:spcAft>
              <a:defRPr lang="en-US" sz="2250" smtClean="0"/>
            </a:lvl2pPr>
            <a:lvl3pPr>
              <a:spcBef>
                <a:spcPts val="0"/>
              </a:spcBef>
              <a:spcAft>
                <a:spcPts val="2250"/>
              </a:spcAft>
              <a:defRPr lang="en-US" sz="2250" smtClean="0"/>
            </a:lvl3pPr>
            <a:lvl4pPr>
              <a:spcBef>
                <a:spcPts val="0"/>
              </a:spcBef>
              <a:spcAft>
                <a:spcPts val="2250"/>
              </a:spcAft>
              <a:defRPr lang="en-US" sz="2250" smtClean="0"/>
            </a:lvl4pPr>
            <a:lvl5pPr>
              <a:spcBef>
                <a:spcPts val="0"/>
              </a:spcBef>
              <a:spcAft>
                <a:spcPts val="2250"/>
              </a:spcAft>
              <a:defRPr lang="en-US" sz="2250"/>
            </a:lvl5pPr>
          </a:lstStyle>
          <a:p>
            <a:pPr lvl="0">
              <a:lnSpc>
                <a:spcPct val="100000"/>
              </a:lnSpc>
              <a:spcBef>
                <a:spcPts val="0"/>
              </a:spcBef>
              <a:spcAft>
                <a:spcPts val="2250"/>
              </a:spcAft>
            </a:pPr>
            <a:r>
              <a:rPr lang="en-US"/>
              <a:t>Text Here. Use either header or text if icons are used, not both.</a:t>
            </a:r>
          </a:p>
        </p:txBody>
      </p:sp>
      <p:sp>
        <p:nvSpPr>
          <p:cNvPr id="40" name="Text Placeholder 39">
            <a:extLst>
              <a:ext uri="{FF2B5EF4-FFF2-40B4-BE49-F238E27FC236}">
                <a16:creationId xmlns:a16="http://schemas.microsoft.com/office/drawing/2014/main" id="{86CADF7C-1F24-E54F-BAD3-D1125B11B70F}"/>
              </a:ext>
            </a:extLst>
          </p:cNvPr>
          <p:cNvSpPr>
            <a:spLocks noGrp="1"/>
          </p:cNvSpPr>
          <p:nvPr>
            <p:ph type="body" sz="quarter" idx="35" hasCustomPrompt="1"/>
          </p:nvPr>
        </p:nvSpPr>
        <p:spPr>
          <a:xfrm>
            <a:off x="18457799" y="9788271"/>
            <a:ext cx="5148072" cy="457200"/>
          </a:xfrm>
        </p:spPr>
        <p:txBody>
          <a:bodyPr vert="horz" lIns="0" tIns="0" rIns="0" bIns="0" rtlCol="0">
            <a:noAutofit/>
          </a:bodyPr>
          <a:lstStyle>
            <a:lvl1pPr>
              <a:defRPr lang="en-US" b="1" dirty="0">
                <a:ln>
                  <a:noFill/>
                </a:ln>
              </a:defRPr>
            </a:lvl1pPr>
          </a:lstStyle>
          <a:p>
            <a:pPr lvl="0"/>
            <a:r>
              <a:rPr lang="en-US"/>
              <a:t>Header 12</a:t>
            </a:r>
          </a:p>
        </p:txBody>
      </p:sp>
      <p:sp>
        <p:nvSpPr>
          <p:cNvPr id="44" name="Text Placeholder 43">
            <a:extLst>
              <a:ext uri="{FF2B5EF4-FFF2-40B4-BE49-F238E27FC236}">
                <a16:creationId xmlns:a16="http://schemas.microsoft.com/office/drawing/2014/main" id="{443D3630-BCA7-5146-828D-5ACCB24DB794}"/>
              </a:ext>
            </a:extLst>
          </p:cNvPr>
          <p:cNvSpPr>
            <a:spLocks noGrp="1"/>
          </p:cNvSpPr>
          <p:nvPr>
            <p:ph type="body" sz="quarter" idx="36" hasCustomPrompt="1"/>
          </p:nvPr>
        </p:nvSpPr>
        <p:spPr>
          <a:xfrm>
            <a:off x="18454624" y="10428351"/>
            <a:ext cx="5212080" cy="1874519"/>
          </a:xfrm>
        </p:spPr>
        <p:txBody>
          <a:bodyPr vert="horz" lIns="0" tIns="0" rIns="0" bIns="0" rtlCol="0">
            <a:noAutofit/>
          </a:bodyPr>
          <a:lstStyle>
            <a:lvl1pPr>
              <a:defRPr lang="en-US" sz="2250" dirty="0" smtClean="0">
                <a:ln>
                  <a:noFill/>
                </a:ln>
              </a:defRPr>
            </a:lvl1pPr>
            <a:lvl2pPr>
              <a:defRPr lang="en-US" sz="2250" dirty="0" smtClean="0"/>
            </a:lvl2pPr>
            <a:lvl3pPr>
              <a:defRPr lang="en-US" sz="2250" dirty="0" smtClean="0"/>
            </a:lvl3pPr>
            <a:lvl4pPr>
              <a:defRPr lang="en-US" sz="2250" dirty="0" smtClean="0"/>
            </a:lvl4pPr>
            <a:lvl5pPr>
              <a:defRPr lang="en-US" sz="2250" dirty="0"/>
            </a:lvl5pPr>
          </a:lstStyle>
          <a:p>
            <a:pPr lvl="0">
              <a:lnSpc>
                <a:spcPct val="100000"/>
              </a:lnSpc>
              <a:spcBef>
                <a:spcPts val="0"/>
              </a:spcBef>
              <a:spcAft>
                <a:spcPts val="2250"/>
              </a:spcAft>
            </a:pPr>
            <a:r>
              <a:rPr lang="en-US"/>
              <a:t>Text Here. Use either header or text if icons are used, not both.</a:t>
            </a:r>
          </a:p>
        </p:txBody>
      </p:sp>
      <p:pic>
        <p:nvPicPr>
          <p:cNvPr id="42" name="Picture 41">
            <a:extLst>
              <a:ext uri="{FF2B5EF4-FFF2-40B4-BE49-F238E27FC236}">
                <a16:creationId xmlns:a16="http://schemas.microsoft.com/office/drawing/2014/main" id="{BC4010F6-A7C0-9C45-9FDE-9E17146700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324175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2 Box_no Gri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6359A26-D16B-9144-8AF4-B8678112310D}"/>
              </a:ext>
            </a:extLst>
          </p:cNvPr>
          <p:cNvSpPr/>
          <p:nvPr userDrawn="1"/>
        </p:nvSpPr>
        <p:spPr>
          <a:xfrm>
            <a:off x="1" y="0"/>
            <a:ext cx="6295400" cy="1371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n>
                <a:noFill/>
              </a:ln>
            </a:endParaRPr>
          </a:p>
        </p:txBody>
      </p: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6611687" y="1258912"/>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n>
                  <a:noFill/>
                </a:ln>
              </a:defRPr>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604371" y="617670"/>
            <a:ext cx="5216525" cy="457200"/>
          </a:xfrm>
        </p:spPr>
        <p:txBody>
          <a:bodyPr vert="horz" lIns="0" tIns="0" rIns="0" bIns="0" rtlCol="0">
            <a:noAutofit/>
          </a:bodyPr>
          <a:lstStyle>
            <a:lvl1pPr>
              <a:defRPr lang="en-US" b="1" dirty="0">
                <a:ln>
                  <a:noFill/>
                </a:ln>
              </a:defRPr>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12538446" y="617670"/>
            <a:ext cx="5216525" cy="457200"/>
          </a:xfrm>
        </p:spPr>
        <p:txBody>
          <a:bodyPr vert="horz" lIns="0" tIns="0" rIns="0" bIns="0" rtlCol="0">
            <a:noAutofit/>
          </a:bodyPr>
          <a:lstStyle>
            <a:lvl1pPr>
              <a:defRPr lang="en-US" b="1" dirty="0">
                <a:ln>
                  <a:noFill/>
                </a:ln>
              </a:defRPr>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8453382" y="617670"/>
            <a:ext cx="5216614" cy="457200"/>
          </a:xfrm>
        </p:spPr>
        <p:txBody>
          <a:bodyPr vert="horz" lIns="0" tIns="0" rIns="0" bIns="0" rtlCol="0">
            <a:noAutofit/>
          </a:bodyPr>
          <a:lstStyle>
            <a:lvl1pPr>
              <a:defRPr lang="en-US" b="1" dirty="0">
                <a:ln>
                  <a:noFill/>
                </a:ln>
              </a:defRPr>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605125" y="3698966"/>
            <a:ext cx="5149095" cy="457200"/>
          </a:xfrm>
        </p:spPr>
        <p:txBody>
          <a:bodyPr vert="horz" lIns="0" tIns="0" rIns="0" bIns="0" rtlCol="0">
            <a:noAutofit/>
          </a:bodyPr>
          <a:lstStyle>
            <a:lvl1pPr>
              <a:defRPr lang="en-US" b="1" dirty="0">
                <a:ln>
                  <a:noFill/>
                </a:ln>
              </a:defRPr>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12543924" y="1258912"/>
            <a:ext cx="5211047" cy="1878058"/>
          </a:xfrm>
        </p:spPr>
        <p:txBody>
          <a:bodyPr vert="horz" lIns="0" tIns="0" rIns="0" bIns="0" rtlCol="0">
            <a:noAutofit/>
          </a:bodyPr>
          <a:lstStyle>
            <a:lvl1pPr>
              <a:lnSpc>
                <a:spcPct val="100000"/>
              </a:lnSpc>
              <a:spcBef>
                <a:spcPts val="0"/>
              </a:spcBef>
              <a:defRPr lang="en-US" sz="2250" dirty="0">
                <a:ln>
                  <a:noFill/>
                </a:ln>
              </a:defRPr>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8459787" y="1258912"/>
            <a:ext cx="5209337" cy="1725834"/>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6611483" y="4342094"/>
            <a:ext cx="5209337" cy="1874519"/>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12545939" y="3702014"/>
            <a:ext cx="5148072" cy="457200"/>
          </a:xfrm>
        </p:spPr>
        <p:txBody>
          <a:bodyPr vert="horz" lIns="0" tIns="0" rIns="0" bIns="0" rtlCol="0">
            <a:noAutofit/>
          </a:bodyPr>
          <a:lstStyle>
            <a:lvl1pPr>
              <a:defRPr lang="en-US" b="1" dirty="0" smtClean="0">
                <a:ln>
                  <a:noFill/>
                </a:ln>
              </a:defRPr>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8451820" y="3702014"/>
            <a:ext cx="5148072" cy="457200"/>
          </a:xfrm>
        </p:spPr>
        <p:txBody>
          <a:bodyPr vert="horz" lIns="0" tIns="0" rIns="0" bIns="0" rtlCol="0">
            <a:noAutofit/>
          </a:bodyPr>
          <a:lstStyle>
            <a:lvl1pPr>
              <a:defRPr lang="en-US" b="1" dirty="0">
                <a:ln>
                  <a:noFill/>
                </a:ln>
              </a:defRPr>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12545939" y="4342094"/>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8460964" y="4342094"/>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603990" y="6747466"/>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6613134" y="7390071"/>
            <a:ext cx="5212080" cy="1874519"/>
          </a:xfrm>
        </p:spPr>
        <p:txBody>
          <a:bodyPr vert="horz" lIns="0" tIns="0" rIns="0" bIns="0" rtlCol="0">
            <a:noAutofit/>
          </a:bodyPr>
          <a:lstStyle>
            <a:lvl1pPr>
              <a:lnSpc>
                <a:spcPct val="100000"/>
              </a:lnSpc>
              <a:spcBef>
                <a:spcPts val="0"/>
              </a:spcBef>
              <a:spcAft>
                <a:spcPts val="2250"/>
              </a:spcAft>
              <a:defRPr lang="en-US" sz="2250" dirty="0" smtClean="0">
                <a:ln>
                  <a:noFill/>
                </a:ln>
              </a:defRPr>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12545939" y="6751538"/>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12545939" y="7391618"/>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8451820" y="6751538"/>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8460964" y="7391618"/>
            <a:ext cx="5212080" cy="1874519"/>
          </a:xfrm>
        </p:spPr>
        <p:txBody>
          <a:bodyPr vert="horz" lIns="0" tIns="0" rIns="0" bIns="0" rtlCol="0">
            <a:noAutofit/>
          </a:bodyPr>
          <a:lstStyle>
            <a:lvl1pPr rtl="0">
              <a:lnSpc>
                <a:spcPct val="100000"/>
              </a:lnSpc>
              <a:spcBef>
                <a:spcPts val="0"/>
              </a:spcBef>
              <a:spcAft>
                <a:spcPts val="2250"/>
              </a:spcAft>
              <a:defRPr lang="en-US" sz="2250" smtClean="0">
                <a:ln>
                  <a:noFill/>
                </a:ln>
              </a:defRPr>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2" name="Title 1">
            <a:extLst>
              <a:ext uri="{FF2B5EF4-FFF2-40B4-BE49-F238E27FC236}">
                <a16:creationId xmlns:a16="http://schemas.microsoft.com/office/drawing/2014/main" id="{0BB0AE6A-565E-014A-B797-A435DB25F9C4}"/>
              </a:ext>
            </a:extLst>
          </p:cNvPr>
          <p:cNvSpPr>
            <a:spLocks noGrp="1"/>
          </p:cNvSpPr>
          <p:nvPr>
            <p:ph type="title"/>
          </p:nvPr>
        </p:nvSpPr>
        <p:spPr>
          <a:ln w="12700">
            <a:noFill/>
          </a:ln>
        </p:spPr>
        <p:txBody>
          <a:bodyPr vert="horz" lIns="0" tIns="0" rIns="0" bIns="0" rtlCol="0" anchor="t" anchorCtr="0">
            <a:noAutofit/>
          </a:bodyPr>
          <a:lstStyle>
            <a:lvl1pPr>
              <a:defRPr lang="en-US" dirty="0">
                <a:ln w="9525">
                  <a:noFill/>
                </a:ln>
                <a:solidFill>
                  <a:schemeClr val="bg1"/>
                </a:solidFill>
              </a:defRPr>
            </a:lvl1pPr>
          </a:lstStyle>
          <a:p>
            <a:pPr lvl="0"/>
            <a:r>
              <a:rPr lang="en-US"/>
              <a:t>Click to edit Master title style</a:t>
            </a:r>
          </a:p>
        </p:txBody>
      </p:sp>
      <p:sp>
        <p:nvSpPr>
          <p:cNvPr id="9" name="Text Placeholder 8">
            <a:extLst>
              <a:ext uri="{FF2B5EF4-FFF2-40B4-BE49-F238E27FC236}">
                <a16:creationId xmlns:a16="http://schemas.microsoft.com/office/drawing/2014/main" id="{18FB81DB-7F4C-FD4D-ABDC-47D9A0DC913C}"/>
              </a:ext>
            </a:extLst>
          </p:cNvPr>
          <p:cNvSpPr>
            <a:spLocks noGrp="1"/>
          </p:cNvSpPr>
          <p:nvPr>
            <p:ph type="body" sz="quarter" idx="31" hasCustomPrompt="1"/>
          </p:nvPr>
        </p:nvSpPr>
        <p:spPr>
          <a:xfrm>
            <a:off x="6601968" y="9788271"/>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10</a:t>
            </a:r>
          </a:p>
        </p:txBody>
      </p:sp>
      <p:sp>
        <p:nvSpPr>
          <p:cNvPr id="12" name="Text Placeholder 11">
            <a:extLst>
              <a:ext uri="{FF2B5EF4-FFF2-40B4-BE49-F238E27FC236}">
                <a16:creationId xmlns:a16="http://schemas.microsoft.com/office/drawing/2014/main" id="{E852F49B-A88B-4648-8266-2EF8E72C8A9F}"/>
              </a:ext>
            </a:extLst>
          </p:cNvPr>
          <p:cNvSpPr>
            <a:spLocks noGrp="1"/>
          </p:cNvSpPr>
          <p:nvPr>
            <p:ph type="body" sz="quarter" idx="32" hasCustomPrompt="1"/>
          </p:nvPr>
        </p:nvSpPr>
        <p:spPr>
          <a:xfrm>
            <a:off x="6601968" y="10428351"/>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14" name="Text Placeholder 13">
            <a:extLst>
              <a:ext uri="{FF2B5EF4-FFF2-40B4-BE49-F238E27FC236}">
                <a16:creationId xmlns:a16="http://schemas.microsoft.com/office/drawing/2014/main" id="{64EA1F87-1F5C-9146-B3DB-73D413825A7A}"/>
              </a:ext>
            </a:extLst>
          </p:cNvPr>
          <p:cNvSpPr>
            <a:spLocks noGrp="1"/>
          </p:cNvSpPr>
          <p:nvPr>
            <p:ph type="body" sz="quarter" idx="33" hasCustomPrompt="1"/>
          </p:nvPr>
        </p:nvSpPr>
        <p:spPr>
          <a:xfrm>
            <a:off x="12571349" y="9788271"/>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11</a:t>
            </a:r>
          </a:p>
        </p:txBody>
      </p:sp>
      <p:sp>
        <p:nvSpPr>
          <p:cNvPr id="27" name="Text Placeholder 26">
            <a:extLst>
              <a:ext uri="{FF2B5EF4-FFF2-40B4-BE49-F238E27FC236}">
                <a16:creationId xmlns:a16="http://schemas.microsoft.com/office/drawing/2014/main" id="{A35AA875-411D-C642-A16F-75970CA7F735}"/>
              </a:ext>
            </a:extLst>
          </p:cNvPr>
          <p:cNvSpPr>
            <a:spLocks noGrp="1"/>
          </p:cNvSpPr>
          <p:nvPr>
            <p:ph type="body" sz="quarter" idx="34" hasCustomPrompt="1"/>
          </p:nvPr>
        </p:nvSpPr>
        <p:spPr>
          <a:xfrm>
            <a:off x="12580493" y="10428351"/>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spcBef>
                <a:spcPts val="0"/>
              </a:spcBef>
              <a:spcAft>
                <a:spcPts val="2250"/>
              </a:spcAft>
              <a:defRPr lang="en-US" sz="2250" smtClean="0"/>
            </a:lvl2pPr>
            <a:lvl3pPr>
              <a:spcBef>
                <a:spcPts val="0"/>
              </a:spcBef>
              <a:spcAft>
                <a:spcPts val="2250"/>
              </a:spcAft>
              <a:defRPr lang="en-US" sz="2250" smtClean="0"/>
            </a:lvl3pPr>
            <a:lvl4pPr>
              <a:spcBef>
                <a:spcPts val="0"/>
              </a:spcBef>
              <a:spcAft>
                <a:spcPts val="2250"/>
              </a:spcAft>
              <a:defRPr lang="en-US" sz="2250" smtClean="0"/>
            </a:lvl4pPr>
            <a:lvl5pPr>
              <a:spcBef>
                <a:spcPts val="0"/>
              </a:spcBef>
              <a:spcAft>
                <a:spcPts val="2250"/>
              </a:spcAft>
              <a:defRPr lang="en-US" sz="2250"/>
            </a:lvl5pPr>
          </a:lstStyle>
          <a:p>
            <a:pPr lvl="0">
              <a:lnSpc>
                <a:spcPct val="100000"/>
              </a:lnSpc>
              <a:spcBef>
                <a:spcPts val="0"/>
              </a:spcBef>
              <a:spcAft>
                <a:spcPts val="2250"/>
              </a:spcAft>
            </a:pPr>
            <a:r>
              <a:rPr lang="en-US"/>
              <a:t>Text Here. Use either header or text if icons are used, not both.</a:t>
            </a:r>
          </a:p>
        </p:txBody>
      </p:sp>
      <p:sp>
        <p:nvSpPr>
          <p:cNvPr id="40" name="Text Placeholder 39">
            <a:extLst>
              <a:ext uri="{FF2B5EF4-FFF2-40B4-BE49-F238E27FC236}">
                <a16:creationId xmlns:a16="http://schemas.microsoft.com/office/drawing/2014/main" id="{86CADF7C-1F24-E54F-BAD3-D1125B11B70F}"/>
              </a:ext>
            </a:extLst>
          </p:cNvPr>
          <p:cNvSpPr>
            <a:spLocks noGrp="1"/>
          </p:cNvSpPr>
          <p:nvPr>
            <p:ph type="body" sz="quarter" idx="35" hasCustomPrompt="1"/>
          </p:nvPr>
        </p:nvSpPr>
        <p:spPr>
          <a:xfrm>
            <a:off x="18457799" y="9788271"/>
            <a:ext cx="5148072" cy="457200"/>
          </a:xfrm>
        </p:spPr>
        <p:txBody>
          <a:bodyPr vert="horz" lIns="0" tIns="0" rIns="0" bIns="0" rtlCol="0">
            <a:noAutofit/>
          </a:bodyPr>
          <a:lstStyle>
            <a:lvl1pPr>
              <a:defRPr lang="en-US" b="1" dirty="0">
                <a:ln>
                  <a:noFill/>
                </a:ln>
              </a:defRPr>
            </a:lvl1pPr>
          </a:lstStyle>
          <a:p>
            <a:pPr lvl="0"/>
            <a:r>
              <a:rPr lang="en-US"/>
              <a:t>Header 12</a:t>
            </a:r>
          </a:p>
        </p:txBody>
      </p:sp>
      <p:sp>
        <p:nvSpPr>
          <p:cNvPr id="44" name="Text Placeholder 43">
            <a:extLst>
              <a:ext uri="{FF2B5EF4-FFF2-40B4-BE49-F238E27FC236}">
                <a16:creationId xmlns:a16="http://schemas.microsoft.com/office/drawing/2014/main" id="{443D3630-BCA7-5146-828D-5ACCB24DB794}"/>
              </a:ext>
            </a:extLst>
          </p:cNvPr>
          <p:cNvSpPr>
            <a:spLocks noGrp="1"/>
          </p:cNvSpPr>
          <p:nvPr>
            <p:ph type="body" sz="quarter" idx="36" hasCustomPrompt="1"/>
          </p:nvPr>
        </p:nvSpPr>
        <p:spPr>
          <a:xfrm>
            <a:off x="18454624" y="10428351"/>
            <a:ext cx="5212080" cy="1874519"/>
          </a:xfrm>
        </p:spPr>
        <p:txBody>
          <a:bodyPr vert="horz" lIns="0" tIns="0" rIns="0" bIns="0" rtlCol="0">
            <a:noAutofit/>
          </a:bodyPr>
          <a:lstStyle>
            <a:lvl1pPr>
              <a:defRPr lang="en-US" sz="2250" dirty="0" smtClean="0">
                <a:ln>
                  <a:noFill/>
                </a:ln>
              </a:defRPr>
            </a:lvl1pPr>
            <a:lvl2pPr>
              <a:defRPr lang="en-US" sz="2250" dirty="0" smtClean="0"/>
            </a:lvl2pPr>
            <a:lvl3pPr>
              <a:defRPr lang="en-US" sz="2250" dirty="0" smtClean="0"/>
            </a:lvl3pPr>
            <a:lvl4pPr>
              <a:defRPr lang="en-US" sz="2250" dirty="0" smtClean="0"/>
            </a:lvl4pPr>
            <a:lvl5pPr>
              <a:defRPr lang="en-US" sz="2250" dirty="0"/>
            </a:lvl5pPr>
          </a:lstStyle>
          <a:p>
            <a:pPr lvl="0">
              <a:lnSpc>
                <a:spcPct val="100000"/>
              </a:lnSpc>
              <a:spcBef>
                <a:spcPts val="0"/>
              </a:spcBef>
              <a:spcAft>
                <a:spcPts val="2250"/>
              </a:spcAft>
            </a:pPr>
            <a:r>
              <a:rPr lang="en-US"/>
              <a:t>Text Here. Use either header or text if icons are used, not both.</a:t>
            </a:r>
          </a:p>
        </p:txBody>
      </p:sp>
      <p:pic>
        <p:nvPicPr>
          <p:cNvPr id="31" name="Picture 30">
            <a:extLst>
              <a:ext uri="{FF2B5EF4-FFF2-40B4-BE49-F238E27FC236}">
                <a16:creationId xmlns:a16="http://schemas.microsoft.com/office/drawing/2014/main" id="{02ACD010-698E-724A-99F5-A17CE8C5BF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56951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ostIt Image w Column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21AA0E-9E2E-CD48-B732-33823216CA71}"/>
              </a:ext>
            </a:extLst>
          </p:cNvPr>
          <p:cNvSpPr>
            <a:spLocks noGrp="1"/>
          </p:cNvSpPr>
          <p:nvPr>
            <p:ph type="pic" sz="quarter" idx="12"/>
          </p:nvPr>
        </p:nvSpPr>
        <p:spPr>
          <a:xfrm>
            <a:off x="0" y="4239"/>
            <a:ext cx="24387048" cy="9906000"/>
          </a:xfrm>
          <a:solidFill>
            <a:schemeClr val="bg1">
              <a:lumMod val="85000"/>
            </a:schemeClr>
          </a:solidFill>
        </p:spPr>
        <p:txBody>
          <a:bodyPr/>
          <a:lstStyle/>
          <a:p>
            <a:endParaRPr lang="en-US"/>
          </a:p>
        </p:txBody>
      </p:sp>
      <p:sp>
        <p:nvSpPr>
          <p:cNvPr id="2" name="Title 1">
            <a:extLst>
              <a:ext uri="{FF2B5EF4-FFF2-40B4-BE49-F238E27FC236}">
                <a16:creationId xmlns:a16="http://schemas.microsoft.com/office/drawing/2014/main" id="{AD5C2CD8-DC86-C544-8C8F-8AA6368F4C1E}"/>
              </a:ext>
            </a:extLst>
          </p:cNvPr>
          <p:cNvSpPr>
            <a:spLocks noGrp="1"/>
          </p:cNvSpPr>
          <p:nvPr>
            <p:ph type="title"/>
          </p:nvPr>
        </p:nvSpPr>
        <p:spPr>
          <a:xfrm>
            <a:off x="0" y="731520"/>
            <a:ext cx="6291072" cy="2049780"/>
          </a:xfrm>
          <a:solidFill>
            <a:schemeClr val="bg1"/>
          </a:solidFill>
        </p:spPr>
        <p:txBody>
          <a:bodyPr lIns="685800" tIns="146304" rIns="182880" bIns="182880"/>
          <a:lstStyle>
            <a:lvl1pPr>
              <a:defRPr>
                <a:ln w="9525">
                  <a:noFill/>
                </a:ln>
              </a:defRPr>
            </a:lvl1pPr>
          </a:lstStyle>
          <a:p>
            <a:r>
              <a:rPr lang="en-US"/>
              <a:t>Click to edit Master title style</a:t>
            </a:r>
          </a:p>
        </p:txBody>
      </p:sp>
      <p:sp>
        <p:nvSpPr>
          <p:cNvPr id="12" name="Text Placeholder 11">
            <a:extLst>
              <a:ext uri="{FF2B5EF4-FFF2-40B4-BE49-F238E27FC236}">
                <a16:creationId xmlns:a16="http://schemas.microsoft.com/office/drawing/2014/main" id="{DCC058C0-AC01-CB46-87CA-5136C7D81224}"/>
              </a:ext>
            </a:extLst>
          </p:cNvPr>
          <p:cNvSpPr>
            <a:spLocks noGrp="1"/>
          </p:cNvSpPr>
          <p:nvPr>
            <p:ph type="body" sz="quarter" idx="15" hasCustomPrompt="1"/>
          </p:nvPr>
        </p:nvSpPr>
        <p:spPr>
          <a:xfrm>
            <a:off x="6604000" y="10150475"/>
            <a:ext cx="5207000"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 Logo 1</a:t>
            </a:r>
          </a:p>
        </p:txBody>
      </p:sp>
      <p:sp>
        <p:nvSpPr>
          <p:cNvPr id="14" name="Text Placeholder 13">
            <a:extLst>
              <a:ext uri="{FF2B5EF4-FFF2-40B4-BE49-F238E27FC236}">
                <a16:creationId xmlns:a16="http://schemas.microsoft.com/office/drawing/2014/main" id="{3A174CE8-FAED-E344-9D43-F895B3880257}"/>
              </a:ext>
            </a:extLst>
          </p:cNvPr>
          <p:cNvSpPr>
            <a:spLocks noGrp="1"/>
          </p:cNvSpPr>
          <p:nvPr>
            <p:ph type="body" sz="quarter" idx="16" hasCustomPrompt="1"/>
          </p:nvPr>
        </p:nvSpPr>
        <p:spPr>
          <a:xfrm>
            <a:off x="6605334" y="10777566"/>
            <a:ext cx="5212080" cy="1874519"/>
          </a:xfrm>
        </p:spPr>
        <p:txBody>
          <a:bodyPr vert="horz" lIns="0" tIns="0" rIns="0" bIns="0" rtlCol="0">
            <a:noAutofit/>
          </a:bodyPr>
          <a:lstStyle>
            <a:lvl1pPr>
              <a:defRPr lang="en-US" sz="2250" dirty="0" smtClean="0"/>
            </a:lvl1pPr>
            <a:lvl2pPr>
              <a:defRPr lang="en-US" sz="2250" dirty="0" smtClean="0"/>
            </a:lvl2pPr>
            <a:lvl3pPr>
              <a:defRPr lang="en-US" sz="2250" dirty="0" smtClean="0"/>
            </a:lvl3pPr>
            <a:lvl4pPr>
              <a:defRPr lang="en-US" sz="2250" dirty="0" smtClean="0"/>
            </a:lvl4pPr>
            <a:lvl5pPr>
              <a:defRPr lang="en-US" sz="2250" dirty="0"/>
            </a:lvl5pPr>
          </a:lstStyle>
          <a:p>
            <a:pPr lvl="0">
              <a:spcAft>
                <a:spcPts val="2250"/>
              </a:spcAft>
            </a:pPr>
            <a:r>
              <a:rPr lang="en-US"/>
              <a:t>Text Here. Replace header with a logo/icon if needed.</a:t>
            </a:r>
          </a:p>
        </p:txBody>
      </p:sp>
      <p:sp>
        <p:nvSpPr>
          <p:cNvPr id="17" name="Text Placeholder 16">
            <a:extLst>
              <a:ext uri="{FF2B5EF4-FFF2-40B4-BE49-F238E27FC236}">
                <a16:creationId xmlns:a16="http://schemas.microsoft.com/office/drawing/2014/main" id="{90495CBD-86BD-F448-B412-5619D1E08B92}"/>
              </a:ext>
            </a:extLst>
          </p:cNvPr>
          <p:cNvSpPr>
            <a:spLocks noGrp="1"/>
          </p:cNvSpPr>
          <p:nvPr>
            <p:ph type="body" sz="quarter" idx="17" hasCustomPrompt="1"/>
          </p:nvPr>
        </p:nvSpPr>
        <p:spPr>
          <a:xfrm>
            <a:off x="12545314" y="10149840"/>
            <a:ext cx="5202936" cy="457200"/>
          </a:xfrm>
        </p:spPr>
        <p:txBody>
          <a:bodyPr vert="horz" lIns="0" tIns="0" rIns="0" bIns="0" rtlCol="0">
            <a:noAutofit/>
          </a:bodyPr>
          <a:lstStyle>
            <a:lvl1pPr>
              <a:defRPr lang="en-US" b="1" dirty="0" smtClean="0"/>
            </a:lvl1pPr>
            <a:lvl2pPr>
              <a:defRPr lang="en-US" dirty="0" smtClean="0"/>
            </a:lvl2pPr>
            <a:lvl3pPr>
              <a:defRPr lang="en-US" dirty="0" smtClean="0"/>
            </a:lvl3pPr>
            <a:lvl4pPr>
              <a:defRPr lang="en-US" dirty="0" smtClean="0"/>
            </a:lvl4pPr>
            <a:lvl5pPr>
              <a:defRPr lang="en-US" dirty="0"/>
            </a:lvl5pPr>
          </a:lstStyle>
          <a:p>
            <a:pPr lvl="0"/>
            <a:r>
              <a:rPr lang="en-US"/>
              <a:t>Header / Logo 2</a:t>
            </a:r>
          </a:p>
        </p:txBody>
      </p:sp>
      <p:sp>
        <p:nvSpPr>
          <p:cNvPr id="19" name="Text Placeholder 18">
            <a:extLst>
              <a:ext uri="{FF2B5EF4-FFF2-40B4-BE49-F238E27FC236}">
                <a16:creationId xmlns:a16="http://schemas.microsoft.com/office/drawing/2014/main" id="{C019A4AC-BDD1-5E47-B147-29012BDE337D}"/>
              </a:ext>
            </a:extLst>
          </p:cNvPr>
          <p:cNvSpPr>
            <a:spLocks noGrp="1"/>
          </p:cNvSpPr>
          <p:nvPr>
            <p:ph type="body" sz="quarter" idx="18" hasCustomPrompt="1"/>
          </p:nvPr>
        </p:nvSpPr>
        <p:spPr>
          <a:xfrm>
            <a:off x="12545568" y="10774807"/>
            <a:ext cx="5212080" cy="1874519"/>
          </a:xfrm>
        </p:spPr>
        <p:txBody>
          <a:bodyPr vert="horz" lIns="0" tIns="0" rIns="0" bIns="0" rtlCol="0">
            <a:noAutofit/>
          </a:bodyPr>
          <a:lstStyle>
            <a:lvl1pPr>
              <a:defRPr lang="en-US" sz="2250" dirty="0" smtClean="0"/>
            </a:lvl1pPr>
            <a:lvl2pPr>
              <a:defRPr lang="en-US" sz="2250" dirty="0" smtClean="0"/>
            </a:lvl2pPr>
            <a:lvl3pPr>
              <a:defRPr lang="en-US" sz="2250" dirty="0" smtClean="0"/>
            </a:lvl3pPr>
            <a:lvl4pPr>
              <a:defRPr lang="en-US" sz="2250" dirty="0" smtClean="0"/>
            </a:lvl4pPr>
            <a:lvl5pPr>
              <a:defRPr lang="en-US" sz="2250" dirty="0"/>
            </a:lvl5pPr>
          </a:lstStyle>
          <a:p>
            <a:pPr lvl="0">
              <a:spcAft>
                <a:spcPts val="2250"/>
              </a:spcAft>
            </a:pPr>
            <a:r>
              <a:rPr lang="en-US"/>
              <a:t>Text Here. Replace header with a logo/icon if needed.</a:t>
            </a:r>
          </a:p>
        </p:txBody>
      </p:sp>
      <p:sp>
        <p:nvSpPr>
          <p:cNvPr id="21" name="Text Placeholder 20">
            <a:extLst>
              <a:ext uri="{FF2B5EF4-FFF2-40B4-BE49-F238E27FC236}">
                <a16:creationId xmlns:a16="http://schemas.microsoft.com/office/drawing/2014/main" id="{23F25846-6125-3043-A992-08E3E149E901}"/>
              </a:ext>
            </a:extLst>
          </p:cNvPr>
          <p:cNvSpPr>
            <a:spLocks noGrp="1"/>
          </p:cNvSpPr>
          <p:nvPr>
            <p:ph type="body" sz="quarter" idx="19" hasCustomPrompt="1"/>
          </p:nvPr>
        </p:nvSpPr>
        <p:spPr>
          <a:xfrm>
            <a:off x="18451449" y="10149840"/>
            <a:ext cx="5202936" cy="457200"/>
          </a:xfrm>
        </p:spPr>
        <p:txBody>
          <a:bodyPr vert="horz" lIns="0" tIns="0" rIns="0" bIns="0" rtlCol="0">
            <a:noAutofit/>
          </a:bodyPr>
          <a:lstStyle>
            <a:lvl1pPr>
              <a:defRPr lang="en-US" b="1" smtClean="0"/>
            </a:lvl1pPr>
            <a:lvl2pPr>
              <a:defRPr lang="en-US" smtClean="0"/>
            </a:lvl2pPr>
            <a:lvl3pPr>
              <a:defRPr lang="en-US" smtClean="0"/>
            </a:lvl3pPr>
            <a:lvl4pPr>
              <a:defRPr lang="en-US" smtClean="0"/>
            </a:lvl4pPr>
            <a:lvl5pPr>
              <a:defRPr lang="en-US"/>
            </a:lvl5pPr>
          </a:lstStyle>
          <a:p>
            <a:pPr lvl="0"/>
            <a:r>
              <a:rPr lang="en-US"/>
              <a:t>Header / Logo 3</a:t>
            </a:r>
          </a:p>
        </p:txBody>
      </p:sp>
      <p:sp>
        <p:nvSpPr>
          <p:cNvPr id="23" name="Text Placeholder 22">
            <a:extLst>
              <a:ext uri="{FF2B5EF4-FFF2-40B4-BE49-F238E27FC236}">
                <a16:creationId xmlns:a16="http://schemas.microsoft.com/office/drawing/2014/main" id="{95B46F53-F64E-AC4D-B9A3-A430265FFAD6}"/>
              </a:ext>
            </a:extLst>
          </p:cNvPr>
          <p:cNvSpPr>
            <a:spLocks noGrp="1"/>
          </p:cNvSpPr>
          <p:nvPr>
            <p:ph type="body" sz="quarter" idx="20" hasCustomPrompt="1"/>
          </p:nvPr>
        </p:nvSpPr>
        <p:spPr>
          <a:xfrm>
            <a:off x="18452592" y="10780776"/>
            <a:ext cx="5212080" cy="1874519"/>
          </a:xfrm>
        </p:spPr>
        <p:txBody>
          <a:bodyPr vert="horz" lIns="0" tIns="0" rIns="0" bIns="0" rtlCol="0">
            <a:noAutofit/>
          </a:bodyPr>
          <a:lstStyle>
            <a:lvl1pPr>
              <a:defRPr lang="en-US" sz="2250" smtClean="0"/>
            </a:lvl1pPr>
            <a:lvl2pPr>
              <a:defRPr lang="en-US" sz="2250" smtClean="0"/>
            </a:lvl2pPr>
            <a:lvl3pPr>
              <a:defRPr lang="en-US" sz="2250" smtClean="0"/>
            </a:lvl3pPr>
            <a:lvl4pPr>
              <a:defRPr lang="en-US" sz="2250" smtClean="0"/>
            </a:lvl4pPr>
            <a:lvl5pPr>
              <a:defRPr lang="en-US" sz="2250"/>
            </a:lvl5pPr>
          </a:lstStyle>
          <a:p>
            <a:pPr lvl="0">
              <a:spcAft>
                <a:spcPts val="2250"/>
              </a:spcAft>
            </a:pPr>
            <a:r>
              <a:rPr lang="en-US"/>
              <a:t>Text Here. Replace header with a logo/icon if needed.</a:t>
            </a:r>
          </a:p>
        </p:txBody>
      </p:sp>
      <p:pic>
        <p:nvPicPr>
          <p:cNvPr id="11" name="Picture 10">
            <a:extLst>
              <a:ext uri="{FF2B5EF4-FFF2-40B4-BE49-F238E27FC236}">
                <a16:creationId xmlns:a16="http://schemas.microsoft.com/office/drawing/2014/main" id="{BF973EFA-B9D5-5E4D-96FA-35950C0733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283559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2 Box_w Grid &amp; Pic">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6359A26-D16B-9144-8AF4-B8678112310D}"/>
              </a:ext>
            </a:extLst>
          </p:cNvPr>
          <p:cNvSpPr/>
          <p:nvPr userDrawn="1"/>
        </p:nvSpPr>
        <p:spPr>
          <a:xfrm>
            <a:off x="1" y="0"/>
            <a:ext cx="6295400" cy="1371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Picture Placeholder 7">
            <a:extLst>
              <a:ext uri="{FF2B5EF4-FFF2-40B4-BE49-F238E27FC236}">
                <a16:creationId xmlns:a16="http://schemas.microsoft.com/office/drawing/2014/main" id="{335CBC09-D255-A542-B455-AA6374973C58}"/>
              </a:ext>
            </a:extLst>
          </p:cNvPr>
          <p:cNvSpPr>
            <a:spLocks noGrp="1"/>
          </p:cNvSpPr>
          <p:nvPr>
            <p:ph type="pic" sz="quarter" idx="37"/>
          </p:nvPr>
        </p:nvSpPr>
        <p:spPr>
          <a:xfrm>
            <a:off x="0" y="6858000"/>
            <a:ext cx="6291072" cy="6858000"/>
          </a:xfrm>
          <a:solidFill>
            <a:schemeClr val="bg1">
              <a:lumMod val="85000"/>
            </a:schemeClr>
          </a:solidFill>
        </p:spPr>
        <p:txBody>
          <a:bodyPr/>
          <a:lstStyle>
            <a:lvl1pPr>
              <a:defRPr>
                <a:ln>
                  <a:noFill/>
                </a:ln>
              </a:defRPr>
            </a:lvl1pPr>
          </a:lstStyle>
          <a:p>
            <a:endParaRPr lang="en-US"/>
          </a:p>
        </p:txBody>
      </p:sp>
      <p:cxnSp>
        <p:nvCxnSpPr>
          <p:cNvPr id="6" name="Straight Connector 5">
            <a:extLst>
              <a:ext uri="{FF2B5EF4-FFF2-40B4-BE49-F238E27FC236}">
                <a16:creationId xmlns:a16="http://schemas.microsoft.com/office/drawing/2014/main" id="{DB91792E-D9C6-0842-B5D2-AB6103441074}"/>
              </a:ext>
            </a:extLst>
          </p:cNvPr>
          <p:cNvCxnSpPr>
            <a:cxnSpLocks/>
          </p:cNvCxnSpPr>
          <p:nvPr userDrawn="1"/>
        </p:nvCxnSpPr>
        <p:spPr>
          <a:xfrm>
            <a:off x="6295401" y="6505575"/>
            <a:ext cx="18105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35C0728-CF43-C844-AE04-2F206D988301}"/>
              </a:ext>
            </a:extLst>
          </p:cNvPr>
          <p:cNvCxnSpPr>
            <a:cxnSpLocks/>
          </p:cNvCxnSpPr>
          <p:nvPr userDrawn="1"/>
        </p:nvCxnSpPr>
        <p:spPr>
          <a:xfrm>
            <a:off x="6295401" y="9553575"/>
            <a:ext cx="18105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129C95-CFB7-9740-B822-879C47290C2E}"/>
              </a:ext>
            </a:extLst>
          </p:cNvPr>
          <p:cNvCxnSpPr>
            <a:cxnSpLocks/>
          </p:cNvCxnSpPr>
          <p:nvPr userDrawn="1"/>
        </p:nvCxnSpPr>
        <p:spPr>
          <a:xfrm>
            <a:off x="12186872" y="0"/>
            <a:ext cx="0" cy="13716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A72A02-7E41-714D-8F3D-24D9EF3C6324}"/>
              </a:ext>
            </a:extLst>
          </p:cNvPr>
          <p:cNvCxnSpPr>
            <a:cxnSpLocks/>
          </p:cNvCxnSpPr>
          <p:nvPr userDrawn="1"/>
        </p:nvCxnSpPr>
        <p:spPr>
          <a:xfrm>
            <a:off x="18133403" y="0"/>
            <a:ext cx="0" cy="13716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6611687" y="1258912"/>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n>
                  <a:noFill/>
                </a:ln>
              </a:defRPr>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604371" y="617670"/>
            <a:ext cx="5216525" cy="457200"/>
          </a:xfrm>
        </p:spPr>
        <p:txBody>
          <a:bodyPr vert="horz" lIns="0" tIns="0" rIns="0" bIns="0" rtlCol="0">
            <a:noAutofit/>
          </a:bodyPr>
          <a:lstStyle>
            <a:lvl1pPr>
              <a:defRPr lang="en-US" b="1" dirty="0">
                <a:ln>
                  <a:noFill/>
                </a:ln>
              </a:defRPr>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12538446" y="617670"/>
            <a:ext cx="5216525" cy="457200"/>
          </a:xfrm>
        </p:spPr>
        <p:txBody>
          <a:bodyPr vert="horz" lIns="0" tIns="0" rIns="0" bIns="0" rtlCol="0">
            <a:noAutofit/>
          </a:bodyPr>
          <a:lstStyle>
            <a:lvl1pPr>
              <a:defRPr lang="en-US" b="1" dirty="0">
                <a:ln>
                  <a:noFill/>
                </a:ln>
              </a:defRPr>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8453382" y="617670"/>
            <a:ext cx="5216614" cy="457200"/>
          </a:xfrm>
        </p:spPr>
        <p:txBody>
          <a:bodyPr vert="horz" lIns="0" tIns="0" rIns="0" bIns="0" rtlCol="0">
            <a:noAutofit/>
          </a:bodyPr>
          <a:lstStyle>
            <a:lvl1pPr>
              <a:defRPr lang="en-US" b="1" dirty="0">
                <a:ln>
                  <a:noFill/>
                </a:ln>
              </a:defRPr>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605125" y="3698966"/>
            <a:ext cx="5149095" cy="457200"/>
          </a:xfrm>
        </p:spPr>
        <p:txBody>
          <a:bodyPr vert="horz" lIns="0" tIns="0" rIns="0" bIns="0" rtlCol="0">
            <a:noAutofit/>
          </a:bodyPr>
          <a:lstStyle>
            <a:lvl1pPr>
              <a:defRPr lang="en-US" b="1" dirty="0">
                <a:ln>
                  <a:noFill/>
                </a:ln>
              </a:defRPr>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12543924" y="1258912"/>
            <a:ext cx="5211047" cy="1878058"/>
          </a:xfrm>
        </p:spPr>
        <p:txBody>
          <a:bodyPr vert="horz" lIns="0" tIns="0" rIns="0" bIns="0" rtlCol="0">
            <a:noAutofit/>
          </a:bodyPr>
          <a:lstStyle>
            <a:lvl1pPr>
              <a:lnSpc>
                <a:spcPct val="100000"/>
              </a:lnSpc>
              <a:spcBef>
                <a:spcPts val="0"/>
              </a:spcBef>
              <a:defRPr lang="en-US" sz="2250" dirty="0">
                <a:ln>
                  <a:noFill/>
                </a:ln>
              </a:defRPr>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8459787" y="1258912"/>
            <a:ext cx="5209337" cy="1725834"/>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6611483" y="4342094"/>
            <a:ext cx="5209337" cy="1874519"/>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12545939" y="3702014"/>
            <a:ext cx="5148072" cy="457200"/>
          </a:xfrm>
        </p:spPr>
        <p:txBody>
          <a:bodyPr vert="horz" lIns="0" tIns="0" rIns="0" bIns="0" rtlCol="0">
            <a:noAutofit/>
          </a:bodyPr>
          <a:lstStyle>
            <a:lvl1pPr>
              <a:defRPr lang="en-US" b="1" dirty="0" smtClean="0">
                <a:ln>
                  <a:noFill/>
                </a:ln>
              </a:defRPr>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8451820" y="3702014"/>
            <a:ext cx="5148072" cy="457200"/>
          </a:xfrm>
        </p:spPr>
        <p:txBody>
          <a:bodyPr vert="horz" lIns="0" tIns="0" rIns="0" bIns="0" rtlCol="0">
            <a:noAutofit/>
          </a:bodyPr>
          <a:lstStyle>
            <a:lvl1pPr>
              <a:defRPr lang="en-US" b="1" dirty="0">
                <a:ln>
                  <a:noFill/>
                </a:ln>
              </a:defRPr>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12545939" y="4342094"/>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8460964" y="4342094"/>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603990" y="6747466"/>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6613134" y="7390071"/>
            <a:ext cx="5212080" cy="1874519"/>
          </a:xfrm>
        </p:spPr>
        <p:txBody>
          <a:bodyPr vert="horz" lIns="0" tIns="0" rIns="0" bIns="0" rtlCol="0">
            <a:noAutofit/>
          </a:bodyPr>
          <a:lstStyle>
            <a:lvl1pPr>
              <a:lnSpc>
                <a:spcPct val="100000"/>
              </a:lnSpc>
              <a:spcBef>
                <a:spcPts val="0"/>
              </a:spcBef>
              <a:spcAft>
                <a:spcPts val="2250"/>
              </a:spcAft>
              <a:defRPr lang="en-US" sz="2250" dirty="0" smtClean="0">
                <a:ln>
                  <a:noFill/>
                </a:ln>
              </a:defRPr>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12545939" y="6751538"/>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12545939" y="7391618"/>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8451820" y="6751538"/>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8460964" y="7391618"/>
            <a:ext cx="5212080" cy="1874519"/>
          </a:xfrm>
        </p:spPr>
        <p:txBody>
          <a:bodyPr vert="horz" lIns="0" tIns="0" rIns="0" bIns="0" rtlCol="0">
            <a:noAutofit/>
          </a:bodyPr>
          <a:lstStyle>
            <a:lvl1pPr rtl="0">
              <a:lnSpc>
                <a:spcPct val="100000"/>
              </a:lnSpc>
              <a:spcBef>
                <a:spcPts val="0"/>
              </a:spcBef>
              <a:spcAft>
                <a:spcPts val="2250"/>
              </a:spcAft>
              <a:defRPr lang="en-US" sz="2250" smtClean="0">
                <a:ln>
                  <a:noFill/>
                </a:ln>
              </a:defRPr>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2" name="Title 1">
            <a:extLst>
              <a:ext uri="{FF2B5EF4-FFF2-40B4-BE49-F238E27FC236}">
                <a16:creationId xmlns:a16="http://schemas.microsoft.com/office/drawing/2014/main" id="{0BB0AE6A-565E-014A-B797-A435DB25F9C4}"/>
              </a:ext>
            </a:extLst>
          </p:cNvPr>
          <p:cNvSpPr>
            <a:spLocks noGrp="1"/>
          </p:cNvSpPr>
          <p:nvPr>
            <p:ph type="title"/>
          </p:nvPr>
        </p:nvSpPr>
        <p:spPr>
          <a:ln w="12700">
            <a:noFill/>
          </a:ln>
        </p:spPr>
        <p:txBody>
          <a:bodyPr vert="horz" lIns="0" tIns="0" rIns="0" bIns="0" rtlCol="0" anchor="t" anchorCtr="0">
            <a:noAutofit/>
          </a:bodyPr>
          <a:lstStyle>
            <a:lvl1pPr>
              <a:defRPr lang="en-US" dirty="0">
                <a:ln w="9525">
                  <a:noFill/>
                </a:ln>
                <a:solidFill>
                  <a:schemeClr val="bg1"/>
                </a:solidFill>
              </a:defRPr>
            </a:lvl1pPr>
          </a:lstStyle>
          <a:p>
            <a:pPr lvl="0"/>
            <a:r>
              <a:rPr lang="en-US"/>
              <a:t>Click to edit Master title style</a:t>
            </a:r>
          </a:p>
        </p:txBody>
      </p:sp>
      <p:cxnSp>
        <p:nvCxnSpPr>
          <p:cNvPr id="38" name="Straight Connector 37">
            <a:extLst>
              <a:ext uri="{FF2B5EF4-FFF2-40B4-BE49-F238E27FC236}">
                <a16:creationId xmlns:a16="http://schemas.microsoft.com/office/drawing/2014/main" id="{BE27F266-635C-7947-A0DF-5DD6755CBD47}"/>
              </a:ext>
            </a:extLst>
          </p:cNvPr>
          <p:cNvCxnSpPr>
            <a:cxnSpLocks/>
          </p:cNvCxnSpPr>
          <p:nvPr userDrawn="1"/>
        </p:nvCxnSpPr>
        <p:spPr>
          <a:xfrm>
            <a:off x="6295401" y="3422405"/>
            <a:ext cx="18105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18FB81DB-7F4C-FD4D-ABDC-47D9A0DC913C}"/>
              </a:ext>
            </a:extLst>
          </p:cNvPr>
          <p:cNvSpPr>
            <a:spLocks noGrp="1"/>
          </p:cNvSpPr>
          <p:nvPr>
            <p:ph type="body" sz="quarter" idx="31" hasCustomPrompt="1"/>
          </p:nvPr>
        </p:nvSpPr>
        <p:spPr>
          <a:xfrm>
            <a:off x="6601968" y="9788271"/>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10</a:t>
            </a:r>
          </a:p>
        </p:txBody>
      </p:sp>
      <p:sp>
        <p:nvSpPr>
          <p:cNvPr id="12" name="Text Placeholder 11">
            <a:extLst>
              <a:ext uri="{FF2B5EF4-FFF2-40B4-BE49-F238E27FC236}">
                <a16:creationId xmlns:a16="http://schemas.microsoft.com/office/drawing/2014/main" id="{E852F49B-A88B-4648-8266-2EF8E72C8A9F}"/>
              </a:ext>
            </a:extLst>
          </p:cNvPr>
          <p:cNvSpPr>
            <a:spLocks noGrp="1"/>
          </p:cNvSpPr>
          <p:nvPr>
            <p:ph type="body" sz="quarter" idx="32" hasCustomPrompt="1"/>
          </p:nvPr>
        </p:nvSpPr>
        <p:spPr>
          <a:xfrm>
            <a:off x="6601968" y="10428351"/>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14" name="Text Placeholder 13">
            <a:extLst>
              <a:ext uri="{FF2B5EF4-FFF2-40B4-BE49-F238E27FC236}">
                <a16:creationId xmlns:a16="http://schemas.microsoft.com/office/drawing/2014/main" id="{64EA1F87-1F5C-9146-B3DB-73D413825A7A}"/>
              </a:ext>
            </a:extLst>
          </p:cNvPr>
          <p:cNvSpPr>
            <a:spLocks noGrp="1"/>
          </p:cNvSpPr>
          <p:nvPr>
            <p:ph type="body" sz="quarter" idx="33" hasCustomPrompt="1"/>
          </p:nvPr>
        </p:nvSpPr>
        <p:spPr>
          <a:xfrm>
            <a:off x="12571349" y="9788271"/>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11</a:t>
            </a:r>
          </a:p>
        </p:txBody>
      </p:sp>
      <p:sp>
        <p:nvSpPr>
          <p:cNvPr id="27" name="Text Placeholder 26">
            <a:extLst>
              <a:ext uri="{FF2B5EF4-FFF2-40B4-BE49-F238E27FC236}">
                <a16:creationId xmlns:a16="http://schemas.microsoft.com/office/drawing/2014/main" id="{A35AA875-411D-C642-A16F-75970CA7F735}"/>
              </a:ext>
            </a:extLst>
          </p:cNvPr>
          <p:cNvSpPr>
            <a:spLocks noGrp="1"/>
          </p:cNvSpPr>
          <p:nvPr>
            <p:ph type="body" sz="quarter" idx="34" hasCustomPrompt="1"/>
          </p:nvPr>
        </p:nvSpPr>
        <p:spPr>
          <a:xfrm>
            <a:off x="12580493" y="10428351"/>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spcBef>
                <a:spcPts val="0"/>
              </a:spcBef>
              <a:spcAft>
                <a:spcPts val="2250"/>
              </a:spcAft>
              <a:defRPr lang="en-US" sz="2250" smtClean="0"/>
            </a:lvl2pPr>
            <a:lvl3pPr>
              <a:spcBef>
                <a:spcPts val="0"/>
              </a:spcBef>
              <a:spcAft>
                <a:spcPts val="2250"/>
              </a:spcAft>
              <a:defRPr lang="en-US" sz="2250" smtClean="0"/>
            </a:lvl3pPr>
            <a:lvl4pPr>
              <a:spcBef>
                <a:spcPts val="0"/>
              </a:spcBef>
              <a:spcAft>
                <a:spcPts val="2250"/>
              </a:spcAft>
              <a:defRPr lang="en-US" sz="2250" smtClean="0"/>
            </a:lvl4pPr>
            <a:lvl5pPr>
              <a:spcBef>
                <a:spcPts val="0"/>
              </a:spcBef>
              <a:spcAft>
                <a:spcPts val="2250"/>
              </a:spcAft>
              <a:defRPr lang="en-US" sz="2250"/>
            </a:lvl5pPr>
          </a:lstStyle>
          <a:p>
            <a:pPr lvl="0">
              <a:lnSpc>
                <a:spcPct val="100000"/>
              </a:lnSpc>
              <a:spcBef>
                <a:spcPts val="0"/>
              </a:spcBef>
              <a:spcAft>
                <a:spcPts val="2250"/>
              </a:spcAft>
            </a:pPr>
            <a:r>
              <a:rPr lang="en-US"/>
              <a:t>Text Here. Use either header or text if icons are used, not both.</a:t>
            </a:r>
          </a:p>
        </p:txBody>
      </p:sp>
      <p:sp>
        <p:nvSpPr>
          <p:cNvPr id="40" name="Text Placeholder 39">
            <a:extLst>
              <a:ext uri="{FF2B5EF4-FFF2-40B4-BE49-F238E27FC236}">
                <a16:creationId xmlns:a16="http://schemas.microsoft.com/office/drawing/2014/main" id="{86CADF7C-1F24-E54F-BAD3-D1125B11B70F}"/>
              </a:ext>
            </a:extLst>
          </p:cNvPr>
          <p:cNvSpPr>
            <a:spLocks noGrp="1"/>
          </p:cNvSpPr>
          <p:nvPr>
            <p:ph type="body" sz="quarter" idx="35" hasCustomPrompt="1"/>
          </p:nvPr>
        </p:nvSpPr>
        <p:spPr>
          <a:xfrm>
            <a:off x="18457799" y="9788271"/>
            <a:ext cx="5148072" cy="457200"/>
          </a:xfrm>
        </p:spPr>
        <p:txBody>
          <a:bodyPr vert="horz" lIns="0" tIns="0" rIns="0" bIns="0" rtlCol="0">
            <a:noAutofit/>
          </a:bodyPr>
          <a:lstStyle>
            <a:lvl1pPr>
              <a:defRPr lang="en-US" b="1" dirty="0">
                <a:ln>
                  <a:noFill/>
                </a:ln>
              </a:defRPr>
            </a:lvl1pPr>
          </a:lstStyle>
          <a:p>
            <a:pPr lvl="0"/>
            <a:r>
              <a:rPr lang="en-US"/>
              <a:t>Header 12</a:t>
            </a:r>
          </a:p>
        </p:txBody>
      </p:sp>
      <p:sp>
        <p:nvSpPr>
          <p:cNvPr id="44" name="Text Placeholder 43">
            <a:extLst>
              <a:ext uri="{FF2B5EF4-FFF2-40B4-BE49-F238E27FC236}">
                <a16:creationId xmlns:a16="http://schemas.microsoft.com/office/drawing/2014/main" id="{443D3630-BCA7-5146-828D-5ACCB24DB794}"/>
              </a:ext>
            </a:extLst>
          </p:cNvPr>
          <p:cNvSpPr>
            <a:spLocks noGrp="1"/>
          </p:cNvSpPr>
          <p:nvPr>
            <p:ph type="body" sz="quarter" idx="36" hasCustomPrompt="1"/>
          </p:nvPr>
        </p:nvSpPr>
        <p:spPr>
          <a:xfrm>
            <a:off x="18454624" y="10428351"/>
            <a:ext cx="5212080" cy="1874519"/>
          </a:xfrm>
        </p:spPr>
        <p:txBody>
          <a:bodyPr vert="horz" lIns="0" tIns="0" rIns="0" bIns="0" rtlCol="0">
            <a:noAutofit/>
          </a:bodyPr>
          <a:lstStyle>
            <a:lvl1pPr>
              <a:defRPr lang="en-US" sz="2250" dirty="0" smtClean="0">
                <a:ln>
                  <a:noFill/>
                </a:ln>
              </a:defRPr>
            </a:lvl1pPr>
            <a:lvl2pPr>
              <a:defRPr lang="en-US" sz="2250" dirty="0" smtClean="0"/>
            </a:lvl2pPr>
            <a:lvl3pPr>
              <a:defRPr lang="en-US" sz="2250" dirty="0" smtClean="0"/>
            </a:lvl3pPr>
            <a:lvl4pPr>
              <a:defRPr lang="en-US" sz="2250" dirty="0" smtClean="0"/>
            </a:lvl4pPr>
            <a:lvl5pPr>
              <a:defRPr lang="en-US" sz="2250" dirty="0"/>
            </a:lvl5pPr>
          </a:lstStyle>
          <a:p>
            <a:pPr lvl="0">
              <a:lnSpc>
                <a:spcPct val="100000"/>
              </a:lnSpc>
              <a:spcBef>
                <a:spcPts val="0"/>
              </a:spcBef>
              <a:spcAft>
                <a:spcPts val="2250"/>
              </a:spcAft>
            </a:pPr>
            <a:r>
              <a:rPr lang="en-US"/>
              <a:t>Text Here. Use either header or text if icons are used, not both.</a:t>
            </a:r>
          </a:p>
        </p:txBody>
      </p:sp>
      <p:pic>
        <p:nvPicPr>
          <p:cNvPr id="42" name="Picture 41">
            <a:extLst>
              <a:ext uri="{FF2B5EF4-FFF2-40B4-BE49-F238E27FC236}">
                <a16:creationId xmlns:a16="http://schemas.microsoft.com/office/drawing/2014/main" id="{BE8E453D-F71F-2140-9309-24A11DB97A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157019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2 Box_w Pic_no Gri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6359A26-D16B-9144-8AF4-B8678112310D}"/>
              </a:ext>
            </a:extLst>
          </p:cNvPr>
          <p:cNvSpPr/>
          <p:nvPr userDrawn="1"/>
        </p:nvSpPr>
        <p:spPr>
          <a:xfrm>
            <a:off x="1" y="0"/>
            <a:ext cx="6295400" cy="1371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n>
                <a:noFill/>
              </a:ln>
            </a:endParaRPr>
          </a:p>
        </p:txBody>
      </p:sp>
      <p:sp>
        <p:nvSpPr>
          <p:cNvPr id="8" name="Picture Placeholder 7">
            <a:extLst>
              <a:ext uri="{FF2B5EF4-FFF2-40B4-BE49-F238E27FC236}">
                <a16:creationId xmlns:a16="http://schemas.microsoft.com/office/drawing/2014/main" id="{335CBC09-D255-A542-B455-AA6374973C58}"/>
              </a:ext>
            </a:extLst>
          </p:cNvPr>
          <p:cNvSpPr>
            <a:spLocks noGrp="1"/>
          </p:cNvSpPr>
          <p:nvPr>
            <p:ph type="pic" sz="quarter" idx="37"/>
          </p:nvPr>
        </p:nvSpPr>
        <p:spPr>
          <a:xfrm>
            <a:off x="0" y="6858000"/>
            <a:ext cx="6291072" cy="6858000"/>
          </a:xfrm>
          <a:solidFill>
            <a:schemeClr val="bg1">
              <a:lumMod val="85000"/>
            </a:schemeClr>
          </a:solidFill>
        </p:spPr>
        <p:txBody>
          <a:bodyPr/>
          <a:lstStyle>
            <a:lvl1pPr>
              <a:defRPr>
                <a:ln>
                  <a:noFill/>
                </a:ln>
              </a:defRPr>
            </a:lvl1pPr>
          </a:lstStyle>
          <a:p>
            <a:endParaRPr lang="en-US"/>
          </a:p>
        </p:txBody>
      </p:sp>
      <p:sp>
        <p:nvSpPr>
          <p:cNvPr id="7" name="Text Placeholder 6">
            <a:extLst>
              <a:ext uri="{FF2B5EF4-FFF2-40B4-BE49-F238E27FC236}">
                <a16:creationId xmlns:a16="http://schemas.microsoft.com/office/drawing/2014/main" id="{0C6E8562-C69B-42CE-9B97-C49901A78C63}"/>
              </a:ext>
            </a:extLst>
          </p:cNvPr>
          <p:cNvSpPr>
            <a:spLocks noGrp="1"/>
          </p:cNvSpPr>
          <p:nvPr userDrawn="1">
            <p:ph type="body" sz="quarter" idx="12" hasCustomPrompt="1"/>
          </p:nvPr>
        </p:nvSpPr>
        <p:spPr>
          <a:xfrm>
            <a:off x="6611687" y="1258912"/>
            <a:ext cx="5208455" cy="1870158"/>
          </a:xfrm>
        </p:spPr>
        <p:txBody>
          <a:bodyPr>
            <a:noAutofit/>
          </a:bodyPr>
          <a:lstStyle>
            <a:lvl1pPr marL="0" indent="0">
              <a:lnSpc>
                <a:spcPct val="100000"/>
              </a:lnSpc>
              <a:spcBef>
                <a:spcPts val="0"/>
              </a:spcBef>
              <a:spcAft>
                <a:spcPts val="2250"/>
              </a:spcAft>
              <a:buFont typeface="Arial" panose="020B0604020202020204" pitchFamily="34" charset="0"/>
              <a:buNone/>
              <a:defRPr sz="2250">
                <a:ln>
                  <a:noFill/>
                </a:ln>
              </a:defRPr>
            </a:lvl1pPr>
            <a:lvl2pPr marL="228600" indent="0">
              <a:lnSpc>
                <a:spcPct val="100000"/>
              </a:lnSpc>
              <a:spcBef>
                <a:spcPts val="0"/>
              </a:spcBef>
              <a:spcAft>
                <a:spcPts val="2250"/>
              </a:spcAft>
              <a:buFont typeface="Arial" panose="020B0604020202020204" pitchFamily="34" charset="0"/>
              <a:buNone/>
              <a:defRPr sz="2250"/>
            </a:lvl2pPr>
            <a:lvl3pPr marL="514350" indent="0">
              <a:lnSpc>
                <a:spcPct val="100000"/>
              </a:lnSpc>
              <a:spcBef>
                <a:spcPts val="0"/>
              </a:spcBef>
              <a:spcAft>
                <a:spcPts val="2250"/>
              </a:spcAft>
              <a:buFont typeface="Arial" panose="020B0604020202020204" pitchFamily="34" charset="0"/>
              <a:buNone/>
              <a:defRPr sz="2250"/>
            </a:lvl3pPr>
            <a:lvl4pPr marL="800100" indent="0">
              <a:lnSpc>
                <a:spcPct val="100000"/>
              </a:lnSpc>
              <a:spcBef>
                <a:spcPts val="0"/>
              </a:spcBef>
              <a:spcAft>
                <a:spcPts val="2250"/>
              </a:spcAft>
              <a:buFont typeface="Arial" panose="020B0604020202020204" pitchFamily="34" charset="0"/>
              <a:buNone/>
              <a:defRPr sz="2250"/>
            </a:lvl4pPr>
            <a:lvl5pPr marL="1085850" indent="0">
              <a:lnSpc>
                <a:spcPct val="100000"/>
              </a:lnSpc>
              <a:spcBef>
                <a:spcPts val="0"/>
              </a:spcBef>
              <a:spcAft>
                <a:spcPts val="2250"/>
              </a:spcAft>
              <a:buFont typeface="Arial" panose="020B0604020202020204" pitchFamily="34" charset="0"/>
              <a:buNone/>
              <a:defRPr sz="2250"/>
            </a:lvl5pPr>
          </a:lstStyle>
          <a:p>
            <a:pPr lvl="0"/>
            <a:r>
              <a:rPr lang="en-US"/>
              <a:t>Text Here. Use either header or text if icons are used, not both.</a:t>
            </a:r>
          </a:p>
        </p:txBody>
      </p:sp>
      <p:sp>
        <p:nvSpPr>
          <p:cNvPr id="18" name="Text Placeholder 17">
            <a:extLst>
              <a:ext uri="{FF2B5EF4-FFF2-40B4-BE49-F238E27FC236}">
                <a16:creationId xmlns:a16="http://schemas.microsoft.com/office/drawing/2014/main" id="{7C815302-58BA-544A-A70E-11B5AE7C074B}"/>
              </a:ext>
            </a:extLst>
          </p:cNvPr>
          <p:cNvSpPr>
            <a:spLocks noGrp="1"/>
          </p:cNvSpPr>
          <p:nvPr userDrawn="1">
            <p:ph type="body" sz="quarter" idx="14" hasCustomPrompt="1"/>
          </p:nvPr>
        </p:nvSpPr>
        <p:spPr>
          <a:xfrm>
            <a:off x="6604371" y="617670"/>
            <a:ext cx="5216525" cy="457200"/>
          </a:xfrm>
        </p:spPr>
        <p:txBody>
          <a:bodyPr vert="horz" lIns="0" tIns="0" rIns="0" bIns="0" rtlCol="0">
            <a:noAutofit/>
          </a:bodyPr>
          <a:lstStyle>
            <a:lvl1pPr>
              <a:defRPr lang="en-US" b="1" dirty="0">
                <a:ln>
                  <a:noFill/>
                </a:ln>
              </a:defRPr>
            </a:lvl1pPr>
          </a:lstStyle>
          <a:p>
            <a:pPr lvl="0"/>
            <a:r>
              <a:rPr lang="en-US"/>
              <a:t>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userDrawn="1">
            <p:ph type="body" sz="quarter" idx="15" hasCustomPrompt="1"/>
          </p:nvPr>
        </p:nvSpPr>
        <p:spPr>
          <a:xfrm>
            <a:off x="12538446" y="617670"/>
            <a:ext cx="5216525" cy="457200"/>
          </a:xfrm>
        </p:spPr>
        <p:txBody>
          <a:bodyPr vert="horz" lIns="0" tIns="0" rIns="0" bIns="0" rtlCol="0">
            <a:noAutofit/>
          </a:bodyPr>
          <a:lstStyle>
            <a:lvl1pPr>
              <a:defRPr lang="en-US" b="1" dirty="0">
                <a:ln>
                  <a:noFill/>
                </a:ln>
              </a:defRPr>
            </a:lvl1pPr>
          </a:lstStyle>
          <a:p>
            <a:pPr lvl="0"/>
            <a:r>
              <a:rPr lang="en-US"/>
              <a:t>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userDrawn="1">
            <p:ph type="body" sz="quarter" idx="16" hasCustomPrompt="1"/>
          </p:nvPr>
        </p:nvSpPr>
        <p:spPr>
          <a:xfrm>
            <a:off x="18453382" y="617670"/>
            <a:ext cx="5216614" cy="457200"/>
          </a:xfrm>
        </p:spPr>
        <p:txBody>
          <a:bodyPr vert="horz" lIns="0" tIns="0" rIns="0" bIns="0" rtlCol="0">
            <a:noAutofit/>
          </a:bodyPr>
          <a:lstStyle>
            <a:lvl1pPr>
              <a:defRPr lang="en-US" b="1" dirty="0">
                <a:ln>
                  <a:noFill/>
                </a:ln>
              </a:defRPr>
            </a:lvl1pPr>
          </a:lstStyle>
          <a:p>
            <a:pPr lvl="0"/>
            <a:r>
              <a:rPr lang="en-US"/>
              <a:t>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userDrawn="1">
            <p:ph type="body" sz="quarter" idx="17" hasCustomPrompt="1"/>
          </p:nvPr>
        </p:nvSpPr>
        <p:spPr>
          <a:xfrm>
            <a:off x="6605125" y="3698966"/>
            <a:ext cx="5149095" cy="457200"/>
          </a:xfrm>
        </p:spPr>
        <p:txBody>
          <a:bodyPr vert="horz" lIns="0" tIns="0" rIns="0" bIns="0" rtlCol="0">
            <a:noAutofit/>
          </a:bodyPr>
          <a:lstStyle>
            <a:lvl1pPr>
              <a:defRPr lang="en-US" b="1" dirty="0">
                <a:ln>
                  <a:noFill/>
                </a:ln>
              </a:defRPr>
            </a:lvl1pPr>
          </a:lstStyle>
          <a:p>
            <a:pPr lvl="0"/>
            <a:r>
              <a:rPr lang="en-US"/>
              <a:t>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userDrawn="1">
            <p:ph type="body" sz="quarter" idx="18" hasCustomPrompt="1"/>
          </p:nvPr>
        </p:nvSpPr>
        <p:spPr>
          <a:xfrm>
            <a:off x="12543924" y="1258912"/>
            <a:ext cx="5211047" cy="1878058"/>
          </a:xfrm>
        </p:spPr>
        <p:txBody>
          <a:bodyPr vert="horz" lIns="0" tIns="0" rIns="0" bIns="0" rtlCol="0">
            <a:noAutofit/>
          </a:bodyPr>
          <a:lstStyle>
            <a:lvl1pPr>
              <a:lnSpc>
                <a:spcPct val="100000"/>
              </a:lnSpc>
              <a:spcBef>
                <a:spcPts val="0"/>
              </a:spcBef>
              <a:defRPr lang="en-US" sz="2250" dirty="0">
                <a:ln>
                  <a:noFill/>
                </a:ln>
              </a:defRPr>
            </a:lvl1pPr>
            <a:lvl2pPr>
              <a:lnSpc>
                <a:spcPct val="100000"/>
              </a:lnSpc>
              <a:spcBef>
                <a:spcPts val="0"/>
              </a:spcBef>
              <a:defRPr lang="en-US" sz="2250" dirty="0"/>
            </a:lvl2pPr>
            <a:lvl3pPr>
              <a:lnSpc>
                <a:spcPct val="100000"/>
              </a:lnSpc>
              <a:spcBef>
                <a:spcPts val="0"/>
              </a:spcBef>
              <a:defRPr lang="en-US" sz="2250" dirty="0"/>
            </a:lvl3pPr>
            <a:lvl4pPr>
              <a:lnSpc>
                <a:spcPct val="100000"/>
              </a:lnSpc>
              <a:spcBef>
                <a:spcPts val="0"/>
              </a:spcBef>
              <a:defRPr lang="en-US" sz="2250" dirty="0"/>
            </a:lvl4pPr>
            <a:lvl5pPr>
              <a:lnSpc>
                <a:spcPct val="100000"/>
              </a:lnSpc>
              <a:spcBef>
                <a:spcPts val="0"/>
              </a:spcBef>
              <a:defRPr lang="en-US" sz="2250" dirty="0"/>
            </a:lvl5pPr>
          </a:lstStyle>
          <a:p>
            <a:pPr lvl="0"/>
            <a:r>
              <a:rPr lang="en-US"/>
              <a:t>Text Here. Use either header or text if icons are used, not both.</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userDrawn="1">
            <p:ph type="body" sz="quarter" idx="19" hasCustomPrompt="1"/>
          </p:nvPr>
        </p:nvSpPr>
        <p:spPr>
          <a:xfrm>
            <a:off x="18459787" y="1258912"/>
            <a:ext cx="5209337" cy="1725834"/>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userDrawn="1">
            <p:ph type="body" sz="quarter" idx="20" hasCustomPrompt="1"/>
          </p:nvPr>
        </p:nvSpPr>
        <p:spPr>
          <a:xfrm>
            <a:off x="6611483" y="4342094"/>
            <a:ext cx="5209337" cy="1874519"/>
          </a:xfrm>
        </p:spPr>
        <p:txBody>
          <a:bodyPr vert="horz" lIns="0" tIns="0" rIns="0" bIns="0" rtlCol="0">
            <a:noAutofit/>
          </a:bodyPr>
          <a:lstStyle>
            <a:lvl1pPr>
              <a:defRPr lang="en-US" sz="2250" dirty="0">
                <a:ln>
                  <a:noFill/>
                </a:ln>
              </a:defRPr>
            </a:lvl1pPr>
            <a:lvl2pPr>
              <a:defRPr lang="en-US" sz="2250" dirty="0"/>
            </a:lvl2pPr>
            <a:lvl3pPr>
              <a:defRPr lang="en-US" sz="2250" dirty="0"/>
            </a:lvl3pPr>
            <a:lvl4pPr>
              <a:defRPr lang="en-US" sz="2250" dirty="0"/>
            </a:lvl4pPr>
            <a:lvl5pPr>
              <a:defRPr lang="en-US" sz="2250" dirty="0"/>
            </a:lvl5pPr>
          </a:lstStyle>
          <a:p>
            <a:pPr lvl="0"/>
            <a:r>
              <a:rPr lang="en-US"/>
              <a:t>Text Here. Use either header or text if icons are used, not both.</a:t>
            </a:r>
          </a:p>
        </p:txBody>
      </p:sp>
      <p:sp>
        <p:nvSpPr>
          <p:cNvPr id="17" name="Text Placeholder 16">
            <a:extLst>
              <a:ext uri="{FF2B5EF4-FFF2-40B4-BE49-F238E27FC236}">
                <a16:creationId xmlns:a16="http://schemas.microsoft.com/office/drawing/2014/main" id="{D4ACB280-F247-334B-A0EB-643957004FF4}"/>
              </a:ext>
            </a:extLst>
          </p:cNvPr>
          <p:cNvSpPr>
            <a:spLocks noGrp="1"/>
          </p:cNvSpPr>
          <p:nvPr>
            <p:ph type="body" sz="quarter" idx="21" hasCustomPrompt="1"/>
          </p:nvPr>
        </p:nvSpPr>
        <p:spPr>
          <a:xfrm>
            <a:off x="12545939" y="3702014"/>
            <a:ext cx="5148072" cy="457200"/>
          </a:xfrm>
        </p:spPr>
        <p:txBody>
          <a:bodyPr vert="horz" lIns="0" tIns="0" rIns="0" bIns="0" rtlCol="0">
            <a:noAutofit/>
          </a:bodyPr>
          <a:lstStyle>
            <a:lvl1pPr>
              <a:defRPr lang="en-US" b="1" dirty="0" smtClean="0">
                <a:ln>
                  <a:noFill/>
                </a:ln>
              </a:defRPr>
            </a:lvl1pPr>
            <a:lvl2pPr>
              <a:defRPr lang="en-US" dirty="0" smtClean="0"/>
            </a:lvl2pPr>
            <a:lvl3pPr>
              <a:defRPr lang="en-US" dirty="0" smtClean="0"/>
            </a:lvl3pPr>
            <a:lvl4pPr>
              <a:defRPr lang="en-US" dirty="0" smtClean="0"/>
            </a:lvl4pPr>
            <a:lvl5pPr>
              <a:defRPr lang="en-US" dirty="0"/>
            </a:lvl5pPr>
          </a:lstStyle>
          <a:p>
            <a:pPr lvl="0"/>
            <a:r>
              <a:rPr lang="en-US"/>
              <a:t>Header 5</a:t>
            </a:r>
          </a:p>
        </p:txBody>
      </p:sp>
      <p:sp>
        <p:nvSpPr>
          <p:cNvPr id="25" name="Text Placeholder 24">
            <a:extLst>
              <a:ext uri="{FF2B5EF4-FFF2-40B4-BE49-F238E27FC236}">
                <a16:creationId xmlns:a16="http://schemas.microsoft.com/office/drawing/2014/main" id="{9E26F3CF-C317-2447-BB40-47D26C3ED673}"/>
              </a:ext>
            </a:extLst>
          </p:cNvPr>
          <p:cNvSpPr>
            <a:spLocks noGrp="1"/>
          </p:cNvSpPr>
          <p:nvPr>
            <p:ph type="body" sz="quarter" idx="22" hasCustomPrompt="1"/>
          </p:nvPr>
        </p:nvSpPr>
        <p:spPr>
          <a:xfrm>
            <a:off x="18451820" y="3702014"/>
            <a:ext cx="5148072" cy="457200"/>
          </a:xfrm>
        </p:spPr>
        <p:txBody>
          <a:bodyPr vert="horz" lIns="0" tIns="0" rIns="0" bIns="0" rtlCol="0">
            <a:noAutofit/>
          </a:bodyPr>
          <a:lstStyle>
            <a:lvl1pPr>
              <a:defRPr lang="en-US" b="1" dirty="0">
                <a:ln>
                  <a:noFill/>
                </a:ln>
              </a:defRPr>
            </a:lvl1pPr>
          </a:lstStyle>
          <a:p>
            <a:pPr lvl="0"/>
            <a:r>
              <a:rPr lang="en-US"/>
              <a:t>Header 6</a:t>
            </a:r>
          </a:p>
        </p:txBody>
      </p:sp>
      <p:sp>
        <p:nvSpPr>
          <p:cNvPr id="29" name="Text Placeholder 28">
            <a:extLst>
              <a:ext uri="{FF2B5EF4-FFF2-40B4-BE49-F238E27FC236}">
                <a16:creationId xmlns:a16="http://schemas.microsoft.com/office/drawing/2014/main" id="{98B254F9-4685-6842-8EEB-E8DEF169BB8D}"/>
              </a:ext>
            </a:extLst>
          </p:cNvPr>
          <p:cNvSpPr>
            <a:spLocks noGrp="1"/>
          </p:cNvSpPr>
          <p:nvPr>
            <p:ph type="body" sz="quarter" idx="23" hasCustomPrompt="1"/>
          </p:nvPr>
        </p:nvSpPr>
        <p:spPr>
          <a:xfrm>
            <a:off x="12545939" y="4342094"/>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lnSpc>
                <a:spcPct val="100000"/>
              </a:lnSpc>
              <a:spcBef>
                <a:spcPts val="0"/>
              </a:spcBef>
              <a:spcAft>
                <a:spcPts val="2250"/>
              </a:spcAft>
              <a:defRPr lang="en-US" sz="2250" smtClean="0"/>
            </a:lvl2pPr>
            <a:lvl3pPr>
              <a:lnSpc>
                <a:spcPct val="100000"/>
              </a:lnSpc>
              <a:spcBef>
                <a:spcPts val="0"/>
              </a:spcBef>
              <a:spcAft>
                <a:spcPts val="2250"/>
              </a:spcAft>
              <a:defRPr lang="en-US" sz="2250" smtClean="0"/>
            </a:lvl3pPr>
            <a:lvl4pPr>
              <a:lnSpc>
                <a:spcPct val="100000"/>
              </a:lnSpc>
              <a:spcBef>
                <a:spcPts val="0"/>
              </a:spcBef>
              <a:spcAft>
                <a:spcPts val="2250"/>
              </a:spcAft>
              <a:defRPr lang="en-US" sz="2250" smtClean="0"/>
            </a:lvl4pPr>
            <a:lvl5pPr>
              <a:lnSpc>
                <a:spcPct val="100000"/>
              </a:lnSpc>
              <a:spcBef>
                <a:spcPts val="0"/>
              </a:spcBef>
              <a:spcAft>
                <a:spcPts val="2250"/>
              </a:spcAft>
              <a:defRPr lang="en-US" sz="2250"/>
            </a:lvl5pPr>
          </a:lstStyle>
          <a:p>
            <a:pPr lvl="0"/>
            <a:r>
              <a:rPr lang="en-US"/>
              <a:t>Text Here. Use either header or text if icons are used, not both.</a:t>
            </a:r>
          </a:p>
        </p:txBody>
      </p:sp>
      <p:sp>
        <p:nvSpPr>
          <p:cNvPr id="33" name="Text Placeholder 32">
            <a:extLst>
              <a:ext uri="{FF2B5EF4-FFF2-40B4-BE49-F238E27FC236}">
                <a16:creationId xmlns:a16="http://schemas.microsoft.com/office/drawing/2014/main" id="{169F4357-AD00-1D46-942F-6AD67792A620}"/>
              </a:ext>
            </a:extLst>
          </p:cNvPr>
          <p:cNvSpPr>
            <a:spLocks noGrp="1"/>
          </p:cNvSpPr>
          <p:nvPr>
            <p:ph type="body" sz="quarter" idx="24" hasCustomPrompt="1"/>
          </p:nvPr>
        </p:nvSpPr>
        <p:spPr>
          <a:xfrm>
            <a:off x="18460964" y="4342094"/>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35" name="Text Placeholder 34">
            <a:extLst>
              <a:ext uri="{FF2B5EF4-FFF2-40B4-BE49-F238E27FC236}">
                <a16:creationId xmlns:a16="http://schemas.microsoft.com/office/drawing/2014/main" id="{EBFA2E1F-0D06-864D-BDC2-F5D7DA6EA8A7}"/>
              </a:ext>
            </a:extLst>
          </p:cNvPr>
          <p:cNvSpPr>
            <a:spLocks noGrp="1"/>
          </p:cNvSpPr>
          <p:nvPr>
            <p:ph type="body" sz="quarter" idx="25" hasCustomPrompt="1"/>
          </p:nvPr>
        </p:nvSpPr>
        <p:spPr>
          <a:xfrm>
            <a:off x="6603990" y="6747466"/>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7</a:t>
            </a:r>
          </a:p>
        </p:txBody>
      </p:sp>
      <p:sp>
        <p:nvSpPr>
          <p:cNvPr id="37" name="Text Placeholder 36">
            <a:extLst>
              <a:ext uri="{FF2B5EF4-FFF2-40B4-BE49-F238E27FC236}">
                <a16:creationId xmlns:a16="http://schemas.microsoft.com/office/drawing/2014/main" id="{1DE2A60A-DB7C-1F48-BE92-43EE5519700A}"/>
              </a:ext>
            </a:extLst>
          </p:cNvPr>
          <p:cNvSpPr>
            <a:spLocks noGrp="1"/>
          </p:cNvSpPr>
          <p:nvPr>
            <p:ph type="body" sz="quarter" idx="26" hasCustomPrompt="1"/>
          </p:nvPr>
        </p:nvSpPr>
        <p:spPr>
          <a:xfrm>
            <a:off x="6613134" y="7390071"/>
            <a:ext cx="5212080" cy="1874519"/>
          </a:xfrm>
        </p:spPr>
        <p:txBody>
          <a:bodyPr vert="horz" lIns="0" tIns="0" rIns="0" bIns="0" rtlCol="0">
            <a:noAutofit/>
          </a:bodyPr>
          <a:lstStyle>
            <a:lvl1pPr>
              <a:lnSpc>
                <a:spcPct val="100000"/>
              </a:lnSpc>
              <a:spcBef>
                <a:spcPts val="0"/>
              </a:spcBef>
              <a:spcAft>
                <a:spcPts val="2250"/>
              </a:spcAft>
              <a:defRPr lang="en-US" sz="2250" dirty="0" smtClean="0">
                <a:ln>
                  <a:noFill/>
                </a:ln>
              </a:defRPr>
            </a:lvl1pPr>
            <a:lvl2pPr>
              <a:lnSpc>
                <a:spcPct val="100000"/>
              </a:lnSpc>
              <a:spcBef>
                <a:spcPts val="0"/>
              </a:spcBef>
              <a:spcAft>
                <a:spcPts val="2250"/>
              </a:spcAft>
              <a:defRPr lang="en-US" sz="2250" dirty="0" smtClean="0"/>
            </a:lvl2pPr>
            <a:lvl3pPr>
              <a:lnSpc>
                <a:spcPct val="100000"/>
              </a:lnSpc>
              <a:spcBef>
                <a:spcPts val="0"/>
              </a:spcBef>
              <a:spcAft>
                <a:spcPts val="2250"/>
              </a:spcAft>
              <a:defRPr lang="en-US" sz="2250" dirty="0" smtClean="0"/>
            </a:lvl3pPr>
            <a:lvl4pPr>
              <a:lnSpc>
                <a:spcPct val="100000"/>
              </a:lnSpc>
              <a:spcBef>
                <a:spcPts val="0"/>
              </a:spcBef>
              <a:spcAft>
                <a:spcPts val="2250"/>
              </a:spcAft>
              <a:defRPr lang="en-US" sz="2250" dirty="0" smtClean="0"/>
            </a:lvl4pPr>
            <a:lvl5pPr>
              <a:lnSpc>
                <a:spcPct val="100000"/>
              </a:lnSpc>
              <a:spcBef>
                <a:spcPts val="0"/>
              </a:spcBef>
              <a:spcAft>
                <a:spcPts val="2250"/>
              </a:spcAft>
              <a:defRPr lang="en-US" sz="2250" dirty="0"/>
            </a:lvl5pPr>
          </a:lstStyle>
          <a:p>
            <a:pPr lvl="0"/>
            <a:r>
              <a:rPr lang="en-US"/>
              <a:t>Text Here. Use either header or text if icons are used, not both.</a:t>
            </a:r>
          </a:p>
        </p:txBody>
      </p:sp>
      <p:sp>
        <p:nvSpPr>
          <p:cNvPr id="39" name="Text Placeholder 38">
            <a:extLst>
              <a:ext uri="{FF2B5EF4-FFF2-40B4-BE49-F238E27FC236}">
                <a16:creationId xmlns:a16="http://schemas.microsoft.com/office/drawing/2014/main" id="{733FD1C7-FA58-FF49-88DA-672E8652D2E8}"/>
              </a:ext>
            </a:extLst>
          </p:cNvPr>
          <p:cNvSpPr>
            <a:spLocks noGrp="1"/>
          </p:cNvSpPr>
          <p:nvPr>
            <p:ph type="body" sz="quarter" idx="27" hasCustomPrompt="1"/>
          </p:nvPr>
        </p:nvSpPr>
        <p:spPr>
          <a:xfrm>
            <a:off x="12545939" y="6751538"/>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8</a:t>
            </a:r>
          </a:p>
        </p:txBody>
      </p:sp>
      <p:sp>
        <p:nvSpPr>
          <p:cNvPr id="41" name="Text Placeholder 40">
            <a:extLst>
              <a:ext uri="{FF2B5EF4-FFF2-40B4-BE49-F238E27FC236}">
                <a16:creationId xmlns:a16="http://schemas.microsoft.com/office/drawing/2014/main" id="{F3A91DE9-A16D-0C47-BDE3-270C116800A8}"/>
              </a:ext>
            </a:extLst>
          </p:cNvPr>
          <p:cNvSpPr>
            <a:spLocks noGrp="1"/>
          </p:cNvSpPr>
          <p:nvPr>
            <p:ph type="body" sz="quarter" idx="28" hasCustomPrompt="1"/>
          </p:nvPr>
        </p:nvSpPr>
        <p:spPr>
          <a:xfrm>
            <a:off x="12545939" y="7391618"/>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43" name="Text Placeholder 42">
            <a:extLst>
              <a:ext uri="{FF2B5EF4-FFF2-40B4-BE49-F238E27FC236}">
                <a16:creationId xmlns:a16="http://schemas.microsoft.com/office/drawing/2014/main" id="{0823BFC7-888A-8E47-A691-8B181D255BD0}"/>
              </a:ext>
            </a:extLst>
          </p:cNvPr>
          <p:cNvSpPr>
            <a:spLocks noGrp="1"/>
          </p:cNvSpPr>
          <p:nvPr>
            <p:ph type="body" sz="quarter" idx="29" hasCustomPrompt="1"/>
          </p:nvPr>
        </p:nvSpPr>
        <p:spPr>
          <a:xfrm>
            <a:off x="18451820" y="6751538"/>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9</a:t>
            </a:r>
          </a:p>
        </p:txBody>
      </p:sp>
      <p:sp>
        <p:nvSpPr>
          <p:cNvPr id="45" name="Text Placeholder 44">
            <a:extLst>
              <a:ext uri="{FF2B5EF4-FFF2-40B4-BE49-F238E27FC236}">
                <a16:creationId xmlns:a16="http://schemas.microsoft.com/office/drawing/2014/main" id="{17BF0908-32A5-A342-A8FE-293D432DC78B}"/>
              </a:ext>
            </a:extLst>
          </p:cNvPr>
          <p:cNvSpPr>
            <a:spLocks noGrp="1"/>
          </p:cNvSpPr>
          <p:nvPr>
            <p:ph type="body" sz="quarter" idx="30" hasCustomPrompt="1"/>
          </p:nvPr>
        </p:nvSpPr>
        <p:spPr>
          <a:xfrm>
            <a:off x="18460964" y="7391618"/>
            <a:ext cx="5212080" cy="1874519"/>
          </a:xfrm>
        </p:spPr>
        <p:txBody>
          <a:bodyPr vert="horz" lIns="0" tIns="0" rIns="0" bIns="0" rtlCol="0">
            <a:noAutofit/>
          </a:bodyPr>
          <a:lstStyle>
            <a:lvl1pPr rtl="0">
              <a:lnSpc>
                <a:spcPct val="100000"/>
              </a:lnSpc>
              <a:spcBef>
                <a:spcPts val="0"/>
              </a:spcBef>
              <a:spcAft>
                <a:spcPts val="2250"/>
              </a:spcAft>
              <a:defRPr lang="en-US" sz="2250" smtClean="0">
                <a:ln>
                  <a:noFill/>
                </a:ln>
              </a:defRPr>
            </a:lvl1pPr>
            <a:lvl2pPr>
              <a:lnSpc>
                <a:spcPts val="2250"/>
              </a:lnSpc>
              <a:spcBef>
                <a:spcPts val="0"/>
              </a:spcBef>
              <a:spcAft>
                <a:spcPts val="2250"/>
              </a:spcAft>
              <a:defRPr lang="en-US" sz="2250" smtClean="0"/>
            </a:lvl2pPr>
            <a:lvl3pPr>
              <a:lnSpc>
                <a:spcPts val="2250"/>
              </a:lnSpc>
              <a:spcBef>
                <a:spcPts val="0"/>
              </a:spcBef>
              <a:spcAft>
                <a:spcPts val="2250"/>
              </a:spcAft>
              <a:defRPr lang="en-US" sz="2250" smtClean="0"/>
            </a:lvl3pPr>
            <a:lvl4pPr>
              <a:lnSpc>
                <a:spcPts val="2250"/>
              </a:lnSpc>
              <a:spcBef>
                <a:spcPts val="0"/>
              </a:spcBef>
              <a:spcAft>
                <a:spcPts val="2250"/>
              </a:spcAft>
              <a:defRPr lang="en-US" sz="2250" smtClean="0"/>
            </a:lvl4pPr>
            <a:lvl5pPr>
              <a:lnSpc>
                <a:spcPts val="2250"/>
              </a:lnSpc>
              <a:spcBef>
                <a:spcPts val="0"/>
              </a:spcBef>
              <a:spcAft>
                <a:spcPts val="2250"/>
              </a:spcAft>
              <a:defRPr lang="en-US" sz="2250"/>
            </a:lvl5pPr>
          </a:lstStyle>
          <a:p>
            <a:pPr rtl="0"/>
            <a:r>
              <a:rPr lang="en-US" sz="2400" b="0" i="0" u="none" strike="noStrike" kern="1200" baseline="0">
                <a:solidFill>
                  <a:srgbClr val="000000"/>
                </a:solidFill>
                <a:latin typeface="Arial" panose="020B0604020202020204" pitchFamily="34" charset="0"/>
              </a:rPr>
              <a:t>Text Here. Use either header or text if icons are used, not both.</a:t>
            </a:r>
          </a:p>
        </p:txBody>
      </p:sp>
      <p:sp>
        <p:nvSpPr>
          <p:cNvPr id="2" name="Title 1">
            <a:extLst>
              <a:ext uri="{FF2B5EF4-FFF2-40B4-BE49-F238E27FC236}">
                <a16:creationId xmlns:a16="http://schemas.microsoft.com/office/drawing/2014/main" id="{0BB0AE6A-565E-014A-B797-A435DB25F9C4}"/>
              </a:ext>
            </a:extLst>
          </p:cNvPr>
          <p:cNvSpPr>
            <a:spLocks noGrp="1"/>
          </p:cNvSpPr>
          <p:nvPr>
            <p:ph type="title"/>
          </p:nvPr>
        </p:nvSpPr>
        <p:spPr>
          <a:ln w="12700">
            <a:noFill/>
          </a:ln>
        </p:spPr>
        <p:txBody>
          <a:bodyPr vert="horz" lIns="0" tIns="0" rIns="0" bIns="0" rtlCol="0" anchor="t" anchorCtr="0">
            <a:noAutofit/>
          </a:bodyPr>
          <a:lstStyle>
            <a:lvl1pPr>
              <a:defRPr lang="en-US" dirty="0">
                <a:ln w="9525">
                  <a:noFill/>
                </a:ln>
                <a:solidFill>
                  <a:schemeClr val="bg1"/>
                </a:solidFill>
              </a:defRPr>
            </a:lvl1pPr>
          </a:lstStyle>
          <a:p>
            <a:pPr lvl="0"/>
            <a:r>
              <a:rPr lang="en-US"/>
              <a:t>Click to edit Master title style</a:t>
            </a:r>
          </a:p>
        </p:txBody>
      </p:sp>
      <p:sp>
        <p:nvSpPr>
          <p:cNvPr id="9" name="Text Placeholder 8">
            <a:extLst>
              <a:ext uri="{FF2B5EF4-FFF2-40B4-BE49-F238E27FC236}">
                <a16:creationId xmlns:a16="http://schemas.microsoft.com/office/drawing/2014/main" id="{18FB81DB-7F4C-FD4D-ABDC-47D9A0DC913C}"/>
              </a:ext>
            </a:extLst>
          </p:cNvPr>
          <p:cNvSpPr>
            <a:spLocks noGrp="1"/>
          </p:cNvSpPr>
          <p:nvPr>
            <p:ph type="body" sz="quarter" idx="31" hasCustomPrompt="1"/>
          </p:nvPr>
        </p:nvSpPr>
        <p:spPr>
          <a:xfrm>
            <a:off x="6601968" y="9788271"/>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10</a:t>
            </a:r>
          </a:p>
        </p:txBody>
      </p:sp>
      <p:sp>
        <p:nvSpPr>
          <p:cNvPr id="12" name="Text Placeholder 11">
            <a:extLst>
              <a:ext uri="{FF2B5EF4-FFF2-40B4-BE49-F238E27FC236}">
                <a16:creationId xmlns:a16="http://schemas.microsoft.com/office/drawing/2014/main" id="{E852F49B-A88B-4648-8266-2EF8E72C8A9F}"/>
              </a:ext>
            </a:extLst>
          </p:cNvPr>
          <p:cNvSpPr>
            <a:spLocks noGrp="1"/>
          </p:cNvSpPr>
          <p:nvPr>
            <p:ph type="body" sz="quarter" idx="32" hasCustomPrompt="1"/>
          </p:nvPr>
        </p:nvSpPr>
        <p:spPr>
          <a:xfrm>
            <a:off x="6601968" y="10428351"/>
            <a:ext cx="5212080" cy="1874519"/>
          </a:xfrm>
        </p:spPr>
        <p:txBody>
          <a:bodyPr vert="horz" lIns="0" tIns="0" rIns="0" bIns="0" rtlCol="0">
            <a:noAutofit/>
          </a:bodyPr>
          <a:lstStyle>
            <a:lvl1pPr>
              <a:defRPr lang="en-US" sz="2250" smtClean="0">
                <a:ln>
                  <a:noFill/>
                </a:ln>
              </a:defRPr>
            </a:lvl1pPr>
            <a:lvl2pPr>
              <a:defRPr lang="en-US" sz="2250" smtClean="0"/>
            </a:lvl2pPr>
            <a:lvl3pPr>
              <a:defRPr lang="en-US" sz="2250" smtClean="0"/>
            </a:lvl3pPr>
            <a:lvl4pPr>
              <a:defRPr lang="en-US" sz="2250" smtClean="0"/>
            </a:lvl4pPr>
            <a:lvl5pPr>
              <a:defRPr lang="en-US" sz="2250"/>
            </a:lvl5pPr>
          </a:lstStyle>
          <a:p>
            <a:pPr lvl="0">
              <a:lnSpc>
                <a:spcPct val="100000"/>
              </a:lnSpc>
              <a:spcBef>
                <a:spcPts val="0"/>
              </a:spcBef>
              <a:spcAft>
                <a:spcPts val="2250"/>
              </a:spcAft>
            </a:pPr>
            <a:r>
              <a:rPr lang="en-US"/>
              <a:t>Text Here. Use either header or text if icons are used, not both.</a:t>
            </a:r>
          </a:p>
        </p:txBody>
      </p:sp>
      <p:sp>
        <p:nvSpPr>
          <p:cNvPr id="14" name="Text Placeholder 13">
            <a:extLst>
              <a:ext uri="{FF2B5EF4-FFF2-40B4-BE49-F238E27FC236}">
                <a16:creationId xmlns:a16="http://schemas.microsoft.com/office/drawing/2014/main" id="{64EA1F87-1F5C-9146-B3DB-73D413825A7A}"/>
              </a:ext>
            </a:extLst>
          </p:cNvPr>
          <p:cNvSpPr>
            <a:spLocks noGrp="1"/>
          </p:cNvSpPr>
          <p:nvPr>
            <p:ph type="body" sz="quarter" idx="33" hasCustomPrompt="1"/>
          </p:nvPr>
        </p:nvSpPr>
        <p:spPr>
          <a:xfrm>
            <a:off x="12571349" y="9788271"/>
            <a:ext cx="5148072" cy="457200"/>
          </a:xfrm>
        </p:spPr>
        <p:txBody>
          <a:bodyPr vert="horz" lIns="0" tIns="0" rIns="0" bIns="0" rtlCol="0">
            <a:noAutofit/>
          </a:bodyPr>
          <a:lstStyle>
            <a:lvl1pPr>
              <a:defRPr lang="en-US" b="1" smtClean="0">
                <a:ln>
                  <a:noFill/>
                </a:ln>
              </a:defRPr>
            </a:lvl1pPr>
            <a:lvl2pPr>
              <a:defRPr lang="en-US" smtClean="0"/>
            </a:lvl2pPr>
            <a:lvl3pPr>
              <a:defRPr lang="en-US" smtClean="0"/>
            </a:lvl3pPr>
            <a:lvl4pPr>
              <a:defRPr lang="en-US" smtClean="0"/>
            </a:lvl4pPr>
            <a:lvl5pPr>
              <a:defRPr lang="en-US"/>
            </a:lvl5pPr>
          </a:lstStyle>
          <a:p>
            <a:pPr lvl="0"/>
            <a:r>
              <a:rPr lang="en-US"/>
              <a:t>Header 11</a:t>
            </a:r>
          </a:p>
        </p:txBody>
      </p:sp>
      <p:sp>
        <p:nvSpPr>
          <p:cNvPr id="27" name="Text Placeholder 26">
            <a:extLst>
              <a:ext uri="{FF2B5EF4-FFF2-40B4-BE49-F238E27FC236}">
                <a16:creationId xmlns:a16="http://schemas.microsoft.com/office/drawing/2014/main" id="{A35AA875-411D-C642-A16F-75970CA7F735}"/>
              </a:ext>
            </a:extLst>
          </p:cNvPr>
          <p:cNvSpPr>
            <a:spLocks noGrp="1"/>
          </p:cNvSpPr>
          <p:nvPr>
            <p:ph type="body" sz="quarter" idx="34" hasCustomPrompt="1"/>
          </p:nvPr>
        </p:nvSpPr>
        <p:spPr>
          <a:xfrm>
            <a:off x="12580493" y="10428351"/>
            <a:ext cx="5212080" cy="1874519"/>
          </a:xfrm>
        </p:spPr>
        <p:txBody>
          <a:bodyPr vert="horz" lIns="0" tIns="0" rIns="0" bIns="0" rtlCol="0">
            <a:noAutofit/>
          </a:bodyPr>
          <a:lstStyle>
            <a:lvl1pPr>
              <a:lnSpc>
                <a:spcPct val="100000"/>
              </a:lnSpc>
              <a:spcBef>
                <a:spcPts val="0"/>
              </a:spcBef>
              <a:spcAft>
                <a:spcPts val="2250"/>
              </a:spcAft>
              <a:defRPr lang="en-US" sz="2250" smtClean="0">
                <a:ln>
                  <a:noFill/>
                </a:ln>
              </a:defRPr>
            </a:lvl1pPr>
            <a:lvl2pPr>
              <a:spcBef>
                <a:spcPts val="0"/>
              </a:spcBef>
              <a:spcAft>
                <a:spcPts val="2250"/>
              </a:spcAft>
              <a:defRPr lang="en-US" sz="2250" smtClean="0"/>
            </a:lvl2pPr>
            <a:lvl3pPr>
              <a:spcBef>
                <a:spcPts val="0"/>
              </a:spcBef>
              <a:spcAft>
                <a:spcPts val="2250"/>
              </a:spcAft>
              <a:defRPr lang="en-US" sz="2250" smtClean="0"/>
            </a:lvl3pPr>
            <a:lvl4pPr>
              <a:spcBef>
                <a:spcPts val="0"/>
              </a:spcBef>
              <a:spcAft>
                <a:spcPts val="2250"/>
              </a:spcAft>
              <a:defRPr lang="en-US" sz="2250" smtClean="0"/>
            </a:lvl4pPr>
            <a:lvl5pPr>
              <a:spcBef>
                <a:spcPts val="0"/>
              </a:spcBef>
              <a:spcAft>
                <a:spcPts val="2250"/>
              </a:spcAft>
              <a:defRPr lang="en-US" sz="2250"/>
            </a:lvl5pPr>
          </a:lstStyle>
          <a:p>
            <a:pPr lvl="0">
              <a:lnSpc>
                <a:spcPct val="100000"/>
              </a:lnSpc>
              <a:spcBef>
                <a:spcPts val="0"/>
              </a:spcBef>
              <a:spcAft>
                <a:spcPts val="2250"/>
              </a:spcAft>
            </a:pPr>
            <a:r>
              <a:rPr lang="en-US"/>
              <a:t>Text Here. Use either header or text if icons are used, not both.</a:t>
            </a:r>
          </a:p>
        </p:txBody>
      </p:sp>
      <p:sp>
        <p:nvSpPr>
          <p:cNvPr id="40" name="Text Placeholder 39">
            <a:extLst>
              <a:ext uri="{FF2B5EF4-FFF2-40B4-BE49-F238E27FC236}">
                <a16:creationId xmlns:a16="http://schemas.microsoft.com/office/drawing/2014/main" id="{86CADF7C-1F24-E54F-BAD3-D1125B11B70F}"/>
              </a:ext>
            </a:extLst>
          </p:cNvPr>
          <p:cNvSpPr>
            <a:spLocks noGrp="1"/>
          </p:cNvSpPr>
          <p:nvPr>
            <p:ph type="body" sz="quarter" idx="35" hasCustomPrompt="1"/>
          </p:nvPr>
        </p:nvSpPr>
        <p:spPr>
          <a:xfrm>
            <a:off x="18457799" y="9788271"/>
            <a:ext cx="5148072" cy="457200"/>
          </a:xfrm>
        </p:spPr>
        <p:txBody>
          <a:bodyPr vert="horz" lIns="0" tIns="0" rIns="0" bIns="0" rtlCol="0">
            <a:noAutofit/>
          </a:bodyPr>
          <a:lstStyle>
            <a:lvl1pPr>
              <a:defRPr lang="en-US" b="1" dirty="0">
                <a:ln>
                  <a:noFill/>
                </a:ln>
              </a:defRPr>
            </a:lvl1pPr>
          </a:lstStyle>
          <a:p>
            <a:pPr lvl="0"/>
            <a:r>
              <a:rPr lang="en-US"/>
              <a:t>Header 12</a:t>
            </a:r>
          </a:p>
        </p:txBody>
      </p:sp>
      <p:sp>
        <p:nvSpPr>
          <p:cNvPr id="44" name="Text Placeholder 43">
            <a:extLst>
              <a:ext uri="{FF2B5EF4-FFF2-40B4-BE49-F238E27FC236}">
                <a16:creationId xmlns:a16="http://schemas.microsoft.com/office/drawing/2014/main" id="{443D3630-BCA7-5146-828D-5ACCB24DB794}"/>
              </a:ext>
            </a:extLst>
          </p:cNvPr>
          <p:cNvSpPr>
            <a:spLocks noGrp="1"/>
          </p:cNvSpPr>
          <p:nvPr>
            <p:ph type="body" sz="quarter" idx="36" hasCustomPrompt="1"/>
          </p:nvPr>
        </p:nvSpPr>
        <p:spPr>
          <a:xfrm>
            <a:off x="18454624" y="10428351"/>
            <a:ext cx="5212080" cy="1874519"/>
          </a:xfrm>
        </p:spPr>
        <p:txBody>
          <a:bodyPr vert="horz" lIns="0" tIns="0" rIns="0" bIns="0" rtlCol="0">
            <a:noAutofit/>
          </a:bodyPr>
          <a:lstStyle>
            <a:lvl1pPr>
              <a:defRPr lang="en-US" sz="2250" dirty="0" smtClean="0">
                <a:ln>
                  <a:noFill/>
                </a:ln>
              </a:defRPr>
            </a:lvl1pPr>
            <a:lvl2pPr>
              <a:defRPr lang="en-US" sz="2250" dirty="0" smtClean="0"/>
            </a:lvl2pPr>
            <a:lvl3pPr>
              <a:defRPr lang="en-US" sz="2250" dirty="0" smtClean="0"/>
            </a:lvl3pPr>
            <a:lvl4pPr>
              <a:defRPr lang="en-US" sz="2250" dirty="0" smtClean="0"/>
            </a:lvl4pPr>
            <a:lvl5pPr>
              <a:defRPr lang="en-US" sz="2250" dirty="0"/>
            </a:lvl5pPr>
          </a:lstStyle>
          <a:p>
            <a:pPr lvl="0">
              <a:lnSpc>
                <a:spcPct val="100000"/>
              </a:lnSpc>
              <a:spcBef>
                <a:spcPts val="0"/>
              </a:spcBef>
              <a:spcAft>
                <a:spcPts val="2250"/>
              </a:spcAft>
            </a:pPr>
            <a:r>
              <a:rPr lang="en-US"/>
              <a:t>Text Here. Use either header or text if icons are used, not both.</a:t>
            </a:r>
          </a:p>
        </p:txBody>
      </p:sp>
      <p:pic>
        <p:nvPicPr>
          <p:cNvPr id="31" name="Picture 30">
            <a:extLst>
              <a:ext uri="{FF2B5EF4-FFF2-40B4-BE49-F238E27FC236}">
                <a16:creationId xmlns:a16="http://schemas.microsoft.com/office/drawing/2014/main" id="{2F216E98-3077-0A4F-BD5F-55ACD60028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100771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4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0" y="0"/>
            <a:ext cx="12191999" cy="67294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667B03D-3B0E-4A16-8455-9D5E13184485}"/>
              </a:ext>
            </a:extLst>
          </p:cNvPr>
          <p:cNvSpPr>
            <a:spLocks noGrp="1"/>
          </p:cNvSpPr>
          <p:nvPr>
            <p:ph type="title" hasCustomPrompt="1"/>
          </p:nvPr>
        </p:nvSpPr>
        <p:spPr>
          <a:xfrm>
            <a:off x="667512" y="539496"/>
            <a:ext cx="10377006" cy="4695892"/>
          </a:xfrm>
          <a:ln w="12700">
            <a:noFill/>
          </a:ln>
        </p:spPr>
        <p:txBody>
          <a:bodyPr vert="horz" lIns="0" tIns="0" rIns="0" bIns="0" rtlCol="0" anchor="t" anchorCtr="0">
            <a:noAutofit/>
          </a:bodyPr>
          <a:lstStyle>
            <a:lvl1pPr>
              <a:defRPr lang="en-US" dirty="0">
                <a:ln w="9525">
                  <a:noFill/>
                </a:ln>
                <a:solidFill>
                  <a:schemeClr val="bg1"/>
                </a:solidFill>
              </a:defRPr>
            </a:lvl1pPr>
          </a:lstStyle>
          <a:p>
            <a:pPr lvl="0"/>
            <a:r>
              <a:rPr lang="en-US"/>
              <a:t>Quarter Image Slide</a:t>
            </a:r>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96291" y="7430547"/>
            <a:ext cx="5208455" cy="5103713"/>
          </a:xfrm>
        </p:spPr>
        <p:txBody>
          <a:bodyPr>
            <a:noAutofit/>
          </a:bodyPr>
          <a:lstStyle>
            <a:lvl1pPr marL="0" indent="0">
              <a:spcBef>
                <a:spcPts val="0"/>
              </a:spcBef>
              <a:buFont typeface="Arial" panose="020B0604020202020204" pitchFamily="34" charset="0"/>
              <a:buNone/>
              <a:defRPr>
                <a:ln>
                  <a:noFill/>
                </a:ln>
              </a:defRPr>
            </a:lvl1pPr>
            <a:lvl2pPr marL="228600" indent="0">
              <a:spcBef>
                <a:spcPts val="0"/>
              </a:spcBef>
              <a:buFont typeface="Arial" panose="020B0604020202020204" pitchFamily="34" charset="0"/>
              <a:buNone/>
              <a:defRPr>
                <a:ln>
                  <a:noFill/>
                </a:ln>
              </a:defRPr>
            </a:lvl2pPr>
            <a:lvl3pPr marL="514350" indent="0">
              <a:spcBef>
                <a:spcPts val="0"/>
              </a:spcBef>
              <a:buFont typeface="Arial" panose="020B0604020202020204" pitchFamily="34" charset="0"/>
              <a:buNone/>
              <a:defRPr>
                <a:ln>
                  <a:noFill/>
                </a:ln>
              </a:defRPr>
            </a:lvl3pPr>
            <a:lvl4pPr marL="800100" indent="0">
              <a:spcBef>
                <a:spcPts val="0"/>
              </a:spcBef>
              <a:buFont typeface="Arial" panose="020B0604020202020204" pitchFamily="34" charset="0"/>
              <a:buNone/>
              <a:defRPr>
                <a:ln>
                  <a:noFill/>
                </a:ln>
              </a:defRPr>
            </a:lvl4pPr>
            <a:lvl5pPr marL="1085850" indent="0">
              <a:spcBef>
                <a:spcPts val="0"/>
              </a:spcBef>
              <a:buFont typeface="Arial" panose="020B0604020202020204" pitchFamily="34" charse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p:nvPr>
        </p:nvSpPr>
        <p:spPr>
          <a:xfrm>
            <a:off x="12188952" y="0"/>
            <a:ext cx="12188952" cy="6729984"/>
          </a:xfrm>
          <a:solidFill>
            <a:schemeClr val="bg1">
              <a:lumMod val="75000"/>
            </a:schemeClr>
          </a:solidFill>
        </p:spPr>
        <p:txBody>
          <a:bodyPr/>
          <a:lstStyle>
            <a:lvl1pPr>
              <a:defRPr>
                <a:ln>
                  <a:noFill/>
                </a:ln>
              </a:defRPr>
            </a:lvl1pPr>
          </a:lstStyle>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p:ph type="body" sz="quarter" idx="14" hasCustomPrompt="1"/>
          </p:nvPr>
        </p:nvSpPr>
        <p:spPr>
          <a:xfrm>
            <a:off x="688975" y="6735763"/>
            <a:ext cx="5216525" cy="785812"/>
          </a:xfrm>
        </p:spPr>
        <p:txBody>
          <a:bodyPr vert="horz" lIns="0" tIns="0" rIns="0" bIns="0" rtlCol="0">
            <a:noAutofit/>
          </a:bodyPr>
          <a:lstStyle>
            <a:lvl1pPr>
              <a:defRPr lang="en-US" sz="3750">
                <a:ln w="3175">
                  <a:noFill/>
                </a:ln>
              </a:defRPr>
            </a:lvl1pPr>
          </a:lstStyle>
          <a:p>
            <a:pPr lvl="0" fontAlgn="base"/>
            <a:r>
              <a:rPr lang="en-US"/>
              <a:t>Column 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p:ph type="body" sz="quarter" idx="15" hasCustomPrompt="1"/>
          </p:nvPr>
        </p:nvSpPr>
        <p:spPr>
          <a:xfrm>
            <a:off x="6594475" y="6734556"/>
            <a:ext cx="5216525" cy="786384"/>
          </a:xfrm>
        </p:spPr>
        <p:txBody>
          <a:bodyPr vert="horz" lIns="0" tIns="0" rIns="0" bIns="0" rtlCol="0">
            <a:noAutofit/>
          </a:bodyPr>
          <a:lstStyle>
            <a:lvl1pPr>
              <a:defRPr lang="en-US" sz="3750">
                <a:ln w="3175">
                  <a:noFill/>
                </a:ln>
              </a:defRPr>
            </a:lvl1pPr>
          </a:lstStyle>
          <a:p>
            <a:pPr lvl="0" fontAlgn="base"/>
            <a:r>
              <a:rPr lang="en-US"/>
              <a:t>Column 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p:ph type="body" sz="quarter" idx="16" hasCustomPrompt="1"/>
          </p:nvPr>
        </p:nvSpPr>
        <p:spPr>
          <a:xfrm>
            <a:off x="12537986" y="6734556"/>
            <a:ext cx="5216614" cy="786384"/>
          </a:xfrm>
        </p:spPr>
        <p:txBody>
          <a:bodyPr vert="horz" lIns="0" tIns="0" rIns="0" bIns="0" rtlCol="0">
            <a:noAutofit/>
          </a:bodyPr>
          <a:lstStyle>
            <a:lvl1pPr>
              <a:defRPr lang="en-US" sz="3750">
                <a:ln w="3175">
                  <a:noFill/>
                </a:ln>
              </a:defRPr>
            </a:lvl1pPr>
          </a:lstStyle>
          <a:p>
            <a:pPr lvl="0" fontAlgn="base"/>
            <a:r>
              <a:rPr lang="en-US"/>
              <a:t>Column 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p:ph type="body" sz="quarter" idx="17" hasCustomPrompt="1"/>
          </p:nvPr>
        </p:nvSpPr>
        <p:spPr>
          <a:xfrm>
            <a:off x="18443457" y="6734556"/>
            <a:ext cx="5216644" cy="786384"/>
          </a:xfrm>
        </p:spPr>
        <p:txBody>
          <a:bodyPr vert="horz" lIns="0" tIns="0" rIns="0" bIns="0" rtlCol="0">
            <a:noAutofit/>
          </a:bodyPr>
          <a:lstStyle>
            <a:lvl1pPr>
              <a:defRPr lang="en-US" sz="3750">
                <a:ln w="3175">
                  <a:noFill/>
                </a:ln>
              </a:defRPr>
            </a:lvl1pPr>
          </a:lstStyle>
          <a:p>
            <a:pPr lvl="0" fontAlgn="base"/>
            <a:r>
              <a:rPr lang="en-US"/>
              <a:t>Column 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p:ph type="body" sz="quarter" idx="18"/>
          </p:nvPr>
        </p:nvSpPr>
        <p:spPr>
          <a:xfrm>
            <a:off x="6599953" y="7429499"/>
            <a:ext cx="5211047" cy="5103159"/>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p:ph type="body" sz="quarter" idx="19"/>
          </p:nvPr>
        </p:nvSpPr>
        <p:spPr>
          <a:xfrm>
            <a:off x="12544391" y="7429499"/>
            <a:ext cx="5209337" cy="5103159"/>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p:ph type="body" sz="quarter" idx="20"/>
          </p:nvPr>
        </p:nvSpPr>
        <p:spPr>
          <a:xfrm>
            <a:off x="18450763" y="7429499"/>
            <a:ext cx="5209337" cy="5103159"/>
          </a:xfrm>
        </p:spPr>
        <p:txBody>
          <a:bodyPr/>
          <a:lstStyle>
            <a:lvl1pPr>
              <a:defRPr>
                <a:ln>
                  <a:noFill/>
                </a:ln>
              </a:defRPr>
            </a:lvl1pPr>
            <a:lvl2pPr>
              <a:defRPr>
                <a:ln>
                  <a:noFill/>
                </a:ln>
              </a:defRPr>
            </a:lvl2pPr>
            <a:lvl3pPr>
              <a:defRPr>
                <a:ln>
                  <a:noFill/>
                </a:ln>
              </a:defRPr>
            </a:lvl3pPr>
            <a:lvl4pPr>
              <a:defRPr>
                <a:ln>
                  <a:noFill/>
                </a:ln>
              </a:defRPr>
            </a:lvl4pPr>
            <a:lvl5pPr>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A7D4333B-1CE4-A94B-8177-3DEA1F3A4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201038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3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1" y="0"/>
            <a:ext cx="8267701" cy="67294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667B03D-3B0E-4A16-8455-9D5E13184485}"/>
              </a:ext>
            </a:extLst>
          </p:cNvPr>
          <p:cNvSpPr>
            <a:spLocks noGrp="1"/>
          </p:cNvSpPr>
          <p:nvPr>
            <p:ph type="title" hasCustomPrompt="1"/>
          </p:nvPr>
        </p:nvSpPr>
        <p:spPr>
          <a:xfrm>
            <a:off x="667512" y="539496"/>
            <a:ext cx="7219188" cy="4695892"/>
          </a:xfrm>
          <a:ln w="12700">
            <a:noFill/>
          </a:ln>
        </p:spPr>
        <p:txBody>
          <a:bodyPr vert="horz" lIns="0" tIns="0" rIns="0" bIns="0" rtlCol="0" anchor="t" anchorCtr="0">
            <a:noAutofit/>
          </a:bodyPr>
          <a:lstStyle>
            <a:lvl1pPr>
              <a:defRPr lang="en-US" dirty="0">
                <a:ln w="9525">
                  <a:noFill/>
                </a:ln>
                <a:solidFill>
                  <a:schemeClr val="bg1"/>
                </a:solidFill>
              </a:defRPr>
            </a:lvl1pPr>
          </a:lstStyle>
          <a:p>
            <a:pPr lvl="0"/>
            <a:r>
              <a:rPr lang="en-US"/>
              <a:t>Third Image Slide</a:t>
            </a:r>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96291" y="7430547"/>
            <a:ext cx="5208455" cy="5103713"/>
          </a:xfrm>
        </p:spPr>
        <p:txBody>
          <a:bodyPr>
            <a:noAutofit/>
          </a:bodyPr>
          <a:lstStyle>
            <a:lvl1pPr marL="0" indent="0">
              <a:spcBef>
                <a:spcPts val="0"/>
              </a:spcBef>
              <a:buFont typeface="Arial" panose="020B0604020202020204" pitchFamily="34" charset="0"/>
              <a:buNone/>
              <a:defRPr>
                <a:ln>
                  <a:noFill/>
                </a:ln>
              </a:defRPr>
            </a:lvl1pPr>
            <a:lvl2pPr marL="228600" indent="0">
              <a:spcBef>
                <a:spcPts val="0"/>
              </a:spcBef>
              <a:buFont typeface="Arial" panose="020B0604020202020204" pitchFamily="34" charset="0"/>
              <a:buNone/>
              <a:defRPr>
                <a:ln>
                  <a:noFill/>
                </a:ln>
              </a:defRPr>
            </a:lvl2pPr>
            <a:lvl3pPr marL="514350" indent="0">
              <a:spcBef>
                <a:spcPts val="0"/>
              </a:spcBef>
              <a:buFont typeface="Arial" panose="020B0604020202020204" pitchFamily="34" charset="0"/>
              <a:buNone/>
              <a:defRPr>
                <a:ln>
                  <a:noFill/>
                </a:ln>
              </a:defRPr>
            </a:lvl3pPr>
            <a:lvl4pPr marL="800100" indent="0">
              <a:spcBef>
                <a:spcPts val="0"/>
              </a:spcBef>
              <a:buFont typeface="Arial" panose="020B0604020202020204" pitchFamily="34" charset="0"/>
              <a:buNone/>
              <a:defRPr>
                <a:ln>
                  <a:noFill/>
                </a:ln>
              </a:defRPr>
            </a:lvl4pPr>
            <a:lvl5pPr marL="1085850" indent="0">
              <a:spcBef>
                <a:spcPts val="0"/>
              </a:spcBef>
              <a:buFont typeface="Arial" panose="020B0604020202020204" pitchFamily="34" charse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p:nvPr>
        </p:nvSpPr>
        <p:spPr>
          <a:xfrm>
            <a:off x="8267701" y="0"/>
            <a:ext cx="16116300" cy="6729984"/>
          </a:xfrm>
          <a:solidFill>
            <a:schemeClr val="bg1">
              <a:lumMod val="75000"/>
            </a:schemeClr>
          </a:solidFill>
        </p:spPr>
        <p:txBody>
          <a:bodyPr/>
          <a:lstStyle>
            <a:lvl1pPr>
              <a:defRPr>
                <a:ln>
                  <a:noFill/>
                </a:ln>
              </a:defRPr>
            </a:lvl1pPr>
          </a:lstStyle>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p:ph type="body" sz="quarter" idx="14" hasCustomPrompt="1"/>
          </p:nvPr>
        </p:nvSpPr>
        <p:spPr>
          <a:xfrm>
            <a:off x="688975" y="6735763"/>
            <a:ext cx="5216525" cy="785812"/>
          </a:xfrm>
        </p:spPr>
        <p:txBody>
          <a:bodyPr vert="horz" lIns="0" tIns="0" rIns="0" bIns="0" rtlCol="0">
            <a:noAutofit/>
          </a:bodyPr>
          <a:lstStyle>
            <a:lvl1pPr>
              <a:defRPr lang="en-US" sz="3750">
                <a:ln w="3175">
                  <a:noFill/>
                </a:ln>
              </a:defRPr>
            </a:lvl1pPr>
          </a:lstStyle>
          <a:p>
            <a:pPr lvl="0" fontAlgn="base"/>
            <a:r>
              <a:rPr lang="en-US"/>
              <a:t>Column 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p:ph type="body" sz="quarter" idx="15" hasCustomPrompt="1"/>
          </p:nvPr>
        </p:nvSpPr>
        <p:spPr>
          <a:xfrm>
            <a:off x="6594475" y="6734556"/>
            <a:ext cx="5216525" cy="786384"/>
          </a:xfrm>
        </p:spPr>
        <p:txBody>
          <a:bodyPr vert="horz" lIns="0" tIns="0" rIns="0" bIns="0" rtlCol="0">
            <a:noAutofit/>
          </a:bodyPr>
          <a:lstStyle>
            <a:lvl1pPr>
              <a:defRPr lang="en-US" sz="3750">
                <a:ln w="3175">
                  <a:noFill/>
                </a:ln>
              </a:defRPr>
            </a:lvl1pPr>
          </a:lstStyle>
          <a:p>
            <a:pPr lvl="0" fontAlgn="base"/>
            <a:r>
              <a:rPr lang="en-US"/>
              <a:t>Column 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p:ph type="body" sz="quarter" idx="16" hasCustomPrompt="1"/>
          </p:nvPr>
        </p:nvSpPr>
        <p:spPr>
          <a:xfrm>
            <a:off x="12537986" y="6734556"/>
            <a:ext cx="5216614" cy="786384"/>
          </a:xfrm>
        </p:spPr>
        <p:txBody>
          <a:bodyPr vert="horz" lIns="0" tIns="0" rIns="0" bIns="0" rtlCol="0">
            <a:noAutofit/>
          </a:bodyPr>
          <a:lstStyle>
            <a:lvl1pPr>
              <a:defRPr lang="en-US" sz="3750">
                <a:ln w="3175">
                  <a:noFill/>
                </a:ln>
              </a:defRPr>
            </a:lvl1pPr>
          </a:lstStyle>
          <a:p>
            <a:pPr lvl="0" fontAlgn="base"/>
            <a:r>
              <a:rPr lang="en-US"/>
              <a:t>Column 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p:ph type="body" sz="quarter" idx="17" hasCustomPrompt="1"/>
          </p:nvPr>
        </p:nvSpPr>
        <p:spPr>
          <a:xfrm>
            <a:off x="18443457" y="6734556"/>
            <a:ext cx="5216644" cy="786384"/>
          </a:xfrm>
        </p:spPr>
        <p:txBody>
          <a:bodyPr vert="horz" lIns="0" tIns="0" rIns="0" bIns="0" rtlCol="0">
            <a:noAutofit/>
          </a:bodyPr>
          <a:lstStyle>
            <a:lvl1pPr>
              <a:defRPr lang="en-US" sz="3750">
                <a:ln w="3175">
                  <a:noFill/>
                </a:ln>
              </a:defRPr>
            </a:lvl1pPr>
          </a:lstStyle>
          <a:p>
            <a:pPr lvl="0" fontAlgn="base"/>
            <a:r>
              <a:rPr lang="en-US"/>
              <a:t>Column 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p:ph type="body" sz="quarter" idx="18"/>
          </p:nvPr>
        </p:nvSpPr>
        <p:spPr>
          <a:xfrm>
            <a:off x="6599953" y="7429499"/>
            <a:ext cx="5211047" cy="5103159"/>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p:ph type="body" sz="quarter" idx="19"/>
          </p:nvPr>
        </p:nvSpPr>
        <p:spPr>
          <a:xfrm>
            <a:off x="12544391" y="7429499"/>
            <a:ext cx="5209337" cy="5103159"/>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p:ph type="body" sz="quarter" idx="20"/>
          </p:nvPr>
        </p:nvSpPr>
        <p:spPr>
          <a:xfrm>
            <a:off x="18450763" y="7429499"/>
            <a:ext cx="5209337" cy="5103159"/>
          </a:xfrm>
        </p:spPr>
        <p:txBody>
          <a:bodyPr/>
          <a:lstStyle>
            <a:lvl1pPr>
              <a:defRPr>
                <a:ln>
                  <a:noFill/>
                </a:ln>
              </a:defRPr>
            </a:lvl1pPr>
            <a:lvl2pPr>
              <a:defRPr>
                <a:ln>
                  <a:noFill/>
                </a:ln>
              </a:defRPr>
            </a:lvl2pPr>
            <a:lvl3pPr>
              <a:defRPr>
                <a:ln>
                  <a:noFill/>
                </a:ln>
              </a:defRPr>
            </a:lvl3pPr>
            <a:lvl4pPr>
              <a:defRPr>
                <a:ln>
                  <a:noFill/>
                </a:ln>
              </a:defRPr>
            </a:lvl4pPr>
            <a:lvl5pPr>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52D0D86D-6917-FA4A-92FC-514CFB8F27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13971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6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0" y="0"/>
            <a:ext cx="12191999" cy="46958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667B03D-3B0E-4A16-8455-9D5E13184485}"/>
              </a:ext>
            </a:extLst>
          </p:cNvPr>
          <p:cNvSpPr>
            <a:spLocks noGrp="1"/>
          </p:cNvSpPr>
          <p:nvPr>
            <p:ph type="title" hasCustomPrompt="1"/>
          </p:nvPr>
        </p:nvSpPr>
        <p:spPr>
          <a:xfrm>
            <a:off x="667512" y="539496"/>
            <a:ext cx="10377006" cy="3270504"/>
          </a:xfrm>
          <a:ln w="12700">
            <a:noFill/>
          </a:ln>
        </p:spPr>
        <p:txBody>
          <a:bodyPr vert="horz" lIns="0" tIns="0" rIns="0" bIns="0" rtlCol="0" anchor="t" anchorCtr="0">
            <a:noAutofit/>
          </a:bodyPr>
          <a:lstStyle>
            <a:lvl1pPr>
              <a:defRPr lang="en-US" dirty="0">
                <a:ln w="9525">
                  <a:noFill/>
                </a:ln>
                <a:solidFill>
                  <a:schemeClr val="bg1"/>
                </a:solidFill>
              </a:defRPr>
            </a:lvl1pPr>
          </a:lstStyle>
          <a:p>
            <a:pPr lvl="0"/>
            <a:r>
              <a:rPr lang="en-US"/>
              <a:t>Sixth Image Slide</a:t>
            </a:r>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96291" y="5372834"/>
            <a:ext cx="5208455" cy="7088107"/>
          </a:xfrm>
        </p:spPr>
        <p:txBody>
          <a:bodyPr>
            <a:noAutofit/>
          </a:bodyPr>
          <a:lstStyle>
            <a:lvl1pPr marL="0" indent="0">
              <a:spcBef>
                <a:spcPts val="0"/>
              </a:spcBef>
              <a:buFont typeface="Arial" panose="020B0604020202020204" pitchFamily="34" charset="0"/>
              <a:buNone/>
              <a:defRPr>
                <a:ln>
                  <a:noFill/>
                </a:ln>
              </a:defRPr>
            </a:lvl1pPr>
            <a:lvl2pPr marL="228600" indent="0">
              <a:spcBef>
                <a:spcPts val="0"/>
              </a:spcBef>
              <a:buFont typeface="Arial" panose="020B0604020202020204" pitchFamily="34" charset="0"/>
              <a:buNone/>
              <a:defRPr>
                <a:ln>
                  <a:noFill/>
                </a:ln>
              </a:defRPr>
            </a:lvl2pPr>
            <a:lvl3pPr marL="514350" indent="0">
              <a:spcBef>
                <a:spcPts val="0"/>
              </a:spcBef>
              <a:buFont typeface="Arial" panose="020B0604020202020204" pitchFamily="34" charset="0"/>
              <a:buNone/>
              <a:defRPr>
                <a:ln>
                  <a:noFill/>
                </a:ln>
              </a:defRPr>
            </a:lvl3pPr>
            <a:lvl4pPr marL="800100" indent="0">
              <a:spcBef>
                <a:spcPts val="0"/>
              </a:spcBef>
              <a:buFont typeface="Arial" panose="020B0604020202020204" pitchFamily="34" charset="0"/>
              <a:buNone/>
              <a:defRPr>
                <a:ln>
                  <a:noFill/>
                </a:ln>
              </a:defRPr>
            </a:lvl4pPr>
            <a:lvl5pPr marL="1085850" indent="0">
              <a:spcBef>
                <a:spcPts val="0"/>
              </a:spcBef>
              <a:buFont typeface="Arial" panose="020B0604020202020204" pitchFamily="34" charse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p:nvPr>
        </p:nvSpPr>
        <p:spPr>
          <a:xfrm>
            <a:off x="12188952" y="0"/>
            <a:ext cx="12188952" cy="4695893"/>
          </a:xfrm>
          <a:solidFill>
            <a:schemeClr val="bg1">
              <a:lumMod val="75000"/>
            </a:schemeClr>
          </a:solidFill>
        </p:spPr>
        <p:txBody>
          <a:bodyPr/>
          <a:lstStyle>
            <a:lvl1pPr>
              <a:defRPr>
                <a:ln>
                  <a:noFill/>
                </a:ln>
              </a:defRPr>
            </a:lvl1pPr>
          </a:lstStyle>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p:ph type="body" sz="quarter" idx="14" hasCustomPrompt="1"/>
          </p:nvPr>
        </p:nvSpPr>
        <p:spPr>
          <a:xfrm>
            <a:off x="688975" y="4678050"/>
            <a:ext cx="5216525" cy="785812"/>
          </a:xfrm>
        </p:spPr>
        <p:txBody>
          <a:bodyPr vert="horz" lIns="0" tIns="0" rIns="0" bIns="0" rtlCol="0">
            <a:noAutofit/>
          </a:bodyPr>
          <a:lstStyle>
            <a:lvl1pPr>
              <a:defRPr lang="en-US" sz="3750">
                <a:ln w="3175">
                  <a:noFill/>
                </a:ln>
              </a:defRPr>
            </a:lvl1pPr>
          </a:lstStyle>
          <a:p>
            <a:pPr lvl="0" fontAlgn="base"/>
            <a:r>
              <a:rPr lang="en-US"/>
              <a:t>Column 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p:ph type="body" sz="quarter" idx="15" hasCustomPrompt="1"/>
          </p:nvPr>
        </p:nvSpPr>
        <p:spPr>
          <a:xfrm>
            <a:off x="6594475" y="4676843"/>
            <a:ext cx="5216525" cy="786384"/>
          </a:xfrm>
        </p:spPr>
        <p:txBody>
          <a:bodyPr vert="horz" lIns="0" tIns="0" rIns="0" bIns="0" rtlCol="0">
            <a:noAutofit/>
          </a:bodyPr>
          <a:lstStyle>
            <a:lvl1pPr>
              <a:defRPr lang="en-US" sz="3750">
                <a:ln w="3175">
                  <a:noFill/>
                </a:ln>
              </a:defRPr>
            </a:lvl1pPr>
          </a:lstStyle>
          <a:p>
            <a:pPr lvl="0" fontAlgn="base"/>
            <a:r>
              <a:rPr lang="en-US"/>
              <a:t>Column 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p:ph type="body" sz="quarter" idx="16" hasCustomPrompt="1"/>
          </p:nvPr>
        </p:nvSpPr>
        <p:spPr>
          <a:xfrm>
            <a:off x="12537986" y="4676843"/>
            <a:ext cx="5216614" cy="786384"/>
          </a:xfrm>
        </p:spPr>
        <p:txBody>
          <a:bodyPr vert="horz" lIns="0" tIns="0" rIns="0" bIns="0" rtlCol="0">
            <a:noAutofit/>
          </a:bodyPr>
          <a:lstStyle>
            <a:lvl1pPr>
              <a:defRPr lang="en-US" sz="3750">
                <a:ln w="3175">
                  <a:noFill/>
                </a:ln>
              </a:defRPr>
            </a:lvl1pPr>
          </a:lstStyle>
          <a:p>
            <a:pPr lvl="0" fontAlgn="base"/>
            <a:r>
              <a:rPr lang="en-US"/>
              <a:t>Column 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p:ph type="body" sz="quarter" idx="17" hasCustomPrompt="1"/>
          </p:nvPr>
        </p:nvSpPr>
        <p:spPr>
          <a:xfrm>
            <a:off x="18443457" y="4676843"/>
            <a:ext cx="5216644" cy="786384"/>
          </a:xfrm>
        </p:spPr>
        <p:txBody>
          <a:bodyPr vert="horz" lIns="0" tIns="0" rIns="0" bIns="0" rtlCol="0">
            <a:noAutofit/>
          </a:bodyPr>
          <a:lstStyle>
            <a:lvl1pPr>
              <a:defRPr lang="en-US" sz="3750">
                <a:ln w="3175">
                  <a:noFill/>
                </a:ln>
              </a:defRPr>
            </a:lvl1pPr>
          </a:lstStyle>
          <a:p>
            <a:pPr lvl="0" fontAlgn="base"/>
            <a:r>
              <a:rPr lang="en-US"/>
              <a:t>Column 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p:ph type="body" sz="quarter" idx="18"/>
          </p:nvPr>
        </p:nvSpPr>
        <p:spPr>
          <a:xfrm>
            <a:off x="6599953" y="5371786"/>
            <a:ext cx="5211047" cy="7087338"/>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p:ph type="body" sz="quarter" idx="19"/>
          </p:nvPr>
        </p:nvSpPr>
        <p:spPr>
          <a:xfrm>
            <a:off x="12544391" y="5371786"/>
            <a:ext cx="5209337" cy="7087338"/>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p:ph type="body" sz="quarter" idx="20"/>
          </p:nvPr>
        </p:nvSpPr>
        <p:spPr>
          <a:xfrm>
            <a:off x="18450763" y="5371786"/>
            <a:ext cx="5209337" cy="7087338"/>
          </a:xfrm>
        </p:spPr>
        <p:txBody>
          <a:bodyPr/>
          <a:lstStyle>
            <a:lvl1pPr>
              <a:defRPr>
                <a:ln>
                  <a:noFill/>
                </a:ln>
              </a:defRPr>
            </a:lvl1pPr>
            <a:lvl2pPr>
              <a:defRPr>
                <a:ln>
                  <a:noFill/>
                </a:ln>
              </a:defRPr>
            </a:lvl2pPr>
            <a:lvl3pPr>
              <a:defRPr>
                <a:ln>
                  <a:noFill/>
                </a:ln>
              </a:defRPr>
            </a:lvl3pPr>
            <a:lvl4pPr>
              <a:defRPr>
                <a:ln>
                  <a:noFill/>
                </a:ln>
              </a:defRPr>
            </a:lvl4pPr>
            <a:lvl5pPr>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1F7AD16F-F4B7-C048-AEF7-A4F80AC997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98873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9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A6104-2147-ED48-827D-CB214B123CF6}"/>
              </a:ext>
            </a:extLst>
          </p:cNvPr>
          <p:cNvSpPr/>
          <p:nvPr userDrawn="1"/>
        </p:nvSpPr>
        <p:spPr>
          <a:xfrm>
            <a:off x="-1" y="0"/>
            <a:ext cx="8267701" cy="46958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chemeClr val="bg1"/>
              </a:solidFill>
            </a:endParaRPr>
          </a:p>
        </p:txBody>
      </p:sp>
      <p:sp>
        <p:nvSpPr>
          <p:cNvPr id="2" name="Title 1">
            <a:extLst>
              <a:ext uri="{FF2B5EF4-FFF2-40B4-BE49-F238E27FC236}">
                <a16:creationId xmlns:a16="http://schemas.microsoft.com/office/drawing/2014/main" id="{4667B03D-3B0E-4A16-8455-9D5E13184485}"/>
              </a:ext>
            </a:extLst>
          </p:cNvPr>
          <p:cNvSpPr>
            <a:spLocks noGrp="1"/>
          </p:cNvSpPr>
          <p:nvPr>
            <p:ph type="title" hasCustomPrompt="1"/>
          </p:nvPr>
        </p:nvSpPr>
        <p:spPr>
          <a:xfrm>
            <a:off x="667512" y="539496"/>
            <a:ext cx="7219188" cy="3270504"/>
          </a:xfrm>
          <a:ln w="12700">
            <a:noFill/>
          </a:ln>
        </p:spPr>
        <p:txBody>
          <a:bodyPr vert="horz" lIns="0" tIns="0" rIns="0" bIns="0" rtlCol="0" anchor="t" anchorCtr="0">
            <a:noAutofit/>
          </a:bodyPr>
          <a:lstStyle>
            <a:lvl1pPr>
              <a:defRPr lang="en-US" dirty="0">
                <a:ln w="9525">
                  <a:noFill/>
                </a:ln>
                <a:solidFill>
                  <a:schemeClr val="bg1"/>
                </a:solidFill>
              </a:defRPr>
            </a:lvl1pPr>
          </a:lstStyle>
          <a:p>
            <a:pPr lvl="0"/>
            <a:r>
              <a:rPr lang="en-US"/>
              <a:t>2/9 Image Slide</a:t>
            </a:r>
          </a:p>
        </p:txBody>
      </p:sp>
      <p:sp>
        <p:nvSpPr>
          <p:cNvPr id="7" name="Text Placeholder 6">
            <a:extLst>
              <a:ext uri="{FF2B5EF4-FFF2-40B4-BE49-F238E27FC236}">
                <a16:creationId xmlns:a16="http://schemas.microsoft.com/office/drawing/2014/main" id="{0C6E8562-C69B-42CE-9B97-C49901A78C63}"/>
              </a:ext>
            </a:extLst>
          </p:cNvPr>
          <p:cNvSpPr>
            <a:spLocks noGrp="1"/>
          </p:cNvSpPr>
          <p:nvPr>
            <p:ph type="body" sz="quarter" idx="12"/>
          </p:nvPr>
        </p:nvSpPr>
        <p:spPr>
          <a:xfrm>
            <a:off x="696291" y="5372834"/>
            <a:ext cx="5208455" cy="7088107"/>
          </a:xfrm>
        </p:spPr>
        <p:txBody>
          <a:bodyPr>
            <a:noAutofit/>
          </a:bodyPr>
          <a:lstStyle>
            <a:lvl1pPr marL="0" indent="0">
              <a:spcBef>
                <a:spcPts val="0"/>
              </a:spcBef>
              <a:buFont typeface="Arial" panose="020B0604020202020204" pitchFamily="34" charset="0"/>
              <a:buNone/>
              <a:defRPr>
                <a:ln>
                  <a:noFill/>
                </a:ln>
              </a:defRPr>
            </a:lvl1pPr>
            <a:lvl2pPr marL="228600" indent="0">
              <a:spcBef>
                <a:spcPts val="0"/>
              </a:spcBef>
              <a:buFont typeface="Arial" panose="020B0604020202020204" pitchFamily="34" charset="0"/>
              <a:buNone/>
              <a:defRPr>
                <a:ln>
                  <a:noFill/>
                </a:ln>
              </a:defRPr>
            </a:lvl2pPr>
            <a:lvl3pPr marL="514350" indent="0">
              <a:spcBef>
                <a:spcPts val="0"/>
              </a:spcBef>
              <a:buFont typeface="Arial" panose="020B0604020202020204" pitchFamily="34" charset="0"/>
              <a:buNone/>
              <a:defRPr>
                <a:ln>
                  <a:noFill/>
                </a:ln>
              </a:defRPr>
            </a:lvl3pPr>
            <a:lvl4pPr marL="800100" indent="0">
              <a:spcBef>
                <a:spcPts val="0"/>
              </a:spcBef>
              <a:buFont typeface="Arial" panose="020B0604020202020204" pitchFamily="34" charset="0"/>
              <a:buNone/>
              <a:defRPr>
                <a:ln>
                  <a:noFill/>
                </a:ln>
              </a:defRPr>
            </a:lvl4pPr>
            <a:lvl5pPr marL="1085850" indent="0">
              <a:spcBef>
                <a:spcPts val="0"/>
              </a:spcBef>
              <a:buFont typeface="Arial" panose="020B0604020202020204" pitchFamily="34" charse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5">
            <a:extLst>
              <a:ext uri="{FF2B5EF4-FFF2-40B4-BE49-F238E27FC236}">
                <a16:creationId xmlns:a16="http://schemas.microsoft.com/office/drawing/2014/main" id="{E7D95B2B-F8E6-DF49-975B-2D0856FD7834}"/>
              </a:ext>
            </a:extLst>
          </p:cNvPr>
          <p:cNvSpPr>
            <a:spLocks noGrp="1"/>
          </p:cNvSpPr>
          <p:nvPr>
            <p:ph type="pic" sz="quarter" idx="13"/>
          </p:nvPr>
        </p:nvSpPr>
        <p:spPr>
          <a:xfrm>
            <a:off x="8267700" y="0"/>
            <a:ext cx="16110204" cy="4695893"/>
          </a:xfrm>
          <a:solidFill>
            <a:schemeClr val="bg1">
              <a:lumMod val="75000"/>
            </a:schemeClr>
          </a:solidFill>
        </p:spPr>
        <p:txBody>
          <a:bodyPr/>
          <a:lstStyle>
            <a:lvl1pPr>
              <a:defRPr>
                <a:ln>
                  <a:noFill/>
                </a:ln>
              </a:defRPr>
            </a:lvl1pPr>
          </a:lstStyle>
          <a:p>
            <a:endParaRPr lang="en-US"/>
          </a:p>
        </p:txBody>
      </p:sp>
      <p:sp>
        <p:nvSpPr>
          <p:cNvPr id="18" name="Text Placeholder 17">
            <a:extLst>
              <a:ext uri="{FF2B5EF4-FFF2-40B4-BE49-F238E27FC236}">
                <a16:creationId xmlns:a16="http://schemas.microsoft.com/office/drawing/2014/main" id="{7C815302-58BA-544A-A70E-11B5AE7C074B}"/>
              </a:ext>
            </a:extLst>
          </p:cNvPr>
          <p:cNvSpPr>
            <a:spLocks noGrp="1"/>
          </p:cNvSpPr>
          <p:nvPr>
            <p:ph type="body" sz="quarter" idx="14" hasCustomPrompt="1"/>
          </p:nvPr>
        </p:nvSpPr>
        <p:spPr>
          <a:xfrm>
            <a:off x="688975" y="4678050"/>
            <a:ext cx="5216525" cy="785812"/>
          </a:xfrm>
        </p:spPr>
        <p:txBody>
          <a:bodyPr vert="horz" lIns="0" tIns="0" rIns="0" bIns="0" rtlCol="0">
            <a:noAutofit/>
          </a:bodyPr>
          <a:lstStyle>
            <a:lvl1pPr>
              <a:defRPr lang="en-US" sz="3750">
                <a:ln w="3175">
                  <a:noFill/>
                </a:ln>
              </a:defRPr>
            </a:lvl1pPr>
          </a:lstStyle>
          <a:p>
            <a:pPr lvl="0" fontAlgn="base"/>
            <a:r>
              <a:rPr lang="en-US"/>
              <a:t>Column Header 1</a:t>
            </a:r>
          </a:p>
        </p:txBody>
      </p:sp>
      <p:sp>
        <p:nvSpPr>
          <p:cNvPr id="22" name="Text Placeholder 21">
            <a:extLst>
              <a:ext uri="{FF2B5EF4-FFF2-40B4-BE49-F238E27FC236}">
                <a16:creationId xmlns:a16="http://schemas.microsoft.com/office/drawing/2014/main" id="{8E5A713F-3F9A-164E-8906-908A2E37AEDC}"/>
              </a:ext>
            </a:extLst>
          </p:cNvPr>
          <p:cNvSpPr>
            <a:spLocks noGrp="1"/>
          </p:cNvSpPr>
          <p:nvPr>
            <p:ph type="body" sz="quarter" idx="15" hasCustomPrompt="1"/>
          </p:nvPr>
        </p:nvSpPr>
        <p:spPr>
          <a:xfrm>
            <a:off x="6594475" y="4676843"/>
            <a:ext cx="5216525" cy="786384"/>
          </a:xfrm>
        </p:spPr>
        <p:txBody>
          <a:bodyPr vert="horz" lIns="0" tIns="0" rIns="0" bIns="0" rtlCol="0">
            <a:noAutofit/>
          </a:bodyPr>
          <a:lstStyle>
            <a:lvl1pPr>
              <a:defRPr lang="en-US" sz="3750">
                <a:ln w="3175">
                  <a:noFill/>
                </a:ln>
              </a:defRPr>
            </a:lvl1pPr>
          </a:lstStyle>
          <a:p>
            <a:pPr lvl="0" fontAlgn="base"/>
            <a:r>
              <a:rPr lang="en-US"/>
              <a:t>Column Header 2</a:t>
            </a:r>
          </a:p>
        </p:txBody>
      </p:sp>
      <p:sp>
        <p:nvSpPr>
          <p:cNvPr id="24" name="Text Placeholder 23">
            <a:extLst>
              <a:ext uri="{FF2B5EF4-FFF2-40B4-BE49-F238E27FC236}">
                <a16:creationId xmlns:a16="http://schemas.microsoft.com/office/drawing/2014/main" id="{52B11054-EA62-C241-B60E-B5FC645F961F}"/>
              </a:ext>
            </a:extLst>
          </p:cNvPr>
          <p:cNvSpPr>
            <a:spLocks noGrp="1"/>
          </p:cNvSpPr>
          <p:nvPr>
            <p:ph type="body" sz="quarter" idx="16" hasCustomPrompt="1"/>
          </p:nvPr>
        </p:nvSpPr>
        <p:spPr>
          <a:xfrm>
            <a:off x="12537986" y="4676843"/>
            <a:ext cx="5216614" cy="786384"/>
          </a:xfrm>
        </p:spPr>
        <p:txBody>
          <a:bodyPr vert="horz" lIns="0" tIns="0" rIns="0" bIns="0" rtlCol="0">
            <a:noAutofit/>
          </a:bodyPr>
          <a:lstStyle>
            <a:lvl1pPr>
              <a:defRPr lang="en-US" sz="3750">
                <a:ln w="3175">
                  <a:noFill/>
                </a:ln>
              </a:defRPr>
            </a:lvl1pPr>
          </a:lstStyle>
          <a:p>
            <a:pPr lvl="0" fontAlgn="base"/>
            <a:r>
              <a:rPr lang="en-US"/>
              <a:t>Column Header 3</a:t>
            </a:r>
          </a:p>
        </p:txBody>
      </p:sp>
      <p:sp>
        <p:nvSpPr>
          <p:cNvPr id="26" name="Text Placeholder 25">
            <a:extLst>
              <a:ext uri="{FF2B5EF4-FFF2-40B4-BE49-F238E27FC236}">
                <a16:creationId xmlns:a16="http://schemas.microsoft.com/office/drawing/2014/main" id="{5F174BBE-E3FD-3243-B5B9-46D5793B72E1}"/>
              </a:ext>
            </a:extLst>
          </p:cNvPr>
          <p:cNvSpPr>
            <a:spLocks noGrp="1"/>
          </p:cNvSpPr>
          <p:nvPr>
            <p:ph type="body" sz="quarter" idx="17" hasCustomPrompt="1"/>
          </p:nvPr>
        </p:nvSpPr>
        <p:spPr>
          <a:xfrm>
            <a:off x="18443457" y="4676843"/>
            <a:ext cx="5216644" cy="786384"/>
          </a:xfrm>
        </p:spPr>
        <p:txBody>
          <a:bodyPr vert="horz" lIns="0" tIns="0" rIns="0" bIns="0" rtlCol="0">
            <a:noAutofit/>
          </a:bodyPr>
          <a:lstStyle>
            <a:lvl1pPr>
              <a:defRPr lang="en-US" sz="3750">
                <a:ln w="3175">
                  <a:noFill/>
                </a:ln>
              </a:defRPr>
            </a:lvl1pPr>
          </a:lstStyle>
          <a:p>
            <a:pPr lvl="0" fontAlgn="base"/>
            <a:r>
              <a:rPr lang="en-US"/>
              <a:t>Column Header 4</a:t>
            </a:r>
          </a:p>
        </p:txBody>
      </p:sp>
      <p:sp>
        <p:nvSpPr>
          <p:cNvPr id="28" name="Text Placeholder 27">
            <a:extLst>
              <a:ext uri="{FF2B5EF4-FFF2-40B4-BE49-F238E27FC236}">
                <a16:creationId xmlns:a16="http://schemas.microsoft.com/office/drawing/2014/main" id="{C0184701-AA4C-194F-A41C-3F1116AD556C}"/>
              </a:ext>
            </a:extLst>
          </p:cNvPr>
          <p:cNvSpPr>
            <a:spLocks noGrp="1"/>
          </p:cNvSpPr>
          <p:nvPr>
            <p:ph type="body" sz="quarter" idx="18"/>
          </p:nvPr>
        </p:nvSpPr>
        <p:spPr>
          <a:xfrm>
            <a:off x="6599953" y="5371786"/>
            <a:ext cx="5211047" cy="7087338"/>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34FDDF5D-3009-854F-8EE1-970F47DC067C}"/>
              </a:ext>
            </a:extLst>
          </p:cNvPr>
          <p:cNvSpPr>
            <a:spLocks noGrp="1"/>
          </p:cNvSpPr>
          <p:nvPr>
            <p:ph type="body" sz="quarter" idx="19"/>
          </p:nvPr>
        </p:nvSpPr>
        <p:spPr>
          <a:xfrm>
            <a:off x="12544391" y="5371786"/>
            <a:ext cx="5209337" cy="7087338"/>
          </a:xfrm>
        </p:spPr>
        <p:txBody>
          <a:bodyPr/>
          <a:lstStyle>
            <a:lvl1pPr marL="0" indent="0">
              <a:buNone/>
              <a:defRPr>
                <a:ln>
                  <a:noFill/>
                </a:ln>
              </a:defRPr>
            </a:lvl1pPr>
            <a:lvl2pPr marL="228600" indent="0">
              <a:buNone/>
              <a:defRPr>
                <a:ln>
                  <a:noFill/>
                </a:ln>
              </a:defRPr>
            </a:lvl2pPr>
            <a:lvl3pPr marL="514350" indent="0">
              <a:buNone/>
              <a:defRPr>
                <a:ln>
                  <a:noFill/>
                </a:ln>
              </a:defRPr>
            </a:lvl3pPr>
            <a:lvl4pPr marL="800100" indent="0">
              <a:buNone/>
              <a:defRPr>
                <a:ln>
                  <a:noFill/>
                </a:ln>
              </a:defRPr>
            </a:lvl4pPr>
            <a:lvl5pPr marL="1085850" indent="0">
              <a:buNone/>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1">
            <a:extLst>
              <a:ext uri="{FF2B5EF4-FFF2-40B4-BE49-F238E27FC236}">
                <a16:creationId xmlns:a16="http://schemas.microsoft.com/office/drawing/2014/main" id="{A7E979D6-BADA-DD44-B570-65D20DD14190}"/>
              </a:ext>
            </a:extLst>
          </p:cNvPr>
          <p:cNvSpPr>
            <a:spLocks noGrp="1"/>
          </p:cNvSpPr>
          <p:nvPr>
            <p:ph type="body" sz="quarter" idx="20"/>
          </p:nvPr>
        </p:nvSpPr>
        <p:spPr>
          <a:xfrm>
            <a:off x="18450763" y="5371786"/>
            <a:ext cx="5209337" cy="7087338"/>
          </a:xfrm>
        </p:spPr>
        <p:txBody>
          <a:bodyPr/>
          <a:lstStyle>
            <a:lvl1pPr>
              <a:defRPr>
                <a:ln>
                  <a:noFill/>
                </a:ln>
              </a:defRPr>
            </a:lvl1pPr>
            <a:lvl2pPr>
              <a:defRPr>
                <a:ln>
                  <a:noFill/>
                </a:ln>
              </a:defRPr>
            </a:lvl2pPr>
            <a:lvl3pPr>
              <a:defRPr>
                <a:ln>
                  <a:noFill/>
                </a:ln>
              </a:defRPr>
            </a:lvl3pPr>
            <a:lvl4pPr>
              <a:defRPr>
                <a:ln>
                  <a:noFill/>
                </a:ln>
              </a:defRPr>
            </a:lvl4pPr>
            <a:lvl5pPr>
              <a:defRPr>
                <a:ln>
                  <a:noFill/>
                </a:l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73BDC515-62C9-3047-95A1-F40E4ED387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104243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hree Quarters Image Slide">
    <p:bg>
      <p:bgPr>
        <a:solidFill>
          <a:schemeClr val="accent6"/>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6286500" y="0"/>
            <a:ext cx="18097500" cy="13716000"/>
          </a:xfrm>
          <a:solidFill>
            <a:schemeClr val="bg1">
              <a:lumMod val="85000"/>
            </a:schemeClr>
          </a:solidFill>
        </p:spPr>
        <p:txBody>
          <a:bodyPr/>
          <a:lstStyle>
            <a:lvl1pPr>
              <a:defRPr>
                <a:ln>
                  <a:noFill/>
                </a:ln>
                <a:solidFill>
                  <a:schemeClr val="bg1"/>
                </a:solidFill>
              </a:defRPr>
            </a:lvl1p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3" y="3685032"/>
            <a:ext cx="5236508" cy="2276856"/>
          </a:xfrm>
        </p:spPr>
        <p:txBody>
          <a:bodyPr vert="horz" lIns="0" tIns="0" rIns="0" bIns="0" rtlCol="0">
            <a:noAutofit/>
          </a:bodyPr>
          <a:lstStyle>
            <a:lvl1pPr>
              <a:defRPr lang="en-US" sz="3750" dirty="0">
                <a:ln w="3175">
                  <a:noFill/>
                </a:ln>
                <a:solidFill>
                  <a:schemeClr val="bg1"/>
                </a:solidFill>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F2ACCC36-2E9C-6D4C-BB6B-7A9BA138E936}"/>
              </a:ext>
            </a:extLst>
          </p:cNvPr>
          <p:cNvSpPr>
            <a:spLocks noGrp="1"/>
          </p:cNvSpPr>
          <p:nvPr>
            <p:ph type="title" hasCustomPrompt="1"/>
          </p:nvPr>
        </p:nvSpPr>
        <p:spPr>
          <a:xfrm>
            <a:off x="668992" y="537176"/>
            <a:ext cx="5236508" cy="3062105"/>
          </a:xfrm>
          <a:ln w="12700">
            <a:noFill/>
          </a:ln>
        </p:spPr>
        <p:txBody>
          <a:bodyPr vert="horz" lIns="0" tIns="0" rIns="0" bIns="0" rtlCol="0" anchor="t" anchorCtr="0">
            <a:noAutofit/>
          </a:bodyPr>
          <a:lstStyle>
            <a:lvl1pPr>
              <a:defRPr lang="en-US" dirty="0">
                <a:ln w="9525">
                  <a:noFill/>
                </a:ln>
                <a:solidFill>
                  <a:schemeClr val="bg1"/>
                </a:solidFill>
              </a:defRPr>
            </a:lvl1pPr>
          </a:lstStyle>
          <a:p>
            <a:pPr lvl="0"/>
            <a:r>
              <a:rPr lang="en-US"/>
              <a:t>Three Quarters Image Slide</a:t>
            </a:r>
          </a:p>
        </p:txBody>
      </p:sp>
      <p:pic>
        <p:nvPicPr>
          <p:cNvPr id="10" name="Picture 9">
            <a:extLst>
              <a:ext uri="{FF2B5EF4-FFF2-40B4-BE49-F238E27FC236}">
                <a16:creationId xmlns:a16="http://schemas.microsoft.com/office/drawing/2014/main" id="{61E35E77-9EB0-9B44-96B4-A928C099FA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353095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Half Image Slide">
    <p:bg>
      <p:bgPr>
        <a:solidFill>
          <a:schemeClr val="accent6"/>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12192000" y="0"/>
            <a:ext cx="12192000" cy="13716000"/>
          </a:xfrm>
          <a:solidFill>
            <a:schemeClr val="bg1">
              <a:lumMod val="85000"/>
            </a:schemeClr>
          </a:solidFill>
        </p:spPr>
        <p:txBody>
          <a:bodyPr/>
          <a:lstStyle>
            <a:lvl1pPr>
              <a:defRPr>
                <a:ln>
                  <a:noFill/>
                </a:ln>
                <a:solidFill>
                  <a:schemeClr val="bg1"/>
                </a:solidFill>
              </a:defRPr>
            </a:lvl1p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2" y="3685032"/>
            <a:ext cx="11120927" cy="2276856"/>
          </a:xfrm>
        </p:spPr>
        <p:txBody>
          <a:bodyPr vert="horz" lIns="0" tIns="0" rIns="0" bIns="0" rtlCol="0">
            <a:noAutofit/>
          </a:bodyPr>
          <a:lstStyle>
            <a:lvl1pPr>
              <a:defRPr lang="en-US" sz="3750" dirty="0">
                <a:ln w="3175">
                  <a:noFill/>
                </a:ln>
                <a:solidFill>
                  <a:schemeClr val="bg1"/>
                </a:solidFill>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F2ACCC36-2E9C-6D4C-BB6B-7A9BA138E936}"/>
              </a:ext>
            </a:extLst>
          </p:cNvPr>
          <p:cNvSpPr>
            <a:spLocks noGrp="1"/>
          </p:cNvSpPr>
          <p:nvPr>
            <p:ph type="title" hasCustomPrompt="1"/>
          </p:nvPr>
        </p:nvSpPr>
        <p:spPr>
          <a:xfrm>
            <a:off x="668992" y="537176"/>
            <a:ext cx="11142008" cy="3062105"/>
          </a:xfrm>
        </p:spPr>
        <p:txBody>
          <a:bodyPr/>
          <a:lstStyle>
            <a:lvl1pPr>
              <a:defRPr>
                <a:ln w="9525">
                  <a:noFill/>
                </a:ln>
                <a:solidFill>
                  <a:schemeClr val="bg1"/>
                </a:solidFill>
              </a:defRPr>
            </a:lvl1pPr>
          </a:lstStyle>
          <a:p>
            <a:r>
              <a:rPr lang="en-US"/>
              <a:t>Half Image Slide 1</a:t>
            </a:r>
          </a:p>
        </p:txBody>
      </p:sp>
      <p:sp>
        <p:nvSpPr>
          <p:cNvPr id="7" name="Text Placeholder 6">
            <a:extLst>
              <a:ext uri="{FF2B5EF4-FFF2-40B4-BE49-F238E27FC236}">
                <a16:creationId xmlns:a16="http://schemas.microsoft.com/office/drawing/2014/main" id="{811D0CA3-B974-D04C-9182-9E93BC0CCFC9}"/>
              </a:ext>
            </a:extLst>
          </p:cNvPr>
          <p:cNvSpPr>
            <a:spLocks noGrp="1"/>
          </p:cNvSpPr>
          <p:nvPr>
            <p:ph type="body" sz="quarter" idx="15"/>
          </p:nvPr>
        </p:nvSpPr>
        <p:spPr>
          <a:xfrm>
            <a:off x="695324" y="6759574"/>
            <a:ext cx="11115675" cy="5737225"/>
          </a:xfrm>
        </p:spPr>
        <p:txBody>
          <a:bodyPr/>
          <a:lstStyle>
            <a:lvl1pPr>
              <a:defRPr>
                <a:ln>
                  <a:noFill/>
                </a:ln>
                <a:solidFill>
                  <a:schemeClr val="bg1"/>
                </a:solidFill>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F33D2529-A904-2840-AF3D-EED3E950EC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249924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Half Image Slide 2">
    <p:bg>
      <p:bgPr>
        <a:solidFill>
          <a:schemeClr val="accent6"/>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0" y="0"/>
            <a:ext cx="12192000" cy="13716000"/>
          </a:xfrm>
          <a:solidFill>
            <a:schemeClr val="bg1">
              <a:lumMod val="85000"/>
            </a:schemeClr>
          </a:solidFill>
        </p:spPr>
        <p:txBody>
          <a:bodyPr/>
          <a:lstStyle>
            <a:lvl1pPr>
              <a:defRPr>
                <a:ln>
                  <a:noFill/>
                </a:ln>
              </a:defRPr>
            </a:lvl1p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12539172" y="3685032"/>
            <a:ext cx="11120927" cy="2276856"/>
          </a:xfrm>
        </p:spPr>
        <p:txBody>
          <a:bodyPr vert="horz" lIns="0" tIns="0" rIns="0" bIns="0" rtlCol="0">
            <a:noAutofit/>
          </a:bodyPr>
          <a:lstStyle>
            <a:lvl1pPr>
              <a:defRPr lang="en-US" sz="3750" dirty="0">
                <a:ln w="3175">
                  <a:noFill/>
                </a:ln>
                <a:solidFill>
                  <a:schemeClr val="bg1"/>
                </a:solidFill>
              </a:defRPr>
            </a:lvl1pPr>
          </a:lstStyle>
          <a:p>
            <a:pPr marL="0" lvl="0" indent="0" fontAlgn="base">
              <a:buNone/>
            </a:pPr>
            <a:r>
              <a:rPr lang="en-US"/>
              <a:t>Subtitle or callout if needed, all titles and subtitles are sentence case </a:t>
            </a:r>
          </a:p>
        </p:txBody>
      </p:sp>
      <p:sp>
        <p:nvSpPr>
          <p:cNvPr id="5" name="Title 4">
            <a:extLst>
              <a:ext uri="{FF2B5EF4-FFF2-40B4-BE49-F238E27FC236}">
                <a16:creationId xmlns:a16="http://schemas.microsoft.com/office/drawing/2014/main" id="{F2ACCC36-2E9C-6D4C-BB6B-7A9BA138E936}"/>
              </a:ext>
            </a:extLst>
          </p:cNvPr>
          <p:cNvSpPr>
            <a:spLocks noGrp="1"/>
          </p:cNvSpPr>
          <p:nvPr>
            <p:ph type="title" hasCustomPrompt="1"/>
          </p:nvPr>
        </p:nvSpPr>
        <p:spPr>
          <a:xfrm>
            <a:off x="12518092" y="537176"/>
            <a:ext cx="11142008" cy="3062105"/>
          </a:xfrm>
        </p:spPr>
        <p:txBody>
          <a:bodyPr/>
          <a:lstStyle>
            <a:lvl1pPr>
              <a:defRPr>
                <a:ln w="9525">
                  <a:noFill/>
                </a:ln>
                <a:solidFill>
                  <a:schemeClr val="bg1"/>
                </a:solidFill>
              </a:defRPr>
            </a:lvl1pPr>
          </a:lstStyle>
          <a:p>
            <a:r>
              <a:rPr lang="en-US"/>
              <a:t>Half Image Slide 2</a:t>
            </a:r>
          </a:p>
        </p:txBody>
      </p:sp>
      <p:sp>
        <p:nvSpPr>
          <p:cNvPr id="7" name="Text Placeholder 6">
            <a:extLst>
              <a:ext uri="{FF2B5EF4-FFF2-40B4-BE49-F238E27FC236}">
                <a16:creationId xmlns:a16="http://schemas.microsoft.com/office/drawing/2014/main" id="{811D0CA3-B974-D04C-9182-9E93BC0CCFC9}"/>
              </a:ext>
            </a:extLst>
          </p:cNvPr>
          <p:cNvSpPr>
            <a:spLocks noGrp="1"/>
          </p:cNvSpPr>
          <p:nvPr>
            <p:ph type="body" sz="quarter" idx="15"/>
          </p:nvPr>
        </p:nvSpPr>
        <p:spPr>
          <a:xfrm>
            <a:off x="12544424" y="6759574"/>
            <a:ext cx="11115675" cy="5737225"/>
          </a:xfrm>
        </p:spPr>
        <p:txBody>
          <a:bodyPr/>
          <a:lstStyle>
            <a:lvl1pPr>
              <a:defRPr>
                <a:ln>
                  <a:noFill/>
                </a:ln>
                <a:solidFill>
                  <a:schemeClr val="bg1"/>
                </a:solidFill>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28594F42-13FA-2345-AB53-CE6AF0CA19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10479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Half Image Slide 3">
    <p:bg>
      <p:bgPr>
        <a:solidFill>
          <a:schemeClr val="accent6"/>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0FBA71-49B8-5848-9C59-635D2786CAFC}"/>
              </a:ext>
            </a:extLst>
          </p:cNvPr>
          <p:cNvSpPr>
            <a:spLocks noGrp="1"/>
          </p:cNvSpPr>
          <p:nvPr>
            <p:ph type="pic" sz="quarter" idx="14"/>
          </p:nvPr>
        </p:nvSpPr>
        <p:spPr>
          <a:xfrm>
            <a:off x="6302003" y="0"/>
            <a:ext cx="11826875" cy="13716000"/>
          </a:xfrm>
          <a:solidFill>
            <a:schemeClr val="bg1">
              <a:lumMod val="85000"/>
            </a:schemeClr>
          </a:solidFill>
        </p:spPr>
        <p:txBody>
          <a:bodyPr/>
          <a:lstStyle>
            <a:lvl1pPr>
              <a:defRPr>
                <a:ln>
                  <a:noFill/>
                </a:ln>
              </a:defRPr>
            </a:lvl1pPr>
          </a:lstStyle>
          <a:p>
            <a:endParaRPr lang="en-US"/>
          </a:p>
        </p:txBody>
      </p:sp>
      <p:sp>
        <p:nvSpPr>
          <p:cNvPr id="9" name="Text Placeholder 8">
            <a:extLst>
              <a:ext uri="{FF2B5EF4-FFF2-40B4-BE49-F238E27FC236}">
                <a16:creationId xmlns:a16="http://schemas.microsoft.com/office/drawing/2014/main" id="{CEE0D214-5EFB-4536-817F-2F16EEFF0DD4}"/>
              </a:ext>
            </a:extLst>
          </p:cNvPr>
          <p:cNvSpPr>
            <a:spLocks noGrp="1"/>
          </p:cNvSpPr>
          <p:nvPr>
            <p:ph type="body" sz="quarter" idx="13" hasCustomPrompt="1"/>
          </p:nvPr>
        </p:nvSpPr>
        <p:spPr>
          <a:xfrm>
            <a:off x="690073" y="3685032"/>
            <a:ext cx="5215427" cy="2276856"/>
          </a:xfrm>
        </p:spPr>
        <p:txBody>
          <a:bodyPr vert="horz" lIns="0" tIns="0" rIns="0" bIns="0" rtlCol="0">
            <a:noAutofit/>
          </a:bodyPr>
          <a:lstStyle>
            <a:lvl1pPr>
              <a:defRPr lang="en-US" sz="3750" dirty="0">
                <a:ln w="3175">
                  <a:noFill/>
                </a:ln>
                <a:solidFill>
                  <a:schemeClr val="bg1"/>
                </a:solidFill>
              </a:defRPr>
            </a:lvl1pPr>
          </a:lstStyle>
          <a:p>
            <a:pPr marL="0" lvl="0" indent="0" fontAlgn="base">
              <a:buNone/>
            </a:pPr>
            <a:r>
              <a:rPr lang="en-US"/>
              <a:t>Subtitle or callout if needed, all titles and subtitles are sentence case </a:t>
            </a:r>
          </a:p>
        </p:txBody>
      </p:sp>
      <p:sp>
        <p:nvSpPr>
          <p:cNvPr id="7" name="Text Placeholder 6">
            <a:extLst>
              <a:ext uri="{FF2B5EF4-FFF2-40B4-BE49-F238E27FC236}">
                <a16:creationId xmlns:a16="http://schemas.microsoft.com/office/drawing/2014/main" id="{2592A8BA-00F9-DD43-8481-FE14DFB0D4A3}"/>
              </a:ext>
            </a:extLst>
          </p:cNvPr>
          <p:cNvSpPr>
            <a:spLocks noGrp="1"/>
          </p:cNvSpPr>
          <p:nvPr>
            <p:ph type="body" sz="quarter" idx="15"/>
          </p:nvPr>
        </p:nvSpPr>
        <p:spPr>
          <a:xfrm>
            <a:off x="18453100" y="621792"/>
            <a:ext cx="5207000" cy="12353544"/>
          </a:xfrm>
        </p:spPr>
        <p:txBody>
          <a:bodyPr vert="horz" lIns="0" tIns="0" rIns="0" bIns="0" rtlCol="0">
            <a:noAutofit/>
          </a:bodyPr>
          <a:lstStyle>
            <a:lvl1pPr marL="0" indent="-566928">
              <a:buNone/>
              <a:defRPr lang="en-US" smtClean="0">
                <a:ln>
                  <a:noFill/>
                </a:ln>
                <a:solidFill>
                  <a:schemeClr val="bg1"/>
                </a:solidFill>
              </a:defRPr>
            </a:lvl1pPr>
            <a:lvl2pPr indent="-566928">
              <a:defRPr lang="en-US" dirty="0" smtClean="0">
                <a:ln>
                  <a:noFill/>
                </a:ln>
                <a:solidFill>
                  <a:schemeClr val="bg1"/>
                </a:solidFill>
              </a:defRPr>
            </a:lvl2pPr>
            <a:lvl3pPr indent="-566928">
              <a:defRPr lang="en-US" dirty="0" smtClean="0">
                <a:ln>
                  <a:noFill/>
                </a:ln>
                <a:solidFill>
                  <a:schemeClr val="bg1"/>
                </a:solidFill>
              </a:defRPr>
            </a:lvl3pPr>
            <a:lvl4pPr indent="-566928">
              <a:defRPr lang="en-US" dirty="0" smtClean="0">
                <a:ln>
                  <a:noFill/>
                </a:ln>
                <a:solidFill>
                  <a:schemeClr val="bg1"/>
                </a:solidFill>
              </a:defRPr>
            </a:lvl4pPr>
            <a:lvl5pPr indent="-566928">
              <a:defRPr lang="en-US" dirty="0">
                <a:ln>
                  <a:noFill/>
                </a:ln>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88F813D3-270D-1743-AC1F-38F52F4492FB}"/>
              </a:ext>
            </a:extLst>
          </p:cNvPr>
          <p:cNvSpPr>
            <a:spLocks noGrp="1"/>
          </p:cNvSpPr>
          <p:nvPr>
            <p:ph type="title" hasCustomPrompt="1"/>
          </p:nvPr>
        </p:nvSpPr>
        <p:spPr>
          <a:xfrm>
            <a:off x="668992" y="537176"/>
            <a:ext cx="5236508" cy="3062105"/>
          </a:xfrm>
        </p:spPr>
        <p:txBody>
          <a:bodyPr/>
          <a:lstStyle>
            <a:lvl1pPr>
              <a:defRPr>
                <a:ln w="9525">
                  <a:noFill/>
                </a:ln>
                <a:solidFill>
                  <a:schemeClr val="bg1"/>
                </a:solidFill>
              </a:defRPr>
            </a:lvl1pPr>
          </a:lstStyle>
          <a:p>
            <a:r>
              <a:rPr lang="en-US"/>
              <a:t>Half Image</a:t>
            </a:r>
            <a:br>
              <a:rPr lang="en-US"/>
            </a:br>
            <a:r>
              <a:rPr lang="en-US"/>
              <a:t>Slide 3</a:t>
            </a:r>
          </a:p>
        </p:txBody>
      </p:sp>
      <p:pic>
        <p:nvPicPr>
          <p:cNvPr id="8" name="Picture 7">
            <a:extLst>
              <a:ext uri="{FF2B5EF4-FFF2-40B4-BE49-F238E27FC236}">
                <a16:creationId xmlns:a16="http://schemas.microsoft.com/office/drawing/2014/main" id="{A691C56C-2708-0744-8B80-56A9109D3E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78674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image" Target="../media/image1.tiff"/><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theme" Target="../theme/theme10.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104.xml"/><Relationship Id="rId7"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5" Type="http://schemas.openxmlformats.org/officeDocument/2006/relationships/slideLayout" Target="../slideLayouts/slideLayout106.xml"/><Relationship Id="rId4" Type="http://schemas.openxmlformats.org/officeDocument/2006/relationships/slideLayout" Target="../slideLayouts/slideLayout105.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9" Type="http://schemas.openxmlformats.org/officeDocument/2006/relationships/slideLayout" Target="../slideLayouts/slideLayout146.xml"/><Relationship Id="rId21" Type="http://schemas.openxmlformats.org/officeDocument/2006/relationships/slideLayout" Target="../slideLayouts/slideLayout128.xml"/><Relationship Id="rId34" Type="http://schemas.openxmlformats.org/officeDocument/2006/relationships/slideLayout" Target="../slideLayouts/slideLayout141.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29" Type="http://schemas.openxmlformats.org/officeDocument/2006/relationships/slideLayout" Target="../slideLayouts/slideLayout136.xml"/><Relationship Id="rId41" Type="http://schemas.openxmlformats.org/officeDocument/2006/relationships/image" Target="../media/image1.tiff"/><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32" Type="http://schemas.openxmlformats.org/officeDocument/2006/relationships/slideLayout" Target="../slideLayouts/slideLayout139.xml"/><Relationship Id="rId37" Type="http://schemas.openxmlformats.org/officeDocument/2006/relationships/slideLayout" Target="../slideLayouts/slideLayout144.xml"/><Relationship Id="rId40" Type="http://schemas.openxmlformats.org/officeDocument/2006/relationships/theme" Target="../theme/theme12.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36" Type="http://schemas.openxmlformats.org/officeDocument/2006/relationships/slideLayout" Target="../slideLayouts/slideLayout143.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31" Type="http://schemas.openxmlformats.org/officeDocument/2006/relationships/slideLayout" Target="../slideLayouts/slideLayout138.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 Id="rId35" Type="http://schemas.openxmlformats.org/officeDocument/2006/relationships/slideLayout" Target="../slideLayouts/slideLayout142.xml"/><Relationship Id="rId8" Type="http://schemas.openxmlformats.org/officeDocument/2006/relationships/slideLayout" Target="../slideLayouts/slideLayout115.xml"/><Relationship Id="rId3" Type="http://schemas.openxmlformats.org/officeDocument/2006/relationships/slideLayout" Target="../slideLayouts/slideLayout110.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33" Type="http://schemas.openxmlformats.org/officeDocument/2006/relationships/slideLayout" Target="../slideLayouts/slideLayout140.xml"/><Relationship Id="rId38" Type="http://schemas.openxmlformats.org/officeDocument/2006/relationships/slideLayout" Target="../slideLayouts/slideLayout14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theme" Target="../theme/theme1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4.xml"/><Relationship Id="rId1" Type="http://schemas.openxmlformats.org/officeDocument/2006/relationships/slideLayout" Target="../slideLayouts/slideLayout163.xml"/><Relationship Id="rId4" Type="http://schemas.openxmlformats.org/officeDocument/2006/relationships/image" Target="../media/image7.sv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6" Type="http://schemas.openxmlformats.org/officeDocument/2006/relationships/theme" Target="../theme/theme1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1.tiff"/><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1.tiff"/><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tiff"/></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 Id="rId9" Type="http://schemas.openxmlformats.org/officeDocument/2006/relationships/image" Target="../media/image1.tif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image" Target="../media/image1.tiff"/><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theme" Target="../theme/theme8.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88.xml"/><Relationship Id="rId7"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5" Type="http://schemas.openxmlformats.org/officeDocument/2006/relationships/slideLayout" Target="../slideLayouts/slideLayout90.xml"/><Relationship Id="rId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992" y="537176"/>
            <a:ext cx="5236506" cy="3062105"/>
          </a:xfrm>
          <a:prstGeom prst="rect">
            <a:avLst/>
          </a:prstGeom>
          <a:ln w="12700">
            <a:noFill/>
          </a:ln>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6598412" y="624967"/>
            <a:ext cx="17039189" cy="1235077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057071C-1660-4D95-BF58-C9DBC7B98100}"/>
              </a:ext>
            </a:extLst>
          </p:cNvPr>
          <p:cNvCxnSpPr>
            <a:cxnSpLocks/>
          </p:cNvCxnSpPr>
          <p:nvPr userDrawn="1"/>
        </p:nvCxnSpPr>
        <p:spPr>
          <a:xfrm>
            <a:off x="6277349" y="0"/>
            <a:ext cx="0" cy="13716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09356E6-6D3D-9D48-A21F-C80AFD474D38}"/>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60591052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910" r:id="rId14"/>
    <p:sldLayoutId id="2147483926" r:id="rId15"/>
    <p:sldLayoutId id="2147484016"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hf sldNum="0" hdr="0" ftr="0" dt="0"/>
  <p:txStyles>
    <p:titleStyle>
      <a:lvl1pPr algn="l" defTabSz="1828800" rtl="0" eaLnBrk="1" fontAlgn="base" latinLnBrk="0" hangingPunct="1">
        <a:lnSpc>
          <a:spcPct val="110000"/>
        </a:lnSpc>
        <a:spcBef>
          <a:spcPct val="0"/>
        </a:spcBef>
        <a:buNone/>
        <a:defRPr sz="5250" kern="1200">
          <a:ln w="9525">
            <a:noFill/>
          </a:ln>
          <a:solidFill>
            <a:schemeClr val="tx2"/>
          </a:solidFill>
          <a:latin typeface="+mj-lt"/>
          <a:ea typeface="+mj-ea"/>
          <a:cs typeface="+mj-cs"/>
        </a:defRPr>
      </a:lvl1pPr>
    </p:titleStyle>
    <p:bodyStyle>
      <a:lvl1pPr marL="0" indent="0" algn="l" defTabSz="1828800" rtl="0" eaLnBrk="1" latinLnBrk="0" hangingPunct="1">
        <a:lnSpc>
          <a:spcPct val="100000"/>
        </a:lnSpc>
        <a:spcBef>
          <a:spcPts val="0"/>
        </a:spcBef>
        <a:spcAft>
          <a:spcPts val="3000"/>
        </a:spcAft>
        <a:buFont typeface="Arial" panose="020B0604020202020204" pitchFamily="34" charset="0"/>
        <a:buNone/>
        <a:defRPr sz="3000" kern="1200">
          <a:solidFill>
            <a:schemeClr val="tx1"/>
          </a:solidFill>
          <a:latin typeface="+mn-lt"/>
          <a:ea typeface="+mn-ea"/>
          <a:cs typeface="+mn-cs"/>
        </a:defRPr>
      </a:lvl1pPr>
      <a:lvl2pPr marL="1133856" indent="-566928" algn="l" defTabSz="1828800" rtl="0" eaLnBrk="1" latinLnBrk="0" hangingPunct="1">
        <a:lnSpc>
          <a:spcPct val="100000"/>
        </a:lnSpc>
        <a:spcBef>
          <a:spcPts val="0"/>
        </a:spcBef>
        <a:spcAft>
          <a:spcPts val="3000"/>
        </a:spcAft>
        <a:buFont typeface="Arial" panose="020B0604020202020204" pitchFamily="34" charset="0"/>
        <a:buChar char="•"/>
        <a:defRPr sz="3000" kern="1200">
          <a:solidFill>
            <a:schemeClr val="tx1"/>
          </a:solidFill>
          <a:latin typeface="+mn-lt"/>
          <a:ea typeface="+mn-ea"/>
          <a:cs typeface="+mn-cs"/>
        </a:defRPr>
      </a:lvl2pPr>
      <a:lvl3pPr marL="1700784" indent="-566928" algn="l" defTabSz="1828800" rtl="0" eaLnBrk="1" latinLnBrk="0" hangingPunct="1">
        <a:lnSpc>
          <a:spcPct val="100000"/>
        </a:lnSpc>
        <a:spcBef>
          <a:spcPts val="0"/>
        </a:spcBef>
        <a:spcAft>
          <a:spcPts val="3000"/>
        </a:spcAft>
        <a:buFont typeface="Arial" panose="020B0604020202020204" pitchFamily="34" charset="0"/>
        <a:buChar char="•"/>
        <a:defRPr sz="3000" kern="1200">
          <a:solidFill>
            <a:schemeClr val="tx1"/>
          </a:solidFill>
          <a:latin typeface="+mn-lt"/>
          <a:ea typeface="+mn-ea"/>
          <a:cs typeface="+mn-cs"/>
        </a:defRPr>
      </a:lvl3pPr>
      <a:lvl4pPr marL="2267712" indent="-566928" algn="l" defTabSz="1828800" rtl="0" eaLnBrk="1" latinLnBrk="0" hangingPunct="1">
        <a:lnSpc>
          <a:spcPct val="100000"/>
        </a:lnSpc>
        <a:spcBef>
          <a:spcPts val="0"/>
        </a:spcBef>
        <a:spcAft>
          <a:spcPts val="3000"/>
        </a:spcAft>
        <a:buFont typeface="Arial" panose="020B0604020202020204" pitchFamily="34" charset="0"/>
        <a:buChar char="•"/>
        <a:defRPr sz="3000" kern="1200">
          <a:solidFill>
            <a:schemeClr val="tx1"/>
          </a:solidFill>
          <a:latin typeface="+mn-lt"/>
          <a:ea typeface="+mn-ea"/>
          <a:cs typeface="+mn-cs"/>
        </a:defRPr>
      </a:lvl4pPr>
      <a:lvl5pPr marL="2834640" indent="-566928" algn="l" defTabSz="1828800" rtl="0" eaLnBrk="1" latinLnBrk="0" hangingPunct="1">
        <a:lnSpc>
          <a:spcPct val="100000"/>
        </a:lnSpc>
        <a:spcBef>
          <a:spcPts val="0"/>
        </a:spcBef>
        <a:spcAft>
          <a:spcPts val="3000"/>
        </a:spcAft>
        <a:buFont typeface="Arial" panose="020B0604020202020204" pitchFamily="34" charset="0"/>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424">
          <p15:clr>
            <a:srgbClr val="F26B43"/>
          </p15:clr>
        </p15:guide>
        <p15:guide id="3" pos="456">
          <p15:clr>
            <a:srgbClr val="F26B43"/>
          </p15:clr>
        </p15:guide>
        <p15:guide id="4" pos="14904">
          <p15:clr>
            <a:srgbClr val="F26B43"/>
          </p15:clr>
        </p15:guide>
        <p15:guide id="5" orient="horz" pos="456">
          <p15:clr>
            <a:srgbClr val="F26B43"/>
          </p15:clr>
        </p15:guide>
        <p15:guide id="7" orient="horz" pos="1752">
          <p15:clr>
            <a:srgbClr val="F26B43"/>
          </p15:clr>
        </p15:guide>
        <p15:guide id="8" orient="horz" pos="2400">
          <p15:clr>
            <a:srgbClr val="F26B43"/>
          </p15:clr>
        </p15:guide>
        <p15:guide id="10" orient="horz" pos="3024">
          <p15:clr>
            <a:srgbClr val="F26B43"/>
          </p15:clr>
        </p15:guide>
        <p15:guide id="11" orient="horz" pos="4320">
          <p15:clr>
            <a:srgbClr val="F26B43"/>
          </p15:clr>
        </p15:guide>
        <p15:guide id="12" orient="horz" pos="3672">
          <p15:clr>
            <a:srgbClr val="F26B43"/>
          </p15:clr>
        </p15:guide>
        <p15:guide id="14" orient="horz" pos="8184">
          <p15:clr>
            <a:srgbClr val="F26B43"/>
          </p15:clr>
        </p15:guide>
        <p15:guide id="16" pos="4968">
          <p15:clr>
            <a:srgbClr val="F26B43"/>
          </p15:clr>
        </p15:guide>
        <p15:guide id="17" pos="2472">
          <p15:clr>
            <a:srgbClr val="F26B43"/>
          </p15:clr>
        </p15:guide>
        <p15:guide id="18" pos="2952">
          <p15:clr>
            <a:srgbClr val="F26B43"/>
          </p15:clr>
        </p15:guide>
        <p15:guide id="19" pos="11640">
          <p15:clr>
            <a:srgbClr val="F26B43"/>
          </p15:clr>
        </p15:guide>
        <p15:guide id="20" pos="7440">
          <p15:clr>
            <a:srgbClr val="F26B43"/>
          </p15:clr>
        </p15:guide>
        <p15:guide id="21" pos="7920">
          <p15:clr>
            <a:srgbClr val="F26B43"/>
          </p15:clr>
        </p15:guide>
        <p15:guide id="22" pos="11184">
          <p15:clr>
            <a:srgbClr val="F26B43"/>
          </p15:clr>
        </p15:guide>
        <p15:guide id="24" orient="horz" pos="1104">
          <p15:clr>
            <a:srgbClr val="F26B43"/>
          </p15:clr>
        </p15:guide>
        <p15:guide id="26" pos="1248">
          <p15:clr>
            <a:srgbClr val="F26B43"/>
          </p15:clr>
        </p15:guide>
        <p15:guide id="27" pos="1704">
          <p15:clr>
            <a:srgbClr val="F26B43"/>
          </p15:clr>
        </p15:guide>
        <p15:guide id="28" pos="8688">
          <p15:clr>
            <a:srgbClr val="F26B43"/>
          </p15:clr>
        </p15:guide>
        <p15:guide id="29" pos="9144">
          <p15:clr>
            <a:srgbClr val="F26B43"/>
          </p15:clr>
        </p15:guide>
        <p15:guide id="30" pos="13656">
          <p15:clr>
            <a:srgbClr val="F26B43"/>
          </p15:clr>
        </p15:guide>
        <p15:guide id="31" pos="14112">
          <p15:clr>
            <a:srgbClr val="F26B43"/>
          </p15:clr>
        </p15:guide>
        <p15:guide id="32" orient="horz" pos="4968">
          <p15:clr>
            <a:srgbClr val="F26B43"/>
          </p15:clr>
        </p15:guide>
        <p15:guide id="35" pos="3720">
          <p15:clr>
            <a:srgbClr val="F26B43"/>
          </p15:clr>
        </p15:guide>
        <p15:guide id="36" pos="4176">
          <p15:clr>
            <a:srgbClr val="F26B43"/>
          </p15:clr>
        </p15:guide>
        <p15:guide id="37" pos="6216">
          <p15:clr>
            <a:srgbClr val="F26B43"/>
          </p15:clr>
        </p15:guide>
        <p15:guide id="38" pos="6672">
          <p15:clr>
            <a:srgbClr val="F26B43"/>
          </p15:clr>
        </p15:guide>
        <p15:guide id="39" pos="9936">
          <p15:clr>
            <a:srgbClr val="F26B43"/>
          </p15:clr>
        </p15:guide>
        <p15:guide id="40" pos="10392">
          <p15:clr>
            <a:srgbClr val="F26B43"/>
          </p15:clr>
        </p15:guide>
        <p15:guide id="41" pos="12408">
          <p15:clr>
            <a:srgbClr val="F26B43"/>
          </p15:clr>
        </p15:guide>
        <p15:guide id="42" pos="12888">
          <p15:clr>
            <a:srgbClr val="F26B43"/>
          </p15:clr>
        </p15:guide>
        <p15:guide id="43" orient="horz" pos="5616">
          <p15:clr>
            <a:srgbClr val="F26B43"/>
          </p15:clr>
        </p15:guide>
        <p15:guide id="45" orient="horz" pos="6240">
          <p15:clr>
            <a:srgbClr val="F26B43"/>
          </p15:clr>
        </p15:guide>
        <p15:guide id="47" orient="horz" pos="6888">
          <p15:clr>
            <a:srgbClr val="F26B43"/>
          </p15:clr>
        </p15:guide>
        <p15:guide id="49" orient="horz" pos="7536">
          <p15:clr>
            <a:srgbClr val="F26B43"/>
          </p15:clr>
        </p15:guide>
        <p15:guide id="50" pos="1464">
          <p15:clr>
            <a:srgbClr val="000000"/>
          </p15:clr>
        </p15:guide>
        <p15:guide id="51" pos="2712">
          <p15:clr>
            <a:srgbClr val="000000"/>
          </p15:clr>
        </p15:guide>
        <p15:guide id="52" pos="3960">
          <p15:clr>
            <a:srgbClr val="000000"/>
          </p15:clr>
        </p15:guide>
        <p15:guide id="53" pos="5208">
          <p15:clr>
            <a:srgbClr val="000000"/>
          </p15:clr>
        </p15:guide>
        <p15:guide id="54" pos="6456">
          <p15:clr>
            <a:srgbClr val="000000"/>
          </p15:clr>
        </p15:guide>
        <p15:guide id="55" pos="7680">
          <p15:clr>
            <a:srgbClr val="000000"/>
          </p15:clr>
        </p15:guide>
        <p15:guide id="56" pos="8928">
          <p15:clr>
            <a:srgbClr val="000000"/>
          </p15:clr>
        </p15:guide>
        <p15:guide id="57" pos="10176">
          <p15:clr>
            <a:srgbClr val="000000"/>
          </p15:clr>
        </p15:guide>
        <p15:guide id="58" pos="11424">
          <p15:clr>
            <a:srgbClr val="000000"/>
          </p15:clr>
        </p15:guide>
        <p15:guide id="59" pos="12648">
          <p15:clr>
            <a:srgbClr val="000000"/>
          </p15:clr>
        </p15:guide>
        <p15:guide id="60" pos="13896">
          <p15:clr>
            <a:srgbClr val="000000"/>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992" y="537176"/>
            <a:ext cx="5586132" cy="3062105"/>
          </a:xfrm>
          <a:prstGeom prst="rect">
            <a:avLst/>
          </a:prstGeom>
          <a:ln w="12700">
            <a:noFill/>
          </a:ln>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6598412" y="624967"/>
            <a:ext cx="17039189" cy="1235077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9B848C14-6960-6C4A-B379-67D7FFB94ED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3219130561"/>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828800" rtl="0" eaLnBrk="1" fontAlgn="base" latinLnBrk="0" hangingPunct="1">
        <a:lnSpc>
          <a:spcPct val="110000"/>
        </a:lnSpc>
        <a:spcBef>
          <a:spcPct val="0"/>
        </a:spcBef>
        <a:buNone/>
        <a:defRPr sz="5250" kern="1200">
          <a:ln w="9525">
            <a:noFill/>
          </a:ln>
          <a:solidFill>
            <a:schemeClr val="accent6"/>
          </a:solidFill>
          <a:latin typeface="+mj-lt"/>
          <a:ea typeface="+mj-ea"/>
          <a:cs typeface="+mj-cs"/>
        </a:defRPr>
      </a:lvl1pPr>
    </p:titleStyle>
    <p:bodyStyle>
      <a:lvl1pPr marL="0" indent="0" algn="l" defTabSz="1828800" rtl="0" eaLnBrk="1" latinLnBrk="0" hangingPunct="1">
        <a:lnSpc>
          <a:spcPct val="100000"/>
        </a:lnSpc>
        <a:spcBef>
          <a:spcPts val="0"/>
        </a:spcBef>
        <a:spcAft>
          <a:spcPts val="3000"/>
        </a:spcAft>
        <a:buFont typeface="Arial" panose="020B0604020202020204" pitchFamily="34" charset="0"/>
        <a:buNone/>
        <a:defRPr sz="3000" kern="1200">
          <a:ln>
            <a:noFill/>
          </a:ln>
          <a:solidFill>
            <a:schemeClr val="tx1"/>
          </a:solidFill>
          <a:latin typeface="+mn-lt"/>
          <a:ea typeface="+mn-ea"/>
          <a:cs typeface="+mn-cs"/>
        </a:defRPr>
      </a:lvl1pPr>
      <a:lvl2pPr marL="1133856" indent="-566928" algn="l" defTabSz="1828800" rtl="0" eaLnBrk="1" latinLnBrk="0" hangingPunct="1">
        <a:lnSpc>
          <a:spcPct val="100000"/>
        </a:lnSpc>
        <a:spcBef>
          <a:spcPts val="0"/>
        </a:spcBef>
        <a:spcAft>
          <a:spcPts val="3000"/>
        </a:spcAft>
        <a:buFont typeface="Arial" panose="020B0604020202020204" pitchFamily="34" charset="0"/>
        <a:buChar char="•"/>
        <a:defRPr sz="3000" kern="1200">
          <a:ln>
            <a:noFill/>
          </a:ln>
          <a:solidFill>
            <a:schemeClr val="tx1"/>
          </a:solidFill>
          <a:latin typeface="+mn-lt"/>
          <a:ea typeface="+mn-ea"/>
          <a:cs typeface="+mn-cs"/>
        </a:defRPr>
      </a:lvl2pPr>
      <a:lvl3pPr marL="1700784" indent="-566928" algn="l" defTabSz="1828800" rtl="0" eaLnBrk="1" latinLnBrk="0" hangingPunct="1">
        <a:lnSpc>
          <a:spcPct val="100000"/>
        </a:lnSpc>
        <a:spcBef>
          <a:spcPts val="0"/>
        </a:spcBef>
        <a:spcAft>
          <a:spcPts val="3000"/>
        </a:spcAft>
        <a:buFont typeface="Arial" panose="020B0604020202020204" pitchFamily="34" charset="0"/>
        <a:buChar char="•"/>
        <a:defRPr sz="3000" kern="1200">
          <a:ln>
            <a:noFill/>
          </a:ln>
          <a:solidFill>
            <a:schemeClr val="tx1"/>
          </a:solidFill>
          <a:latin typeface="+mn-lt"/>
          <a:ea typeface="+mn-ea"/>
          <a:cs typeface="+mn-cs"/>
        </a:defRPr>
      </a:lvl3pPr>
      <a:lvl4pPr marL="2267712" indent="-566928" algn="l" defTabSz="1828800" rtl="0" eaLnBrk="1" latinLnBrk="0" hangingPunct="1">
        <a:lnSpc>
          <a:spcPct val="100000"/>
        </a:lnSpc>
        <a:spcBef>
          <a:spcPts val="0"/>
        </a:spcBef>
        <a:spcAft>
          <a:spcPts val="3000"/>
        </a:spcAft>
        <a:buFont typeface="Arial" panose="020B0604020202020204" pitchFamily="34" charset="0"/>
        <a:buChar char="•"/>
        <a:defRPr sz="3000" kern="1200">
          <a:ln>
            <a:noFill/>
          </a:ln>
          <a:solidFill>
            <a:schemeClr val="tx1"/>
          </a:solidFill>
          <a:latin typeface="+mn-lt"/>
          <a:ea typeface="+mn-ea"/>
          <a:cs typeface="+mn-cs"/>
        </a:defRPr>
      </a:lvl4pPr>
      <a:lvl5pPr marL="2834640" indent="-566928" algn="l" defTabSz="1828800" rtl="0" eaLnBrk="1" latinLnBrk="0" hangingPunct="1">
        <a:lnSpc>
          <a:spcPct val="100000"/>
        </a:lnSpc>
        <a:spcBef>
          <a:spcPts val="0"/>
        </a:spcBef>
        <a:spcAft>
          <a:spcPts val="3000"/>
        </a:spcAft>
        <a:buFont typeface="Arial" panose="020B0604020202020204" pitchFamily="34" charset="0"/>
        <a:buChar char="•"/>
        <a:defRPr sz="3000" kern="1200">
          <a:ln>
            <a:noFill/>
          </a:ln>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424">
          <p15:clr>
            <a:srgbClr val="F26B43"/>
          </p15:clr>
        </p15:guide>
        <p15:guide id="3" pos="456">
          <p15:clr>
            <a:srgbClr val="000000"/>
          </p15:clr>
        </p15:guide>
        <p15:guide id="4" pos="14904">
          <p15:clr>
            <a:srgbClr val="000000"/>
          </p15:clr>
        </p15:guide>
        <p15:guide id="5" orient="horz" pos="456">
          <p15:clr>
            <a:srgbClr val="000000"/>
          </p15:clr>
        </p15:guide>
        <p15:guide id="7" orient="horz" pos="1752">
          <p15:clr>
            <a:srgbClr val="000000"/>
          </p15:clr>
        </p15:guide>
        <p15:guide id="8" orient="horz" pos="2400">
          <p15:clr>
            <a:srgbClr val="000000"/>
          </p15:clr>
        </p15:guide>
        <p15:guide id="10" orient="horz" pos="3024">
          <p15:clr>
            <a:srgbClr val="000000"/>
          </p15:clr>
        </p15:guide>
        <p15:guide id="11" orient="horz" pos="4320">
          <p15:clr>
            <a:srgbClr val="000000"/>
          </p15:clr>
        </p15:guide>
        <p15:guide id="12" orient="horz" pos="3672">
          <p15:clr>
            <a:srgbClr val="000000"/>
          </p15:clr>
        </p15:guide>
        <p15:guide id="14" orient="horz" pos="8184">
          <p15:clr>
            <a:srgbClr val="000000"/>
          </p15:clr>
        </p15:guide>
        <p15:guide id="16" pos="4968">
          <p15:clr>
            <a:srgbClr val="F26B43"/>
          </p15:clr>
        </p15:guide>
        <p15:guide id="17" pos="2472">
          <p15:clr>
            <a:srgbClr val="F26B43"/>
          </p15:clr>
        </p15:guide>
        <p15:guide id="18" pos="2952">
          <p15:clr>
            <a:srgbClr val="F26B43"/>
          </p15:clr>
        </p15:guide>
        <p15:guide id="19" pos="11640">
          <p15:clr>
            <a:srgbClr val="F26B43"/>
          </p15:clr>
        </p15:guide>
        <p15:guide id="20" pos="7440">
          <p15:clr>
            <a:srgbClr val="F26B43"/>
          </p15:clr>
        </p15:guide>
        <p15:guide id="21" pos="7920">
          <p15:clr>
            <a:srgbClr val="F26B43"/>
          </p15:clr>
        </p15:guide>
        <p15:guide id="22" pos="11184">
          <p15:clr>
            <a:srgbClr val="F26B43"/>
          </p15:clr>
        </p15:guide>
        <p15:guide id="24" orient="horz" pos="1104">
          <p15:clr>
            <a:srgbClr val="000000"/>
          </p15:clr>
        </p15:guide>
        <p15:guide id="26" pos="1248">
          <p15:clr>
            <a:srgbClr val="F26B43"/>
          </p15:clr>
        </p15:guide>
        <p15:guide id="27" pos="1704">
          <p15:clr>
            <a:srgbClr val="F26B43"/>
          </p15:clr>
        </p15:guide>
        <p15:guide id="28" pos="8688">
          <p15:clr>
            <a:srgbClr val="F26B43"/>
          </p15:clr>
        </p15:guide>
        <p15:guide id="29" pos="9144">
          <p15:clr>
            <a:srgbClr val="F26B43"/>
          </p15:clr>
        </p15:guide>
        <p15:guide id="30" pos="13656">
          <p15:clr>
            <a:srgbClr val="F26B43"/>
          </p15:clr>
        </p15:guide>
        <p15:guide id="31" pos="14112">
          <p15:clr>
            <a:srgbClr val="F26B43"/>
          </p15:clr>
        </p15:guide>
        <p15:guide id="32" orient="horz" pos="4968">
          <p15:clr>
            <a:srgbClr val="000000"/>
          </p15:clr>
        </p15:guide>
        <p15:guide id="35" pos="3720">
          <p15:clr>
            <a:srgbClr val="F26B43"/>
          </p15:clr>
        </p15:guide>
        <p15:guide id="36" pos="4176">
          <p15:clr>
            <a:srgbClr val="F26B43"/>
          </p15:clr>
        </p15:guide>
        <p15:guide id="37" pos="6216">
          <p15:clr>
            <a:srgbClr val="F26B43"/>
          </p15:clr>
        </p15:guide>
        <p15:guide id="38" pos="6672">
          <p15:clr>
            <a:srgbClr val="F26B43"/>
          </p15:clr>
        </p15:guide>
        <p15:guide id="39" pos="9936">
          <p15:clr>
            <a:srgbClr val="F26B43"/>
          </p15:clr>
        </p15:guide>
        <p15:guide id="40" pos="10392">
          <p15:clr>
            <a:srgbClr val="F26B43"/>
          </p15:clr>
        </p15:guide>
        <p15:guide id="41" pos="12408">
          <p15:clr>
            <a:srgbClr val="F26B43"/>
          </p15:clr>
        </p15:guide>
        <p15:guide id="42" pos="12888">
          <p15:clr>
            <a:srgbClr val="F26B43"/>
          </p15:clr>
        </p15:guide>
        <p15:guide id="43" orient="horz" pos="5616">
          <p15:clr>
            <a:srgbClr val="000000"/>
          </p15:clr>
        </p15:guide>
        <p15:guide id="45" orient="horz" pos="6240">
          <p15:clr>
            <a:srgbClr val="000000"/>
          </p15:clr>
        </p15:guide>
        <p15:guide id="47" orient="horz" pos="6888">
          <p15:clr>
            <a:srgbClr val="000000"/>
          </p15:clr>
        </p15:guide>
        <p15:guide id="49" orient="horz" pos="7536">
          <p15:clr>
            <a:srgbClr val="000000"/>
          </p15:clr>
        </p15:guide>
        <p15:guide id="50" pos="1488">
          <p15:clr>
            <a:srgbClr val="000000"/>
          </p15:clr>
        </p15:guide>
        <p15:guide id="51" pos="2712">
          <p15:clr>
            <a:srgbClr val="000000"/>
          </p15:clr>
        </p15:guide>
        <p15:guide id="52" pos="3960">
          <p15:clr>
            <a:srgbClr val="000000"/>
          </p15:clr>
        </p15:guide>
        <p15:guide id="53" pos="5208">
          <p15:clr>
            <a:srgbClr val="000000"/>
          </p15:clr>
        </p15:guide>
        <p15:guide id="54" pos="6456">
          <p15:clr>
            <a:srgbClr val="000000"/>
          </p15:clr>
        </p15:guide>
        <p15:guide id="55" pos="7680">
          <p15:clr>
            <a:srgbClr val="000000"/>
          </p15:clr>
        </p15:guide>
        <p15:guide id="56" pos="8928">
          <p15:clr>
            <a:srgbClr val="000000"/>
          </p15:clr>
        </p15:guide>
        <p15:guide id="57" pos="10176">
          <p15:clr>
            <a:srgbClr val="000000"/>
          </p15:clr>
        </p15:guide>
        <p15:guide id="58" pos="11424">
          <p15:clr>
            <a:srgbClr val="000000"/>
          </p15:clr>
        </p15:guide>
        <p15:guide id="59" pos="12648">
          <p15:clr>
            <a:srgbClr val="000000"/>
          </p15:clr>
        </p15:guide>
        <p15:guide id="60" pos="13896">
          <p15:clr>
            <a:srgbClr val="000000"/>
          </p15:clr>
        </p15:guide>
        <p15:guide id="61" orient="horz" pos="888">
          <p15:clr>
            <a:srgbClr val="F26B43"/>
          </p15:clr>
        </p15:guide>
        <p15:guide id="62" orient="horz" pos="1320">
          <p15:clr>
            <a:srgbClr val="F26B43"/>
          </p15:clr>
        </p15:guide>
        <p15:guide id="63" orient="horz" pos="1536">
          <p15:clr>
            <a:srgbClr val="F26B43"/>
          </p15:clr>
        </p15:guide>
        <p15:guide id="64" orient="horz" pos="1968">
          <p15:clr>
            <a:srgbClr val="F26B43"/>
          </p15:clr>
        </p15:guide>
        <p15:guide id="65" orient="horz" pos="2184">
          <p15:clr>
            <a:srgbClr val="F26B43"/>
          </p15:clr>
        </p15:guide>
        <p15:guide id="66" orient="horz" pos="2616">
          <p15:clr>
            <a:srgbClr val="F26B43"/>
          </p15:clr>
        </p15:guide>
        <p15:guide id="67" orient="horz" pos="2808">
          <p15:clr>
            <a:srgbClr val="F26B43"/>
          </p15:clr>
        </p15:guide>
        <p15:guide id="68" orient="horz" pos="3240">
          <p15:clr>
            <a:srgbClr val="F26B43"/>
          </p15:clr>
        </p15:guide>
        <p15:guide id="69" orient="horz" pos="3456">
          <p15:clr>
            <a:srgbClr val="F26B43"/>
          </p15:clr>
        </p15:guide>
        <p15:guide id="70" orient="horz" pos="3888">
          <p15:clr>
            <a:srgbClr val="F26B43"/>
          </p15:clr>
        </p15:guide>
        <p15:guide id="71" orient="horz" pos="4104">
          <p15:clr>
            <a:srgbClr val="F26B43"/>
          </p15:clr>
        </p15:guide>
        <p15:guide id="72" orient="horz" pos="4536">
          <p15:clr>
            <a:srgbClr val="F26B43"/>
          </p15:clr>
        </p15:guide>
        <p15:guide id="73" orient="horz" pos="4752">
          <p15:clr>
            <a:srgbClr val="F26B43"/>
          </p15:clr>
        </p15:guide>
        <p15:guide id="74" orient="horz" pos="5184">
          <p15:clr>
            <a:srgbClr val="F26B43"/>
          </p15:clr>
        </p15:guide>
        <p15:guide id="75" orient="horz" pos="5400">
          <p15:clr>
            <a:srgbClr val="F26B43"/>
          </p15:clr>
        </p15:guide>
        <p15:guide id="76" orient="horz" pos="5832">
          <p15:clr>
            <a:srgbClr val="F26B43"/>
          </p15:clr>
        </p15:guide>
        <p15:guide id="77" orient="horz" pos="6024">
          <p15:clr>
            <a:srgbClr val="F26B43"/>
          </p15:clr>
        </p15:guide>
        <p15:guide id="78" orient="horz" pos="6456">
          <p15:clr>
            <a:srgbClr val="F26B43"/>
          </p15:clr>
        </p15:guide>
        <p15:guide id="79" orient="horz" pos="6672">
          <p15:clr>
            <a:srgbClr val="F26B43"/>
          </p15:clr>
        </p15:guide>
        <p15:guide id="80" orient="horz" pos="7104">
          <p15:clr>
            <a:srgbClr val="F26B43"/>
          </p15:clr>
        </p15:guide>
        <p15:guide id="81" orient="horz" pos="7320">
          <p15:clr>
            <a:srgbClr val="F26B43"/>
          </p15:clr>
        </p15:guide>
        <p15:guide id="82" orient="horz" pos="7752">
          <p15:clr>
            <a:srgbClr val="F26B43"/>
          </p15:clr>
        </p15:guide>
        <p15:guide id="83" orient="horz" pos="7968">
          <p15:clr>
            <a:srgbClr val="F26B43"/>
          </p15:clr>
        </p15:guide>
        <p15:guide id="85" orient="horz" pos="672">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4850" y="545235"/>
            <a:ext cx="5200650" cy="6185852"/>
          </a:xfrm>
          <a:prstGeom prst="rect">
            <a:avLst/>
          </a:prstGeom>
          <a:noFill/>
          <a:ln w="12700">
            <a:noFill/>
          </a:ln>
        </p:spPr>
        <p:txBody>
          <a:bodyPr vert="horz" lIns="0" tIns="0" rIns="0" bIns="0" rtlCol="0" anchor="t" anchorCtr="0">
            <a:noAutofit/>
          </a:bodyPr>
          <a:lstStyle/>
          <a:p>
            <a:pPr lvl="0">
              <a:lnSpc>
                <a:spcPct val="110000"/>
              </a:lnSpc>
            </a:pPr>
            <a:r>
              <a:rPr lang="en-US"/>
              <a:t>Click to edit Master title style</a:t>
            </a:r>
          </a:p>
        </p:txBody>
      </p:sp>
      <p:sp>
        <p:nvSpPr>
          <p:cNvPr id="3" name="Text Placeholder 2"/>
          <p:cNvSpPr>
            <a:spLocks noGrp="1"/>
          </p:cNvSpPr>
          <p:nvPr>
            <p:ph type="body" idx="1"/>
          </p:nvPr>
        </p:nvSpPr>
        <p:spPr>
          <a:xfrm>
            <a:off x="6602873" y="621666"/>
            <a:ext cx="17076269" cy="1176020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057071C-1660-4D95-BF58-C9DBC7B98100}"/>
              </a:ext>
            </a:extLst>
          </p:cNvPr>
          <p:cNvCxnSpPr>
            <a:cxnSpLocks/>
          </p:cNvCxnSpPr>
          <p:nvPr userDrawn="1"/>
        </p:nvCxnSpPr>
        <p:spPr>
          <a:xfrm>
            <a:off x="6276411" y="0"/>
            <a:ext cx="0" cy="13716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593C34B-BE50-D643-BA23-BE9E6E4CB09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1879995500"/>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828800" rtl="0" eaLnBrk="1" fontAlgn="base" latinLnBrk="0" hangingPunct="1">
        <a:lnSpc>
          <a:spcPct val="112000"/>
        </a:lnSpc>
        <a:spcBef>
          <a:spcPct val="0"/>
        </a:spcBef>
        <a:buNone/>
        <a:defRPr lang="en-US" sz="5250" kern="1200" dirty="0">
          <a:ln w="9525">
            <a:noFill/>
          </a:ln>
          <a:solidFill>
            <a:srgbClr val="00C8BC"/>
          </a:solidFill>
          <a:latin typeface="+mj-lt"/>
          <a:ea typeface="+mj-ea"/>
          <a:cs typeface="+mj-cs"/>
        </a:defRPr>
      </a:lvl1pPr>
    </p:titleStyle>
    <p:bodyStyle>
      <a:lvl1pPr marL="0" indent="0" algn="l" defTabSz="1828800" rtl="0" eaLnBrk="1" latinLnBrk="0" hangingPunct="1">
        <a:lnSpc>
          <a:spcPct val="100000"/>
        </a:lnSpc>
        <a:spcBef>
          <a:spcPts val="0"/>
        </a:spcBef>
        <a:spcAft>
          <a:spcPts val="3000"/>
        </a:spcAft>
        <a:buFont typeface="Arial" panose="020B0604020202020204" pitchFamily="34" charset="0"/>
        <a:buNone/>
        <a:defRPr sz="3000" kern="1200">
          <a:solidFill>
            <a:schemeClr val="tx1"/>
          </a:solidFill>
          <a:latin typeface="+mn-lt"/>
          <a:ea typeface="+mn-ea"/>
          <a:cs typeface="+mn-cs"/>
        </a:defRPr>
      </a:lvl1pPr>
      <a:lvl2pPr marL="228600" indent="0" algn="l" defTabSz="1828800" rtl="0" eaLnBrk="1" latinLnBrk="0" hangingPunct="1">
        <a:lnSpc>
          <a:spcPct val="100000"/>
        </a:lnSpc>
        <a:spcBef>
          <a:spcPts val="0"/>
        </a:spcBef>
        <a:spcAft>
          <a:spcPts val="3000"/>
        </a:spcAft>
        <a:buFont typeface="Arial" panose="020B0604020202020204" pitchFamily="34" charset="0"/>
        <a:buNone/>
        <a:defRPr sz="3000" kern="1200">
          <a:solidFill>
            <a:schemeClr val="tx1"/>
          </a:solidFill>
          <a:latin typeface="+mn-lt"/>
          <a:ea typeface="+mn-ea"/>
          <a:cs typeface="+mn-cs"/>
        </a:defRPr>
      </a:lvl2pPr>
      <a:lvl3pPr marL="514350" indent="0" algn="l" defTabSz="1828800" rtl="0" eaLnBrk="1" latinLnBrk="0" hangingPunct="1">
        <a:lnSpc>
          <a:spcPct val="100000"/>
        </a:lnSpc>
        <a:spcBef>
          <a:spcPts val="0"/>
        </a:spcBef>
        <a:spcAft>
          <a:spcPts val="3000"/>
        </a:spcAft>
        <a:buFont typeface="Arial" panose="020B0604020202020204" pitchFamily="34" charset="0"/>
        <a:buNone/>
        <a:defRPr sz="3000" kern="1200">
          <a:solidFill>
            <a:schemeClr val="tx1"/>
          </a:solidFill>
          <a:latin typeface="+mn-lt"/>
          <a:ea typeface="+mn-ea"/>
          <a:cs typeface="+mn-cs"/>
        </a:defRPr>
      </a:lvl3pPr>
      <a:lvl4pPr marL="800100" indent="0" algn="l" defTabSz="1828800" rtl="0" eaLnBrk="1" latinLnBrk="0" hangingPunct="1">
        <a:lnSpc>
          <a:spcPct val="100000"/>
        </a:lnSpc>
        <a:spcBef>
          <a:spcPts val="0"/>
        </a:spcBef>
        <a:spcAft>
          <a:spcPts val="3000"/>
        </a:spcAft>
        <a:buFont typeface="Arial" panose="020B0604020202020204" pitchFamily="34" charset="0"/>
        <a:buNone/>
        <a:defRPr sz="3000" kern="1200">
          <a:solidFill>
            <a:schemeClr val="tx1"/>
          </a:solidFill>
          <a:latin typeface="+mn-lt"/>
          <a:ea typeface="+mn-ea"/>
          <a:cs typeface="+mn-cs"/>
        </a:defRPr>
      </a:lvl4pPr>
      <a:lvl5pPr marL="1085850" indent="0" algn="l" defTabSz="1828800" rtl="0" eaLnBrk="1" latinLnBrk="0" hangingPunct="1">
        <a:lnSpc>
          <a:spcPct val="100000"/>
        </a:lnSpc>
        <a:spcBef>
          <a:spcPts val="0"/>
        </a:spcBef>
        <a:spcAft>
          <a:spcPts val="3000"/>
        </a:spcAft>
        <a:buFont typeface="Arial" panose="020B0604020202020204" pitchFamily="34" charset="0"/>
        <a:buNone/>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6048">
          <p15:clr>
            <a:srgbClr val="F26B43"/>
          </p15:clr>
        </p15:guide>
        <p15:guide id="3" pos="456">
          <p15:clr>
            <a:srgbClr val="000000"/>
          </p15:clr>
        </p15:guide>
        <p15:guide id="4" pos="14898">
          <p15:clr>
            <a:srgbClr val="000000"/>
          </p15:clr>
        </p15:guide>
        <p15:guide id="5" orient="horz" pos="456">
          <p15:clr>
            <a:srgbClr val="000000"/>
          </p15:clr>
        </p15:guide>
        <p15:guide id="7" orient="horz" pos="2376">
          <p15:clr>
            <a:srgbClr val="000000"/>
          </p15:clr>
        </p15:guide>
        <p15:guide id="8" orient="horz" pos="3360">
          <p15:clr>
            <a:srgbClr val="000000"/>
          </p15:clr>
        </p15:guide>
        <p15:guide id="10" orient="horz" pos="4320">
          <p15:clr>
            <a:srgbClr val="000000"/>
          </p15:clr>
        </p15:guide>
        <p15:guide id="11" orient="horz" pos="6240">
          <p15:clr>
            <a:srgbClr val="000000"/>
          </p15:clr>
        </p15:guide>
        <p15:guide id="12" orient="horz" pos="5280">
          <p15:clr>
            <a:srgbClr val="000000"/>
          </p15:clr>
        </p15:guide>
        <p15:guide id="14" orient="horz" pos="8184">
          <p15:clr>
            <a:srgbClr val="000000"/>
          </p15:clr>
        </p15:guide>
        <p15:guide id="16" pos="5592">
          <p15:clr>
            <a:srgbClr val="F26B43"/>
          </p15:clr>
        </p15:guide>
        <p15:guide id="17" pos="3720">
          <p15:clr>
            <a:srgbClr val="F26B43"/>
          </p15:clr>
        </p15:guide>
        <p15:guide id="18" pos="4176">
          <p15:clr>
            <a:srgbClr val="F26B43"/>
          </p15:clr>
        </p15:guide>
        <p15:guide id="19" pos="11640">
          <p15:clr>
            <a:srgbClr val="F26B43"/>
          </p15:clr>
        </p15:guide>
        <p15:guide id="20" pos="7440">
          <p15:clr>
            <a:srgbClr val="F26B43"/>
          </p15:clr>
        </p15:guide>
        <p15:guide id="21" pos="7920">
          <p15:clr>
            <a:srgbClr val="F26B43"/>
          </p15:clr>
        </p15:guide>
        <p15:guide id="22" pos="11184">
          <p15:clr>
            <a:srgbClr val="F26B43"/>
          </p15:clr>
        </p15:guide>
        <p15:guide id="24" orient="horz" pos="1416">
          <p15:clr>
            <a:srgbClr val="000000"/>
          </p15:clr>
        </p15:guide>
        <p15:guide id="26" pos="1848">
          <p15:clr>
            <a:srgbClr val="F26B43"/>
          </p15:clr>
        </p15:guide>
        <p15:guide id="27" pos="2328">
          <p15:clr>
            <a:srgbClr val="F26B43"/>
          </p15:clr>
        </p15:guide>
        <p15:guide id="28" pos="9312">
          <p15:clr>
            <a:srgbClr val="F26B43"/>
          </p15:clr>
        </p15:guide>
        <p15:guide id="29" pos="9768">
          <p15:clr>
            <a:srgbClr val="F26B43"/>
          </p15:clr>
        </p15:guide>
        <p15:guide id="30" pos="13032">
          <p15:clr>
            <a:srgbClr val="F26B43"/>
          </p15:clr>
        </p15:guide>
        <p15:guide id="31" pos="13488">
          <p15:clr>
            <a:srgbClr val="F26B43"/>
          </p15:clr>
        </p15:guide>
        <p15:guide id="32" orient="horz" pos="7200">
          <p15:clr>
            <a:srgbClr val="000000"/>
          </p15:clr>
        </p15:guide>
        <p15:guide id="33" pos="2088">
          <p15:clr>
            <a:srgbClr val="000000"/>
          </p15:clr>
        </p15:guide>
        <p15:guide id="34" pos="3960">
          <p15:clr>
            <a:srgbClr val="000000"/>
          </p15:clr>
        </p15:guide>
        <p15:guide id="35" pos="5808">
          <p15:clr>
            <a:srgbClr val="000000"/>
          </p15:clr>
        </p15:guide>
        <p15:guide id="36" pos="7680">
          <p15:clr>
            <a:srgbClr val="000000"/>
          </p15:clr>
        </p15:guide>
        <p15:guide id="37" pos="9552">
          <p15:clr>
            <a:srgbClr val="000000"/>
          </p15:clr>
        </p15:guide>
        <p15:guide id="38" pos="11424">
          <p15:clr>
            <a:srgbClr val="000000"/>
          </p15:clr>
        </p15:guide>
        <p15:guide id="39" pos="13272">
          <p15:clr>
            <a:srgbClr val="000000"/>
          </p15:clr>
        </p15:guide>
        <p15:guide id="40" orient="horz" pos="1200">
          <p15:clr>
            <a:srgbClr val="F26B43"/>
          </p15:clr>
        </p15:guide>
        <p15:guide id="41" orient="horz" pos="1632">
          <p15:clr>
            <a:srgbClr val="F26B43"/>
          </p15:clr>
        </p15:guide>
        <p15:guide id="42" orient="horz" pos="2160">
          <p15:clr>
            <a:srgbClr val="F26B43"/>
          </p15:clr>
        </p15:guide>
        <p15:guide id="43" orient="horz" pos="2592">
          <p15:clr>
            <a:srgbClr val="F26B43"/>
          </p15:clr>
        </p15:guide>
        <p15:guide id="44" orient="horz" pos="3144">
          <p15:clr>
            <a:srgbClr val="F26B43"/>
          </p15:clr>
        </p15:guide>
        <p15:guide id="45" orient="horz" pos="3576">
          <p15:clr>
            <a:srgbClr val="F26B43"/>
          </p15:clr>
        </p15:guide>
        <p15:guide id="46" orient="horz" pos="4104">
          <p15:clr>
            <a:srgbClr val="F26B43"/>
          </p15:clr>
        </p15:guide>
        <p15:guide id="47" orient="horz" pos="4536">
          <p15:clr>
            <a:srgbClr val="F26B43"/>
          </p15:clr>
        </p15:guide>
        <p15:guide id="48" orient="horz" pos="5064">
          <p15:clr>
            <a:srgbClr val="F26B43"/>
          </p15:clr>
        </p15:guide>
        <p15:guide id="49" orient="horz" pos="5496">
          <p15:clr>
            <a:srgbClr val="F26B43"/>
          </p15:clr>
        </p15:guide>
        <p15:guide id="50" orient="horz" pos="6024">
          <p15:clr>
            <a:srgbClr val="F26B43"/>
          </p15:clr>
        </p15:guide>
        <p15:guide id="51" orient="horz" pos="6456">
          <p15:clr>
            <a:srgbClr val="F26B43"/>
          </p15:clr>
        </p15:guide>
        <p15:guide id="52" orient="horz" pos="6984">
          <p15:clr>
            <a:srgbClr val="F26B43"/>
          </p15:clr>
        </p15:guide>
        <p15:guide id="53" orient="horz" pos="741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995" y="537179"/>
            <a:ext cx="5466338" cy="3062106"/>
          </a:xfrm>
          <a:prstGeom prst="rect">
            <a:avLst/>
          </a:prstGeom>
          <a:ln w="12700">
            <a:noFill/>
          </a:ln>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6477003" y="624971"/>
            <a:ext cx="17160602" cy="12350774"/>
          </a:xfrm>
          <a:prstGeom prst="rect">
            <a:avLst/>
          </a:prstGeom>
        </p:spPr>
        <p:txBody>
          <a:bodyPr vert="horz" lIns="18288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477000" y="13000317"/>
            <a:ext cx="5518292" cy="486410"/>
          </a:xfrm>
          <a:prstGeom prst="rect">
            <a:avLst/>
          </a:prstGeom>
        </p:spPr>
        <p:txBody>
          <a:bodyPr vert="horz" lIns="365760" tIns="73152" rIns="91440" bIns="45720" rtlCol="0" anchor="t" anchorCtr="0"/>
          <a:lstStyle>
            <a:lvl1pPr algn="l">
              <a:defRPr sz="1300">
                <a:solidFill>
                  <a:schemeClr val="tx1"/>
                </a:solidFill>
              </a:defRPr>
            </a:lvl1pPr>
          </a:lstStyle>
          <a:p>
            <a:endParaRPr lang="en-US"/>
          </a:p>
        </p:txBody>
      </p:sp>
      <p:sp>
        <p:nvSpPr>
          <p:cNvPr id="6" name="Slide Number Placeholder 5"/>
          <p:cNvSpPr>
            <a:spLocks noGrp="1"/>
          </p:cNvSpPr>
          <p:nvPr>
            <p:ph type="sldNum" sz="quarter" idx="4"/>
          </p:nvPr>
        </p:nvSpPr>
        <p:spPr>
          <a:xfrm>
            <a:off x="22402802" y="12985750"/>
            <a:ext cx="1234804" cy="466344"/>
          </a:xfrm>
          <a:prstGeom prst="rect">
            <a:avLst/>
          </a:prstGeom>
        </p:spPr>
        <p:txBody>
          <a:bodyPr vert="horz" lIns="0" tIns="73152" rIns="0" bIns="45720" rtlCol="0" anchor="t" anchorCtr="0"/>
          <a:lstStyle>
            <a:lvl1pPr algn="r">
              <a:defRPr sz="1300">
                <a:solidFill>
                  <a:schemeClr val="tx1"/>
                </a:solidFill>
              </a:defRPr>
            </a:lvl1pPr>
          </a:lstStyle>
          <a:p>
            <a:fld id="{762E77F0-FB5B-4E8E-9BC9-34F14560A017}" type="slidenum">
              <a:rPr lang="en-US" smtClean="0"/>
              <a:pPr/>
              <a:t>‹#›</a:t>
            </a:fld>
            <a:endParaRPr lang="en-US"/>
          </a:p>
        </p:txBody>
      </p:sp>
      <p:cxnSp>
        <p:nvCxnSpPr>
          <p:cNvPr id="7" name="Straight Connector 6">
            <a:extLst>
              <a:ext uri="{FF2B5EF4-FFF2-40B4-BE49-F238E27FC236}">
                <a16:creationId xmlns:a16="http://schemas.microsoft.com/office/drawing/2014/main" id="{0057071C-1660-4D95-BF58-C9DBC7B98100}"/>
              </a:ext>
            </a:extLst>
          </p:cNvPr>
          <p:cNvCxnSpPr>
            <a:cxnSpLocks/>
          </p:cNvCxnSpPr>
          <p:nvPr userDrawn="1"/>
        </p:nvCxnSpPr>
        <p:spPr>
          <a:xfrm>
            <a:off x="6477000" y="0"/>
            <a:ext cx="0" cy="137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37F089F-6C63-BF42-8CEA-9EB1D10DA11C}"/>
              </a:ext>
            </a:extLst>
          </p:cNvPr>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945590661"/>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 id="2147483970" r:id="rId16"/>
    <p:sldLayoutId id="2147483971" r:id="rId17"/>
    <p:sldLayoutId id="2147483972" r:id="rId18"/>
    <p:sldLayoutId id="2147483973" r:id="rId19"/>
    <p:sldLayoutId id="2147483974" r:id="rId20"/>
    <p:sldLayoutId id="2147483975" r:id="rId21"/>
    <p:sldLayoutId id="2147483976" r:id="rId22"/>
    <p:sldLayoutId id="2147483977" r:id="rId23"/>
    <p:sldLayoutId id="2147483978" r:id="rId24"/>
    <p:sldLayoutId id="2147483979" r:id="rId25"/>
    <p:sldLayoutId id="2147483980" r:id="rId26"/>
    <p:sldLayoutId id="2147483981" r:id="rId27"/>
    <p:sldLayoutId id="2147483982" r:id="rId28"/>
    <p:sldLayoutId id="2147483983" r:id="rId29"/>
    <p:sldLayoutId id="2147483984" r:id="rId30"/>
    <p:sldLayoutId id="2147483985" r:id="rId31"/>
    <p:sldLayoutId id="2147483986" r:id="rId32"/>
    <p:sldLayoutId id="2147483987" r:id="rId33"/>
    <p:sldLayoutId id="2147483988" r:id="rId34"/>
    <p:sldLayoutId id="2147483989" r:id="rId35"/>
    <p:sldLayoutId id="2147483990" r:id="rId36"/>
    <p:sldLayoutId id="2147483991" r:id="rId37"/>
    <p:sldLayoutId id="2147483992" r:id="rId38"/>
    <p:sldLayoutId id="2147483993" r:id="rId39"/>
  </p:sldLayoutIdLst>
  <p:hf hdr="0" ftr="0" dt="0"/>
  <p:txStyles>
    <p:titleStyle>
      <a:lvl1pPr algn="l" defTabSz="1828800" rtl="0" eaLnBrk="1" fontAlgn="base" latinLnBrk="0" hangingPunct="1">
        <a:lnSpc>
          <a:spcPct val="110000"/>
        </a:lnSpc>
        <a:spcBef>
          <a:spcPct val="0"/>
        </a:spcBef>
        <a:buNone/>
        <a:defRPr sz="6250" kern="1200">
          <a:ln w="9525">
            <a:noFill/>
          </a:ln>
          <a:solidFill>
            <a:schemeClr val="tx2"/>
          </a:solidFill>
          <a:latin typeface="+mj-lt"/>
          <a:ea typeface="+mj-ea"/>
          <a:cs typeface="+mj-cs"/>
        </a:defRPr>
      </a:lvl1pPr>
    </p:titleStyle>
    <p:bodyStyle>
      <a:lvl1pPr marL="285750" indent="-285750" algn="l" defTabSz="1828800" rtl="0" eaLnBrk="1" latinLnBrk="0" hangingPunct="1">
        <a:lnSpc>
          <a:spcPct val="100000"/>
        </a:lnSpc>
        <a:spcBef>
          <a:spcPts val="0"/>
        </a:spcBef>
        <a:spcAft>
          <a:spcPts val="3000"/>
        </a:spcAft>
        <a:buClr>
          <a:schemeClr val="tx2"/>
        </a:buClr>
        <a:buFont typeface="Arial" panose="020B0604020202020204" pitchFamily="34" charset="0"/>
        <a:buChar char="•"/>
        <a:defRPr sz="3600" kern="1200">
          <a:ln>
            <a:noFill/>
          </a:ln>
          <a:solidFill>
            <a:schemeClr val="tx1"/>
          </a:solidFill>
          <a:latin typeface="+mn-lt"/>
          <a:ea typeface="+mn-ea"/>
          <a:cs typeface="+mn-cs"/>
        </a:defRPr>
      </a:lvl1pPr>
      <a:lvl2pPr marL="857250" indent="-290514" algn="l" defTabSz="1828800" rtl="0" eaLnBrk="1" latinLnBrk="0" hangingPunct="1">
        <a:lnSpc>
          <a:spcPct val="100000"/>
        </a:lnSpc>
        <a:spcBef>
          <a:spcPts val="0"/>
        </a:spcBef>
        <a:spcAft>
          <a:spcPts val="3000"/>
        </a:spcAft>
        <a:buClr>
          <a:schemeClr val="tx2"/>
        </a:buClr>
        <a:buFont typeface="Arial" panose="020B0604020202020204" pitchFamily="34" charset="0"/>
        <a:buChar char="•"/>
        <a:defRPr sz="3600" kern="1200">
          <a:ln>
            <a:noFill/>
          </a:ln>
          <a:solidFill>
            <a:schemeClr val="tx1"/>
          </a:solidFill>
          <a:latin typeface="+mn-lt"/>
          <a:ea typeface="+mn-ea"/>
          <a:cs typeface="+mn-cs"/>
        </a:defRPr>
      </a:lvl2pPr>
      <a:lvl3pPr marL="1428750" indent="-295276" algn="l" defTabSz="1828800" rtl="0" eaLnBrk="1" latinLnBrk="0" hangingPunct="1">
        <a:lnSpc>
          <a:spcPct val="100000"/>
        </a:lnSpc>
        <a:spcBef>
          <a:spcPts val="0"/>
        </a:spcBef>
        <a:spcAft>
          <a:spcPts val="3000"/>
        </a:spcAft>
        <a:buClr>
          <a:schemeClr val="tx2"/>
        </a:buClr>
        <a:buFont typeface="Arial" panose="020B0604020202020204" pitchFamily="34" charset="0"/>
        <a:buChar char="•"/>
        <a:defRPr sz="3600" kern="1200">
          <a:ln>
            <a:noFill/>
          </a:ln>
          <a:solidFill>
            <a:schemeClr val="tx1"/>
          </a:solidFill>
          <a:latin typeface="+mn-lt"/>
          <a:ea typeface="+mn-ea"/>
          <a:cs typeface="+mn-cs"/>
        </a:defRPr>
      </a:lvl3pPr>
      <a:lvl4pPr marL="2000250" indent="-300038" algn="l" defTabSz="1828800" rtl="0" eaLnBrk="1" latinLnBrk="0" hangingPunct="1">
        <a:lnSpc>
          <a:spcPct val="100000"/>
        </a:lnSpc>
        <a:spcBef>
          <a:spcPts val="0"/>
        </a:spcBef>
        <a:spcAft>
          <a:spcPts val="3000"/>
        </a:spcAft>
        <a:buClr>
          <a:schemeClr val="tx2"/>
        </a:buClr>
        <a:buFont typeface="Arial" panose="020B0604020202020204" pitchFamily="34" charset="0"/>
        <a:buChar char="•"/>
        <a:defRPr sz="3600" kern="1200">
          <a:ln>
            <a:noFill/>
          </a:ln>
          <a:solidFill>
            <a:schemeClr val="tx1"/>
          </a:solidFill>
          <a:latin typeface="+mn-lt"/>
          <a:ea typeface="+mn-ea"/>
          <a:cs typeface="+mn-cs"/>
        </a:defRPr>
      </a:lvl4pPr>
      <a:lvl5pPr marL="2571750" indent="-304800" algn="l" defTabSz="1828800" rtl="0" eaLnBrk="1" latinLnBrk="0" hangingPunct="1">
        <a:lnSpc>
          <a:spcPct val="100000"/>
        </a:lnSpc>
        <a:spcBef>
          <a:spcPts val="0"/>
        </a:spcBef>
        <a:spcAft>
          <a:spcPts val="3000"/>
        </a:spcAft>
        <a:buClr>
          <a:schemeClr val="tx2"/>
        </a:buClr>
        <a:buFont typeface="Arial" panose="020B0604020202020204" pitchFamily="34" charset="0"/>
        <a:buChar char="•"/>
        <a:defRPr sz="3600" kern="1200">
          <a:ln>
            <a:noFill/>
          </a:ln>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28">
          <p15:clr>
            <a:srgbClr val="000000"/>
          </p15:clr>
        </p15:guide>
        <p15:guide id="4" pos="7452">
          <p15:clr>
            <a:srgbClr val="000000"/>
          </p15:clr>
        </p15:guide>
        <p15:guide id="5" orient="horz" pos="228">
          <p15:clr>
            <a:srgbClr val="000000"/>
          </p15:clr>
        </p15:guide>
        <p15:guide id="8" orient="horz" pos="1200">
          <p15:clr>
            <a:srgbClr val="000000"/>
          </p15:clr>
        </p15:guide>
        <p15:guide id="11" orient="horz" pos="2160">
          <p15:clr>
            <a:srgbClr val="000000"/>
          </p15:clr>
        </p15:guide>
        <p15:guide id="14" orient="horz" pos="4092">
          <p15:clr>
            <a:srgbClr val="000000"/>
          </p15:clr>
        </p15:guide>
        <p15:guide id="45" orient="horz" pos="3120">
          <p15:clr>
            <a:srgbClr val="000000"/>
          </p15:clr>
        </p15:guide>
        <p15:guide id="52" pos="2040">
          <p15:clr>
            <a:srgbClr val="000000"/>
          </p15:clr>
        </p15:guide>
        <p15:guide id="55" pos="3840">
          <p15:clr>
            <a:srgbClr val="000000"/>
          </p15:clr>
        </p15:guide>
        <p15:guide id="58" pos="5652">
          <p15:clr>
            <a:srgbClr val="000000"/>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992" y="537176"/>
            <a:ext cx="5236506" cy="3062105"/>
          </a:xfrm>
          <a:prstGeom prst="rect">
            <a:avLst/>
          </a:prstGeom>
          <a:ln w="12700">
            <a:noFill/>
          </a:ln>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6598412" y="624967"/>
            <a:ext cx="17039189" cy="1235077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057071C-1660-4D95-BF58-C9DBC7B98100}"/>
              </a:ext>
            </a:extLst>
          </p:cNvPr>
          <p:cNvCxnSpPr>
            <a:cxnSpLocks/>
          </p:cNvCxnSpPr>
          <p:nvPr userDrawn="1"/>
        </p:nvCxnSpPr>
        <p:spPr>
          <a:xfrm>
            <a:off x="6277349" y="0"/>
            <a:ext cx="0" cy="13716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reeform 5">
            <a:extLst>
              <a:ext uri="{FF2B5EF4-FFF2-40B4-BE49-F238E27FC236}">
                <a16:creationId xmlns:a16="http://schemas.microsoft.com/office/drawing/2014/main" id="{8FF537FD-1E60-3241-9232-4C8BFB58C4ED}"/>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83815820"/>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 id="2147484013"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hf sldNum="0" hdr="0" ftr="0" dt="0"/>
  <p:txStyles>
    <p:titleStyle>
      <a:lvl1pPr algn="l" defTabSz="1828800" rtl="0" eaLnBrk="1" fontAlgn="base" latinLnBrk="0" hangingPunct="1">
        <a:lnSpc>
          <a:spcPct val="110000"/>
        </a:lnSpc>
        <a:spcBef>
          <a:spcPct val="0"/>
        </a:spcBef>
        <a:buNone/>
        <a:defRPr sz="5250" kern="1200">
          <a:ln w="9525">
            <a:noFill/>
          </a:ln>
          <a:solidFill>
            <a:schemeClr val="tx2"/>
          </a:solidFill>
          <a:latin typeface="+mj-lt"/>
          <a:ea typeface="+mj-ea"/>
          <a:cs typeface="+mj-cs"/>
        </a:defRPr>
      </a:lvl1pPr>
    </p:titleStyle>
    <p:bodyStyle>
      <a:lvl1pPr marL="0" indent="0" algn="l" defTabSz="1828800" rtl="0" eaLnBrk="1" latinLnBrk="0" hangingPunct="1">
        <a:lnSpc>
          <a:spcPct val="100000"/>
        </a:lnSpc>
        <a:spcBef>
          <a:spcPts val="0"/>
        </a:spcBef>
        <a:spcAft>
          <a:spcPts val="3000"/>
        </a:spcAft>
        <a:buFont typeface="Arial" panose="020B0604020202020204" pitchFamily="34" charset="0"/>
        <a:buNone/>
        <a:defRPr sz="3000" kern="1200">
          <a:solidFill>
            <a:schemeClr val="tx1"/>
          </a:solidFill>
          <a:latin typeface="+mn-lt"/>
          <a:ea typeface="+mn-ea"/>
          <a:cs typeface="+mn-cs"/>
        </a:defRPr>
      </a:lvl1pPr>
      <a:lvl2pPr marL="1133856" indent="-566928" algn="l" defTabSz="1828800" rtl="0" eaLnBrk="1" latinLnBrk="0" hangingPunct="1">
        <a:lnSpc>
          <a:spcPct val="100000"/>
        </a:lnSpc>
        <a:spcBef>
          <a:spcPts val="0"/>
        </a:spcBef>
        <a:spcAft>
          <a:spcPts val="3000"/>
        </a:spcAft>
        <a:buFont typeface="Arial" panose="020B0604020202020204" pitchFamily="34" charset="0"/>
        <a:buChar char="•"/>
        <a:defRPr sz="3000" kern="1200">
          <a:solidFill>
            <a:schemeClr val="tx1"/>
          </a:solidFill>
          <a:latin typeface="+mn-lt"/>
          <a:ea typeface="+mn-ea"/>
          <a:cs typeface="+mn-cs"/>
        </a:defRPr>
      </a:lvl2pPr>
      <a:lvl3pPr marL="1700784" indent="-566928" algn="l" defTabSz="1828800" rtl="0" eaLnBrk="1" latinLnBrk="0" hangingPunct="1">
        <a:lnSpc>
          <a:spcPct val="100000"/>
        </a:lnSpc>
        <a:spcBef>
          <a:spcPts val="0"/>
        </a:spcBef>
        <a:spcAft>
          <a:spcPts val="3000"/>
        </a:spcAft>
        <a:buFont typeface="Arial" panose="020B0604020202020204" pitchFamily="34" charset="0"/>
        <a:buChar char="•"/>
        <a:defRPr sz="3000" kern="1200">
          <a:solidFill>
            <a:schemeClr val="tx1"/>
          </a:solidFill>
          <a:latin typeface="+mn-lt"/>
          <a:ea typeface="+mn-ea"/>
          <a:cs typeface="+mn-cs"/>
        </a:defRPr>
      </a:lvl3pPr>
      <a:lvl4pPr marL="2267712" indent="-566928" algn="l" defTabSz="1828800" rtl="0" eaLnBrk="1" latinLnBrk="0" hangingPunct="1">
        <a:lnSpc>
          <a:spcPct val="100000"/>
        </a:lnSpc>
        <a:spcBef>
          <a:spcPts val="0"/>
        </a:spcBef>
        <a:spcAft>
          <a:spcPts val="3000"/>
        </a:spcAft>
        <a:buFont typeface="Arial" panose="020B0604020202020204" pitchFamily="34" charset="0"/>
        <a:buChar char="•"/>
        <a:defRPr sz="3000" kern="1200">
          <a:solidFill>
            <a:schemeClr val="tx1"/>
          </a:solidFill>
          <a:latin typeface="+mn-lt"/>
          <a:ea typeface="+mn-ea"/>
          <a:cs typeface="+mn-cs"/>
        </a:defRPr>
      </a:lvl4pPr>
      <a:lvl5pPr marL="2834640" indent="-566928" algn="l" defTabSz="1828800" rtl="0" eaLnBrk="1" latinLnBrk="0" hangingPunct="1">
        <a:lnSpc>
          <a:spcPct val="100000"/>
        </a:lnSpc>
        <a:spcBef>
          <a:spcPts val="0"/>
        </a:spcBef>
        <a:spcAft>
          <a:spcPts val="3000"/>
        </a:spcAft>
        <a:buFont typeface="Arial" panose="020B0604020202020204" pitchFamily="34" charset="0"/>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424">
          <p15:clr>
            <a:srgbClr val="F26B43"/>
          </p15:clr>
        </p15:guide>
        <p15:guide id="3" pos="456">
          <p15:clr>
            <a:srgbClr val="F26B43"/>
          </p15:clr>
        </p15:guide>
        <p15:guide id="4" pos="14904">
          <p15:clr>
            <a:srgbClr val="F26B43"/>
          </p15:clr>
        </p15:guide>
        <p15:guide id="5" orient="horz" pos="456">
          <p15:clr>
            <a:srgbClr val="F26B43"/>
          </p15:clr>
        </p15:guide>
        <p15:guide id="7" orient="horz" pos="1752">
          <p15:clr>
            <a:srgbClr val="F26B43"/>
          </p15:clr>
        </p15:guide>
        <p15:guide id="8" orient="horz" pos="2400">
          <p15:clr>
            <a:srgbClr val="F26B43"/>
          </p15:clr>
        </p15:guide>
        <p15:guide id="10" orient="horz" pos="3024">
          <p15:clr>
            <a:srgbClr val="F26B43"/>
          </p15:clr>
        </p15:guide>
        <p15:guide id="11" orient="horz" pos="4320">
          <p15:clr>
            <a:srgbClr val="F26B43"/>
          </p15:clr>
        </p15:guide>
        <p15:guide id="12" orient="horz" pos="3672">
          <p15:clr>
            <a:srgbClr val="F26B43"/>
          </p15:clr>
        </p15:guide>
        <p15:guide id="14" orient="horz" pos="8184">
          <p15:clr>
            <a:srgbClr val="F26B43"/>
          </p15:clr>
        </p15:guide>
        <p15:guide id="16" pos="4968">
          <p15:clr>
            <a:srgbClr val="F26B43"/>
          </p15:clr>
        </p15:guide>
        <p15:guide id="17" pos="2472">
          <p15:clr>
            <a:srgbClr val="F26B43"/>
          </p15:clr>
        </p15:guide>
        <p15:guide id="18" pos="2952">
          <p15:clr>
            <a:srgbClr val="F26B43"/>
          </p15:clr>
        </p15:guide>
        <p15:guide id="19" pos="11640">
          <p15:clr>
            <a:srgbClr val="F26B43"/>
          </p15:clr>
        </p15:guide>
        <p15:guide id="20" pos="7440">
          <p15:clr>
            <a:srgbClr val="F26B43"/>
          </p15:clr>
        </p15:guide>
        <p15:guide id="21" pos="7920">
          <p15:clr>
            <a:srgbClr val="F26B43"/>
          </p15:clr>
        </p15:guide>
        <p15:guide id="22" pos="11184">
          <p15:clr>
            <a:srgbClr val="F26B43"/>
          </p15:clr>
        </p15:guide>
        <p15:guide id="24" orient="horz" pos="1104">
          <p15:clr>
            <a:srgbClr val="F26B43"/>
          </p15:clr>
        </p15:guide>
        <p15:guide id="26" pos="1248">
          <p15:clr>
            <a:srgbClr val="F26B43"/>
          </p15:clr>
        </p15:guide>
        <p15:guide id="27" pos="1704">
          <p15:clr>
            <a:srgbClr val="F26B43"/>
          </p15:clr>
        </p15:guide>
        <p15:guide id="28" pos="8688">
          <p15:clr>
            <a:srgbClr val="F26B43"/>
          </p15:clr>
        </p15:guide>
        <p15:guide id="29" pos="9144">
          <p15:clr>
            <a:srgbClr val="F26B43"/>
          </p15:clr>
        </p15:guide>
        <p15:guide id="30" pos="13656">
          <p15:clr>
            <a:srgbClr val="F26B43"/>
          </p15:clr>
        </p15:guide>
        <p15:guide id="31" pos="14112">
          <p15:clr>
            <a:srgbClr val="F26B43"/>
          </p15:clr>
        </p15:guide>
        <p15:guide id="32" orient="horz" pos="4968">
          <p15:clr>
            <a:srgbClr val="F26B43"/>
          </p15:clr>
        </p15:guide>
        <p15:guide id="35" pos="3720">
          <p15:clr>
            <a:srgbClr val="F26B43"/>
          </p15:clr>
        </p15:guide>
        <p15:guide id="36" pos="4176">
          <p15:clr>
            <a:srgbClr val="F26B43"/>
          </p15:clr>
        </p15:guide>
        <p15:guide id="37" pos="6216">
          <p15:clr>
            <a:srgbClr val="F26B43"/>
          </p15:clr>
        </p15:guide>
        <p15:guide id="38" pos="6672">
          <p15:clr>
            <a:srgbClr val="F26B43"/>
          </p15:clr>
        </p15:guide>
        <p15:guide id="39" pos="9936">
          <p15:clr>
            <a:srgbClr val="F26B43"/>
          </p15:clr>
        </p15:guide>
        <p15:guide id="40" pos="10392">
          <p15:clr>
            <a:srgbClr val="F26B43"/>
          </p15:clr>
        </p15:guide>
        <p15:guide id="41" pos="12408">
          <p15:clr>
            <a:srgbClr val="F26B43"/>
          </p15:clr>
        </p15:guide>
        <p15:guide id="42" pos="12888">
          <p15:clr>
            <a:srgbClr val="F26B43"/>
          </p15:clr>
        </p15:guide>
        <p15:guide id="43" orient="horz" pos="5616">
          <p15:clr>
            <a:srgbClr val="F26B43"/>
          </p15:clr>
        </p15:guide>
        <p15:guide id="45" orient="horz" pos="6240">
          <p15:clr>
            <a:srgbClr val="F26B43"/>
          </p15:clr>
        </p15:guide>
        <p15:guide id="47" orient="horz" pos="6888">
          <p15:clr>
            <a:srgbClr val="F26B43"/>
          </p15:clr>
        </p15:guide>
        <p15:guide id="49" orient="horz" pos="7536">
          <p15:clr>
            <a:srgbClr val="F26B43"/>
          </p15:clr>
        </p15:guide>
        <p15:guide id="50" pos="1464">
          <p15:clr>
            <a:srgbClr val="000000"/>
          </p15:clr>
        </p15:guide>
        <p15:guide id="51" pos="2712">
          <p15:clr>
            <a:srgbClr val="000000"/>
          </p15:clr>
        </p15:guide>
        <p15:guide id="52" pos="3960">
          <p15:clr>
            <a:srgbClr val="000000"/>
          </p15:clr>
        </p15:guide>
        <p15:guide id="53" pos="5208">
          <p15:clr>
            <a:srgbClr val="000000"/>
          </p15:clr>
        </p15:guide>
        <p15:guide id="54" pos="6456">
          <p15:clr>
            <a:srgbClr val="000000"/>
          </p15:clr>
        </p15:guide>
        <p15:guide id="55" pos="7680">
          <p15:clr>
            <a:srgbClr val="000000"/>
          </p15:clr>
        </p15:guide>
        <p15:guide id="56" pos="8928">
          <p15:clr>
            <a:srgbClr val="000000"/>
          </p15:clr>
        </p15:guide>
        <p15:guide id="57" pos="10176">
          <p15:clr>
            <a:srgbClr val="000000"/>
          </p15:clr>
        </p15:guide>
        <p15:guide id="58" pos="11424">
          <p15:clr>
            <a:srgbClr val="000000"/>
          </p15:clr>
        </p15:guide>
        <p15:guide id="59" pos="12648">
          <p15:clr>
            <a:srgbClr val="000000"/>
          </p15:clr>
        </p15:guide>
        <p15:guide id="60" pos="13896">
          <p15:clr>
            <a:srgbClr val="000000"/>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995" y="537179"/>
            <a:ext cx="5466338" cy="3062106"/>
          </a:xfrm>
          <a:prstGeom prst="rect">
            <a:avLst/>
          </a:prstGeom>
          <a:ln w="12700">
            <a:noFill/>
          </a:ln>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6477003" y="624971"/>
            <a:ext cx="17160602" cy="12350774"/>
          </a:xfrm>
          <a:prstGeom prst="rect">
            <a:avLst/>
          </a:prstGeom>
        </p:spPr>
        <p:txBody>
          <a:bodyPr vert="horz" lIns="182880" tIns="0" rIns="0" bIns="0" rtlCol="0">
            <a:noAutofit/>
          </a:bodyPr>
          <a:lstStyle/>
          <a:p>
            <a:pPr marL="285750" marR="0" lvl="0" indent="-285750" algn="l" defTabSz="1828800" rtl="0" eaLnBrk="1" fontAlgn="t" latinLnBrk="0" hangingPunct="1">
              <a:lnSpc>
                <a:spcPct val="100000"/>
              </a:lnSpc>
              <a:spcBef>
                <a:spcPts val="0"/>
              </a:spcBef>
              <a:spcAft>
                <a:spcPts val="14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srgbClr val="000000"/>
                </a:solidFill>
                <a:effectLst/>
                <a:uLnTx/>
                <a:uFillTx/>
                <a:latin typeface="+mn-lt"/>
                <a:ea typeface="+mn-ea"/>
                <a:cs typeface="+mn-cs"/>
              </a:rPr>
              <a:t>Click to edit Master text styles</a:t>
            </a:r>
          </a:p>
          <a:p>
            <a:pPr marL="857250" marR="0" lvl="1" indent="-290514" algn="l" defTabSz="1828800" rtl="0" eaLnBrk="1" fontAlgn="t" latinLnBrk="0" hangingPunct="1">
              <a:lnSpc>
                <a:spcPct val="100000"/>
              </a:lnSpc>
              <a:spcBef>
                <a:spcPts val="0"/>
              </a:spcBef>
              <a:spcAft>
                <a:spcPts val="14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srgbClr val="000000"/>
                </a:solidFill>
                <a:effectLst/>
                <a:uLnTx/>
                <a:uFillTx/>
                <a:latin typeface="+mn-lt"/>
                <a:ea typeface="+mn-ea"/>
                <a:cs typeface="+mn-cs"/>
              </a:rPr>
              <a:t>Second level</a:t>
            </a:r>
          </a:p>
          <a:p>
            <a:pPr marL="1428750" marR="0" lvl="2" indent="-295276" algn="l" defTabSz="1828800" rtl="0" eaLnBrk="1" fontAlgn="t" latinLnBrk="0" hangingPunct="1">
              <a:lnSpc>
                <a:spcPct val="100000"/>
              </a:lnSpc>
              <a:spcBef>
                <a:spcPts val="0"/>
              </a:spcBef>
              <a:spcAft>
                <a:spcPts val="14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srgbClr val="000000"/>
                </a:solidFill>
                <a:effectLst/>
                <a:uLnTx/>
                <a:uFillTx/>
                <a:latin typeface="+mn-lt"/>
                <a:ea typeface="+mn-ea"/>
                <a:cs typeface="+mn-cs"/>
              </a:rPr>
              <a:t>Third level</a:t>
            </a:r>
          </a:p>
          <a:p>
            <a:pPr marL="2000250" marR="0" lvl="3" indent="-300038" algn="l" defTabSz="1828800" rtl="0" eaLnBrk="1" fontAlgn="t" latinLnBrk="0" hangingPunct="1">
              <a:lnSpc>
                <a:spcPct val="100000"/>
              </a:lnSpc>
              <a:spcBef>
                <a:spcPts val="0"/>
              </a:spcBef>
              <a:spcAft>
                <a:spcPts val="14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srgbClr val="000000"/>
                </a:solidFill>
                <a:effectLst/>
                <a:uLnTx/>
                <a:uFillTx/>
                <a:latin typeface="+mn-lt"/>
                <a:ea typeface="+mn-ea"/>
                <a:cs typeface="+mn-cs"/>
              </a:rPr>
              <a:t>Fourth level</a:t>
            </a:r>
          </a:p>
          <a:p>
            <a:pPr marL="2571750" marR="0" lvl="4" indent="-304800" algn="l" defTabSz="1828800" rtl="0" eaLnBrk="1" fontAlgn="t" latinLnBrk="0" hangingPunct="1">
              <a:lnSpc>
                <a:spcPct val="100000"/>
              </a:lnSpc>
              <a:spcBef>
                <a:spcPts val="0"/>
              </a:spcBef>
              <a:spcAft>
                <a:spcPts val="1400"/>
              </a:spcAft>
              <a:buClr>
                <a:srgbClr val="EB0000"/>
              </a:buClr>
              <a:buSzTx/>
              <a:buFont typeface="Arial" panose="020B0604020202020204" pitchFamily="34" charset="0"/>
              <a:buChar char="•"/>
              <a:tabLst/>
              <a:defRPr/>
            </a:pPr>
            <a:r>
              <a:rPr kumimoji="0" lang="en-US" sz="3600" b="0" i="0" u="none" strike="noStrike" kern="1200" cap="none" spc="0" normalizeH="0" baseline="0" noProof="0">
                <a:ln>
                  <a:noFill/>
                </a:ln>
                <a:solidFill>
                  <a:srgbClr val="000000"/>
                </a:solidFill>
                <a:effectLst/>
                <a:uLnTx/>
                <a:uFillTx/>
                <a:latin typeface="+mn-lt"/>
                <a:ea typeface="+mn-ea"/>
                <a:cs typeface="+mn-cs"/>
              </a:rPr>
              <a:t>Fifth level</a:t>
            </a:r>
          </a:p>
        </p:txBody>
      </p:sp>
      <p:cxnSp>
        <p:nvCxnSpPr>
          <p:cNvPr id="7" name="Straight Connector 6">
            <a:extLst>
              <a:ext uri="{FF2B5EF4-FFF2-40B4-BE49-F238E27FC236}">
                <a16:creationId xmlns:a16="http://schemas.microsoft.com/office/drawing/2014/main" id="{0057071C-1660-4D95-BF58-C9DBC7B98100}"/>
              </a:ext>
            </a:extLst>
          </p:cNvPr>
          <p:cNvCxnSpPr>
            <a:cxnSpLocks/>
          </p:cNvCxnSpPr>
          <p:nvPr userDrawn="1"/>
        </p:nvCxnSpPr>
        <p:spPr>
          <a:xfrm>
            <a:off x="6477000" y="0"/>
            <a:ext cx="0" cy="137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C95E05A0-E71F-BF43-B4BD-38F30103406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55810" y="12808078"/>
            <a:ext cx="2286000" cy="708660"/>
          </a:xfrm>
          <a:prstGeom prst="rect">
            <a:avLst/>
          </a:prstGeom>
        </p:spPr>
      </p:pic>
      <p:sp>
        <p:nvSpPr>
          <p:cNvPr id="10" name="Footer Placeholder 4">
            <a:extLst>
              <a:ext uri="{FF2B5EF4-FFF2-40B4-BE49-F238E27FC236}">
                <a16:creationId xmlns:a16="http://schemas.microsoft.com/office/drawing/2014/main" id="{46C91435-26B4-C74A-8BAF-292D956CE0DF}"/>
              </a:ext>
            </a:extLst>
          </p:cNvPr>
          <p:cNvSpPr>
            <a:spLocks noGrp="1"/>
          </p:cNvSpPr>
          <p:nvPr>
            <p:ph type="ftr" sz="quarter" idx="3"/>
          </p:nvPr>
        </p:nvSpPr>
        <p:spPr>
          <a:xfrm>
            <a:off x="13887450" y="13271500"/>
            <a:ext cx="8146364" cy="215444"/>
          </a:xfrm>
          <a:prstGeom prst="rect">
            <a:avLst/>
          </a:prstGeom>
        </p:spPr>
        <p:txBody>
          <a:bodyPr vert="horz" wrap="square" lIns="0" tIns="0" rIns="0" bIns="0" rtlCol="0" anchor="t" anchorCtr="0">
            <a:spAutoFit/>
          </a:bodyPr>
          <a:lstStyle>
            <a:lvl1pPr algn="r">
              <a:defRPr sz="1400">
                <a:solidFill>
                  <a:schemeClr val="tx1"/>
                </a:solidFill>
              </a:defRPr>
            </a:lvl1pPr>
          </a:lstStyle>
          <a:p>
            <a:endParaRPr lang="en-US"/>
          </a:p>
        </p:txBody>
      </p:sp>
      <p:sp>
        <p:nvSpPr>
          <p:cNvPr id="11" name="Slide Number Placeholder 5">
            <a:extLst>
              <a:ext uri="{FF2B5EF4-FFF2-40B4-BE49-F238E27FC236}">
                <a16:creationId xmlns:a16="http://schemas.microsoft.com/office/drawing/2014/main" id="{F96E2593-46D0-774F-8813-5D956F8CEA7F}"/>
              </a:ext>
            </a:extLst>
          </p:cNvPr>
          <p:cNvSpPr>
            <a:spLocks noGrp="1"/>
          </p:cNvSpPr>
          <p:nvPr>
            <p:ph type="sldNum" sz="quarter" idx="4"/>
          </p:nvPr>
        </p:nvSpPr>
        <p:spPr>
          <a:xfrm>
            <a:off x="22402802" y="13271500"/>
            <a:ext cx="1234804" cy="215444"/>
          </a:xfrm>
          <a:prstGeom prst="rect">
            <a:avLst/>
          </a:prstGeom>
        </p:spPr>
        <p:txBody>
          <a:bodyPr vert="horz" wrap="square" lIns="0" tIns="0" rIns="0" bIns="0" rtlCol="0" anchor="t" anchorCtr="0">
            <a:spAutoFit/>
          </a:bodyPr>
          <a:lstStyle>
            <a:lvl1pPr algn="r">
              <a:defRPr sz="1400">
                <a:solidFill>
                  <a:schemeClr val="tx1"/>
                </a:solidFill>
              </a:defRPr>
            </a:lvl1pPr>
          </a:lstStyle>
          <a:p>
            <a:fld id="{762E77F0-FB5B-4E8E-9BC9-34F14560A017}" type="slidenum">
              <a:rPr lang="en-US" smtClean="0"/>
              <a:pPr/>
              <a:t>‹#›</a:t>
            </a:fld>
            <a:endParaRPr lang="en-US"/>
          </a:p>
        </p:txBody>
      </p:sp>
    </p:spTree>
    <p:extLst>
      <p:ext uri="{BB962C8B-B14F-4D97-AF65-F5344CB8AC3E}">
        <p14:creationId xmlns:p14="http://schemas.microsoft.com/office/powerpoint/2010/main" val="605910522"/>
      </p:ext>
    </p:extLst>
  </p:cSld>
  <p:clrMap bg1="lt1" tx1="dk1" bg2="lt2" tx2="dk2" accent1="accent1" accent2="accent2" accent3="accent3" accent4="accent4" accent5="accent5" accent6="accent6" hlink="hlink" folHlink="folHlink"/>
  <p:sldLayoutIdLst>
    <p:sldLayoutId id="2147483843" r:id="rId1"/>
  </p:sldLayoutIdLst>
  <p:hf hdr="0" ftr="0" dt="0"/>
  <p:txStyles>
    <p:titleStyle>
      <a:lvl1pPr algn="l" defTabSz="914400" rtl="0" eaLnBrk="1" fontAlgn="base" latinLnBrk="0" hangingPunct="1">
        <a:lnSpc>
          <a:spcPct val="110000"/>
        </a:lnSpc>
        <a:spcBef>
          <a:spcPct val="0"/>
        </a:spcBef>
        <a:buNone/>
        <a:defRPr sz="3100" kern="1200">
          <a:ln w="9525">
            <a:noFill/>
          </a:ln>
          <a:solidFill>
            <a:schemeClr val="tx2"/>
          </a:solidFill>
          <a:latin typeface="+mj-lt"/>
          <a:ea typeface="+mj-ea"/>
          <a:cs typeface="+mj-cs"/>
        </a:defRPr>
      </a:lvl1pPr>
    </p:titleStyle>
    <p:bodyStyle>
      <a:lvl1pPr marL="142875" marR="0" indent="-142875" algn="l" defTabSz="914400" rtl="0" eaLnBrk="1" fontAlgn="t" latinLnBrk="0" hangingPunct="1">
        <a:lnSpc>
          <a:spcPct val="100000"/>
        </a:lnSpc>
        <a:spcBef>
          <a:spcPts val="0"/>
        </a:spcBef>
        <a:spcAft>
          <a:spcPts val="700"/>
        </a:spcAft>
        <a:buClr>
          <a:srgbClr val="EB0000"/>
        </a:buClr>
        <a:buSzTx/>
        <a:buFont typeface="Arial" panose="020B0604020202020204" pitchFamily="34" charset="0"/>
        <a:buChar char="•"/>
        <a:tabLst/>
        <a:defRPr sz="1800" kern="1200">
          <a:ln>
            <a:noFill/>
          </a:ln>
          <a:solidFill>
            <a:schemeClr val="tx1"/>
          </a:solidFill>
          <a:latin typeface="+mn-lt"/>
          <a:ea typeface="+mn-ea"/>
          <a:cs typeface="+mn-cs"/>
        </a:defRPr>
      </a:lvl1pPr>
      <a:lvl2pPr marL="428625" marR="0" indent="-145257" algn="l" defTabSz="914400" rtl="0" eaLnBrk="1" fontAlgn="t" latinLnBrk="0" hangingPunct="1">
        <a:lnSpc>
          <a:spcPct val="100000"/>
        </a:lnSpc>
        <a:spcBef>
          <a:spcPts val="0"/>
        </a:spcBef>
        <a:spcAft>
          <a:spcPts val="700"/>
        </a:spcAft>
        <a:buClr>
          <a:srgbClr val="EB0000"/>
        </a:buClr>
        <a:buSzTx/>
        <a:buFont typeface="Arial" panose="020B0604020202020204" pitchFamily="34" charset="0"/>
        <a:buChar char="•"/>
        <a:tabLst/>
        <a:defRPr sz="1800" kern="1200">
          <a:ln>
            <a:noFill/>
          </a:ln>
          <a:solidFill>
            <a:schemeClr val="tx1"/>
          </a:solidFill>
          <a:latin typeface="+mn-lt"/>
          <a:ea typeface="+mn-ea"/>
          <a:cs typeface="+mn-cs"/>
        </a:defRPr>
      </a:lvl2pPr>
      <a:lvl3pPr marL="714375" marR="0" indent="-147638" algn="l" defTabSz="914400" rtl="0" eaLnBrk="1" fontAlgn="t" latinLnBrk="0" hangingPunct="1">
        <a:lnSpc>
          <a:spcPct val="100000"/>
        </a:lnSpc>
        <a:spcBef>
          <a:spcPts val="0"/>
        </a:spcBef>
        <a:spcAft>
          <a:spcPts val="700"/>
        </a:spcAft>
        <a:buClr>
          <a:srgbClr val="EB0000"/>
        </a:buClr>
        <a:buSzTx/>
        <a:buFont typeface="Arial" panose="020B0604020202020204" pitchFamily="34" charset="0"/>
        <a:buChar char="•"/>
        <a:tabLst/>
        <a:defRPr sz="1800" kern="1200">
          <a:ln>
            <a:noFill/>
          </a:ln>
          <a:solidFill>
            <a:schemeClr val="tx1"/>
          </a:solidFill>
          <a:latin typeface="+mn-lt"/>
          <a:ea typeface="+mn-ea"/>
          <a:cs typeface="+mn-cs"/>
        </a:defRPr>
      </a:lvl3pPr>
      <a:lvl4pPr marL="1000125" marR="0" indent="-150019" algn="l" defTabSz="914400" rtl="0" eaLnBrk="1" fontAlgn="t" latinLnBrk="0" hangingPunct="1">
        <a:lnSpc>
          <a:spcPct val="100000"/>
        </a:lnSpc>
        <a:spcBef>
          <a:spcPts val="0"/>
        </a:spcBef>
        <a:spcAft>
          <a:spcPts val="700"/>
        </a:spcAft>
        <a:buClr>
          <a:srgbClr val="EB0000"/>
        </a:buClr>
        <a:buSzTx/>
        <a:buFont typeface="Arial" panose="020B0604020202020204" pitchFamily="34" charset="0"/>
        <a:buChar char="•"/>
        <a:tabLst/>
        <a:defRPr sz="1800" kern="1200">
          <a:ln>
            <a:noFill/>
          </a:ln>
          <a:solidFill>
            <a:schemeClr val="tx1"/>
          </a:solidFill>
          <a:latin typeface="+mn-lt"/>
          <a:ea typeface="+mn-ea"/>
          <a:cs typeface="+mn-cs"/>
        </a:defRPr>
      </a:lvl4pPr>
      <a:lvl5pPr marL="1285875" marR="0" indent="-152400" algn="l" defTabSz="914400" rtl="0" eaLnBrk="1" fontAlgn="t" latinLnBrk="0" hangingPunct="1">
        <a:lnSpc>
          <a:spcPct val="100000"/>
        </a:lnSpc>
        <a:spcBef>
          <a:spcPts val="0"/>
        </a:spcBef>
        <a:spcAft>
          <a:spcPts val="700"/>
        </a:spcAft>
        <a:buClr>
          <a:srgbClr val="EB0000"/>
        </a:buClr>
        <a:buSzTx/>
        <a:buFont typeface="Arial" panose="020B0604020202020204" pitchFamily="34" charset="0"/>
        <a:buChar char="•"/>
        <a:tabLst/>
        <a:defRPr sz="1800" kern="1200">
          <a:ln>
            <a:noFill/>
          </a:ln>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456" userDrawn="1">
          <p15:clr>
            <a:srgbClr val="000000"/>
          </p15:clr>
        </p15:guide>
        <p15:guide id="4" pos="14904" userDrawn="1">
          <p15:clr>
            <a:srgbClr val="000000"/>
          </p15:clr>
        </p15:guide>
        <p15:guide id="5" orient="horz" pos="456" userDrawn="1">
          <p15:clr>
            <a:srgbClr val="000000"/>
          </p15:clr>
        </p15:guide>
        <p15:guide id="8" orient="horz" pos="2400" userDrawn="1">
          <p15:clr>
            <a:srgbClr val="000000"/>
          </p15:clr>
        </p15:guide>
        <p15:guide id="11" orient="horz" pos="4320" userDrawn="1">
          <p15:clr>
            <a:srgbClr val="000000"/>
          </p15:clr>
        </p15:guide>
        <p15:guide id="14" orient="horz" pos="8184" userDrawn="1">
          <p15:clr>
            <a:srgbClr val="000000"/>
          </p15:clr>
        </p15:guide>
        <p15:guide id="45" orient="horz" pos="6240" userDrawn="1">
          <p15:clr>
            <a:srgbClr val="000000"/>
          </p15:clr>
        </p15:guide>
        <p15:guide id="52" pos="4080" userDrawn="1">
          <p15:clr>
            <a:srgbClr val="000000"/>
          </p15:clr>
        </p15:guide>
        <p15:guide id="55" pos="7680" userDrawn="1">
          <p15:clr>
            <a:srgbClr val="000000"/>
          </p15:clr>
        </p15:guide>
        <p15:guide id="58" pos="11304" userDrawn="1">
          <p15:clr>
            <a:srgbClr val="000000"/>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993" y="537177"/>
            <a:ext cx="5236506" cy="3062106"/>
          </a:xfrm>
          <a:prstGeom prst="rect">
            <a:avLst/>
          </a:prstGeom>
          <a:ln w="12700">
            <a:noFill/>
          </a:ln>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6598413" y="624969"/>
            <a:ext cx="17039190" cy="1235077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057071C-1660-4D95-BF58-C9DBC7B98100}"/>
              </a:ext>
            </a:extLst>
          </p:cNvPr>
          <p:cNvCxnSpPr>
            <a:cxnSpLocks/>
          </p:cNvCxnSpPr>
          <p:nvPr userDrawn="1"/>
        </p:nvCxnSpPr>
        <p:spPr>
          <a:xfrm>
            <a:off x="6277350" y="0"/>
            <a:ext cx="0" cy="13716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reeform 5">
            <a:extLst>
              <a:ext uri="{FF2B5EF4-FFF2-40B4-BE49-F238E27FC236}">
                <a16:creationId xmlns:a16="http://schemas.microsoft.com/office/drawing/2014/main" id="{8FF537FD-1E60-3241-9232-4C8BFB58C4ED}"/>
              </a:ext>
            </a:extLst>
          </p:cNvPr>
          <p:cNvSpPr>
            <a:spLocks noEditPoints="1"/>
          </p:cNvSpPr>
          <p:nvPr userDrawn="1"/>
        </p:nvSpPr>
        <p:spPr bwMode="auto">
          <a:xfrm>
            <a:off x="727153" y="12909773"/>
            <a:ext cx="2896342" cy="576954"/>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075334325"/>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 id="2147484040" r:id="rId14"/>
    <p:sldLayoutId id="2147484041"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hf sldNum="0" hdr="0" ftr="0" dt="0"/>
  <p:txStyles>
    <p:titleStyle>
      <a:lvl1pPr algn="l" defTabSz="1828800" rtl="0" eaLnBrk="1" fontAlgn="base" latinLnBrk="0" hangingPunct="1">
        <a:lnSpc>
          <a:spcPct val="110000"/>
        </a:lnSpc>
        <a:spcBef>
          <a:spcPct val="0"/>
        </a:spcBef>
        <a:buNone/>
        <a:defRPr sz="5250" kern="1200">
          <a:ln w="9525">
            <a:noFill/>
          </a:ln>
          <a:solidFill>
            <a:schemeClr val="tx2"/>
          </a:solidFill>
          <a:latin typeface="+mj-lt"/>
          <a:ea typeface="+mj-ea"/>
          <a:cs typeface="+mj-cs"/>
        </a:defRPr>
      </a:lvl1pPr>
    </p:titleStyle>
    <p:bodyStyle>
      <a:lvl1pPr marL="0" indent="0" algn="l" defTabSz="1828800" rtl="0" eaLnBrk="1" latinLnBrk="0" hangingPunct="1">
        <a:lnSpc>
          <a:spcPct val="100000"/>
        </a:lnSpc>
        <a:spcBef>
          <a:spcPts val="0"/>
        </a:spcBef>
        <a:spcAft>
          <a:spcPts val="3000"/>
        </a:spcAft>
        <a:buFont typeface="Arial" panose="020B0604020202020204" pitchFamily="34" charset="0"/>
        <a:buNone/>
        <a:defRPr sz="3000" kern="1200">
          <a:solidFill>
            <a:schemeClr val="tx1"/>
          </a:solidFill>
          <a:latin typeface="+mn-lt"/>
          <a:ea typeface="+mn-ea"/>
          <a:cs typeface="+mn-cs"/>
        </a:defRPr>
      </a:lvl1pPr>
      <a:lvl2pPr marL="1133856" indent="-566928" algn="l" defTabSz="1828800" rtl="0" eaLnBrk="1" latinLnBrk="0" hangingPunct="1">
        <a:lnSpc>
          <a:spcPct val="100000"/>
        </a:lnSpc>
        <a:spcBef>
          <a:spcPts val="0"/>
        </a:spcBef>
        <a:spcAft>
          <a:spcPts val="3000"/>
        </a:spcAft>
        <a:buFont typeface="Arial" panose="020B0604020202020204" pitchFamily="34" charset="0"/>
        <a:buChar char="•"/>
        <a:defRPr sz="3000" kern="1200">
          <a:solidFill>
            <a:schemeClr val="tx1"/>
          </a:solidFill>
          <a:latin typeface="+mn-lt"/>
          <a:ea typeface="+mn-ea"/>
          <a:cs typeface="+mn-cs"/>
        </a:defRPr>
      </a:lvl2pPr>
      <a:lvl3pPr marL="1700784" indent="-566928" algn="l" defTabSz="1828800" rtl="0" eaLnBrk="1" latinLnBrk="0" hangingPunct="1">
        <a:lnSpc>
          <a:spcPct val="100000"/>
        </a:lnSpc>
        <a:spcBef>
          <a:spcPts val="0"/>
        </a:spcBef>
        <a:spcAft>
          <a:spcPts val="3000"/>
        </a:spcAft>
        <a:buFont typeface="Arial" panose="020B0604020202020204" pitchFamily="34" charset="0"/>
        <a:buChar char="•"/>
        <a:defRPr sz="3000" kern="1200">
          <a:solidFill>
            <a:schemeClr val="tx1"/>
          </a:solidFill>
          <a:latin typeface="+mn-lt"/>
          <a:ea typeface="+mn-ea"/>
          <a:cs typeface="+mn-cs"/>
        </a:defRPr>
      </a:lvl3pPr>
      <a:lvl4pPr marL="2267712" indent="-566928" algn="l" defTabSz="1828800" rtl="0" eaLnBrk="1" latinLnBrk="0" hangingPunct="1">
        <a:lnSpc>
          <a:spcPct val="100000"/>
        </a:lnSpc>
        <a:spcBef>
          <a:spcPts val="0"/>
        </a:spcBef>
        <a:spcAft>
          <a:spcPts val="3000"/>
        </a:spcAft>
        <a:buFont typeface="Arial" panose="020B0604020202020204" pitchFamily="34" charset="0"/>
        <a:buChar char="•"/>
        <a:defRPr sz="3000" kern="1200">
          <a:solidFill>
            <a:schemeClr val="tx1"/>
          </a:solidFill>
          <a:latin typeface="+mn-lt"/>
          <a:ea typeface="+mn-ea"/>
          <a:cs typeface="+mn-cs"/>
        </a:defRPr>
      </a:lvl4pPr>
      <a:lvl5pPr marL="2834640" indent="-566928" algn="l" defTabSz="1828800" rtl="0" eaLnBrk="1" latinLnBrk="0" hangingPunct="1">
        <a:lnSpc>
          <a:spcPct val="100000"/>
        </a:lnSpc>
        <a:spcBef>
          <a:spcPts val="0"/>
        </a:spcBef>
        <a:spcAft>
          <a:spcPts val="3000"/>
        </a:spcAft>
        <a:buFont typeface="Arial" panose="020B0604020202020204" pitchFamily="34" charset="0"/>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424">
          <p15:clr>
            <a:srgbClr val="F26B43"/>
          </p15:clr>
        </p15:guide>
        <p15:guide id="3" pos="456">
          <p15:clr>
            <a:srgbClr val="F26B43"/>
          </p15:clr>
        </p15:guide>
        <p15:guide id="4" pos="14904">
          <p15:clr>
            <a:srgbClr val="F26B43"/>
          </p15:clr>
        </p15:guide>
        <p15:guide id="5" orient="horz" pos="456">
          <p15:clr>
            <a:srgbClr val="F26B43"/>
          </p15:clr>
        </p15:guide>
        <p15:guide id="7" orient="horz" pos="1752">
          <p15:clr>
            <a:srgbClr val="F26B43"/>
          </p15:clr>
        </p15:guide>
        <p15:guide id="8" orient="horz" pos="2400">
          <p15:clr>
            <a:srgbClr val="F26B43"/>
          </p15:clr>
        </p15:guide>
        <p15:guide id="10" orient="horz" pos="3024">
          <p15:clr>
            <a:srgbClr val="F26B43"/>
          </p15:clr>
        </p15:guide>
        <p15:guide id="11" orient="horz" pos="4320">
          <p15:clr>
            <a:srgbClr val="F26B43"/>
          </p15:clr>
        </p15:guide>
        <p15:guide id="12" orient="horz" pos="3672">
          <p15:clr>
            <a:srgbClr val="F26B43"/>
          </p15:clr>
        </p15:guide>
        <p15:guide id="14" orient="horz" pos="8184">
          <p15:clr>
            <a:srgbClr val="F26B43"/>
          </p15:clr>
        </p15:guide>
        <p15:guide id="16" pos="4968">
          <p15:clr>
            <a:srgbClr val="F26B43"/>
          </p15:clr>
        </p15:guide>
        <p15:guide id="17" pos="2472">
          <p15:clr>
            <a:srgbClr val="F26B43"/>
          </p15:clr>
        </p15:guide>
        <p15:guide id="18" pos="2952">
          <p15:clr>
            <a:srgbClr val="F26B43"/>
          </p15:clr>
        </p15:guide>
        <p15:guide id="19" pos="11640">
          <p15:clr>
            <a:srgbClr val="F26B43"/>
          </p15:clr>
        </p15:guide>
        <p15:guide id="20" pos="7440">
          <p15:clr>
            <a:srgbClr val="F26B43"/>
          </p15:clr>
        </p15:guide>
        <p15:guide id="21" pos="7920">
          <p15:clr>
            <a:srgbClr val="F26B43"/>
          </p15:clr>
        </p15:guide>
        <p15:guide id="22" pos="11184">
          <p15:clr>
            <a:srgbClr val="F26B43"/>
          </p15:clr>
        </p15:guide>
        <p15:guide id="24" orient="horz" pos="1104">
          <p15:clr>
            <a:srgbClr val="F26B43"/>
          </p15:clr>
        </p15:guide>
        <p15:guide id="26" pos="1248">
          <p15:clr>
            <a:srgbClr val="F26B43"/>
          </p15:clr>
        </p15:guide>
        <p15:guide id="27" pos="1704">
          <p15:clr>
            <a:srgbClr val="F26B43"/>
          </p15:clr>
        </p15:guide>
        <p15:guide id="28" pos="8688">
          <p15:clr>
            <a:srgbClr val="F26B43"/>
          </p15:clr>
        </p15:guide>
        <p15:guide id="29" pos="9144">
          <p15:clr>
            <a:srgbClr val="F26B43"/>
          </p15:clr>
        </p15:guide>
        <p15:guide id="30" pos="13656">
          <p15:clr>
            <a:srgbClr val="F26B43"/>
          </p15:clr>
        </p15:guide>
        <p15:guide id="31" pos="14112">
          <p15:clr>
            <a:srgbClr val="F26B43"/>
          </p15:clr>
        </p15:guide>
        <p15:guide id="32" orient="horz" pos="4968">
          <p15:clr>
            <a:srgbClr val="F26B43"/>
          </p15:clr>
        </p15:guide>
        <p15:guide id="35" pos="3720">
          <p15:clr>
            <a:srgbClr val="F26B43"/>
          </p15:clr>
        </p15:guide>
        <p15:guide id="36" pos="4176">
          <p15:clr>
            <a:srgbClr val="F26B43"/>
          </p15:clr>
        </p15:guide>
        <p15:guide id="37" pos="6216">
          <p15:clr>
            <a:srgbClr val="F26B43"/>
          </p15:clr>
        </p15:guide>
        <p15:guide id="38" pos="6672">
          <p15:clr>
            <a:srgbClr val="F26B43"/>
          </p15:clr>
        </p15:guide>
        <p15:guide id="39" pos="9936">
          <p15:clr>
            <a:srgbClr val="F26B43"/>
          </p15:clr>
        </p15:guide>
        <p15:guide id="40" pos="10392">
          <p15:clr>
            <a:srgbClr val="F26B43"/>
          </p15:clr>
        </p15:guide>
        <p15:guide id="41" pos="12408">
          <p15:clr>
            <a:srgbClr val="F26B43"/>
          </p15:clr>
        </p15:guide>
        <p15:guide id="42" pos="12888">
          <p15:clr>
            <a:srgbClr val="F26B43"/>
          </p15:clr>
        </p15:guide>
        <p15:guide id="43" orient="horz" pos="5616">
          <p15:clr>
            <a:srgbClr val="F26B43"/>
          </p15:clr>
        </p15:guide>
        <p15:guide id="45" orient="horz" pos="6240">
          <p15:clr>
            <a:srgbClr val="F26B43"/>
          </p15:clr>
        </p15:guide>
        <p15:guide id="47" orient="horz" pos="6888">
          <p15:clr>
            <a:srgbClr val="F26B43"/>
          </p15:clr>
        </p15:guide>
        <p15:guide id="49" orient="horz" pos="7536">
          <p15:clr>
            <a:srgbClr val="F26B43"/>
          </p15:clr>
        </p15:guide>
        <p15:guide id="50" pos="1464">
          <p15:clr>
            <a:srgbClr val="000000"/>
          </p15:clr>
        </p15:guide>
        <p15:guide id="51" pos="2712">
          <p15:clr>
            <a:srgbClr val="000000"/>
          </p15:clr>
        </p15:guide>
        <p15:guide id="52" pos="3960">
          <p15:clr>
            <a:srgbClr val="000000"/>
          </p15:clr>
        </p15:guide>
        <p15:guide id="53" pos="5208">
          <p15:clr>
            <a:srgbClr val="000000"/>
          </p15:clr>
        </p15:guide>
        <p15:guide id="54" pos="6456">
          <p15:clr>
            <a:srgbClr val="000000"/>
          </p15:clr>
        </p15:guide>
        <p15:guide id="55" pos="7680">
          <p15:clr>
            <a:srgbClr val="000000"/>
          </p15:clr>
        </p15:guide>
        <p15:guide id="56" pos="8928">
          <p15:clr>
            <a:srgbClr val="000000"/>
          </p15:clr>
        </p15:guide>
        <p15:guide id="57" pos="10176">
          <p15:clr>
            <a:srgbClr val="000000"/>
          </p15:clr>
        </p15:guide>
        <p15:guide id="58" pos="11424">
          <p15:clr>
            <a:srgbClr val="000000"/>
          </p15:clr>
        </p15:guide>
        <p15:guide id="59" pos="12648">
          <p15:clr>
            <a:srgbClr val="000000"/>
          </p15:clr>
        </p15:guide>
        <p15:guide id="60" pos="13896">
          <p15:clr>
            <a:srgbClr val="000000"/>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549384"/>
      </p:ext>
    </p:extLst>
  </p:cSld>
  <p:clrMap bg1="lt1" tx1="dk1" bg2="lt2" tx2="dk2" accent1="accent1" accent2="accent2" accent3="accent3" accent4="accent4" accent5="accent5" accent6="accent6" hlink="hlink" folHlink="folHlink"/>
  <p:sldLayoutIdLst>
    <p:sldLayoutId id="2147484045" r:id="rId1"/>
  </p:sldLayoutIdLst>
  <p:hf hdr="0" ftr="0" dt="0"/>
  <p:txStyles>
    <p:titleStyle>
      <a:lvl1pPr algn="l" defTabSz="1828800" rtl="0" eaLnBrk="1" fontAlgn="base" latinLnBrk="0" hangingPunct="1">
        <a:lnSpc>
          <a:spcPct val="110000"/>
        </a:lnSpc>
        <a:spcBef>
          <a:spcPct val="0"/>
        </a:spcBef>
        <a:buNone/>
        <a:defRPr sz="6200" kern="1200">
          <a:ln w="9525">
            <a:noFill/>
          </a:ln>
          <a:solidFill>
            <a:schemeClr val="tx2"/>
          </a:solidFill>
          <a:latin typeface="+mj-lt"/>
          <a:ea typeface="+mj-ea"/>
          <a:cs typeface="+mj-cs"/>
        </a:defRPr>
      </a:lvl1pPr>
    </p:titleStyle>
    <p:bodyStyle>
      <a:lvl1pPr marL="285750" marR="0" indent="-285750" algn="l" defTabSz="1828800" rtl="0" eaLnBrk="1" fontAlgn="t" latinLnBrk="0" hangingPunct="1">
        <a:lnSpc>
          <a:spcPct val="100000"/>
        </a:lnSpc>
        <a:spcBef>
          <a:spcPts val="0"/>
        </a:spcBef>
        <a:spcAft>
          <a:spcPts val="1400"/>
        </a:spcAft>
        <a:buClr>
          <a:srgbClr val="EB0000"/>
        </a:buClr>
        <a:buSzTx/>
        <a:buFont typeface="Arial" panose="020B0604020202020204" pitchFamily="34" charset="0"/>
        <a:buChar char="•"/>
        <a:tabLst/>
        <a:defRPr sz="3600" kern="1200">
          <a:ln>
            <a:noFill/>
          </a:ln>
          <a:solidFill>
            <a:schemeClr val="tx1"/>
          </a:solidFill>
          <a:latin typeface="+mn-lt"/>
          <a:ea typeface="+mn-ea"/>
          <a:cs typeface="+mn-cs"/>
        </a:defRPr>
      </a:lvl1pPr>
      <a:lvl2pPr marL="857250" marR="0" indent="-290514" algn="l" defTabSz="1828800" rtl="0" eaLnBrk="1" fontAlgn="t" latinLnBrk="0" hangingPunct="1">
        <a:lnSpc>
          <a:spcPct val="100000"/>
        </a:lnSpc>
        <a:spcBef>
          <a:spcPts val="0"/>
        </a:spcBef>
        <a:spcAft>
          <a:spcPts val="1400"/>
        </a:spcAft>
        <a:buClr>
          <a:srgbClr val="EB0000"/>
        </a:buClr>
        <a:buSzTx/>
        <a:buFont typeface="Arial" panose="020B0604020202020204" pitchFamily="34" charset="0"/>
        <a:buChar char="•"/>
        <a:tabLst/>
        <a:defRPr sz="3600" kern="1200">
          <a:ln>
            <a:noFill/>
          </a:ln>
          <a:solidFill>
            <a:schemeClr val="tx1"/>
          </a:solidFill>
          <a:latin typeface="+mn-lt"/>
          <a:ea typeface="+mn-ea"/>
          <a:cs typeface="+mn-cs"/>
        </a:defRPr>
      </a:lvl2pPr>
      <a:lvl3pPr marL="1428750" marR="0" indent="-295276" algn="l" defTabSz="1828800" rtl="0" eaLnBrk="1" fontAlgn="t" latinLnBrk="0" hangingPunct="1">
        <a:lnSpc>
          <a:spcPct val="100000"/>
        </a:lnSpc>
        <a:spcBef>
          <a:spcPts val="0"/>
        </a:spcBef>
        <a:spcAft>
          <a:spcPts val="1400"/>
        </a:spcAft>
        <a:buClr>
          <a:srgbClr val="EB0000"/>
        </a:buClr>
        <a:buSzTx/>
        <a:buFont typeface="Arial" panose="020B0604020202020204" pitchFamily="34" charset="0"/>
        <a:buChar char="•"/>
        <a:tabLst/>
        <a:defRPr sz="3600" kern="1200">
          <a:ln>
            <a:noFill/>
          </a:ln>
          <a:solidFill>
            <a:schemeClr val="tx1"/>
          </a:solidFill>
          <a:latin typeface="+mn-lt"/>
          <a:ea typeface="+mn-ea"/>
          <a:cs typeface="+mn-cs"/>
        </a:defRPr>
      </a:lvl3pPr>
      <a:lvl4pPr marL="2000250" marR="0" indent="-300038" algn="l" defTabSz="1828800" rtl="0" eaLnBrk="1" fontAlgn="t" latinLnBrk="0" hangingPunct="1">
        <a:lnSpc>
          <a:spcPct val="100000"/>
        </a:lnSpc>
        <a:spcBef>
          <a:spcPts val="0"/>
        </a:spcBef>
        <a:spcAft>
          <a:spcPts val="1400"/>
        </a:spcAft>
        <a:buClr>
          <a:srgbClr val="EB0000"/>
        </a:buClr>
        <a:buSzTx/>
        <a:buFont typeface="Arial" panose="020B0604020202020204" pitchFamily="34" charset="0"/>
        <a:buChar char="•"/>
        <a:tabLst/>
        <a:defRPr sz="3600" kern="1200">
          <a:ln>
            <a:noFill/>
          </a:ln>
          <a:solidFill>
            <a:schemeClr val="tx1"/>
          </a:solidFill>
          <a:latin typeface="+mn-lt"/>
          <a:ea typeface="+mn-ea"/>
          <a:cs typeface="+mn-cs"/>
        </a:defRPr>
      </a:lvl4pPr>
      <a:lvl5pPr marL="2571750" marR="0" indent="-304800" algn="l" defTabSz="1828800" rtl="0" eaLnBrk="1" fontAlgn="t" latinLnBrk="0" hangingPunct="1">
        <a:lnSpc>
          <a:spcPct val="100000"/>
        </a:lnSpc>
        <a:spcBef>
          <a:spcPts val="0"/>
        </a:spcBef>
        <a:spcAft>
          <a:spcPts val="1400"/>
        </a:spcAft>
        <a:buClr>
          <a:srgbClr val="EB0000"/>
        </a:buClr>
        <a:buSzTx/>
        <a:buFont typeface="Arial" panose="020B0604020202020204" pitchFamily="34" charset="0"/>
        <a:buChar char="•"/>
        <a:tabLst/>
        <a:defRPr sz="3600" kern="1200">
          <a:ln>
            <a:noFill/>
          </a:ln>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28">
          <p15:clr>
            <a:srgbClr val="000000"/>
          </p15:clr>
        </p15:guide>
        <p15:guide id="4" pos="7452">
          <p15:clr>
            <a:srgbClr val="000000"/>
          </p15:clr>
        </p15:guide>
        <p15:guide id="5" orient="horz" pos="228">
          <p15:clr>
            <a:srgbClr val="000000"/>
          </p15:clr>
        </p15:guide>
        <p15:guide id="8" orient="horz" pos="1200">
          <p15:clr>
            <a:srgbClr val="000000"/>
          </p15:clr>
        </p15:guide>
        <p15:guide id="11" orient="horz" pos="2160">
          <p15:clr>
            <a:srgbClr val="000000"/>
          </p15:clr>
        </p15:guide>
        <p15:guide id="14" orient="horz" pos="4092">
          <p15:clr>
            <a:srgbClr val="000000"/>
          </p15:clr>
        </p15:guide>
        <p15:guide id="45" orient="horz" pos="3120">
          <p15:clr>
            <a:srgbClr val="000000"/>
          </p15:clr>
        </p15:guide>
        <p15:guide id="52" pos="2040">
          <p15:clr>
            <a:srgbClr val="000000"/>
          </p15:clr>
        </p15:guide>
        <p15:guide id="55" pos="3840">
          <p15:clr>
            <a:srgbClr val="000000"/>
          </p15:clr>
        </p15:guide>
        <p15:guide id="58" pos="5652">
          <p15:clr>
            <a:srgbClr val="000000"/>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992" y="537176"/>
            <a:ext cx="5586132" cy="3062105"/>
          </a:xfrm>
          <a:prstGeom prst="rect">
            <a:avLst/>
          </a:prstGeom>
          <a:ln w="12700">
            <a:noFill/>
          </a:ln>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6598412" y="624967"/>
            <a:ext cx="17039189" cy="1235077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699EECE0-DDAE-4949-B490-DABF303F5C5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3577865071"/>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828800" rtl="0" eaLnBrk="1" fontAlgn="base" latinLnBrk="0" hangingPunct="1">
        <a:lnSpc>
          <a:spcPct val="110000"/>
        </a:lnSpc>
        <a:spcBef>
          <a:spcPct val="0"/>
        </a:spcBef>
        <a:buNone/>
        <a:defRPr sz="5250" kern="1200">
          <a:ln w="9525">
            <a:noFill/>
          </a:ln>
          <a:solidFill>
            <a:schemeClr val="accent2"/>
          </a:solidFill>
          <a:latin typeface="+mj-lt"/>
          <a:ea typeface="+mj-ea"/>
          <a:cs typeface="+mj-cs"/>
        </a:defRPr>
      </a:lvl1pPr>
    </p:titleStyle>
    <p:bodyStyle>
      <a:lvl1pPr marL="0" indent="0" algn="l" defTabSz="1828800" rtl="0" eaLnBrk="1" latinLnBrk="0" hangingPunct="1">
        <a:lnSpc>
          <a:spcPct val="100000"/>
        </a:lnSpc>
        <a:spcBef>
          <a:spcPts val="0"/>
        </a:spcBef>
        <a:spcAft>
          <a:spcPts val="3000"/>
        </a:spcAft>
        <a:buFont typeface="Arial" panose="020B0604020202020204" pitchFamily="34" charset="0"/>
        <a:buNone/>
        <a:defRPr sz="3000" kern="1200">
          <a:ln>
            <a:noFill/>
          </a:ln>
          <a:solidFill>
            <a:schemeClr val="tx1"/>
          </a:solidFill>
          <a:latin typeface="+mn-lt"/>
          <a:ea typeface="+mn-ea"/>
          <a:cs typeface="+mn-cs"/>
        </a:defRPr>
      </a:lvl1pPr>
      <a:lvl2pPr marL="1133856" indent="-566928" algn="l" defTabSz="1828800" rtl="0" eaLnBrk="1" latinLnBrk="0" hangingPunct="1">
        <a:lnSpc>
          <a:spcPct val="100000"/>
        </a:lnSpc>
        <a:spcBef>
          <a:spcPts val="0"/>
        </a:spcBef>
        <a:spcAft>
          <a:spcPts val="3000"/>
        </a:spcAft>
        <a:buFont typeface="Arial" panose="020B0604020202020204" pitchFamily="34" charset="0"/>
        <a:buChar char="•"/>
        <a:defRPr sz="3000" kern="1200">
          <a:ln>
            <a:noFill/>
          </a:ln>
          <a:solidFill>
            <a:schemeClr val="tx1"/>
          </a:solidFill>
          <a:latin typeface="+mn-lt"/>
          <a:ea typeface="+mn-ea"/>
          <a:cs typeface="+mn-cs"/>
        </a:defRPr>
      </a:lvl2pPr>
      <a:lvl3pPr marL="1700784" indent="-566928" algn="l" defTabSz="1828800" rtl="0" eaLnBrk="1" latinLnBrk="0" hangingPunct="1">
        <a:lnSpc>
          <a:spcPct val="100000"/>
        </a:lnSpc>
        <a:spcBef>
          <a:spcPts val="0"/>
        </a:spcBef>
        <a:spcAft>
          <a:spcPts val="3000"/>
        </a:spcAft>
        <a:buFont typeface="Arial" panose="020B0604020202020204" pitchFamily="34" charset="0"/>
        <a:buChar char="•"/>
        <a:defRPr sz="3000" kern="1200">
          <a:ln>
            <a:noFill/>
          </a:ln>
          <a:solidFill>
            <a:schemeClr val="tx1"/>
          </a:solidFill>
          <a:latin typeface="+mn-lt"/>
          <a:ea typeface="+mn-ea"/>
          <a:cs typeface="+mn-cs"/>
        </a:defRPr>
      </a:lvl3pPr>
      <a:lvl4pPr marL="2267712" indent="-566928" algn="l" defTabSz="1828800" rtl="0" eaLnBrk="1" latinLnBrk="0" hangingPunct="1">
        <a:lnSpc>
          <a:spcPct val="100000"/>
        </a:lnSpc>
        <a:spcBef>
          <a:spcPts val="0"/>
        </a:spcBef>
        <a:spcAft>
          <a:spcPts val="3000"/>
        </a:spcAft>
        <a:buFont typeface="Arial" panose="020B0604020202020204" pitchFamily="34" charset="0"/>
        <a:buChar char="•"/>
        <a:defRPr sz="3000" kern="1200">
          <a:ln>
            <a:noFill/>
          </a:ln>
          <a:solidFill>
            <a:schemeClr val="tx1"/>
          </a:solidFill>
          <a:latin typeface="+mn-lt"/>
          <a:ea typeface="+mn-ea"/>
          <a:cs typeface="+mn-cs"/>
        </a:defRPr>
      </a:lvl4pPr>
      <a:lvl5pPr marL="2834640" indent="-566928" algn="l" defTabSz="1828800" rtl="0" eaLnBrk="1" latinLnBrk="0" hangingPunct="1">
        <a:lnSpc>
          <a:spcPct val="100000"/>
        </a:lnSpc>
        <a:spcBef>
          <a:spcPts val="0"/>
        </a:spcBef>
        <a:spcAft>
          <a:spcPts val="3000"/>
        </a:spcAft>
        <a:buFont typeface="Arial" panose="020B0604020202020204" pitchFamily="34" charset="0"/>
        <a:buChar char="•"/>
        <a:defRPr sz="3000" kern="1200">
          <a:ln>
            <a:noFill/>
          </a:ln>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424">
          <p15:clr>
            <a:srgbClr val="F26B43"/>
          </p15:clr>
        </p15:guide>
        <p15:guide id="3" pos="456">
          <p15:clr>
            <a:srgbClr val="000000"/>
          </p15:clr>
        </p15:guide>
        <p15:guide id="4" pos="14904">
          <p15:clr>
            <a:srgbClr val="000000"/>
          </p15:clr>
        </p15:guide>
        <p15:guide id="5" orient="horz" pos="456">
          <p15:clr>
            <a:srgbClr val="000000"/>
          </p15:clr>
        </p15:guide>
        <p15:guide id="7" orient="horz" pos="1752">
          <p15:clr>
            <a:srgbClr val="000000"/>
          </p15:clr>
        </p15:guide>
        <p15:guide id="8" orient="horz" pos="2400">
          <p15:clr>
            <a:srgbClr val="000000"/>
          </p15:clr>
        </p15:guide>
        <p15:guide id="10" orient="horz" pos="3024">
          <p15:clr>
            <a:srgbClr val="000000"/>
          </p15:clr>
        </p15:guide>
        <p15:guide id="11" orient="horz" pos="4320">
          <p15:clr>
            <a:srgbClr val="000000"/>
          </p15:clr>
        </p15:guide>
        <p15:guide id="12" orient="horz" pos="3672">
          <p15:clr>
            <a:srgbClr val="000000"/>
          </p15:clr>
        </p15:guide>
        <p15:guide id="14" orient="horz" pos="8184">
          <p15:clr>
            <a:srgbClr val="000000"/>
          </p15:clr>
        </p15:guide>
        <p15:guide id="16" pos="4968">
          <p15:clr>
            <a:srgbClr val="F26B43"/>
          </p15:clr>
        </p15:guide>
        <p15:guide id="17" pos="2472">
          <p15:clr>
            <a:srgbClr val="F26B43"/>
          </p15:clr>
        </p15:guide>
        <p15:guide id="18" pos="2952">
          <p15:clr>
            <a:srgbClr val="F26B43"/>
          </p15:clr>
        </p15:guide>
        <p15:guide id="19" pos="11640">
          <p15:clr>
            <a:srgbClr val="F26B43"/>
          </p15:clr>
        </p15:guide>
        <p15:guide id="20" pos="7440">
          <p15:clr>
            <a:srgbClr val="F26B43"/>
          </p15:clr>
        </p15:guide>
        <p15:guide id="21" pos="7920">
          <p15:clr>
            <a:srgbClr val="F26B43"/>
          </p15:clr>
        </p15:guide>
        <p15:guide id="22" pos="11184">
          <p15:clr>
            <a:srgbClr val="F26B43"/>
          </p15:clr>
        </p15:guide>
        <p15:guide id="24" orient="horz" pos="1104">
          <p15:clr>
            <a:srgbClr val="000000"/>
          </p15:clr>
        </p15:guide>
        <p15:guide id="26" pos="1248">
          <p15:clr>
            <a:srgbClr val="F26B43"/>
          </p15:clr>
        </p15:guide>
        <p15:guide id="27" pos="1704">
          <p15:clr>
            <a:srgbClr val="F26B43"/>
          </p15:clr>
        </p15:guide>
        <p15:guide id="28" pos="8688">
          <p15:clr>
            <a:srgbClr val="F26B43"/>
          </p15:clr>
        </p15:guide>
        <p15:guide id="29" pos="9144">
          <p15:clr>
            <a:srgbClr val="F26B43"/>
          </p15:clr>
        </p15:guide>
        <p15:guide id="30" pos="13656">
          <p15:clr>
            <a:srgbClr val="F26B43"/>
          </p15:clr>
        </p15:guide>
        <p15:guide id="31" pos="14112">
          <p15:clr>
            <a:srgbClr val="F26B43"/>
          </p15:clr>
        </p15:guide>
        <p15:guide id="32" orient="horz" pos="4968">
          <p15:clr>
            <a:srgbClr val="000000"/>
          </p15:clr>
        </p15:guide>
        <p15:guide id="35" pos="3720">
          <p15:clr>
            <a:srgbClr val="F26B43"/>
          </p15:clr>
        </p15:guide>
        <p15:guide id="36" pos="4176">
          <p15:clr>
            <a:srgbClr val="F26B43"/>
          </p15:clr>
        </p15:guide>
        <p15:guide id="37" pos="6216">
          <p15:clr>
            <a:srgbClr val="F26B43"/>
          </p15:clr>
        </p15:guide>
        <p15:guide id="38" pos="6672">
          <p15:clr>
            <a:srgbClr val="F26B43"/>
          </p15:clr>
        </p15:guide>
        <p15:guide id="39" pos="9936">
          <p15:clr>
            <a:srgbClr val="F26B43"/>
          </p15:clr>
        </p15:guide>
        <p15:guide id="40" pos="10392">
          <p15:clr>
            <a:srgbClr val="F26B43"/>
          </p15:clr>
        </p15:guide>
        <p15:guide id="41" pos="12408">
          <p15:clr>
            <a:srgbClr val="F26B43"/>
          </p15:clr>
        </p15:guide>
        <p15:guide id="42" pos="12888">
          <p15:clr>
            <a:srgbClr val="F26B43"/>
          </p15:clr>
        </p15:guide>
        <p15:guide id="43" orient="horz" pos="5616">
          <p15:clr>
            <a:srgbClr val="000000"/>
          </p15:clr>
        </p15:guide>
        <p15:guide id="45" orient="horz" pos="6240">
          <p15:clr>
            <a:srgbClr val="000000"/>
          </p15:clr>
        </p15:guide>
        <p15:guide id="47" orient="horz" pos="6888">
          <p15:clr>
            <a:srgbClr val="000000"/>
          </p15:clr>
        </p15:guide>
        <p15:guide id="49" orient="horz" pos="7536">
          <p15:clr>
            <a:srgbClr val="000000"/>
          </p15:clr>
        </p15:guide>
        <p15:guide id="50" pos="1488">
          <p15:clr>
            <a:srgbClr val="000000"/>
          </p15:clr>
        </p15:guide>
        <p15:guide id="51" pos="2712">
          <p15:clr>
            <a:srgbClr val="000000"/>
          </p15:clr>
        </p15:guide>
        <p15:guide id="52" pos="3960">
          <p15:clr>
            <a:srgbClr val="000000"/>
          </p15:clr>
        </p15:guide>
        <p15:guide id="53" pos="5208">
          <p15:clr>
            <a:srgbClr val="000000"/>
          </p15:clr>
        </p15:guide>
        <p15:guide id="54" pos="6456">
          <p15:clr>
            <a:srgbClr val="000000"/>
          </p15:clr>
        </p15:guide>
        <p15:guide id="55" pos="7680">
          <p15:clr>
            <a:srgbClr val="000000"/>
          </p15:clr>
        </p15:guide>
        <p15:guide id="56" pos="8928">
          <p15:clr>
            <a:srgbClr val="000000"/>
          </p15:clr>
        </p15:guide>
        <p15:guide id="57" pos="10176">
          <p15:clr>
            <a:srgbClr val="000000"/>
          </p15:clr>
        </p15:guide>
        <p15:guide id="58" pos="11424">
          <p15:clr>
            <a:srgbClr val="000000"/>
          </p15:clr>
        </p15:guide>
        <p15:guide id="59" pos="12648">
          <p15:clr>
            <a:srgbClr val="000000"/>
          </p15:clr>
        </p15:guide>
        <p15:guide id="60" pos="13896">
          <p15:clr>
            <a:srgbClr val="000000"/>
          </p15:clr>
        </p15:guide>
        <p15:guide id="61" orient="horz" pos="888">
          <p15:clr>
            <a:srgbClr val="F26B43"/>
          </p15:clr>
        </p15:guide>
        <p15:guide id="62" orient="horz" pos="1320">
          <p15:clr>
            <a:srgbClr val="F26B43"/>
          </p15:clr>
        </p15:guide>
        <p15:guide id="63" orient="horz" pos="1536">
          <p15:clr>
            <a:srgbClr val="F26B43"/>
          </p15:clr>
        </p15:guide>
        <p15:guide id="64" orient="horz" pos="1968">
          <p15:clr>
            <a:srgbClr val="F26B43"/>
          </p15:clr>
        </p15:guide>
        <p15:guide id="65" orient="horz" pos="2184">
          <p15:clr>
            <a:srgbClr val="F26B43"/>
          </p15:clr>
        </p15:guide>
        <p15:guide id="66" orient="horz" pos="2616">
          <p15:clr>
            <a:srgbClr val="F26B43"/>
          </p15:clr>
        </p15:guide>
        <p15:guide id="67" orient="horz" pos="2808">
          <p15:clr>
            <a:srgbClr val="F26B43"/>
          </p15:clr>
        </p15:guide>
        <p15:guide id="68" orient="horz" pos="3240">
          <p15:clr>
            <a:srgbClr val="F26B43"/>
          </p15:clr>
        </p15:guide>
        <p15:guide id="69" orient="horz" pos="3456">
          <p15:clr>
            <a:srgbClr val="F26B43"/>
          </p15:clr>
        </p15:guide>
        <p15:guide id="70" orient="horz" pos="3888">
          <p15:clr>
            <a:srgbClr val="F26B43"/>
          </p15:clr>
        </p15:guide>
        <p15:guide id="71" orient="horz" pos="4104">
          <p15:clr>
            <a:srgbClr val="F26B43"/>
          </p15:clr>
        </p15:guide>
        <p15:guide id="72" orient="horz" pos="4536">
          <p15:clr>
            <a:srgbClr val="F26B43"/>
          </p15:clr>
        </p15:guide>
        <p15:guide id="73" orient="horz" pos="4752">
          <p15:clr>
            <a:srgbClr val="F26B43"/>
          </p15:clr>
        </p15:guide>
        <p15:guide id="74" orient="horz" pos="5184">
          <p15:clr>
            <a:srgbClr val="F26B43"/>
          </p15:clr>
        </p15:guide>
        <p15:guide id="75" orient="horz" pos="5400">
          <p15:clr>
            <a:srgbClr val="F26B43"/>
          </p15:clr>
        </p15:guide>
        <p15:guide id="76" orient="horz" pos="5832">
          <p15:clr>
            <a:srgbClr val="F26B43"/>
          </p15:clr>
        </p15:guide>
        <p15:guide id="77" orient="horz" pos="6024">
          <p15:clr>
            <a:srgbClr val="F26B43"/>
          </p15:clr>
        </p15:guide>
        <p15:guide id="78" orient="horz" pos="6456">
          <p15:clr>
            <a:srgbClr val="F26B43"/>
          </p15:clr>
        </p15:guide>
        <p15:guide id="79" orient="horz" pos="6672">
          <p15:clr>
            <a:srgbClr val="F26B43"/>
          </p15:clr>
        </p15:guide>
        <p15:guide id="80" orient="horz" pos="7104">
          <p15:clr>
            <a:srgbClr val="F26B43"/>
          </p15:clr>
        </p15:guide>
        <p15:guide id="81" orient="horz" pos="7320">
          <p15:clr>
            <a:srgbClr val="F26B43"/>
          </p15:clr>
        </p15:guide>
        <p15:guide id="82" orient="horz" pos="7752">
          <p15:clr>
            <a:srgbClr val="F26B43"/>
          </p15:clr>
        </p15:guide>
        <p15:guide id="83" orient="horz" pos="7968">
          <p15:clr>
            <a:srgbClr val="F26B43"/>
          </p15:clr>
        </p15:guide>
        <p15:guide id="85" orient="horz" pos="6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4850" y="545235"/>
            <a:ext cx="5200650" cy="6185852"/>
          </a:xfrm>
          <a:prstGeom prst="rect">
            <a:avLst/>
          </a:prstGeom>
          <a:ln w="12700">
            <a:noFill/>
          </a:ln>
        </p:spPr>
        <p:txBody>
          <a:bodyPr vert="horz" lIns="0" tIns="0" rIns="0" bIns="0" rtlCol="0" anchor="b" anchorCtr="0">
            <a:noAutofit/>
          </a:bodyPr>
          <a:lstStyle/>
          <a:p>
            <a:pPr lvl="0" fontAlgn="b"/>
            <a:r>
              <a:rPr lang="en-US"/>
              <a:t>Click to edit Master title style</a:t>
            </a:r>
          </a:p>
        </p:txBody>
      </p:sp>
      <p:sp>
        <p:nvSpPr>
          <p:cNvPr id="3" name="Text Placeholder 2"/>
          <p:cNvSpPr>
            <a:spLocks noGrp="1"/>
          </p:cNvSpPr>
          <p:nvPr>
            <p:ph type="body" idx="1"/>
          </p:nvPr>
        </p:nvSpPr>
        <p:spPr>
          <a:xfrm>
            <a:off x="6602873" y="621666"/>
            <a:ext cx="17076269" cy="1176020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647323" y="12985750"/>
            <a:ext cx="5600700" cy="486410"/>
          </a:xfrm>
          <a:prstGeom prst="rect">
            <a:avLst/>
          </a:prstGeom>
        </p:spPr>
        <p:txBody>
          <a:bodyPr vert="horz" lIns="0" tIns="73152" rIns="91440" bIns="45720" rtlCol="0" anchor="t" anchorCtr="0"/>
          <a:lstStyle>
            <a:lvl1pPr algn="l">
              <a:defRPr sz="1300">
                <a:solidFill>
                  <a:schemeClr val="tx1"/>
                </a:solidFill>
              </a:defRPr>
            </a:lvl1pPr>
          </a:lstStyle>
          <a:p>
            <a:endParaRPr lang="en-US"/>
          </a:p>
        </p:txBody>
      </p:sp>
      <p:sp>
        <p:nvSpPr>
          <p:cNvPr id="6" name="Slide Number Placeholder 5"/>
          <p:cNvSpPr>
            <a:spLocks noGrp="1"/>
          </p:cNvSpPr>
          <p:nvPr>
            <p:ph type="sldNum" sz="quarter" idx="4"/>
          </p:nvPr>
        </p:nvSpPr>
        <p:spPr>
          <a:xfrm>
            <a:off x="21412199" y="12985750"/>
            <a:ext cx="2238375" cy="466344"/>
          </a:xfrm>
          <a:prstGeom prst="rect">
            <a:avLst/>
          </a:prstGeom>
        </p:spPr>
        <p:txBody>
          <a:bodyPr vert="horz" lIns="91440" tIns="73152" rIns="0" bIns="45720" rtlCol="0" anchor="t" anchorCtr="0"/>
          <a:lstStyle>
            <a:lvl1pPr algn="r">
              <a:defRPr sz="1300">
                <a:solidFill>
                  <a:schemeClr val="tx1"/>
                </a:solidFill>
              </a:defRPr>
            </a:lvl1pPr>
          </a:lstStyle>
          <a:p>
            <a:fld id="{762E77F0-FB5B-4E8E-9BC9-34F14560A017}" type="slidenum">
              <a:rPr lang="en-US" smtClean="0"/>
              <a:pPr/>
              <a:t>‹#›</a:t>
            </a:fld>
            <a:endParaRPr lang="en-US"/>
          </a:p>
        </p:txBody>
      </p:sp>
      <p:pic>
        <p:nvPicPr>
          <p:cNvPr id="7" name="Picture 6">
            <a:extLst>
              <a:ext uri="{FF2B5EF4-FFF2-40B4-BE49-F238E27FC236}">
                <a16:creationId xmlns:a16="http://schemas.microsoft.com/office/drawing/2014/main" id="{9C2988E7-2EC7-984A-A398-FE2E7FA98860}"/>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1244359039"/>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901" r:id="rId8"/>
    <p:sldLayoutId id="2147483839" r:id="rId9"/>
    <p:sldLayoutId id="2147484023" r:id="rId10"/>
    <p:sldLayoutId id="2147484022" r:id="rId11"/>
    <p:sldLayoutId id="2147483904" r:id="rId12"/>
    <p:sldLayoutId id="2147484019" r:id="rId13"/>
    <p:sldLayoutId id="2147484020" r:id="rId14"/>
    <p:sldLayoutId id="2147484021"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828800" rtl="0" eaLnBrk="1" fontAlgn="base" latinLnBrk="0" hangingPunct="1">
        <a:lnSpc>
          <a:spcPct val="112000"/>
        </a:lnSpc>
        <a:spcBef>
          <a:spcPct val="0"/>
        </a:spcBef>
        <a:buNone/>
        <a:defRPr lang="en-US" sz="9000" kern="1200" dirty="0">
          <a:ln w="9525">
            <a:noFill/>
          </a:ln>
          <a:solidFill>
            <a:srgbClr val="EB0000"/>
          </a:solidFill>
          <a:latin typeface="+mj-lt"/>
          <a:ea typeface="+mj-ea"/>
          <a:cs typeface="+mj-cs"/>
        </a:defRPr>
      </a:lvl1pPr>
    </p:titleStyle>
    <p:bodyStyle>
      <a:lvl1pPr marL="0" indent="0" algn="l" defTabSz="1828800" rtl="0" eaLnBrk="1" latinLnBrk="0" hangingPunct="1">
        <a:lnSpc>
          <a:spcPct val="110000"/>
        </a:lnSpc>
        <a:spcBef>
          <a:spcPts val="1600"/>
        </a:spcBef>
        <a:buFont typeface="Arial" panose="020B0604020202020204" pitchFamily="34" charset="0"/>
        <a:buNone/>
        <a:defRPr sz="3000" kern="1200">
          <a:solidFill>
            <a:schemeClr val="tx1"/>
          </a:solidFill>
          <a:latin typeface="+mn-lt"/>
          <a:ea typeface="+mn-ea"/>
          <a:cs typeface="+mn-cs"/>
        </a:defRPr>
      </a:lvl1pPr>
      <a:lvl2pPr marL="228600" indent="0" algn="l" defTabSz="1828800" rtl="0" eaLnBrk="1" latinLnBrk="0" hangingPunct="1">
        <a:lnSpc>
          <a:spcPct val="110000"/>
        </a:lnSpc>
        <a:spcBef>
          <a:spcPts val="1600"/>
        </a:spcBef>
        <a:buFont typeface="Arial" panose="020B0604020202020204" pitchFamily="34" charset="0"/>
        <a:buNone/>
        <a:defRPr sz="3000" kern="1200">
          <a:solidFill>
            <a:schemeClr val="tx1"/>
          </a:solidFill>
          <a:latin typeface="+mn-lt"/>
          <a:ea typeface="+mn-ea"/>
          <a:cs typeface="+mn-cs"/>
        </a:defRPr>
      </a:lvl2pPr>
      <a:lvl3pPr marL="514350" indent="0" algn="l" defTabSz="1828800" rtl="0" eaLnBrk="1" latinLnBrk="0" hangingPunct="1">
        <a:lnSpc>
          <a:spcPct val="110000"/>
        </a:lnSpc>
        <a:spcBef>
          <a:spcPts val="1600"/>
        </a:spcBef>
        <a:buFont typeface="Arial" panose="020B0604020202020204" pitchFamily="34" charset="0"/>
        <a:buNone/>
        <a:defRPr sz="3000" kern="1200">
          <a:solidFill>
            <a:schemeClr val="tx1"/>
          </a:solidFill>
          <a:latin typeface="+mn-lt"/>
          <a:ea typeface="+mn-ea"/>
          <a:cs typeface="+mn-cs"/>
        </a:defRPr>
      </a:lvl3pPr>
      <a:lvl4pPr marL="800100" indent="0" algn="l" defTabSz="1828800" rtl="0" eaLnBrk="1" latinLnBrk="0" hangingPunct="1">
        <a:lnSpc>
          <a:spcPct val="110000"/>
        </a:lnSpc>
        <a:spcBef>
          <a:spcPts val="1600"/>
        </a:spcBef>
        <a:buFont typeface="Arial" panose="020B0604020202020204" pitchFamily="34" charset="0"/>
        <a:buNone/>
        <a:defRPr sz="3000" kern="1200">
          <a:solidFill>
            <a:schemeClr val="tx1"/>
          </a:solidFill>
          <a:latin typeface="+mn-lt"/>
          <a:ea typeface="+mn-ea"/>
          <a:cs typeface="+mn-cs"/>
        </a:defRPr>
      </a:lvl4pPr>
      <a:lvl5pPr marL="1085850" indent="0" algn="l" defTabSz="1828800" rtl="0" eaLnBrk="1" latinLnBrk="0" hangingPunct="1">
        <a:lnSpc>
          <a:spcPct val="110000"/>
        </a:lnSpc>
        <a:spcBef>
          <a:spcPts val="1600"/>
        </a:spcBef>
        <a:buFont typeface="Arial" panose="020B0604020202020204" pitchFamily="34" charset="0"/>
        <a:buNone/>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6048">
          <p15:clr>
            <a:srgbClr val="F26B43"/>
          </p15:clr>
        </p15:guide>
        <p15:guide id="3" pos="456">
          <p15:clr>
            <a:srgbClr val="000000"/>
          </p15:clr>
        </p15:guide>
        <p15:guide id="4" pos="14898">
          <p15:clr>
            <a:srgbClr val="000000"/>
          </p15:clr>
        </p15:guide>
        <p15:guide id="5" orient="horz" pos="456">
          <p15:clr>
            <a:srgbClr val="000000"/>
          </p15:clr>
        </p15:guide>
        <p15:guide id="7" orient="horz" pos="2376">
          <p15:clr>
            <a:srgbClr val="F26B43"/>
          </p15:clr>
        </p15:guide>
        <p15:guide id="8" orient="horz" pos="3360">
          <p15:clr>
            <a:srgbClr val="F26B43"/>
          </p15:clr>
        </p15:guide>
        <p15:guide id="10" orient="horz" pos="4320">
          <p15:clr>
            <a:srgbClr val="F26B43"/>
          </p15:clr>
        </p15:guide>
        <p15:guide id="11" orient="horz" pos="6240">
          <p15:clr>
            <a:srgbClr val="F26B43"/>
          </p15:clr>
        </p15:guide>
        <p15:guide id="12" orient="horz" pos="5280">
          <p15:clr>
            <a:srgbClr val="F26B43"/>
          </p15:clr>
        </p15:guide>
        <p15:guide id="14" orient="horz" pos="8184">
          <p15:clr>
            <a:srgbClr val="000000"/>
          </p15:clr>
        </p15:guide>
        <p15:guide id="16" pos="5592">
          <p15:clr>
            <a:srgbClr val="F26B43"/>
          </p15:clr>
        </p15:guide>
        <p15:guide id="17" pos="3720">
          <p15:clr>
            <a:srgbClr val="F26B43"/>
          </p15:clr>
        </p15:guide>
        <p15:guide id="18" pos="4176">
          <p15:clr>
            <a:srgbClr val="F26B43"/>
          </p15:clr>
        </p15:guide>
        <p15:guide id="19" pos="11640">
          <p15:clr>
            <a:srgbClr val="F26B43"/>
          </p15:clr>
        </p15:guide>
        <p15:guide id="20" pos="7440">
          <p15:clr>
            <a:srgbClr val="F26B43"/>
          </p15:clr>
        </p15:guide>
        <p15:guide id="21" pos="7920">
          <p15:clr>
            <a:srgbClr val="F26B43"/>
          </p15:clr>
        </p15:guide>
        <p15:guide id="22" pos="11184">
          <p15:clr>
            <a:srgbClr val="F26B43"/>
          </p15:clr>
        </p15:guide>
        <p15:guide id="24" orient="horz" pos="1416">
          <p15:clr>
            <a:srgbClr val="F26B43"/>
          </p15:clr>
        </p15:guide>
        <p15:guide id="26" pos="1848">
          <p15:clr>
            <a:srgbClr val="F26B43"/>
          </p15:clr>
        </p15:guide>
        <p15:guide id="27" pos="2328">
          <p15:clr>
            <a:srgbClr val="F26B43"/>
          </p15:clr>
        </p15:guide>
        <p15:guide id="28" pos="9312">
          <p15:clr>
            <a:srgbClr val="F26B43"/>
          </p15:clr>
        </p15:guide>
        <p15:guide id="29" pos="9768">
          <p15:clr>
            <a:srgbClr val="F26B43"/>
          </p15:clr>
        </p15:guide>
        <p15:guide id="30" pos="13032">
          <p15:clr>
            <a:srgbClr val="F26B43"/>
          </p15:clr>
        </p15:guide>
        <p15:guide id="31" pos="13488">
          <p15:clr>
            <a:srgbClr val="F26B43"/>
          </p15:clr>
        </p15:guide>
        <p15:guide id="32" orient="horz" pos="7200">
          <p15:clr>
            <a:srgbClr val="F26B43"/>
          </p15:clr>
        </p15:guide>
        <p15:guide id="33" pos="2088">
          <p15:clr>
            <a:srgbClr val="000000"/>
          </p15:clr>
        </p15:guide>
        <p15:guide id="34" pos="3960">
          <p15:clr>
            <a:srgbClr val="000000"/>
          </p15:clr>
        </p15:guide>
        <p15:guide id="35" pos="5808">
          <p15:clr>
            <a:srgbClr val="000000"/>
          </p15:clr>
        </p15:guide>
        <p15:guide id="36" pos="7680">
          <p15:clr>
            <a:srgbClr val="000000"/>
          </p15:clr>
        </p15:guide>
        <p15:guide id="37" pos="9552">
          <p15:clr>
            <a:srgbClr val="000000"/>
          </p15:clr>
        </p15:guide>
        <p15:guide id="38" pos="11424">
          <p15:clr>
            <a:srgbClr val="000000"/>
          </p15:clr>
        </p15:guide>
        <p15:guide id="39" pos="13272">
          <p15:clr>
            <a:srgbClr val="00000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4850" y="545235"/>
            <a:ext cx="5200650" cy="6185852"/>
          </a:xfrm>
          <a:prstGeom prst="rect">
            <a:avLst/>
          </a:prstGeom>
          <a:ln w="12700">
            <a:noFill/>
          </a:ln>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6602873" y="621666"/>
            <a:ext cx="17076269" cy="1176020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5">
            <a:extLst>
              <a:ext uri="{FF2B5EF4-FFF2-40B4-BE49-F238E27FC236}">
                <a16:creationId xmlns:a16="http://schemas.microsoft.com/office/drawing/2014/main" id="{8FF537FD-1E60-3241-9232-4C8BFB58C4ED}"/>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85531181"/>
      </p:ext>
    </p:extLst>
  </p:cSld>
  <p:clrMap bg1="lt1" tx1="dk1" bg2="lt2" tx2="dk2" accent1="accent1" accent2="accent2" accent3="accent3" accent4="accent4" accent5="accent5" accent6="accent6" hlink="hlink" folHlink="folHlink"/>
  <p:sldLayoutIdLst>
    <p:sldLayoutId id="2147483756" r:id="rId1"/>
    <p:sldLayoutId id="2147483905" r:id="rId2"/>
    <p:sldLayoutId id="2147483759" r:id="rId3"/>
    <p:sldLayoutId id="2147483758" r:id="rId4"/>
    <p:sldLayoutId id="2147483760" r:id="rId5"/>
    <p:sldLayoutId id="2147483788" r:id="rId6"/>
    <p:sldLayoutId id="2147483789" r:id="rId7"/>
    <p:sldLayoutId id="2147483902" r:id="rId8"/>
    <p:sldLayoutId id="2147483994" r:id="rId9"/>
    <p:sldLayoutId id="2147483813" r:id="rId10"/>
    <p:sldLayoutId id="2147483815" r:id="rId11"/>
    <p:sldLayoutId id="214748381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828800" rtl="0" eaLnBrk="1" fontAlgn="base" latinLnBrk="0" hangingPunct="1">
        <a:lnSpc>
          <a:spcPct val="112000"/>
        </a:lnSpc>
        <a:spcBef>
          <a:spcPct val="0"/>
        </a:spcBef>
        <a:buNone/>
        <a:defRPr sz="5250" kern="1200">
          <a:ln w="9525">
            <a:noFill/>
          </a:ln>
          <a:solidFill>
            <a:schemeClr val="tx2"/>
          </a:solidFill>
          <a:latin typeface="+mj-lt"/>
          <a:ea typeface="+mj-ea"/>
          <a:cs typeface="+mj-cs"/>
        </a:defRPr>
      </a:lvl1pPr>
    </p:titleStyle>
    <p:bodyStyle>
      <a:lvl1pPr marL="0" indent="0" algn="l" defTabSz="1828800" rtl="0" eaLnBrk="1" latinLnBrk="0" hangingPunct="1">
        <a:lnSpc>
          <a:spcPct val="100000"/>
        </a:lnSpc>
        <a:spcBef>
          <a:spcPts val="0"/>
        </a:spcBef>
        <a:spcAft>
          <a:spcPts val="3000"/>
        </a:spcAft>
        <a:buFont typeface="Arial" panose="020B0604020202020204" pitchFamily="34" charset="0"/>
        <a:buNone/>
        <a:defRPr sz="3000" kern="1200">
          <a:solidFill>
            <a:schemeClr val="tx1"/>
          </a:solidFill>
          <a:latin typeface="+mn-lt"/>
          <a:ea typeface="+mn-ea"/>
          <a:cs typeface="+mn-cs"/>
        </a:defRPr>
      </a:lvl1pPr>
      <a:lvl2pPr marL="228600" indent="0" algn="l" defTabSz="1828800" rtl="0" eaLnBrk="1" latinLnBrk="0" hangingPunct="1">
        <a:lnSpc>
          <a:spcPct val="100000"/>
        </a:lnSpc>
        <a:spcBef>
          <a:spcPts val="0"/>
        </a:spcBef>
        <a:spcAft>
          <a:spcPts val="3000"/>
        </a:spcAft>
        <a:buFont typeface="Arial" panose="020B0604020202020204" pitchFamily="34" charset="0"/>
        <a:buNone/>
        <a:defRPr sz="3000" kern="1200">
          <a:solidFill>
            <a:schemeClr val="tx1"/>
          </a:solidFill>
          <a:latin typeface="+mn-lt"/>
          <a:ea typeface="+mn-ea"/>
          <a:cs typeface="+mn-cs"/>
        </a:defRPr>
      </a:lvl2pPr>
      <a:lvl3pPr marL="514350" indent="0" algn="l" defTabSz="1828800" rtl="0" eaLnBrk="1" latinLnBrk="0" hangingPunct="1">
        <a:lnSpc>
          <a:spcPct val="100000"/>
        </a:lnSpc>
        <a:spcBef>
          <a:spcPts val="0"/>
        </a:spcBef>
        <a:spcAft>
          <a:spcPts val="3000"/>
        </a:spcAft>
        <a:buFont typeface="Arial" panose="020B0604020202020204" pitchFamily="34" charset="0"/>
        <a:buNone/>
        <a:defRPr sz="3000" kern="1200">
          <a:solidFill>
            <a:schemeClr val="tx1"/>
          </a:solidFill>
          <a:latin typeface="+mn-lt"/>
          <a:ea typeface="+mn-ea"/>
          <a:cs typeface="+mn-cs"/>
        </a:defRPr>
      </a:lvl3pPr>
      <a:lvl4pPr marL="800100" indent="0" algn="l" defTabSz="1828800" rtl="0" eaLnBrk="1" latinLnBrk="0" hangingPunct="1">
        <a:lnSpc>
          <a:spcPct val="100000"/>
        </a:lnSpc>
        <a:spcBef>
          <a:spcPts val="0"/>
        </a:spcBef>
        <a:spcAft>
          <a:spcPts val="3000"/>
        </a:spcAft>
        <a:buFont typeface="Arial" panose="020B0604020202020204" pitchFamily="34" charset="0"/>
        <a:buNone/>
        <a:defRPr sz="3000" kern="1200">
          <a:solidFill>
            <a:schemeClr val="tx1"/>
          </a:solidFill>
          <a:latin typeface="+mn-lt"/>
          <a:ea typeface="+mn-ea"/>
          <a:cs typeface="+mn-cs"/>
        </a:defRPr>
      </a:lvl4pPr>
      <a:lvl5pPr marL="1085850" indent="0" algn="l" defTabSz="1828800" rtl="0" eaLnBrk="1" latinLnBrk="0" hangingPunct="1">
        <a:lnSpc>
          <a:spcPct val="100000"/>
        </a:lnSpc>
        <a:spcBef>
          <a:spcPts val="0"/>
        </a:spcBef>
        <a:spcAft>
          <a:spcPts val="3000"/>
        </a:spcAft>
        <a:buFont typeface="Arial" panose="020B0604020202020204" pitchFamily="34" charset="0"/>
        <a:buNone/>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6048">
          <p15:clr>
            <a:srgbClr val="F26B43"/>
          </p15:clr>
        </p15:guide>
        <p15:guide id="3" pos="456">
          <p15:clr>
            <a:srgbClr val="000000"/>
          </p15:clr>
        </p15:guide>
        <p15:guide id="4" pos="14898">
          <p15:clr>
            <a:srgbClr val="000000"/>
          </p15:clr>
        </p15:guide>
        <p15:guide id="5" orient="horz" pos="456">
          <p15:clr>
            <a:srgbClr val="000000"/>
          </p15:clr>
        </p15:guide>
        <p15:guide id="7" orient="horz" pos="2376" userDrawn="1">
          <p15:clr>
            <a:srgbClr val="000000"/>
          </p15:clr>
        </p15:guide>
        <p15:guide id="8" orient="horz" pos="3360" userDrawn="1">
          <p15:clr>
            <a:srgbClr val="000000"/>
          </p15:clr>
        </p15:guide>
        <p15:guide id="10" orient="horz" pos="4320" userDrawn="1">
          <p15:clr>
            <a:srgbClr val="000000"/>
          </p15:clr>
        </p15:guide>
        <p15:guide id="11" orient="horz" pos="6240" userDrawn="1">
          <p15:clr>
            <a:srgbClr val="000000"/>
          </p15:clr>
        </p15:guide>
        <p15:guide id="12" orient="horz" pos="5280" userDrawn="1">
          <p15:clr>
            <a:srgbClr val="000000"/>
          </p15:clr>
        </p15:guide>
        <p15:guide id="14" orient="horz" pos="8184">
          <p15:clr>
            <a:srgbClr val="000000"/>
          </p15:clr>
        </p15:guide>
        <p15:guide id="16" pos="5592">
          <p15:clr>
            <a:srgbClr val="F26B43"/>
          </p15:clr>
        </p15:guide>
        <p15:guide id="17" pos="3720">
          <p15:clr>
            <a:srgbClr val="F26B43"/>
          </p15:clr>
        </p15:guide>
        <p15:guide id="18" pos="4176">
          <p15:clr>
            <a:srgbClr val="F26B43"/>
          </p15:clr>
        </p15:guide>
        <p15:guide id="19" pos="11640">
          <p15:clr>
            <a:srgbClr val="F26B43"/>
          </p15:clr>
        </p15:guide>
        <p15:guide id="20" pos="7440">
          <p15:clr>
            <a:srgbClr val="F26B43"/>
          </p15:clr>
        </p15:guide>
        <p15:guide id="21" pos="7920">
          <p15:clr>
            <a:srgbClr val="F26B43"/>
          </p15:clr>
        </p15:guide>
        <p15:guide id="22" pos="11184">
          <p15:clr>
            <a:srgbClr val="F26B43"/>
          </p15:clr>
        </p15:guide>
        <p15:guide id="24" orient="horz" pos="1416" userDrawn="1">
          <p15:clr>
            <a:srgbClr val="000000"/>
          </p15:clr>
        </p15:guide>
        <p15:guide id="26" pos="1848">
          <p15:clr>
            <a:srgbClr val="F26B43"/>
          </p15:clr>
        </p15:guide>
        <p15:guide id="27" pos="2328">
          <p15:clr>
            <a:srgbClr val="F26B43"/>
          </p15:clr>
        </p15:guide>
        <p15:guide id="28" pos="9312">
          <p15:clr>
            <a:srgbClr val="F26B43"/>
          </p15:clr>
        </p15:guide>
        <p15:guide id="29" pos="9768">
          <p15:clr>
            <a:srgbClr val="F26B43"/>
          </p15:clr>
        </p15:guide>
        <p15:guide id="30" pos="13032">
          <p15:clr>
            <a:srgbClr val="F26B43"/>
          </p15:clr>
        </p15:guide>
        <p15:guide id="31" pos="13488">
          <p15:clr>
            <a:srgbClr val="F26B43"/>
          </p15:clr>
        </p15:guide>
        <p15:guide id="32" orient="horz" pos="7200" userDrawn="1">
          <p15:clr>
            <a:srgbClr val="000000"/>
          </p15:clr>
        </p15:guide>
        <p15:guide id="33" pos="2088">
          <p15:clr>
            <a:srgbClr val="000000"/>
          </p15:clr>
        </p15:guide>
        <p15:guide id="34" pos="3960">
          <p15:clr>
            <a:srgbClr val="000000"/>
          </p15:clr>
        </p15:guide>
        <p15:guide id="35" pos="5808">
          <p15:clr>
            <a:srgbClr val="000000"/>
          </p15:clr>
        </p15:guide>
        <p15:guide id="36" pos="7680">
          <p15:clr>
            <a:srgbClr val="000000"/>
          </p15:clr>
        </p15:guide>
        <p15:guide id="37" pos="9552">
          <p15:clr>
            <a:srgbClr val="000000"/>
          </p15:clr>
        </p15:guide>
        <p15:guide id="38" pos="11424">
          <p15:clr>
            <a:srgbClr val="000000"/>
          </p15:clr>
        </p15:guide>
        <p15:guide id="39" pos="13272">
          <p15:clr>
            <a:srgbClr val="000000"/>
          </p15:clr>
        </p15:guide>
        <p15:guide id="40" orient="horz" pos="1200" userDrawn="1">
          <p15:clr>
            <a:srgbClr val="F26B43"/>
          </p15:clr>
        </p15:guide>
        <p15:guide id="41" orient="horz" pos="1632" userDrawn="1">
          <p15:clr>
            <a:srgbClr val="F26B43"/>
          </p15:clr>
        </p15:guide>
        <p15:guide id="42" orient="horz" pos="2160" userDrawn="1">
          <p15:clr>
            <a:srgbClr val="F26B43"/>
          </p15:clr>
        </p15:guide>
        <p15:guide id="43" orient="horz" pos="2592" userDrawn="1">
          <p15:clr>
            <a:srgbClr val="F26B43"/>
          </p15:clr>
        </p15:guide>
        <p15:guide id="44" orient="horz" pos="3144" userDrawn="1">
          <p15:clr>
            <a:srgbClr val="F26B43"/>
          </p15:clr>
        </p15:guide>
        <p15:guide id="45" orient="horz" pos="3576" userDrawn="1">
          <p15:clr>
            <a:srgbClr val="F26B43"/>
          </p15:clr>
        </p15:guide>
        <p15:guide id="46" orient="horz" pos="4104" userDrawn="1">
          <p15:clr>
            <a:srgbClr val="F26B43"/>
          </p15:clr>
        </p15:guide>
        <p15:guide id="47" orient="horz" pos="4536" userDrawn="1">
          <p15:clr>
            <a:srgbClr val="F26B43"/>
          </p15:clr>
        </p15:guide>
        <p15:guide id="48" orient="horz" pos="5064" userDrawn="1">
          <p15:clr>
            <a:srgbClr val="F26B43"/>
          </p15:clr>
        </p15:guide>
        <p15:guide id="49" orient="horz" pos="5496" userDrawn="1">
          <p15:clr>
            <a:srgbClr val="F26B43"/>
          </p15:clr>
        </p15:guide>
        <p15:guide id="50" orient="horz" pos="6024" userDrawn="1">
          <p15:clr>
            <a:srgbClr val="F26B43"/>
          </p15:clr>
        </p15:guide>
        <p15:guide id="51" orient="horz" pos="6456" userDrawn="1">
          <p15:clr>
            <a:srgbClr val="F26B43"/>
          </p15:clr>
        </p15:guide>
        <p15:guide id="52" orient="horz" pos="6984" userDrawn="1">
          <p15:clr>
            <a:srgbClr val="F26B43"/>
          </p15:clr>
        </p15:guide>
        <p15:guide id="53" orient="horz" pos="741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992" y="537176"/>
            <a:ext cx="5586132" cy="3062105"/>
          </a:xfrm>
          <a:prstGeom prst="rect">
            <a:avLst/>
          </a:prstGeom>
          <a:ln w="12700">
            <a:noFill/>
          </a:ln>
        </p:spPr>
        <p:txBody>
          <a:bodyPr vert="horz" lIns="0" tIns="0" rIns="0" bIns="0" rtlCol="0" anchor="t" anchorCtr="0">
            <a:noAutofit/>
          </a:bodyPr>
          <a:lstStyle/>
          <a:p>
            <a:pPr marL="0" lvl="0" indent="0">
              <a:lnSpc>
                <a:spcPct val="100000"/>
              </a:lnSpc>
              <a:spcBef>
                <a:spcPts val="0"/>
              </a:spcBef>
              <a:spcAft>
                <a:spcPts val="3000"/>
              </a:spcAft>
              <a:buFont typeface="Arial" panose="020B0604020202020204" pitchFamily="34" charset="0"/>
            </a:pPr>
            <a:r>
              <a:rPr lang="en-US"/>
              <a:t>Click to edit Master title style</a:t>
            </a:r>
          </a:p>
        </p:txBody>
      </p:sp>
      <p:sp>
        <p:nvSpPr>
          <p:cNvPr id="3" name="Text Placeholder 2"/>
          <p:cNvSpPr>
            <a:spLocks noGrp="1"/>
          </p:cNvSpPr>
          <p:nvPr>
            <p:ph type="body" idx="1"/>
          </p:nvPr>
        </p:nvSpPr>
        <p:spPr>
          <a:xfrm>
            <a:off x="6598412" y="624967"/>
            <a:ext cx="17039189" cy="12350774"/>
          </a:xfrm>
          <a:prstGeom prst="rect">
            <a:avLst/>
          </a:prstGeom>
        </p:spPr>
        <p:txBody>
          <a:bodyPr vert="horz" lIns="0" tIns="0" rIns="0" bIns="0" rtlCol="0">
            <a:noAutofit/>
          </a:bodyPr>
          <a:lstStyle/>
          <a:p>
            <a:pPr lvl="0">
              <a:spcAft>
                <a:spcPts val="2250"/>
              </a:spcAft>
            </a:pPr>
            <a:r>
              <a:rPr lang="en-US"/>
              <a:t>Edit Master text styles</a:t>
            </a:r>
          </a:p>
          <a:p>
            <a:pPr lvl="1">
              <a:spcAft>
                <a:spcPts val="2250"/>
              </a:spcAft>
            </a:pPr>
            <a:r>
              <a:rPr lang="en-US"/>
              <a:t>Second level</a:t>
            </a:r>
          </a:p>
          <a:p>
            <a:pPr lvl="2">
              <a:spcAft>
                <a:spcPts val="2250"/>
              </a:spcAft>
            </a:pPr>
            <a:r>
              <a:rPr lang="en-US"/>
              <a:t>Third level</a:t>
            </a:r>
          </a:p>
          <a:p>
            <a:pPr lvl="3">
              <a:spcAft>
                <a:spcPts val="2250"/>
              </a:spcAft>
            </a:pPr>
            <a:r>
              <a:rPr lang="en-US"/>
              <a:t>Fourth level</a:t>
            </a:r>
          </a:p>
          <a:p>
            <a:pPr lvl="4">
              <a:spcAft>
                <a:spcPts val="2250"/>
              </a:spcAft>
            </a:pPr>
            <a:r>
              <a:rPr lang="en-US"/>
              <a:t>Fifth level</a:t>
            </a:r>
          </a:p>
        </p:txBody>
      </p:sp>
      <p:sp>
        <p:nvSpPr>
          <p:cNvPr id="9" name="Freeform 5">
            <a:extLst>
              <a:ext uri="{FF2B5EF4-FFF2-40B4-BE49-F238E27FC236}">
                <a16:creationId xmlns:a16="http://schemas.microsoft.com/office/drawing/2014/main" id="{8FF537FD-1E60-3241-9232-4C8BFB58C4ED}"/>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38733540"/>
      </p:ext>
    </p:extLst>
  </p:cSld>
  <p:clrMap bg1="lt1" tx1="dk1" bg2="lt2" tx2="dk2" accent1="accent1" accent2="accent2" accent3="accent3" accent4="accent4" accent5="accent5" accent6="accent6" hlink="hlink" folHlink="folHlink"/>
  <p:sldLayoutIdLst>
    <p:sldLayoutId id="2147483784" r:id="rId1"/>
    <p:sldLayoutId id="2147483790"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828800" rtl="0" eaLnBrk="1" fontAlgn="base" latinLnBrk="0" hangingPunct="1">
        <a:lnSpc>
          <a:spcPct val="110000"/>
        </a:lnSpc>
        <a:spcBef>
          <a:spcPct val="0"/>
        </a:spcBef>
        <a:buNone/>
        <a:defRPr lang="en-US" sz="3750" kern="1200" dirty="0">
          <a:ln w="3175">
            <a:noFill/>
          </a:ln>
          <a:solidFill>
            <a:schemeClr val="tx1"/>
          </a:solidFill>
          <a:latin typeface="+mn-lt"/>
          <a:ea typeface="+mn-ea"/>
          <a:cs typeface="+mn-cs"/>
        </a:defRPr>
      </a:lvl1pPr>
    </p:titleStyle>
    <p:bodyStyle>
      <a:lvl1pPr marL="0" indent="0" algn="l" defTabSz="1828800" rtl="0" eaLnBrk="1" latinLnBrk="0" hangingPunct="1">
        <a:lnSpc>
          <a:spcPct val="100000"/>
        </a:lnSpc>
        <a:spcBef>
          <a:spcPts val="0"/>
        </a:spcBef>
        <a:spcAft>
          <a:spcPts val="3000"/>
        </a:spcAft>
        <a:buFont typeface="Arial" panose="020B0604020202020204" pitchFamily="34" charset="0"/>
        <a:buNone/>
        <a:defRPr lang="en-US" sz="2250" kern="1200" dirty="0">
          <a:solidFill>
            <a:schemeClr val="tx1"/>
          </a:solidFill>
          <a:latin typeface="+mn-lt"/>
          <a:ea typeface="+mn-ea"/>
          <a:cs typeface="+mn-cs"/>
        </a:defRPr>
      </a:lvl1pPr>
      <a:lvl2pPr marL="1133856" indent="-566928" algn="l" defTabSz="1828800" rtl="0" eaLnBrk="1" latinLnBrk="0" hangingPunct="1">
        <a:lnSpc>
          <a:spcPct val="100000"/>
        </a:lnSpc>
        <a:spcBef>
          <a:spcPts val="0"/>
        </a:spcBef>
        <a:spcAft>
          <a:spcPts val="3000"/>
        </a:spcAft>
        <a:buFont typeface="Arial" panose="020B0604020202020204" pitchFamily="34" charset="0"/>
        <a:buChar char="•"/>
        <a:defRPr lang="en-US" sz="2250" kern="1200" dirty="0">
          <a:solidFill>
            <a:schemeClr val="tx1"/>
          </a:solidFill>
          <a:latin typeface="+mn-lt"/>
          <a:ea typeface="+mn-ea"/>
          <a:cs typeface="+mn-cs"/>
        </a:defRPr>
      </a:lvl2pPr>
      <a:lvl3pPr marL="1700784" indent="-566928" algn="l" defTabSz="1828800" rtl="0" eaLnBrk="1" latinLnBrk="0" hangingPunct="1">
        <a:lnSpc>
          <a:spcPct val="100000"/>
        </a:lnSpc>
        <a:spcBef>
          <a:spcPts val="0"/>
        </a:spcBef>
        <a:spcAft>
          <a:spcPts val="3000"/>
        </a:spcAft>
        <a:buFont typeface="Arial" panose="020B0604020202020204" pitchFamily="34" charset="0"/>
        <a:buChar char="•"/>
        <a:defRPr lang="en-US" sz="2250" kern="1200" dirty="0">
          <a:solidFill>
            <a:schemeClr val="tx1"/>
          </a:solidFill>
          <a:latin typeface="+mn-lt"/>
          <a:ea typeface="+mn-ea"/>
          <a:cs typeface="+mn-cs"/>
        </a:defRPr>
      </a:lvl3pPr>
      <a:lvl4pPr marL="2267712" indent="-566928" algn="l" defTabSz="1828800" rtl="0" eaLnBrk="1" latinLnBrk="0" hangingPunct="1">
        <a:lnSpc>
          <a:spcPct val="100000"/>
        </a:lnSpc>
        <a:spcBef>
          <a:spcPts val="0"/>
        </a:spcBef>
        <a:spcAft>
          <a:spcPts val="3000"/>
        </a:spcAft>
        <a:buFont typeface="Arial" panose="020B0604020202020204" pitchFamily="34" charset="0"/>
        <a:buChar char="•"/>
        <a:defRPr lang="en-US" sz="2250" kern="1200" dirty="0">
          <a:solidFill>
            <a:schemeClr val="tx1"/>
          </a:solidFill>
          <a:latin typeface="+mn-lt"/>
          <a:ea typeface="+mn-ea"/>
          <a:cs typeface="+mn-cs"/>
        </a:defRPr>
      </a:lvl4pPr>
      <a:lvl5pPr marL="2834640" indent="-566928" algn="l" defTabSz="1828800" rtl="0" eaLnBrk="1" latinLnBrk="0" hangingPunct="1">
        <a:lnSpc>
          <a:spcPct val="100000"/>
        </a:lnSpc>
        <a:spcBef>
          <a:spcPts val="0"/>
        </a:spcBef>
        <a:spcAft>
          <a:spcPts val="3000"/>
        </a:spcAft>
        <a:buFont typeface="Arial" panose="020B0604020202020204" pitchFamily="34" charset="0"/>
        <a:buChar char="•"/>
        <a:defRPr lang="en-US" sz="2250" kern="1200" dirty="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424">
          <p15:clr>
            <a:srgbClr val="F26B43"/>
          </p15:clr>
        </p15:guide>
        <p15:guide id="3" pos="456">
          <p15:clr>
            <a:srgbClr val="000000"/>
          </p15:clr>
        </p15:guide>
        <p15:guide id="4" pos="14904">
          <p15:clr>
            <a:srgbClr val="000000"/>
          </p15:clr>
        </p15:guide>
        <p15:guide id="5" orient="horz" pos="456">
          <p15:clr>
            <a:srgbClr val="000000"/>
          </p15:clr>
        </p15:guide>
        <p15:guide id="7" orient="horz" pos="1752">
          <p15:clr>
            <a:srgbClr val="000000"/>
          </p15:clr>
        </p15:guide>
        <p15:guide id="8" orient="horz" pos="2400">
          <p15:clr>
            <a:srgbClr val="000000"/>
          </p15:clr>
        </p15:guide>
        <p15:guide id="10" orient="horz" pos="3024">
          <p15:clr>
            <a:srgbClr val="000000"/>
          </p15:clr>
        </p15:guide>
        <p15:guide id="11" orient="horz" pos="4320">
          <p15:clr>
            <a:srgbClr val="000000"/>
          </p15:clr>
        </p15:guide>
        <p15:guide id="12" orient="horz" pos="3672">
          <p15:clr>
            <a:srgbClr val="000000"/>
          </p15:clr>
        </p15:guide>
        <p15:guide id="14" orient="horz" pos="8184">
          <p15:clr>
            <a:srgbClr val="000000"/>
          </p15:clr>
        </p15:guide>
        <p15:guide id="16" pos="4968">
          <p15:clr>
            <a:srgbClr val="F26B43"/>
          </p15:clr>
        </p15:guide>
        <p15:guide id="17" pos="2472">
          <p15:clr>
            <a:srgbClr val="F26B43"/>
          </p15:clr>
        </p15:guide>
        <p15:guide id="18" pos="2952">
          <p15:clr>
            <a:srgbClr val="F26B43"/>
          </p15:clr>
        </p15:guide>
        <p15:guide id="19" pos="11640">
          <p15:clr>
            <a:srgbClr val="F26B43"/>
          </p15:clr>
        </p15:guide>
        <p15:guide id="20" pos="7440">
          <p15:clr>
            <a:srgbClr val="F26B43"/>
          </p15:clr>
        </p15:guide>
        <p15:guide id="21" pos="7920">
          <p15:clr>
            <a:srgbClr val="F26B43"/>
          </p15:clr>
        </p15:guide>
        <p15:guide id="22" pos="11184">
          <p15:clr>
            <a:srgbClr val="F26B43"/>
          </p15:clr>
        </p15:guide>
        <p15:guide id="24" orient="horz" pos="1104">
          <p15:clr>
            <a:srgbClr val="000000"/>
          </p15:clr>
        </p15:guide>
        <p15:guide id="26" pos="1248">
          <p15:clr>
            <a:srgbClr val="F26B43"/>
          </p15:clr>
        </p15:guide>
        <p15:guide id="27" pos="1704">
          <p15:clr>
            <a:srgbClr val="F26B43"/>
          </p15:clr>
        </p15:guide>
        <p15:guide id="28" pos="8688">
          <p15:clr>
            <a:srgbClr val="F26B43"/>
          </p15:clr>
        </p15:guide>
        <p15:guide id="29" pos="9144">
          <p15:clr>
            <a:srgbClr val="F26B43"/>
          </p15:clr>
        </p15:guide>
        <p15:guide id="30" pos="13656">
          <p15:clr>
            <a:srgbClr val="F26B43"/>
          </p15:clr>
        </p15:guide>
        <p15:guide id="31" pos="14112">
          <p15:clr>
            <a:srgbClr val="F26B43"/>
          </p15:clr>
        </p15:guide>
        <p15:guide id="32" orient="horz" pos="4968">
          <p15:clr>
            <a:srgbClr val="000000"/>
          </p15:clr>
        </p15:guide>
        <p15:guide id="35" pos="3720">
          <p15:clr>
            <a:srgbClr val="F26B43"/>
          </p15:clr>
        </p15:guide>
        <p15:guide id="36" pos="4176">
          <p15:clr>
            <a:srgbClr val="F26B43"/>
          </p15:clr>
        </p15:guide>
        <p15:guide id="37" pos="6216">
          <p15:clr>
            <a:srgbClr val="F26B43"/>
          </p15:clr>
        </p15:guide>
        <p15:guide id="38" pos="6672">
          <p15:clr>
            <a:srgbClr val="F26B43"/>
          </p15:clr>
        </p15:guide>
        <p15:guide id="39" pos="9936">
          <p15:clr>
            <a:srgbClr val="F26B43"/>
          </p15:clr>
        </p15:guide>
        <p15:guide id="40" pos="10392">
          <p15:clr>
            <a:srgbClr val="F26B43"/>
          </p15:clr>
        </p15:guide>
        <p15:guide id="41" pos="12408">
          <p15:clr>
            <a:srgbClr val="F26B43"/>
          </p15:clr>
        </p15:guide>
        <p15:guide id="42" pos="12888">
          <p15:clr>
            <a:srgbClr val="F26B43"/>
          </p15:clr>
        </p15:guide>
        <p15:guide id="43" orient="horz" pos="5616">
          <p15:clr>
            <a:srgbClr val="000000"/>
          </p15:clr>
        </p15:guide>
        <p15:guide id="45" orient="horz" pos="6240">
          <p15:clr>
            <a:srgbClr val="000000"/>
          </p15:clr>
        </p15:guide>
        <p15:guide id="47" orient="horz" pos="6888">
          <p15:clr>
            <a:srgbClr val="000000"/>
          </p15:clr>
        </p15:guide>
        <p15:guide id="49" orient="horz" pos="7536">
          <p15:clr>
            <a:srgbClr val="000000"/>
          </p15:clr>
        </p15:guide>
        <p15:guide id="50" pos="1488">
          <p15:clr>
            <a:srgbClr val="000000"/>
          </p15:clr>
        </p15:guide>
        <p15:guide id="51" pos="2712">
          <p15:clr>
            <a:srgbClr val="000000"/>
          </p15:clr>
        </p15:guide>
        <p15:guide id="52" pos="3960">
          <p15:clr>
            <a:srgbClr val="000000"/>
          </p15:clr>
        </p15:guide>
        <p15:guide id="53" pos="5208">
          <p15:clr>
            <a:srgbClr val="000000"/>
          </p15:clr>
        </p15:guide>
        <p15:guide id="54" pos="6456">
          <p15:clr>
            <a:srgbClr val="000000"/>
          </p15:clr>
        </p15:guide>
        <p15:guide id="55" pos="7680">
          <p15:clr>
            <a:srgbClr val="000000"/>
          </p15:clr>
        </p15:guide>
        <p15:guide id="56" pos="8928">
          <p15:clr>
            <a:srgbClr val="000000"/>
          </p15:clr>
        </p15:guide>
        <p15:guide id="57" pos="10176">
          <p15:clr>
            <a:srgbClr val="000000"/>
          </p15:clr>
        </p15:guide>
        <p15:guide id="58" pos="11424">
          <p15:clr>
            <a:srgbClr val="000000"/>
          </p15:clr>
        </p15:guide>
        <p15:guide id="59" pos="12648">
          <p15:clr>
            <a:srgbClr val="000000"/>
          </p15:clr>
        </p15:guide>
        <p15:guide id="60" pos="13896">
          <p15:clr>
            <a:srgbClr val="000000"/>
          </p15:clr>
        </p15:guide>
        <p15:guide id="61" orient="horz" pos="888">
          <p15:clr>
            <a:srgbClr val="F26B43"/>
          </p15:clr>
        </p15:guide>
        <p15:guide id="62" orient="horz" pos="1320">
          <p15:clr>
            <a:srgbClr val="F26B43"/>
          </p15:clr>
        </p15:guide>
        <p15:guide id="63" orient="horz" pos="1536">
          <p15:clr>
            <a:srgbClr val="F26B43"/>
          </p15:clr>
        </p15:guide>
        <p15:guide id="64" orient="horz" pos="1968">
          <p15:clr>
            <a:srgbClr val="F26B43"/>
          </p15:clr>
        </p15:guide>
        <p15:guide id="65" orient="horz" pos="2184">
          <p15:clr>
            <a:srgbClr val="F26B43"/>
          </p15:clr>
        </p15:guide>
        <p15:guide id="66" orient="horz" pos="2616">
          <p15:clr>
            <a:srgbClr val="F26B43"/>
          </p15:clr>
        </p15:guide>
        <p15:guide id="67" orient="horz" pos="2808">
          <p15:clr>
            <a:srgbClr val="F26B43"/>
          </p15:clr>
        </p15:guide>
        <p15:guide id="68" orient="horz" pos="3240">
          <p15:clr>
            <a:srgbClr val="F26B43"/>
          </p15:clr>
        </p15:guide>
        <p15:guide id="69" orient="horz" pos="3456">
          <p15:clr>
            <a:srgbClr val="F26B43"/>
          </p15:clr>
        </p15:guide>
        <p15:guide id="70" orient="horz" pos="3888">
          <p15:clr>
            <a:srgbClr val="F26B43"/>
          </p15:clr>
        </p15:guide>
        <p15:guide id="71" orient="horz" pos="4104">
          <p15:clr>
            <a:srgbClr val="F26B43"/>
          </p15:clr>
        </p15:guide>
        <p15:guide id="72" orient="horz" pos="4536">
          <p15:clr>
            <a:srgbClr val="F26B43"/>
          </p15:clr>
        </p15:guide>
        <p15:guide id="73" orient="horz" pos="4752">
          <p15:clr>
            <a:srgbClr val="F26B43"/>
          </p15:clr>
        </p15:guide>
        <p15:guide id="74" orient="horz" pos="5184">
          <p15:clr>
            <a:srgbClr val="F26B43"/>
          </p15:clr>
        </p15:guide>
        <p15:guide id="75" orient="horz" pos="5400">
          <p15:clr>
            <a:srgbClr val="F26B43"/>
          </p15:clr>
        </p15:guide>
        <p15:guide id="76" orient="horz" pos="5832">
          <p15:clr>
            <a:srgbClr val="F26B43"/>
          </p15:clr>
        </p15:guide>
        <p15:guide id="77" orient="horz" pos="6024">
          <p15:clr>
            <a:srgbClr val="F26B43"/>
          </p15:clr>
        </p15:guide>
        <p15:guide id="78" orient="horz" pos="6456">
          <p15:clr>
            <a:srgbClr val="F26B43"/>
          </p15:clr>
        </p15:guide>
        <p15:guide id="79" orient="horz" pos="6672">
          <p15:clr>
            <a:srgbClr val="F26B43"/>
          </p15:clr>
        </p15:guide>
        <p15:guide id="80" orient="horz" pos="7104">
          <p15:clr>
            <a:srgbClr val="F26B43"/>
          </p15:clr>
        </p15:guide>
        <p15:guide id="81" orient="horz" pos="7320">
          <p15:clr>
            <a:srgbClr val="F26B43"/>
          </p15:clr>
        </p15:guide>
        <p15:guide id="82" orient="horz" pos="7752">
          <p15:clr>
            <a:srgbClr val="F26B43"/>
          </p15:clr>
        </p15:guide>
        <p15:guide id="83" orient="horz" pos="7968">
          <p15:clr>
            <a:srgbClr val="F26B43"/>
          </p15:clr>
        </p15:guide>
        <p15:guide id="85" orient="horz" pos="67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992" y="537176"/>
            <a:ext cx="5586132" cy="3062105"/>
          </a:xfrm>
          <a:prstGeom prst="rect">
            <a:avLst/>
          </a:prstGeom>
          <a:ln w="12700">
            <a:noFill/>
          </a:ln>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6598412" y="624967"/>
            <a:ext cx="17039189" cy="1235077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5">
            <a:extLst>
              <a:ext uri="{FF2B5EF4-FFF2-40B4-BE49-F238E27FC236}">
                <a16:creationId xmlns:a16="http://schemas.microsoft.com/office/drawing/2014/main" id="{8FF537FD-1E60-3241-9232-4C8BFB58C4ED}"/>
              </a:ext>
            </a:extLst>
          </p:cNvPr>
          <p:cNvSpPr>
            <a:spLocks noEditPoints="1"/>
          </p:cNvSpPr>
          <p:nvPr userDrawn="1"/>
        </p:nvSpPr>
        <p:spPr bwMode="auto">
          <a:xfrm>
            <a:off x="727152" y="12909771"/>
            <a:ext cx="2896341" cy="576953"/>
          </a:xfrm>
          <a:custGeom>
            <a:avLst/>
            <a:gdLst>
              <a:gd name="T0" fmla="*/ 2149 w 5691"/>
              <a:gd name="T1" fmla="*/ 917 h 1139"/>
              <a:gd name="T2" fmla="*/ 2493 w 5691"/>
              <a:gd name="T3" fmla="*/ 222 h 1139"/>
              <a:gd name="T4" fmla="*/ 2107 w 5691"/>
              <a:gd name="T5" fmla="*/ 0 h 1139"/>
              <a:gd name="T6" fmla="*/ 1933 w 5691"/>
              <a:gd name="T7" fmla="*/ 917 h 1139"/>
              <a:gd name="T8" fmla="*/ 134 w 5691"/>
              <a:gd name="T9" fmla="*/ 222 h 1139"/>
              <a:gd name="T10" fmla="*/ 260 w 5691"/>
              <a:gd name="T11" fmla="*/ 637 h 1139"/>
              <a:gd name="T12" fmla="*/ 286 w 5691"/>
              <a:gd name="T13" fmla="*/ 376 h 1139"/>
              <a:gd name="T14" fmla="*/ 3178 w 5691"/>
              <a:gd name="T15" fmla="*/ 596 h 1139"/>
              <a:gd name="T16" fmla="*/ 3641 w 5691"/>
              <a:gd name="T17" fmla="*/ 473 h 1139"/>
              <a:gd name="T18" fmla="*/ 3128 w 5691"/>
              <a:gd name="T19" fmla="*/ 863 h 1139"/>
              <a:gd name="T20" fmla="*/ 3044 w 5691"/>
              <a:gd name="T21" fmla="*/ 222 h 1139"/>
              <a:gd name="T22" fmla="*/ 3417 w 5691"/>
              <a:gd name="T23" fmla="*/ 209 h 1139"/>
              <a:gd name="T24" fmla="*/ 887 w 5691"/>
              <a:gd name="T25" fmla="*/ 365 h 1139"/>
              <a:gd name="T26" fmla="*/ 942 w 5691"/>
              <a:gd name="T27" fmla="*/ 572 h 1139"/>
              <a:gd name="T28" fmla="*/ 1075 w 5691"/>
              <a:gd name="T29" fmla="*/ 917 h 1139"/>
              <a:gd name="T30" fmla="*/ 698 w 5691"/>
              <a:gd name="T31" fmla="*/ 932 h 1139"/>
              <a:gd name="T32" fmla="*/ 928 w 5691"/>
              <a:gd name="T33" fmla="*/ 209 h 1139"/>
              <a:gd name="T34" fmla="*/ 4115 w 5691"/>
              <a:gd name="T35" fmla="*/ 440 h 1139"/>
              <a:gd name="T36" fmla="*/ 3935 w 5691"/>
              <a:gd name="T37" fmla="*/ 765 h 1139"/>
              <a:gd name="T38" fmla="*/ 4304 w 5691"/>
              <a:gd name="T39" fmla="*/ 529 h 1139"/>
              <a:gd name="T40" fmla="*/ 4059 w 5691"/>
              <a:gd name="T41" fmla="*/ 783 h 1139"/>
              <a:gd name="T42" fmla="*/ 3799 w 5691"/>
              <a:gd name="T43" fmla="*/ 325 h 1139"/>
              <a:gd name="T44" fmla="*/ 4304 w 5691"/>
              <a:gd name="T45" fmla="*/ 529 h 1139"/>
              <a:gd name="T46" fmla="*/ 4629 w 5691"/>
              <a:gd name="T47" fmla="*/ 931 h 1139"/>
              <a:gd name="T48" fmla="*/ 4687 w 5691"/>
              <a:gd name="T49" fmla="*/ 767 h 1139"/>
              <a:gd name="T50" fmla="*/ 4899 w 5691"/>
              <a:gd name="T51" fmla="*/ 402 h 1139"/>
              <a:gd name="T52" fmla="*/ 5110 w 5691"/>
              <a:gd name="T53" fmla="*/ 500 h 1139"/>
              <a:gd name="T54" fmla="*/ 5110 w 5691"/>
              <a:gd name="T55" fmla="*/ 500 h 1139"/>
              <a:gd name="T56" fmla="*/ 5451 w 5691"/>
              <a:gd name="T57" fmla="*/ 875 h 1139"/>
              <a:gd name="T58" fmla="*/ 5001 w 5691"/>
              <a:gd name="T59" fmla="*/ 345 h 1139"/>
              <a:gd name="T60" fmla="*/ 5481 w 5691"/>
              <a:gd name="T61" fmla="*/ 558 h 1139"/>
              <a:gd name="T62" fmla="*/ 5615 w 5691"/>
              <a:gd name="T63" fmla="*/ 794 h 1139"/>
              <a:gd name="T64" fmla="*/ 5606 w 5691"/>
              <a:gd name="T65" fmla="*/ 832 h 1139"/>
              <a:gd name="T66" fmla="*/ 5642 w 5691"/>
              <a:gd name="T67" fmla="*/ 814 h 1139"/>
              <a:gd name="T68" fmla="*/ 5615 w 5691"/>
              <a:gd name="T69" fmla="*/ 883 h 1139"/>
              <a:gd name="T70" fmla="*/ 5576 w 5691"/>
              <a:gd name="T71" fmla="*/ 883 h 1139"/>
              <a:gd name="T72" fmla="*/ 5615 w 5691"/>
              <a:gd name="T73" fmla="*/ 781 h 1139"/>
              <a:gd name="T74" fmla="*/ 5593 w 5691"/>
              <a:gd name="T75" fmla="*/ 906 h 1139"/>
              <a:gd name="T76" fmla="*/ 5675 w 5691"/>
              <a:gd name="T77" fmla="*/ 831 h 1139"/>
              <a:gd name="T78" fmla="*/ 5608 w 5691"/>
              <a:gd name="T79" fmla="*/ 746 h 1139"/>
              <a:gd name="T80" fmla="*/ 5687 w 5691"/>
              <a:gd name="T81" fmla="*/ 832 h 1139"/>
              <a:gd name="T82" fmla="*/ 1475 w 5691"/>
              <a:gd name="T83" fmla="*/ 931 h 1139"/>
              <a:gd name="T84" fmla="*/ 1533 w 5691"/>
              <a:gd name="T85" fmla="*/ 767 h 1139"/>
              <a:gd name="T86" fmla="*/ 1745 w 5691"/>
              <a:gd name="T87" fmla="*/ 402 h 1139"/>
              <a:gd name="T88" fmla="*/ 2900 w 5691"/>
              <a:gd name="T89" fmla="*/ 687 h 1139"/>
              <a:gd name="T90" fmla="*/ 2380 w 5691"/>
              <a:gd name="T91" fmla="*/ 883 h 1139"/>
              <a:gd name="T92" fmla="*/ 2687 w 5691"/>
              <a:gd name="T93" fmla="*/ 719 h 1139"/>
              <a:gd name="T94" fmla="*/ 2760 w 5691"/>
              <a:gd name="T95" fmla="*/ 209 h 1139"/>
              <a:gd name="T96" fmla="*/ 2750 w 5691"/>
              <a:gd name="T97" fmla="*/ 361 h 1139"/>
              <a:gd name="T98" fmla="*/ 2900 w 5691"/>
              <a:gd name="T99" fmla="*/ 687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91" h="1139">
                <a:moveTo>
                  <a:pt x="1933" y="917"/>
                </a:moveTo>
                <a:cubicBezTo>
                  <a:pt x="2003" y="545"/>
                  <a:pt x="2003" y="545"/>
                  <a:pt x="2003" y="545"/>
                </a:cubicBezTo>
                <a:cubicBezTo>
                  <a:pt x="2149" y="917"/>
                  <a:pt x="2149" y="917"/>
                  <a:pt x="2149" y="917"/>
                </a:cubicBezTo>
                <a:cubicBezTo>
                  <a:pt x="2370" y="917"/>
                  <a:pt x="2370" y="917"/>
                  <a:pt x="2370" y="917"/>
                </a:cubicBezTo>
                <a:cubicBezTo>
                  <a:pt x="2219" y="542"/>
                  <a:pt x="2219" y="542"/>
                  <a:pt x="2219" y="542"/>
                </a:cubicBezTo>
                <a:cubicBezTo>
                  <a:pt x="2493" y="222"/>
                  <a:pt x="2493" y="222"/>
                  <a:pt x="2493" y="222"/>
                </a:cubicBezTo>
                <a:cubicBezTo>
                  <a:pt x="2269" y="222"/>
                  <a:pt x="2269" y="222"/>
                  <a:pt x="2269" y="222"/>
                </a:cubicBezTo>
                <a:cubicBezTo>
                  <a:pt x="2005" y="538"/>
                  <a:pt x="2005" y="538"/>
                  <a:pt x="2005" y="538"/>
                </a:cubicBezTo>
                <a:cubicBezTo>
                  <a:pt x="2107" y="0"/>
                  <a:pt x="2107" y="0"/>
                  <a:pt x="2107" y="0"/>
                </a:cubicBezTo>
                <a:cubicBezTo>
                  <a:pt x="1903" y="0"/>
                  <a:pt x="1903" y="0"/>
                  <a:pt x="1903" y="0"/>
                </a:cubicBezTo>
                <a:cubicBezTo>
                  <a:pt x="1729" y="917"/>
                  <a:pt x="1729" y="917"/>
                  <a:pt x="1729" y="917"/>
                </a:cubicBezTo>
                <a:lnTo>
                  <a:pt x="1933" y="917"/>
                </a:lnTo>
                <a:close/>
                <a:moveTo>
                  <a:pt x="286" y="376"/>
                </a:moveTo>
                <a:cubicBezTo>
                  <a:pt x="315" y="222"/>
                  <a:pt x="315" y="222"/>
                  <a:pt x="315" y="222"/>
                </a:cubicBezTo>
                <a:cubicBezTo>
                  <a:pt x="134" y="222"/>
                  <a:pt x="134" y="222"/>
                  <a:pt x="134" y="222"/>
                </a:cubicBezTo>
                <a:cubicBezTo>
                  <a:pt x="0" y="929"/>
                  <a:pt x="0" y="929"/>
                  <a:pt x="0" y="929"/>
                </a:cubicBezTo>
                <a:cubicBezTo>
                  <a:pt x="205" y="929"/>
                  <a:pt x="205" y="929"/>
                  <a:pt x="205" y="929"/>
                </a:cubicBezTo>
                <a:cubicBezTo>
                  <a:pt x="260" y="637"/>
                  <a:pt x="260" y="637"/>
                  <a:pt x="260" y="637"/>
                </a:cubicBezTo>
                <a:cubicBezTo>
                  <a:pt x="293" y="465"/>
                  <a:pt x="392" y="397"/>
                  <a:pt x="532" y="418"/>
                </a:cubicBezTo>
                <a:cubicBezTo>
                  <a:pt x="572" y="207"/>
                  <a:pt x="572" y="207"/>
                  <a:pt x="572" y="207"/>
                </a:cubicBezTo>
                <a:cubicBezTo>
                  <a:pt x="446" y="196"/>
                  <a:pt x="333" y="268"/>
                  <a:pt x="286" y="376"/>
                </a:cubicBezTo>
                <a:moveTo>
                  <a:pt x="3427" y="488"/>
                </a:moveTo>
                <a:cubicBezTo>
                  <a:pt x="3427" y="455"/>
                  <a:pt x="3419" y="376"/>
                  <a:pt x="3344" y="376"/>
                </a:cubicBezTo>
                <a:cubicBezTo>
                  <a:pt x="3268" y="376"/>
                  <a:pt x="3203" y="463"/>
                  <a:pt x="3178" y="596"/>
                </a:cubicBezTo>
                <a:cubicBezTo>
                  <a:pt x="3169" y="641"/>
                  <a:pt x="3145" y="776"/>
                  <a:pt x="3240" y="776"/>
                </a:cubicBezTo>
                <a:cubicBezTo>
                  <a:pt x="3348" y="776"/>
                  <a:pt x="3427" y="623"/>
                  <a:pt x="3427" y="488"/>
                </a:cubicBezTo>
                <a:moveTo>
                  <a:pt x="3641" y="473"/>
                </a:moveTo>
                <a:cubicBezTo>
                  <a:pt x="3641" y="641"/>
                  <a:pt x="3560" y="814"/>
                  <a:pt x="3414" y="891"/>
                </a:cubicBezTo>
                <a:cubicBezTo>
                  <a:pt x="3360" y="920"/>
                  <a:pt x="3309" y="932"/>
                  <a:pt x="3265" y="932"/>
                </a:cubicBezTo>
                <a:cubicBezTo>
                  <a:pt x="3192" y="932"/>
                  <a:pt x="3151" y="905"/>
                  <a:pt x="3128" y="863"/>
                </a:cubicBezTo>
                <a:cubicBezTo>
                  <a:pt x="3075" y="1139"/>
                  <a:pt x="3075" y="1139"/>
                  <a:pt x="3075" y="1139"/>
                </a:cubicBezTo>
                <a:cubicBezTo>
                  <a:pt x="2870" y="1139"/>
                  <a:pt x="2870" y="1139"/>
                  <a:pt x="2870" y="1139"/>
                </a:cubicBezTo>
                <a:cubicBezTo>
                  <a:pt x="3044" y="222"/>
                  <a:pt x="3044" y="222"/>
                  <a:pt x="3044" y="222"/>
                </a:cubicBezTo>
                <a:cubicBezTo>
                  <a:pt x="3225" y="222"/>
                  <a:pt x="3225" y="222"/>
                  <a:pt x="3225" y="222"/>
                </a:cubicBezTo>
                <a:cubicBezTo>
                  <a:pt x="3204" y="333"/>
                  <a:pt x="3204" y="333"/>
                  <a:pt x="3204" y="333"/>
                </a:cubicBezTo>
                <a:cubicBezTo>
                  <a:pt x="3255" y="259"/>
                  <a:pt x="3331" y="209"/>
                  <a:pt x="3417" y="209"/>
                </a:cubicBezTo>
                <a:cubicBezTo>
                  <a:pt x="3552" y="209"/>
                  <a:pt x="3641" y="312"/>
                  <a:pt x="3641" y="473"/>
                </a:cubicBezTo>
                <a:moveTo>
                  <a:pt x="961" y="440"/>
                </a:moveTo>
                <a:cubicBezTo>
                  <a:pt x="958" y="391"/>
                  <a:pt x="933" y="365"/>
                  <a:pt x="887" y="365"/>
                </a:cubicBezTo>
                <a:cubicBezTo>
                  <a:pt x="791" y="365"/>
                  <a:pt x="707" y="532"/>
                  <a:pt x="707" y="647"/>
                </a:cubicBezTo>
                <a:cubicBezTo>
                  <a:pt x="707" y="720"/>
                  <a:pt x="734" y="765"/>
                  <a:pt x="780" y="765"/>
                </a:cubicBezTo>
                <a:cubicBezTo>
                  <a:pt x="855" y="765"/>
                  <a:pt x="920" y="687"/>
                  <a:pt x="942" y="572"/>
                </a:cubicBezTo>
                <a:cubicBezTo>
                  <a:pt x="949" y="534"/>
                  <a:pt x="962" y="470"/>
                  <a:pt x="961" y="440"/>
                </a:cubicBezTo>
                <a:moveTo>
                  <a:pt x="1149" y="529"/>
                </a:moveTo>
                <a:cubicBezTo>
                  <a:pt x="1075" y="917"/>
                  <a:pt x="1075" y="917"/>
                  <a:pt x="1075" y="917"/>
                </a:cubicBezTo>
                <a:cubicBezTo>
                  <a:pt x="879" y="917"/>
                  <a:pt x="879" y="917"/>
                  <a:pt x="879" y="917"/>
                </a:cubicBezTo>
                <a:cubicBezTo>
                  <a:pt x="905" y="783"/>
                  <a:pt x="905" y="783"/>
                  <a:pt x="905" y="783"/>
                </a:cubicBezTo>
                <a:cubicBezTo>
                  <a:pt x="877" y="866"/>
                  <a:pt x="810" y="932"/>
                  <a:pt x="698" y="932"/>
                </a:cubicBezTo>
                <a:cubicBezTo>
                  <a:pt x="561" y="932"/>
                  <a:pt x="500" y="811"/>
                  <a:pt x="500" y="690"/>
                </a:cubicBezTo>
                <a:cubicBezTo>
                  <a:pt x="499" y="552"/>
                  <a:pt x="554" y="416"/>
                  <a:pt x="644" y="325"/>
                </a:cubicBezTo>
                <a:cubicBezTo>
                  <a:pt x="720" y="249"/>
                  <a:pt x="818" y="209"/>
                  <a:pt x="928" y="209"/>
                </a:cubicBezTo>
                <a:cubicBezTo>
                  <a:pt x="1011" y="209"/>
                  <a:pt x="1073" y="233"/>
                  <a:pt x="1111" y="280"/>
                </a:cubicBezTo>
                <a:cubicBezTo>
                  <a:pt x="1168" y="350"/>
                  <a:pt x="1164" y="454"/>
                  <a:pt x="1149" y="529"/>
                </a:cubicBezTo>
                <a:moveTo>
                  <a:pt x="4115" y="440"/>
                </a:moveTo>
                <a:cubicBezTo>
                  <a:pt x="4113" y="391"/>
                  <a:pt x="4087" y="365"/>
                  <a:pt x="4042" y="365"/>
                </a:cubicBezTo>
                <a:cubicBezTo>
                  <a:pt x="3945" y="365"/>
                  <a:pt x="3861" y="532"/>
                  <a:pt x="3862" y="647"/>
                </a:cubicBezTo>
                <a:cubicBezTo>
                  <a:pt x="3862" y="720"/>
                  <a:pt x="3888" y="765"/>
                  <a:pt x="3935" y="765"/>
                </a:cubicBezTo>
                <a:cubicBezTo>
                  <a:pt x="4010" y="765"/>
                  <a:pt x="4074" y="687"/>
                  <a:pt x="4096" y="572"/>
                </a:cubicBezTo>
                <a:cubicBezTo>
                  <a:pt x="4104" y="534"/>
                  <a:pt x="4117" y="470"/>
                  <a:pt x="4115" y="440"/>
                </a:cubicBezTo>
                <a:moveTo>
                  <a:pt x="4304" y="529"/>
                </a:moveTo>
                <a:cubicBezTo>
                  <a:pt x="4230" y="917"/>
                  <a:pt x="4230" y="917"/>
                  <a:pt x="4230" y="917"/>
                </a:cubicBezTo>
                <a:cubicBezTo>
                  <a:pt x="4034" y="917"/>
                  <a:pt x="4034" y="917"/>
                  <a:pt x="4034" y="917"/>
                </a:cubicBezTo>
                <a:cubicBezTo>
                  <a:pt x="4059" y="783"/>
                  <a:pt x="4059" y="783"/>
                  <a:pt x="4059" y="783"/>
                </a:cubicBezTo>
                <a:cubicBezTo>
                  <a:pt x="4032" y="866"/>
                  <a:pt x="3965" y="932"/>
                  <a:pt x="3852" y="932"/>
                </a:cubicBezTo>
                <a:cubicBezTo>
                  <a:pt x="3716" y="932"/>
                  <a:pt x="3654" y="811"/>
                  <a:pt x="3654" y="690"/>
                </a:cubicBezTo>
                <a:cubicBezTo>
                  <a:pt x="3654" y="552"/>
                  <a:pt x="3708" y="416"/>
                  <a:pt x="3799" y="325"/>
                </a:cubicBezTo>
                <a:cubicBezTo>
                  <a:pt x="3875" y="249"/>
                  <a:pt x="3973" y="209"/>
                  <a:pt x="4082" y="209"/>
                </a:cubicBezTo>
                <a:cubicBezTo>
                  <a:pt x="4166" y="209"/>
                  <a:pt x="4227" y="233"/>
                  <a:pt x="4266" y="280"/>
                </a:cubicBezTo>
                <a:cubicBezTo>
                  <a:pt x="4323" y="350"/>
                  <a:pt x="4318" y="454"/>
                  <a:pt x="4304" y="529"/>
                </a:cubicBezTo>
                <a:moveTo>
                  <a:pt x="4789" y="210"/>
                </a:moveTo>
                <a:cubicBezTo>
                  <a:pt x="4532" y="210"/>
                  <a:pt x="4338" y="398"/>
                  <a:pt x="4338" y="648"/>
                </a:cubicBezTo>
                <a:cubicBezTo>
                  <a:pt x="4338" y="820"/>
                  <a:pt x="4452" y="931"/>
                  <a:pt x="4629" y="931"/>
                </a:cubicBezTo>
                <a:cubicBezTo>
                  <a:pt x="4705" y="931"/>
                  <a:pt x="4779" y="917"/>
                  <a:pt x="4827" y="894"/>
                </a:cubicBezTo>
                <a:cubicBezTo>
                  <a:pt x="4859" y="722"/>
                  <a:pt x="4859" y="722"/>
                  <a:pt x="4859" y="722"/>
                </a:cubicBezTo>
                <a:cubicBezTo>
                  <a:pt x="4796" y="754"/>
                  <a:pt x="4746" y="767"/>
                  <a:pt x="4687" y="767"/>
                </a:cubicBezTo>
                <a:cubicBezTo>
                  <a:pt x="4622" y="767"/>
                  <a:pt x="4553" y="729"/>
                  <a:pt x="4553" y="625"/>
                </a:cubicBezTo>
                <a:cubicBezTo>
                  <a:pt x="4553" y="502"/>
                  <a:pt x="4640" y="375"/>
                  <a:pt x="4786" y="375"/>
                </a:cubicBezTo>
                <a:cubicBezTo>
                  <a:pt x="4830" y="375"/>
                  <a:pt x="4867" y="384"/>
                  <a:pt x="4899" y="402"/>
                </a:cubicBezTo>
                <a:cubicBezTo>
                  <a:pt x="4931" y="235"/>
                  <a:pt x="4931" y="235"/>
                  <a:pt x="4931" y="235"/>
                </a:cubicBezTo>
                <a:cubicBezTo>
                  <a:pt x="4894" y="220"/>
                  <a:pt x="4841" y="210"/>
                  <a:pt x="4789" y="210"/>
                </a:cubicBezTo>
                <a:moveTo>
                  <a:pt x="5110" y="500"/>
                </a:moveTo>
                <a:cubicBezTo>
                  <a:pt x="5230" y="501"/>
                  <a:pt x="5298" y="489"/>
                  <a:pt x="5328" y="459"/>
                </a:cubicBezTo>
                <a:cubicBezTo>
                  <a:pt x="5360" y="427"/>
                  <a:pt x="5350" y="359"/>
                  <a:pt x="5271" y="359"/>
                </a:cubicBezTo>
                <a:cubicBezTo>
                  <a:pt x="5182" y="359"/>
                  <a:pt x="5125" y="432"/>
                  <a:pt x="5110" y="500"/>
                </a:cubicBezTo>
                <a:moveTo>
                  <a:pt x="5242" y="771"/>
                </a:moveTo>
                <a:cubicBezTo>
                  <a:pt x="5328" y="771"/>
                  <a:pt x="5403" y="750"/>
                  <a:pt x="5484" y="703"/>
                </a:cubicBezTo>
                <a:cubicBezTo>
                  <a:pt x="5451" y="875"/>
                  <a:pt x="5451" y="875"/>
                  <a:pt x="5451" y="875"/>
                </a:cubicBezTo>
                <a:cubicBezTo>
                  <a:pt x="5353" y="925"/>
                  <a:pt x="5238" y="931"/>
                  <a:pt x="5193" y="931"/>
                </a:cubicBezTo>
                <a:cubicBezTo>
                  <a:pt x="5002" y="931"/>
                  <a:pt x="4893" y="825"/>
                  <a:pt x="4893" y="639"/>
                </a:cubicBezTo>
                <a:cubicBezTo>
                  <a:pt x="4893" y="532"/>
                  <a:pt x="4932" y="425"/>
                  <a:pt x="5001" y="345"/>
                </a:cubicBezTo>
                <a:cubicBezTo>
                  <a:pt x="5076" y="257"/>
                  <a:pt x="5181" y="209"/>
                  <a:pt x="5296" y="209"/>
                </a:cubicBezTo>
                <a:cubicBezTo>
                  <a:pt x="5441" y="209"/>
                  <a:pt x="5537" y="293"/>
                  <a:pt x="5537" y="418"/>
                </a:cubicBezTo>
                <a:cubicBezTo>
                  <a:pt x="5537" y="475"/>
                  <a:pt x="5518" y="522"/>
                  <a:pt x="5481" y="558"/>
                </a:cubicBezTo>
                <a:cubicBezTo>
                  <a:pt x="5412" y="626"/>
                  <a:pt x="5242" y="663"/>
                  <a:pt x="5087" y="633"/>
                </a:cubicBezTo>
                <a:cubicBezTo>
                  <a:pt x="5080" y="720"/>
                  <a:pt x="5146" y="771"/>
                  <a:pt x="5242" y="771"/>
                </a:cubicBezTo>
                <a:moveTo>
                  <a:pt x="5615" y="794"/>
                </a:moveTo>
                <a:cubicBezTo>
                  <a:pt x="5592" y="794"/>
                  <a:pt x="5592" y="794"/>
                  <a:pt x="5592" y="794"/>
                </a:cubicBezTo>
                <a:cubicBezTo>
                  <a:pt x="5585" y="832"/>
                  <a:pt x="5585" y="832"/>
                  <a:pt x="5585" y="832"/>
                </a:cubicBezTo>
                <a:cubicBezTo>
                  <a:pt x="5606" y="832"/>
                  <a:pt x="5606" y="832"/>
                  <a:pt x="5606" y="832"/>
                </a:cubicBezTo>
                <a:cubicBezTo>
                  <a:pt x="5617" y="832"/>
                  <a:pt x="5628" y="822"/>
                  <a:pt x="5630" y="812"/>
                </a:cubicBezTo>
                <a:cubicBezTo>
                  <a:pt x="5632" y="802"/>
                  <a:pt x="5625" y="794"/>
                  <a:pt x="5615" y="794"/>
                </a:cubicBezTo>
                <a:moveTo>
                  <a:pt x="5642" y="814"/>
                </a:moveTo>
                <a:cubicBezTo>
                  <a:pt x="5639" y="828"/>
                  <a:pt x="5628" y="839"/>
                  <a:pt x="5615" y="843"/>
                </a:cubicBezTo>
                <a:cubicBezTo>
                  <a:pt x="5629" y="883"/>
                  <a:pt x="5629" y="883"/>
                  <a:pt x="5629" y="883"/>
                </a:cubicBezTo>
                <a:cubicBezTo>
                  <a:pt x="5615" y="883"/>
                  <a:pt x="5615" y="883"/>
                  <a:pt x="5615" y="883"/>
                </a:cubicBezTo>
                <a:cubicBezTo>
                  <a:pt x="5602" y="844"/>
                  <a:pt x="5602" y="844"/>
                  <a:pt x="5602" y="844"/>
                </a:cubicBezTo>
                <a:cubicBezTo>
                  <a:pt x="5583" y="844"/>
                  <a:pt x="5583" y="844"/>
                  <a:pt x="5583" y="844"/>
                </a:cubicBezTo>
                <a:cubicBezTo>
                  <a:pt x="5576" y="883"/>
                  <a:pt x="5576" y="883"/>
                  <a:pt x="5576" y="883"/>
                </a:cubicBezTo>
                <a:cubicBezTo>
                  <a:pt x="5563" y="883"/>
                  <a:pt x="5563" y="883"/>
                  <a:pt x="5563" y="883"/>
                </a:cubicBezTo>
                <a:cubicBezTo>
                  <a:pt x="5582" y="781"/>
                  <a:pt x="5582" y="781"/>
                  <a:pt x="5582" y="781"/>
                </a:cubicBezTo>
                <a:cubicBezTo>
                  <a:pt x="5615" y="781"/>
                  <a:pt x="5615" y="781"/>
                  <a:pt x="5615" y="781"/>
                </a:cubicBezTo>
                <a:cubicBezTo>
                  <a:pt x="5633" y="781"/>
                  <a:pt x="5645" y="796"/>
                  <a:pt x="5642" y="814"/>
                </a:cubicBezTo>
                <a:moveTo>
                  <a:pt x="5675" y="831"/>
                </a:moveTo>
                <a:cubicBezTo>
                  <a:pt x="5671" y="872"/>
                  <a:pt x="5634" y="906"/>
                  <a:pt x="5593" y="906"/>
                </a:cubicBezTo>
                <a:cubicBezTo>
                  <a:pt x="5553" y="906"/>
                  <a:pt x="5523" y="874"/>
                  <a:pt x="5527" y="833"/>
                </a:cubicBezTo>
                <a:cubicBezTo>
                  <a:pt x="5531" y="792"/>
                  <a:pt x="5567" y="759"/>
                  <a:pt x="5608" y="759"/>
                </a:cubicBezTo>
                <a:cubicBezTo>
                  <a:pt x="5649" y="759"/>
                  <a:pt x="5678" y="791"/>
                  <a:pt x="5675" y="831"/>
                </a:cubicBezTo>
                <a:moveTo>
                  <a:pt x="5687" y="832"/>
                </a:moveTo>
                <a:cubicBezTo>
                  <a:pt x="5687" y="832"/>
                  <a:pt x="5687" y="832"/>
                  <a:pt x="5687" y="832"/>
                </a:cubicBezTo>
                <a:cubicBezTo>
                  <a:pt x="5691" y="785"/>
                  <a:pt x="5656" y="746"/>
                  <a:pt x="5608" y="746"/>
                </a:cubicBezTo>
                <a:cubicBezTo>
                  <a:pt x="5561" y="746"/>
                  <a:pt x="5519" y="785"/>
                  <a:pt x="5515" y="832"/>
                </a:cubicBezTo>
                <a:cubicBezTo>
                  <a:pt x="5510" y="880"/>
                  <a:pt x="5545" y="919"/>
                  <a:pt x="5593" y="919"/>
                </a:cubicBezTo>
                <a:cubicBezTo>
                  <a:pt x="5641" y="919"/>
                  <a:pt x="5683" y="880"/>
                  <a:pt x="5687" y="832"/>
                </a:cubicBezTo>
                <a:moveTo>
                  <a:pt x="1634" y="210"/>
                </a:moveTo>
                <a:cubicBezTo>
                  <a:pt x="1377" y="210"/>
                  <a:pt x="1183" y="398"/>
                  <a:pt x="1183" y="648"/>
                </a:cubicBezTo>
                <a:cubicBezTo>
                  <a:pt x="1183" y="820"/>
                  <a:pt x="1298" y="931"/>
                  <a:pt x="1475" y="931"/>
                </a:cubicBezTo>
                <a:cubicBezTo>
                  <a:pt x="1551" y="931"/>
                  <a:pt x="1624" y="917"/>
                  <a:pt x="1672" y="894"/>
                </a:cubicBezTo>
                <a:cubicBezTo>
                  <a:pt x="1704" y="722"/>
                  <a:pt x="1704" y="722"/>
                  <a:pt x="1704" y="722"/>
                </a:cubicBezTo>
                <a:cubicBezTo>
                  <a:pt x="1641" y="754"/>
                  <a:pt x="1591" y="767"/>
                  <a:pt x="1533" y="767"/>
                </a:cubicBezTo>
                <a:cubicBezTo>
                  <a:pt x="1468" y="767"/>
                  <a:pt x="1398" y="729"/>
                  <a:pt x="1398" y="625"/>
                </a:cubicBezTo>
                <a:cubicBezTo>
                  <a:pt x="1398" y="502"/>
                  <a:pt x="1485" y="375"/>
                  <a:pt x="1631" y="375"/>
                </a:cubicBezTo>
                <a:cubicBezTo>
                  <a:pt x="1676" y="375"/>
                  <a:pt x="1713" y="384"/>
                  <a:pt x="1745" y="402"/>
                </a:cubicBezTo>
                <a:cubicBezTo>
                  <a:pt x="1777" y="235"/>
                  <a:pt x="1777" y="235"/>
                  <a:pt x="1777" y="235"/>
                </a:cubicBezTo>
                <a:cubicBezTo>
                  <a:pt x="1740" y="220"/>
                  <a:pt x="1687" y="210"/>
                  <a:pt x="1634" y="210"/>
                </a:cubicBezTo>
                <a:moveTo>
                  <a:pt x="2900" y="687"/>
                </a:moveTo>
                <a:cubicBezTo>
                  <a:pt x="2900" y="751"/>
                  <a:pt x="2879" y="804"/>
                  <a:pt x="2837" y="846"/>
                </a:cubicBezTo>
                <a:cubicBezTo>
                  <a:pt x="2781" y="901"/>
                  <a:pt x="2691" y="932"/>
                  <a:pt x="2582" y="931"/>
                </a:cubicBezTo>
                <a:cubicBezTo>
                  <a:pt x="2504" y="930"/>
                  <a:pt x="2425" y="910"/>
                  <a:pt x="2380" y="883"/>
                </a:cubicBezTo>
                <a:cubicBezTo>
                  <a:pt x="2410" y="727"/>
                  <a:pt x="2410" y="727"/>
                  <a:pt x="2410" y="727"/>
                </a:cubicBezTo>
                <a:cubicBezTo>
                  <a:pt x="2457" y="753"/>
                  <a:pt x="2540" y="781"/>
                  <a:pt x="2602" y="781"/>
                </a:cubicBezTo>
                <a:cubicBezTo>
                  <a:pt x="2652" y="781"/>
                  <a:pt x="2687" y="757"/>
                  <a:pt x="2687" y="719"/>
                </a:cubicBezTo>
                <a:cubicBezTo>
                  <a:pt x="2687" y="685"/>
                  <a:pt x="2663" y="662"/>
                  <a:pt x="2601" y="632"/>
                </a:cubicBezTo>
                <a:cubicBezTo>
                  <a:pt x="2504" y="583"/>
                  <a:pt x="2455" y="521"/>
                  <a:pt x="2455" y="449"/>
                </a:cubicBezTo>
                <a:cubicBezTo>
                  <a:pt x="2455" y="306"/>
                  <a:pt x="2577" y="209"/>
                  <a:pt x="2760" y="209"/>
                </a:cubicBezTo>
                <a:cubicBezTo>
                  <a:pt x="2856" y="209"/>
                  <a:pt x="2919" y="232"/>
                  <a:pt x="2954" y="254"/>
                </a:cubicBezTo>
                <a:cubicBezTo>
                  <a:pt x="2924" y="410"/>
                  <a:pt x="2924" y="410"/>
                  <a:pt x="2924" y="410"/>
                </a:cubicBezTo>
                <a:cubicBezTo>
                  <a:pt x="2897" y="390"/>
                  <a:pt x="2827" y="361"/>
                  <a:pt x="2750" y="361"/>
                </a:cubicBezTo>
                <a:cubicBezTo>
                  <a:pt x="2697" y="361"/>
                  <a:pt x="2662" y="383"/>
                  <a:pt x="2662" y="420"/>
                </a:cubicBezTo>
                <a:cubicBezTo>
                  <a:pt x="2662" y="447"/>
                  <a:pt x="2688" y="471"/>
                  <a:pt x="2745" y="498"/>
                </a:cubicBezTo>
                <a:cubicBezTo>
                  <a:pt x="2818" y="535"/>
                  <a:pt x="2900" y="589"/>
                  <a:pt x="2900" y="68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60729728"/>
      </p:ext>
    </p:extLst>
  </p:cSld>
  <p:clrMap bg1="lt1" tx1="dk1" bg2="lt2" tx2="dk2" accent1="accent1" accent2="accent2" accent3="accent3" accent4="accent4" accent5="accent5" accent6="accent6" hlink="hlink" folHlink="folHlink"/>
  <p:sldLayoutIdLst>
    <p:sldLayoutId id="2147483748" r:id="rId1"/>
    <p:sldLayoutId id="2147483754" r:id="rId2"/>
    <p:sldLayoutId id="2147483749" r:id="rId3"/>
    <p:sldLayoutId id="2147483755" r:id="rId4"/>
    <p:sldLayoutId id="2147483750" r:id="rId5"/>
    <p:sldLayoutId id="2147483751" r:id="rId6"/>
    <p:sldLayoutId id="2147483752" r:id="rId7"/>
    <p:sldLayoutId id="2147483753" r:id="rId8"/>
    <p:sldLayoutId id="2147483771" r:id="rId9"/>
    <p:sldLayoutId id="2147483772" r:id="rId10"/>
    <p:sldLayoutId id="21474839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828800" rtl="0" eaLnBrk="1" fontAlgn="base" latinLnBrk="0" hangingPunct="1">
        <a:lnSpc>
          <a:spcPct val="110000"/>
        </a:lnSpc>
        <a:spcBef>
          <a:spcPct val="0"/>
        </a:spcBef>
        <a:buNone/>
        <a:defRPr sz="5250" kern="1200">
          <a:ln w="9525">
            <a:noFill/>
          </a:ln>
          <a:solidFill>
            <a:schemeClr val="tx2"/>
          </a:solidFill>
          <a:latin typeface="+mj-lt"/>
          <a:ea typeface="+mj-ea"/>
          <a:cs typeface="+mj-cs"/>
        </a:defRPr>
      </a:lvl1pPr>
    </p:titleStyle>
    <p:bodyStyle>
      <a:lvl1pPr marL="0" indent="0" algn="l" defTabSz="1828800" rtl="0" eaLnBrk="1" latinLnBrk="0" hangingPunct="1">
        <a:lnSpc>
          <a:spcPct val="100000"/>
        </a:lnSpc>
        <a:spcBef>
          <a:spcPts val="0"/>
        </a:spcBef>
        <a:spcAft>
          <a:spcPts val="3000"/>
        </a:spcAft>
        <a:buFont typeface="Arial" panose="020B0604020202020204" pitchFamily="34" charset="0"/>
        <a:buNone/>
        <a:defRPr sz="3000" kern="1200">
          <a:solidFill>
            <a:schemeClr val="tx1"/>
          </a:solidFill>
          <a:latin typeface="+mn-lt"/>
          <a:ea typeface="+mn-ea"/>
          <a:cs typeface="+mn-cs"/>
        </a:defRPr>
      </a:lvl1pPr>
      <a:lvl2pPr marL="1133856" indent="-566928" algn="l" defTabSz="1828800" rtl="0" eaLnBrk="1" latinLnBrk="0" hangingPunct="1">
        <a:lnSpc>
          <a:spcPct val="100000"/>
        </a:lnSpc>
        <a:spcBef>
          <a:spcPts val="0"/>
        </a:spcBef>
        <a:spcAft>
          <a:spcPts val="3000"/>
        </a:spcAft>
        <a:buFont typeface="Arial" panose="020B0604020202020204" pitchFamily="34" charset="0"/>
        <a:buChar char="•"/>
        <a:defRPr sz="3000" kern="1200">
          <a:solidFill>
            <a:schemeClr val="tx1"/>
          </a:solidFill>
          <a:latin typeface="+mn-lt"/>
          <a:ea typeface="+mn-ea"/>
          <a:cs typeface="+mn-cs"/>
        </a:defRPr>
      </a:lvl2pPr>
      <a:lvl3pPr marL="1700784" indent="-566928" algn="l" defTabSz="1828800" rtl="0" eaLnBrk="1" latinLnBrk="0" hangingPunct="1">
        <a:lnSpc>
          <a:spcPct val="100000"/>
        </a:lnSpc>
        <a:spcBef>
          <a:spcPts val="0"/>
        </a:spcBef>
        <a:spcAft>
          <a:spcPts val="3000"/>
        </a:spcAft>
        <a:buFont typeface="Arial" panose="020B0604020202020204" pitchFamily="34" charset="0"/>
        <a:buChar char="•"/>
        <a:defRPr sz="3000" kern="1200">
          <a:solidFill>
            <a:schemeClr val="tx1"/>
          </a:solidFill>
          <a:latin typeface="+mn-lt"/>
          <a:ea typeface="+mn-ea"/>
          <a:cs typeface="+mn-cs"/>
        </a:defRPr>
      </a:lvl3pPr>
      <a:lvl4pPr marL="2267712" indent="-566928" algn="l" defTabSz="1828800" rtl="0" eaLnBrk="1" latinLnBrk="0" hangingPunct="1">
        <a:lnSpc>
          <a:spcPct val="100000"/>
        </a:lnSpc>
        <a:spcBef>
          <a:spcPts val="0"/>
        </a:spcBef>
        <a:spcAft>
          <a:spcPts val="3000"/>
        </a:spcAft>
        <a:buFont typeface="Arial" panose="020B0604020202020204" pitchFamily="34" charset="0"/>
        <a:buChar char="•"/>
        <a:defRPr sz="3000" kern="1200">
          <a:solidFill>
            <a:schemeClr val="tx1"/>
          </a:solidFill>
          <a:latin typeface="+mn-lt"/>
          <a:ea typeface="+mn-ea"/>
          <a:cs typeface="+mn-cs"/>
        </a:defRPr>
      </a:lvl4pPr>
      <a:lvl5pPr marL="2834640" indent="-566928" algn="l" defTabSz="1828800" rtl="0" eaLnBrk="1" latinLnBrk="0" hangingPunct="1">
        <a:lnSpc>
          <a:spcPct val="100000"/>
        </a:lnSpc>
        <a:spcBef>
          <a:spcPts val="0"/>
        </a:spcBef>
        <a:spcAft>
          <a:spcPts val="3000"/>
        </a:spcAft>
        <a:buFont typeface="Arial" panose="020B0604020202020204" pitchFamily="34" charset="0"/>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424">
          <p15:clr>
            <a:srgbClr val="F26B43"/>
          </p15:clr>
        </p15:guide>
        <p15:guide id="3" pos="456" userDrawn="1">
          <p15:clr>
            <a:srgbClr val="000000"/>
          </p15:clr>
        </p15:guide>
        <p15:guide id="4" pos="14904" userDrawn="1">
          <p15:clr>
            <a:srgbClr val="000000"/>
          </p15:clr>
        </p15:guide>
        <p15:guide id="5" orient="horz" pos="456" userDrawn="1">
          <p15:clr>
            <a:srgbClr val="000000"/>
          </p15:clr>
        </p15:guide>
        <p15:guide id="7" orient="horz" pos="1752" userDrawn="1">
          <p15:clr>
            <a:srgbClr val="000000"/>
          </p15:clr>
        </p15:guide>
        <p15:guide id="8" orient="horz" pos="2400" userDrawn="1">
          <p15:clr>
            <a:srgbClr val="000000"/>
          </p15:clr>
        </p15:guide>
        <p15:guide id="10" orient="horz" pos="3024" userDrawn="1">
          <p15:clr>
            <a:srgbClr val="000000"/>
          </p15:clr>
        </p15:guide>
        <p15:guide id="11" orient="horz" pos="4320" userDrawn="1">
          <p15:clr>
            <a:srgbClr val="000000"/>
          </p15:clr>
        </p15:guide>
        <p15:guide id="12" orient="horz" pos="3672" userDrawn="1">
          <p15:clr>
            <a:srgbClr val="000000"/>
          </p15:clr>
        </p15:guide>
        <p15:guide id="14" orient="horz" pos="8184" userDrawn="1">
          <p15:clr>
            <a:srgbClr val="000000"/>
          </p15:clr>
        </p15:guide>
        <p15:guide id="16" pos="4968">
          <p15:clr>
            <a:srgbClr val="F26B43"/>
          </p15:clr>
        </p15:guide>
        <p15:guide id="17" pos="2472">
          <p15:clr>
            <a:srgbClr val="F26B43"/>
          </p15:clr>
        </p15:guide>
        <p15:guide id="18" pos="2952">
          <p15:clr>
            <a:srgbClr val="F26B43"/>
          </p15:clr>
        </p15:guide>
        <p15:guide id="19" pos="11640">
          <p15:clr>
            <a:srgbClr val="F26B43"/>
          </p15:clr>
        </p15:guide>
        <p15:guide id="20" pos="7440">
          <p15:clr>
            <a:srgbClr val="F26B43"/>
          </p15:clr>
        </p15:guide>
        <p15:guide id="21" pos="7920">
          <p15:clr>
            <a:srgbClr val="F26B43"/>
          </p15:clr>
        </p15:guide>
        <p15:guide id="22" pos="11184">
          <p15:clr>
            <a:srgbClr val="F26B43"/>
          </p15:clr>
        </p15:guide>
        <p15:guide id="24" orient="horz" pos="1104" userDrawn="1">
          <p15:clr>
            <a:srgbClr val="000000"/>
          </p15:clr>
        </p15:guide>
        <p15:guide id="26" pos="1248">
          <p15:clr>
            <a:srgbClr val="F26B43"/>
          </p15:clr>
        </p15:guide>
        <p15:guide id="27" pos="1704">
          <p15:clr>
            <a:srgbClr val="F26B43"/>
          </p15:clr>
        </p15:guide>
        <p15:guide id="28" pos="8688">
          <p15:clr>
            <a:srgbClr val="F26B43"/>
          </p15:clr>
        </p15:guide>
        <p15:guide id="29" pos="9144">
          <p15:clr>
            <a:srgbClr val="F26B43"/>
          </p15:clr>
        </p15:guide>
        <p15:guide id="30" pos="13656">
          <p15:clr>
            <a:srgbClr val="F26B43"/>
          </p15:clr>
        </p15:guide>
        <p15:guide id="31" pos="14112">
          <p15:clr>
            <a:srgbClr val="F26B43"/>
          </p15:clr>
        </p15:guide>
        <p15:guide id="32" orient="horz" pos="4968" userDrawn="1">
          <p15:clr>
            <a:srgbClr val="000000"/>
          </p15:clr>
        </p15:guide>
        <p15:guide id="35" pos="3720">
          <p15:clr>
            <a:srgbClr val="F26B43"/>
          </p15:clr>
        </p15:guide>
        <p15:guide id="36" pos="4176">
          <p15:clr>
            <a:srgbClr val="F26B43"/>
          </p15:clr>
        </p15:guide>
        <p15:guide id="37" pos="6216">
          <p15:clr>
            <a:srgbClr val="F26B43"/>
          </p15:clr>
        </p15:guide>
        <p15:guide id="38" pos="6672">
          <p15:clr>
            <a:srgbClr val="F26B43"/>
          </p15:clr>
        </p15:guide>
        <p15:guide id="39" pos="9936">
          <p15:clr>
            <a:srgbClr val="F26B43"/>
          </p15:clr>
        </p15:guide>
        <p15:guide id="40" pos="10392">
          <p15:clr>
            <a:srgbClr val="F26B43"/>
          </p15:clr>
        </p15:guide>
        <p15:guide id="41" pos="12408">
          <p15:clr>
            <a:srgbClr val="F26B43"/>
          </p15:clr>
        </p15:guide>
        <p15:guide id="42" pos="12888">
          <p15:clr>
            <a:srgbClr val="F26B43"/>
          </p15:clr>
        </p15:guide>
        <p15:guide id="43" orient="horz" pos="5616" userDrawn="1">
          <p15:clr>
            <a:srgbClr val="000000"/>
          </p15:clr>
        </p15:guide>
        <p15:guide id="45" orient="horz" pos="6240" userDrawn="1">
          <p15:clr>
            <a:srgbClr val="000000"/>
          </p15:clr>
        </p15:guide>
        <p15:guide id="47" orient="horz" pos="6888" userDrawn="1">
          <p15:clr>
            <a:srgbClr val="000000"/>
          </p15:clr>
        </p15:guide>
        <p15:guide id="49" orient="horz" pos="7536" userDrawn="1">
          <p15:clr>
            <a:srgbClr val="000000"/>
          </p15:clr>
        </p15:guide>
        <p15:guide id="50" pos="1488" userDrawn="1">
          <p15:clr>
            <a:srgbClr val="000000"/>
          </p15:clr>
        </p15:guide>
        <p15:guide id="51" pos="2712">
          <p15:clr>
            <a:srgbClr val="000000"/>
          </p15:clr>
        </p15:guide>
        <p15:guide id="52" pos="3960" userDrawn="1">
          <p15:clr>
            <a:srgbClr val="000000"/>
          </p15:clr>
        </p15:guide>
        <p15:guide id="53" pos="5208">
          <p15:clr>
            <a:srgbClr val="000000"/>
          </p15:clr>
        </p15:guide>
        <p15:guide id="54" pos="6456">
          <p15:clr>
            <a:srgbClr val="000000"/>
          </p15:clr>
        </p15:guide>
        <p15:guide id="55" pos="7680">
          <p15:clr>
            <a:srgbClr val="000000"/>
          </p15:clr>
        </p15:guide>
        <p15:guide id="56" pos="8928">
          <p15:clr>
            <a:srgbClr val="000000"/>
          </p15:clr>
        </p15:guide>
        <p15:guide id="57" pos="10176">
          <p15:clr>
            <a:srgbClr val="000000"/>
          </p15:clr>
        </p15:guide>
        <p15:guide id="58" pos="11424">
          <p15:clr>
            <a:srgbClr val="000000"/>
          </p15:clr>
        </p15:guide>
        <p15:guide id="59" pos="12648">
          <p15:clr>
            <a:srgbClr val="000000"/>
          </p15:clr>
        </p15:guide>
        <p15:guide id="60" pos="13896" userDrawn="1">
          <p15:clr>
            <a:srgbClr val="000000"/>
          </p15:clr>
        </p15:guide>
        <p15:guide id="61" orient="horz" pos="888" userDrawn="1">
          <p15:clr>
            <a:srgbClr val="F26B43"/>
          </p15:clr>
        </p15:guide>
        <p15:guide id="62" orient="horz" pos="1320" userDrawn="1">
          <p15:clr>
            <a:srgbClr val="F26B43"/>
          </p15:clr>
        </p15:guide>
        <p15:guide id="63" orient="horz" pos="1536" userDrawn="1">
          <p15:clr>
            <a:srgbClr val="F26B43"/>
          </p15:clr>
        </p15:guide>
        <p15:guide id="64" orient="horz" pos="1968" userDrawn="1">
          <p15:clr>
            <a:srgbClr val="F26B43"/>
          </p15:clr>
        </p15:guide>
        <p15:guide id="65" orient="horz" pos="2184" userDrawn="1">
          <p15:clr>
            <a:srgbClr val="F26B43"/>
          </p15:clr>
        </p15:guide>
        <p15:guide id="66" orient="horz" pos="2616" userDrawn="1">
          <p15:clr>
            <a:srgbClr val="F26B43"/>
          </p15:clr>
        </p15:guide>
        <p15:guide id="67" orient="horz" pos="2808" userDrawn="1">
          <p15:clr>
            <a:srgbClr val="F26B43"/>
          </p15:clr>
        </p15:guide>
        <p15:guide id="68" orient="horz" pos="3240" userDrawn="1">
          <p15:clr>
            <a:srgbClr val="F26B43"/>
          </p15:clr>
        </p15:guide>
        <p15:guide id="69" orient="horz" pos="3456" userDrawn="1">
          <p15:clr>
            <a:srgbClr val="F26B43"/>
          </p15:clr>
        </p15:guide>
        <p15:guide id="70" orient="horz" pos="3888" userDrawn="1">
          <p15:clr>
            <a:srgbClr val="F26B43"/>
          </p15:clr>
        </p15:guide>
        <p15:guide id="71" orient="horz" pos="4104" userDrawn="1">
          <p15:clr>
            <a:srgbClr val="F26B43"/>
          </p15:clr>
        </p15:guide>
        <p15:guide id="72" orient="horz" pos="4536" userDrawn="1">
          <p15:clr>
            <a:srgbClr val="F26B43"/>
          </p15:clr>
        </p15:guide>
        <p15:guide id="73" orient="horz" pos="4752" userDrawn="1">
          <p15:clr>
            <a:srgbClr val="F26B43"/>
          </p15:clr>
        </p15:guide>
        <p15:guide id="74" orient="horz" pos="5184" userDrawn="1">
          <p15:clr>
            <a:srgbClr val="F26B43"/>
          </p15:clr>
        </p15:guide>
        <p15:guide id="75" orient="horz" pos="5400" userDrawn="1">
          <p15:clr>
            <a:srgbClr val="F26B43"/>
          </p15:clr>
        </p15:guide>
        <p15:guide id="76" orient="horz" pos="5832" userDrawn="1">
          <p15:clr>
            <a:srgbClr val="F26B43"/>
          </p15:clr>
        </p15:guide>
        <p15:guide id="77" orient="horz" pos="6024" userDrawn="1">
          <p15:clr>
            <a:srgbClr val="F26B43"/>
          </p15:clr>
        </p15:guide>
        <p15:guide id="78" orient="horz" pos="6456" userDrawn="1">
          <p15:clr>
            <a:srgbClr val="F26B43"/>
          </p15:clr>
        </p15:guide>
        <p15:guide id="79" orient="horz" pos="6672" userDrawn="1">
          <p15:clr>
            <a:srgbClr val="F26B43"/>
          </p15:clr>
        </p15:guide>
        <p15:guide id="80" orient="horz" pos="7104" userDrawn="1">
          <p15:clr>
            <a:srgbClr val="F26B43"/>
          </p15:clr>
        </p15:guide>
        <p15:guide id="81" orient="horz" pos="7320" userDrawn="1">
          <p15:clr>
            <a:srgbClr val="F26B43"/>
          </p15:clr>
        </p15:guide>
        <p15:guide id="82" orient="horz" pos="7767" userDrawn="1">
          <p15:clr>
            <a:srgbClr val="F26B43"/>
          </p15:clr>
        </p15:guide>
        <p15:guide id="83" orient="horz" pos="7968" userDrawn="1">
          <p15:clr>
            <a:srgbClr val="F26B43"/>
          </p15:clr>
        </p15:guide>
        <p15:guide id="85" orient="horz" pos="67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992" y="537176"/>
            <a:ext cx="5586132" cy="3062105"/>
          </a:xfrm>
          <a:prstGeom prst="rect">
            <a:avLst/>
          </a:prstGeom>
          <a:ln w="12700">
            <a:noFill/>
          </a:ln>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6598412" y="624967"/>
            <a:ext cx="17039189" cy="1235077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699EECE0-DDAE-4949-B490-DABF303F5C59}"/>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85998513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996" r:id="rId5"/>
    <p:sldLayoutId id="2147483853" r:id="rId6"/>
    <p:sldLayoutId id="2147483854" r:id="rId7"/>
    <p:sldLayoutId id="2147483855" r:id="rId8"/>
    <p:sldLayoutId id="2147483856" r:id="rId9"/>
    <p:sldLayoutId id="2147483857" r:id="rId10"/>
    <p:sldLayoutId id="2147483847" r:id="rId11"/>
    <p:sldLayoutId id="214748405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828800" rtl="0" eaLnBrk="1" fontAlgn="base" latinLnBrk="0" hangingPunct="1">
        <a:lnSpc>
          <a:spcPct val="110000"/>
        </a:lnSpc>
        <a:spcBef>
          <a:spcPct val="0"/>
        </a:spcBef>
        <a:buNone/>
        <a:defRPr sz="5250" kern="1200">
          <a:ln w="9525">
            <a:noFill/>
          </a:ln>
          <a:solidFill>
            <a:schemeClr val="accent2"/>
          </a:solidFill>
          <a:latin typeface="+mj-lt"/>
          <a:ea typeface="+mj-ea"/>
          <a:cs typeface="+mj-cs"/>
        </a:defRPr>
      </a:lvl1pPr>
    </p:titleStyle>
    <p:bodyStyle>
      <a:lvl1pPr marL="0" indent="0" algn="l" defTabSz="1828800" rtl="0" eaLnBrk="1" latinLnBrk="0" hangingPunct="1">
        <a:lnSpc>
          <a:spcPct val="100000"/>
        </a:lnSpc>
        <a:spcBef>
          <a:spcPts val="0"/>
        </a:spcBef>
        <a:spcAft>
          <a:spcPts val="3000"/>
        </a:spcAft>
        <a:buFont typeface="Arial" panose="020B0604020202020204" pitchFamily="34" charset="0"/>
        <a:buNone/>
        <a:defRPr sz="3000" kern="1200">
          <a:ln>
            <a:noFill/>
          </a:ln>
          <a:solidFill>
            <a:schemeClr val="tx1"/>
          </a:solidFill>
          <a:latin typeface="+mn-lt"/>
          <a:ea typeface="+mn-ea"/>
          <a:cs typeface="+mn-cs"/>
        </a:defRPr>
      </a:lvl1pPr>
      <a:lvl2pPr marL="1133856" indent="-566928" algn="l" defTabSz="1828800" rtl="0" eaLnBrk="1" latinLnBrk="0" hangingPunct="1">
        <a:lnSpc>
          <a:spcPct val="100000"/>
        </a:lnSpc>
        <a:spcBef>
          <a:spcPts val="0"/>
        </a:spcBef>
        <a:spcAft>
          <a:spcPts val="3000"/>
        </a:spcAft>
        <a:buFont typeface="Arial" panose="020B0604020202020204" pitchFamily="34" charset="0"/>
        <a:buChar char="•"/>
        <a:defRPr sz="3000" kern="1200">
          <a:ln>
            <a:noFill/>
          </a:ln>
          <a:solidFill>
            <a:schemeClr val="tx1"/>
          </a:solidFill>
          <a:latin typeface="+mn-lt"/>
          <a:ea typeface="+mn-ea"/>
          <a:cs typeface="+mn-cs"/>
        </a:defRPr>
      </a:lvl2pPr>
      <a:lvl3pPr marL="1700784" indent="-566928" algn="l" defTabSz="1828800" rtl="0" eaLnBrk="1" latinLnBrk="0" hangingPunct="1">
        <a:lnSpc>
          <a:spcPct val="100000"/>
        </a:lnSpc>
        <a:spcBef>
          <a:spcPts val="0"/>
        </a:spcBef>
        <a:spcAft>
          <a:spcPts val="3000"/>
        </a:spcAft>
        <a:buFont typeface="Arial" panose="020B0604020202020204" pitchFamily="34" charset="0"/>
        <a:buChar char="•"/>
        <a:defRPr sz="3000" kern="1200">
          <a:ln>
            <a:noFill/>
          </a:ln>
          <a:solidFill>
            <a:schemeClr val="tx1"/>
          </a:solidFill>
          <a:latin typeface="+mn-lt"/>
          <a:ea typeface="+mn-ea"/>
          <a:cs typeface="+mn-cs"/>
        </a:defRPr>
      </a:lvl3pPr>
      <a:lvl4pPr marL="2267712" indent="-566928" algn="l" defTabSz="1828800" rtl="0" eaLnBrk="1" latinLnBrk="0" hangingPunct="1">
        <a:lnSpc>
          <a:spcPct val="100000"/>
        </a:lnSpc>
        <a:spcBef>
          <a:spcPts val="0"/>
        </a:spcBef>
        <a:spcAft>
          <a:spcPts val="3000"/>
        </a:spcAft>
        <a:buFont typeface="Arial" panose="020B0604020202020204" pitchFamily="34" charset="0"/>
        <a:buChar char="•"/>
        <a:defRPr sz="3000" kern="1200">
          <a:ln>
            <a:noFill/>
          </a:ln>
          <a:solidFill>
            <a:schemeClr val="tx1"/>
          </a:solidFill>
          <a:latin typeface="+mn-lt"/>
          <a:ea typeface="+mn-ea"/>
          <a:cs typeface="+mn-cs"/>
        </a:defRPr>
      </a:lvl4pPr>
      <a:lvl5pPr marL="2834640" indent="-566928" algn="l" defTabSz="1828800" rtl="0" eaLnBrk="1" latinLnBrk="0" hangingPunct="1">
        <a:lnSpc>
          <a:spcPct val="100000"/>
        </a:lnSpc>
        <a:spcBef>
          <a:spcPts val="0"/>
        </a:spcBef>
        <a:spcAft>
          <a:spcPts val="3000"/>
        </a:spcAft>
        <a:buFont typeface="Arial" panose="020B0604020202020204" pitchFamily="34" charset="0"/>
        <a:buChar char="•"/>
        <a:defRPr sz="3000" kern="1200">
          <a:ln>
            <a:noFill/>
          </a:ln>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424">
          <p15:clr>
            <a:srgbClr val="F26B43"/>
          </p15:clr>
        </p15:guide>
        <p15:guide id="3" pos="456">
          <p15:clr>
            <a:srgbClr val="000000"/>
          </p15:clr>
        </p15:guide>
        <p15:guide id="4" pos="14904">
          <p15:clr>
            <a:srgbClr val="000000"/>
          </p15:clr>
        </p15:guide>
        <p15:guide id="5" orient="horz" pos="456">
          <p15:clr>
            <a:srgbClr val="000000"/>
          </p15:clr>
        </p15:guide>
        <p15:guide id="7" orient="horz" pos="1752">
          <p15:clr>
            <a:srgbClr val="000000"/>
          </p15:clr>
        </p15:guide>
        <p15:guide id="8" orient="horz" pos="2400">
          <p15:clr>
            <a:srgbClr val="000000"/>
          </p15:clr>
        </p15:guide>
        <p15:guide id="10" orient="horz" pos="3024">
          <p15:clr>
            <a:srgbClr val="000000"/>
          </p15:clr>
        </p15:guide>
        <p15:guide id="11" orient="horz" pos="4320">
          <p15:clr>
            <a:srgbClr val="000000"/>
          </p15:clr>
        </p15:guide>
        <p15:guide id="12" orient="horz" pos="3672">
          <p15:clr>
            <a:srgbClr val="000000"/>
          </p15:clr>
        </p15:guide>
        <p15:guide id="14" orient="horz" pos="8184">
          <p15:clr>
            <a:srgbClr val="000000"/>
          </p15:clr>
        </p15:guide>
        <p15:guide id="16" pos="4968">
          <p15:clr>
            <a:srgbClr val="F26B43"/>
          </p15:clr>
        </p15:guide>
        <p15:guide id="17" pos="2472">
          <p15:clr>
            <a:srgbClr val="F26B43"/>
          </p15:clr>
        </p15:guide>
        <p15:guide id="18" pos="2952">
          <p15:clr>
            <a:srgbClr val="F26B43"/>
          </p15:clr>
        </p15:guide>
        <p15:guide id="19" pos="11640">
          <p15:clr>
            <a:srgbClr val="F26B43"/>
          </p15:clr>
        </p15:guide>
        <p15:guide id="20" pos="7440">
          <p15:clr>
            <a:srgbClr val="F26B43"/>
          </p15:clr>
        </p15:guide>
        <p15:guide id="21" pos="7920">
          <p15:clr>
            <a:srgbClr val="F26B43"/>
          </p15:clr>
        </p15:guide>
        <p15:guide id="22" pos="11184">
          <p15:clr>
            <a:srgbClr val="F26B43"/>
          </p15:clr>
        </p15:guide>
        <p15:guide id="24" orient="horz" pos="1104">
          <p15:clr>
            <a:srgbClr val="000000"/>
          </p15:clr>
        </p15:guide>
        <p15:guide id="26" pos="1248">
          <p15:clr>
            <a:srgbClr val="F26B43"/>
          </p15:clr>
        </p15:guide>
        <p15:guide id="27" pos="1704">
          <p15:clr>
            <a:srgbClr val="F26B43"/>
          </p15:clr>
        </p15:guide>
        <p15:guide id="28" pos="8688">
          <p15:clr>
            <a:srgbClr val="F26B43"/>
          </p15:clr>
        </p15:guide>
        <p15:guide id="29" pos="9144">
          <p15:clr>
            <a:srgbClr val="F26B43"/>
          </p15:clr>
        </p15:guide>
        <p15:guide id="30" pos="13656">
          <p15:clr>
            <a:srgbClr val="F26B43"/>
          </p15:clr>
        </p15:guide>
        <p15:guide id="31" pos="14112">
          <p15:clr>
            <a:srgbClr val="F26B43"/>
          </p15:clr>
        </p15:guide>
        <p15:guide id="32" orient="horz" pos="4968">
          <p15:clr>
            <a:srgbClr val="000000"/>
          </p15:clr>
        </p15:guide>
        <p15:guide id="35" pos="3720">
          <p15:clr>
            <a:srgbClr val="F26B43"/>
          </p15:clr>
        </p15:guide>
        <p15:guide id="36" pos="4176">
          <p15:clr>
            <a:srgbClr val="F26B43"/>
          </p15:clr>
        </p15:guide>
        <p15:guide id="37" pos="6216">
          <p15:clr>
            <a:srgbClr val="F26B43"/>
          </p15:clr>
        </p15:guide>
        <p15:guide id="38" pos="6672">
          <p15:clr>
            <a:srgbClr val="F26B43"/>
          </p15:clr>
        </p15:guide>
        <p15:guide id="39" pos="9936">
          <p15:clr>
            <a:srgbClr val="F26B43"/>
          </p15:clr>
        </p15:guide>
        <p15:guide id="40" pos="10392">
          <p15:clr>
            <a:srgbClr val="F26B43"/>
          </p15:clr>
        </p15:guide>
        <p15:guide id="41" pos="12408">
          <p15:clr>
            <a:srgbClr val="F26B43"/>
          </p15:clr>
        </p15:guide>
        <p15:guide id="42" pos="12888">
          <p15:clr>
            <a:srgbClr val="F26B43"/>
          </p15:clr>
        </p15:guide>
        <p15:guide id="43" orient="horz" pos="5616">
          <p15:clr>
            <a:srgbClr val="000000"/>
          </p15:clr>
        </p15:guide>
        <p15:guide id="45" orient="horz" pos="6240">
          <p15:clr>
            <a:srgbClr val="000000"/>
          </p15:clr>
        </p15:guide>
        <p15:guide id="47" orient="horz" pos="6888">
          <p15:clr>
            <a:srgbClr val="000000"/>
          </p15:clr>
        </p15:guide>
        <p15:guide id="49" orient="horz" pos="7536">
          <p15:clr>
            <a:srgbClr val="000000"/>
          </p15:clr>
        </p15:guide>
        <p15:guide id="50" pos="1488">
          <p15:clr>
            <a:srgbClr val="000000"/>
          </p15:clr>
        </p15:guide>
        <p15:guide id="51" pos="2712">
          <p15:clr>
            <a:srgbClr val="000000"/>
          </p15:clr>
        </p15:guide>
        <p15:guide id="52" pos="3960">
          <p15:clr>
            <a:srgbClr val="000000"/>
          </p15:clr>
        </p15:guide>
        <p15:guide id="53" pos="5208">
          <p15:clr>
            <a:srgbClr val="000000"/>
          </p15:clr>
        </p15:guide>
        <p15:guide id="54" pos="6456">
          <p15:clr>
            <a:srgbClr val="000000"/>
          </p15:clr>
        </p15:guide>
        <p15:guide id="55" pos="7680">
          <p15:clr>
            <a:srgbClr val="000000"/>
          </p15:clr>
        </p15:guide>
        <p15:guide id="56" pos="8928">
          <p15:clr>
            <a:srgbClr val="000000"/>
          </p15:clr>
        </p15:guide>
        <p15:guide id="57" pos="10176">
          <p15:clr>
            <a:srgbClr val="000000"/>
          </p15:clr>
        </p15:guide>
        <p15:guide id="58" pos="11424">
          <p15:clr>
            <a:srgbClr val="000000"/>
          </p15:clr>
        </p15:guide>
        <p15:guide id="59" pos="12648">
          <p15:clr>
            <a:srgbClr val="000000"/>
          </p15:clr>
        </p15:guide>
        <p15:guide id="60" pos="13896">
          <p15:clr>
            <a:srgbClr val="000000"/>
          </p15:clr>
        </p15:guide>
        <p15:guide id="61" orient="horz" pos="888">
          <p15:clr>
            <a:srgbClr val="F26B43"/>
          </p15:clr>
        </p15:guide>
        <p15:guide id="62" orient="horz" pos="1320">
          <p15:clr>
            <a:srgbClr val="F26B43"/>
          </p15:clr>
        </p15:guide>
        <p15:guide id="63" orient="horz" pos="1536">
          <p15:clr>
            <a:srgbClr val="F26B43"/>
          </p15:clr>
        </p15:guide>
        <p15:guide id="64" orient="horz" pos="1968">
          <p15:clr>
            <a:srgbClr val="F26B43"/>
          </p15:clr>
        </p15:guide>
        <p15:guide id="65" orient="horz" pos="2184">
          <p15:clr>
            <a:srgbClr val="F26B43"/>
          </p15:clr>
        </p15:guide>
        <p15:guide id="66" orient="horz" pos="2616">
          <p15:clr>
            <a:srgbClr val="F26B43"/>
          </p15:clr>
        </p15:guide>
        <p15:guide id="67" orient="horz" pos="2808">
          <p15:clr>
            <a:srgbClr val="F26B43"/>
          </p15:clr>
        </p15:guide>
        <p15:guide id="68" orient="horz" pos="3240">
          <p15:clr>
            <a:srgbClr val="F26B43"/>
          </p15:clr>
        </p15:guide>
        <p15:guide id="69" orient="horz" pos="3456">
          <p15:clr>
            <a:srgbClr val="F26B43"/>
          </p15:clr>
        </p15:guide>
        <p15:guide id="70" orient="horz" pos="3888">
          <p15:clr>
            <a:srgbClr val="F26B43"/>
          </p15:clr>
        </p15:guide>
        <p15:guide id="71" orient="horz" pos="4104">
          <p15:clr>
            <a:srgbClr val="F26B43"/>
          </p15:clr>
        </p15:guide>
        <p15:guide id="72" orient="horz" pos="4536">
          <p15:clr>
            <a:srgbClr val="F26B43"/>
          </p15:clr>
        </p15:guide>
        <p15:guide id="73" orient="horz" pos="4752">
          <p15:clr>
            <a:srgbClr val="F26B43"/>
          </p15:clr>
        </p15:guide>
        <p15:guide id="74" orient="horz" pos="5184">
          <p15:clr>
            <a:srgbClr val="F26B43"/>
          </p15:clr>
        </p15:guide>
        <p15:guide id="75" orient="horz" pos="5400">
          <p15:clr>
            <a:srgbClr val="F26B43"/>
          </p15:clr>
        </p15:guide>
        <p15:guide id="76" orient="horz" pos="5832">
          <p15:clr>
            <a:srgbClr val="F26B43"/>
          </p15:clr>
        </p15:guide>
        <p15:guide id="77" orient="horz" pos="6024">
          <p15:clr>
            <a:srgbClr val="F26B43"/>
          </p15:clr>
        </p15:guide>
        <p15:guide id="78" orient="horz" pos="6456">
          <p15:clr>
            <a:srgbClr val="F26B43"/>
          </p15:clr>
        </p15:guide>
        <p15:guide id="79" orient="horz" pos="6672">
          <p15:clr>
            <a:srgbClr val="F26B43"/>
          </p15:clr>
        </p15:guide>
        <p15:guide id="80" orient="horz" pos="7104">
          <p15:clr>
            <a:srgbClr val="F26B43"/>
          </p15:clr>
        </p15:guide>
        <p15:guide id="81" orient="horz" pos="7320">
          <p15:clr>
            <a:srgbClr val="F26B43"/>
          </p15:clr>
        </p15:guide>
        <p15:guide id="82" orient="horz" pos="7752">
          <p15:clr>
            <a:srgbClr val="F26B43"/>
          </p15:clr>
        </p15:guide>
        <p15:guide id="83" orient="horz" pos="7968">
          <p15:clr>
            <a:srgbClr val="F26B43"/>
          </p15:clr>
        </p15:guide>
        <p15:guide id="85" orient="horz" pos="67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4850" y="545235"/>
            <a:ext cx="5200650" cy="6185852"/>
          </a:xfrm>
          <a:prstGeom prst="rect">
            <a:avLst/>
          </a:prstGeom>
          <a:noFill/>
          <a:ln w="12700">
            <a:noFill/>
          </a:ln>
        </p:spPr>
        <p:txBody>
          <a:bodyPr vert="horz" lIns="0" tIns="0" rIns="0" bIns="0" rtlCol="0" anchor="t" anchorCtr="0">
            <a:noAutofit/>
          </a:bodyPr>
          <a:lstStyle/>
          <a:p>
            <a:pPr lvl="0">
              <a:lnSpc>
                <a:spcPct val="110000"/>
              </a:lnSpc>
            </a:pPr>
            <a:r>
              <a:rPr lang="en-US"/>
              <a:t>Click to edit Master title style</a:t>
            </a:r>
          </a:p>
        </p:txBody>
      </p:sp>
      <p:sp>
        <p:nvSpPr>
          <p:cNvPr id="3" name="Text Placeholder 2"/>
          <p:cNvSpPr>
            <a:spLocks noGrp="1"/>
          </p:cNvSpPr>
          <p:nvPr>
            <p:ph type="body" idx="1"/>
          </p:nvPr>
        </p:nvSpPr>
        <p:spPr>
          <a:xfrm>
            <a:off x="6602873" y="621666"/>
            <a:ext cx="17076269" cy="1176020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057071C-1660-4D95-BF58-C9DBC7B98100}"/>
              </a:ext>
            </a:extLst>
          </p:cNvPr>
          <p:cNvCxnSpPr>
            <a:cxnSpLocks/>
          </p:cNvCxnSpPr>
          <p:nvPr userDrawn="1"/>
        </p:nvCxnSpPr>
        <p:spPr>
          <a:xfrm>
            <a:off x="6276411" y="0"/>
            <a:ext cx="0" cy="13716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32097F2-7133-464F-BDEC-D9D09B92423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1980790416"/>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925"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828800" rtl="0" eaLnBrk="1" fontAlgn="base" latinLnBrk="0" hangingPunct="1">
        <a:lnSpc>
          <a:spcPct val="112000"/>
        </a:lnSpc>
        <a:spcBef>
          <a:spcPct val="0"/>
        </a:spcBef>
        <a:buNone/>
        <a:defRPr lang="en-US" sz="5250" kern="1200" dirty="0">
          <a:ln w="9525">
            <a:noFill/>
          </a:ln>
          <a:solidFill>
            <a:srgbClr val="95008A"/>
          </a:solidFill>
          <a:latin typeface="+mj-lt"/>
          <a:ea typeface="+mj-ea"/>
          <a:cs typeface="+mj-cs"/>
        </a:defRPr>
      </a:lvl1pPr>
    </p:titleStyle>
    <p:bodyStyle>
      <a:lvl1pPr marL="0" indent="0" algn="l" defTabSz="1828800" rtl="0" eaLnBrk="1" latinLnBrk="0" hangingPunct="1">
        <a:lnSpc>
          <a:spcPct val="100000"/>
        </a:lnSpc>
        <a:spcBef>
          <a:spcPts val="0"/>
        </a:spcBef>
        <a:spcAft>
          <a:spcPts val="3000"/>
        </a:spcAft>
        <a:buFont typeface="Arial" panose="020B0604020202020204" pitchFamily="34" charset="0"/>
        <a:buNone/>
        <a:defRPr sz="3000" kern="1200">
          <a:ln>
            <a:noFill/>
          </a:ln>
          <a:solidFill>
            <a:schemeClr val="tx1"/>
          </a:solidFill>
          <a:latin typeface="+mn-lt"/>
          <a:ea typeface="+mn-ea"/>
          <a:cs typeface="+mn-cs"/>
        </a:defRPr>
      </a:lvl1pPr>
      <a:lvl2pPr marL="228600" indent="0" algn="l" defTabSz="1828800" rtl="0" eaLnBrk="1" latinLnBrk="0" hangingPunct="1">
        <a:lnSpc>
          <a:spcPct val="100000"/>
        </a:lnSpc>
        <a:spcBef>
          <a:spcPts val="0"/>
        </a:spcBef>
        <a:spcAft>
          <a:spcPts val="3000"/>
        </a:spcAft>
        <a:buFont typeface="Arial" panose="020B0604020202020204" pitchFamily="34" charset="0"/>
        <a:buNone/>
        <a:defRPr sz="3000" kern="1200">
          <a:ln>
            <a:noFill/>
          </a:ln>
          <a:solidFill>
            <a:schemeClr val="tx1"/>
          </a:solidFill>
          <a:latin typeface="+mn-lt"/>
          <a:ea typeface="+mn-ea"/>
          <a:cs typeface="+mn-cs"/>
        </a:defRPr>
      </a:lvl2pPr>
      <a:lvl3pPr marL="514350" indent="0" algn="l" defTabSz="1828800" rtl="0" eaLnBrk="1" latinLnBrk="0" hangingPunct="1">
        <a:lnSpc>
          <a:spcPct val="100000"/>
        </a:lnSpc>
        <a:spcBef>
          <a:spcPts val="0"/>
        </a:spcBef>
        <a:spcAft>
          <a:spcPts val="3000"/>
        </a:spcAft>
        <a:buFont typeface="Arial" panose="020B0604020202020204" pitchFamily="34" charset="0"/>
        <a:buNone/>
        <a:defRPr sz="3000" kern="1200">
          <a:ln>
            <a:noFill/>
          </a:ln>
          <a:solidFill>
            <a:schemeClr val="tx1"/>
          </a:solidFill>
          <a:latin typeface="+mn-lt"/>
          <a:ea typeface="+mn-ea"/>
          <a:cs typeface="+mn-cs"/>
        </a:defRPr>
      </a:lvl3pPr>
      <a:lvl4pPr marL="800100" indent="0" algn="l" defTabSz="1828800" rtl="0" eaLnBrk="1" latinLnBrk="0" hangingPunct="1">
        <a:lnSpc>
          <a:spcPct val="100000"/>
        </a:lnSpc>
        <a:spcBef>
          <a:spcPts val="0"/>
        </a:spcBef>
        <a:spcAft>
          <a:spcPts val="3000"/>
        </a:spcAft>
        <a:buFont typeface="Arial" panose="020B0604020202020204" pitchFamily="34" charset="0"/>
        <a:buNone/>
        <a:defRPr sz="3000" kern="1200">
          <a:ln>
            <a:noFill/>
          </a:ln>
          <a:solidFill>
            <a:schemeClr val="tx1"/>
          </a:solidFill>
          <a:latin typeface="+mn-lt"/>
          <a:ea typeface="+mn-ea"/>
          <a:cs typeface="+mn-cs"/>
        </a:defRPr>
      </a:lvl4pPr>
      <a:lvl5pPr marL="1085850" indent="0" algn="l" defTabSz="1828800" rtl="0" eaLnBrk="1" latinLnBrk="0" hangingPunct="1">
        <a:lnSpc>
          <a:spcPct val="100000"/>
        </a:lnSpc>
        <a:spcBef>
          <a:spcPts val="0"/>
        </a:spcBef>
        <a:spcAft>
          <a:spcPts val="3000"/>
        </a:spcAft>
        <a:buFont typeface="Arial" panose="020B0604020202020204" pitchFamily="34" charset="0"/>
        <a:buNone/>
        <a:defRPr sz="3000" kern="1200">
          <a:ln>
            <a:noFill/>
          </a:ln>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6048">
          <p15:clr>
            <a:srgbClr val="F26B43"/>
          </p15:clr>
        </p15:guide>
        <p15:guide id="3" pos="456">
          <p15:clr>
            <a:srgbClr val="000000"/>
          </p15:clr>
        </p15:guide>
        <p15:guide id="4" pos="14898">
          <p15:clr>
            <a:srgbClr val="000000"/>
          </p15:clr>
        </p15:guide>
        <p15:guide id="5" orient="horz" pos="456">
          <p15:clr>
            <a:srgbClr val="000000"/>
          </p15:clr>
        </p15:guide>
        <p15:guide id="7" orient="horz" pos="2376">
          <p15:clr>
            <a:srgbClr val="000000"/>
          </p15:clr>
        </p15:guide>
        <p15:guide id="8" orient="horz" pos="3360">
          <p15:clr>
            <a:srgbClr val="000000"/>
          </p15:clr>
        </p15:guide>
        <p15:guide id="10" orient="horz" pos="4320">
          <p15:clr>
            <a:srgbClr val="000000"/>
          </p15:clr>
        </p15:guide>
        <p15:guide id="11" orient="horz" pos="6240">
          <p15:clr>
            <a:srgbClr val="000000"/>
          </p15:clr>
        </p15:guide>
        <p15:guide id="12" orient="horz" pos="5280">
          <p15:clr>
            <a:srgbClr val="000000"/>
          </p15:clr>
        </p15:guide>
        <p15:guide id="14" orient="horz" pos="8184">
          <p15:clr>
            <a:srgbClr val="000000"/>
          </p15:clr>
        </p15:guide>
        <p15:guide id="16" pos="5592">
          <p15:clr>
            <a:srgbClr val="F26B43"/>
          </p15:clr>
        </p15:guide>
        <p15:guide id="17" pos="3720">
          <p15:clr>
            <a:srgbClr val="F26B43"/>
          </p15:clr>
        </p15:guide>
        <p15:guide id="18" pos="4176">
          <p15:clr>
            <a:srgbClr val="F26B43"/>
          </p15:clr>
        </p15:guide>
        <p15:guide id="19" pos="11640">
          <p15:clr>
            <a:srgbClr val="F26B43"/>
          </p15:clr>
        </p15:guide>
        <p15:guide id="20" pos="7440">
          <p15:clr>
            <a:srgbClr val="F26B43"/>
          </p15:clr>
        </p15:guide>
        <p15:guide id="21" pos="7920">
          <p15:clr>
            <a:srgbClr val="F26B43"/>
          </p15:clr>
        </p15:guide>
        <p15:guide id="22" pos="11184">
          <p15:clr>
            <a:srgbClr val="F26B43"/>
          </p15:clr>
        </p15:guide>
        <p15:guide id="24" orient="horz" pos="1416">
          <p15:clr>
            <a:srgbClr val="000000"/>
          </p15:clr>
        </p15:guide>
        <p15:guide id="26" pos="1848">
          <p15:clr>
            <a:srgbClr val="F26B43"/>
          </p15:clr>
        </p15:guide>
        <p15:guide id="27" pos="2328">
          <p15:clr>
            <a:srgbClr val="F26B43"/>
          </p15:clr>
        </p15:guide>
        <p15:guide id="28" pos="9312">
          <p15:clr>
            <a:srgbClr val="F26B43"/>
          </p15:clr>
        </p15:guide>
        <p15:guide id="29" pos="9768">
          <p15:clr>
            <a:srgbClr val="F26B43"/>
          </p15:clr>
        </p15:guide>
        <p15:guide id="30" pos="13032">
          <p15:clr>
            <a:srgbClr val="F26B43"/>
          </p15:clr>
        </p15:guide>
        <p15:guide id="31" pos="13488">
          <p15:clr>
            <a:srgbClr val="F26B43"/>
          </p15:clr>
        </p15:guide>
        <p15:guide id="32" orient="horz" pos="7200">
          <p15:clr>
            <a:srgbClr val="000000"/>
          </p15:clr>
        </p15:guide>
        <p15:guide id="33" pos="2088">
          <p15:clr>
            <a:srgbClr val="000000"/>
          </p15:clr>
        </p15:guide>
        <p15:guide id="34" pos="3960">
          <p15:clr>
            <a:srgbClr val="000000"/>
          </p15:clr>
        </p15:guide>
        <p15:guide id="35" pos="5808">
          <p15:clr>
            <a:srgbClr val="000000"/>
          </p15:clr>
        </p15:guide>
        <p15:guide id="36" pos="7680">
          <p15:clr>
            <a:srgbClr val="000000"/>
          </p15:clr>
        </p15:guide>
        <p15:guide id="37" pos="9552">
          <p15:clr>
            <a:srgbClr val="000000"/>
          </p15:clr>
        </p15:guide>
        <p15:guide id="38" pos="11424">
          <p15:clr>
            <a:srgbClr val="000000"/>
          </p15:clr>
        </p15:guide>
        <p15:guide id="39" pos="13272">
          <p15:clr>
            <a:srgbClr val="000000"/>
          </p15:clr>
        </p15:guide>
        <p15:guide id="40" orient="horz" pos="1200">
          <p15:clr>
            <a:srgbClr val="F26B43"/>
          </p15:clr>
        </p15:guide>
        <p15:guide id="41" orient="horz" pos="1632">
          <p15:clr>
            <a:srgbClr val="F26B43"/>
          </p15:clr>
        </p15:guide>
        <p15:guide id="42" orient="horz" pos="2160">
          <p15:clr>
            <a:srgbClr val="F26B43"/>
          </p15:clr>
        </p15:guide>
        <p15:guide id="43" orient="horz" pos="2592">
          <p15:clr>
            <a:srgbClr val="F26B43"/>
          </p15:clr>
        </p15:guide>
        <p15:guide id="44" orient="horz" pos="3144">
          <p15:clr>
            <a:srgbClr val="F26B43"/>
          </p15:clr>
        </p15:guide>
        <p15:guide id="45" orient="horz" pos="3576">
          <p15:clr>
            <a:srgbClr val="F26B43"/>
          </p15:clr>
        </p15:guide>
        <p15:guide id="46" orient="horz" pos="4104">
          <p15:clr>
            <a:srgbClr val="F26B43"/>
          </p15:clr>
        </p15:guide>
        <p15:guide id="47" orient="horz" pos="4536">
          <p15:clr>
            <a:srgbClr val="F26B43"/>
          </p15:clr>
        </p15:guide>
        <p15:guide id="48" orient="horz" pos="5064">
          <p15:clr>
            <a:srgbClr val="F26B43"/>
          </p15:clr>
        </p15:guide>
        <p15:guide id="49" orient="horz" pos="5496">
          <p15:clr>
            <a:srgbClr val="F26B43"/>
          </p15:clr>
        </p15:guide>
        <p15:guide id="50" orient="horz" pos="6024">
          <p15:clr>
            <a:srgbClr val="F26B43"/>
          </p15:clr>
        </p15:guide>
        <p15:guide id="51" orient="horz" pos="6456">
          <p15:clr>
            <a:srgbClr val="F26B43"/>
          </p15:clr>
        </p15:guide>
        <p15:guide id="52" orient="horz" pos="6984">
          <p15:clr>
            <a:srgbClr val="F26B43"/>
          </p15:clr>
        </p15:guide>
        <p15:guide id="53" orient="horz" pos="741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992" y="537176"/>
            <a:ext cx="5586132" cy="3062105"/>
          </a:xfrm>
          <a:prstGeom prst="rect">
            <a:avLst/>
          </a:prstGeom>
          <a:ln w="12700">
            <a:noFill/>
          </a:ln>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6598412" y="624967"/>
            <a:ext cx="17039189" cy="1235077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0C1FB242-356F-EE44-8B83-39298582A44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2642772783"/>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828800" rtl="0" eaLnBrk="1" fontAlgn="base" latinLnBrk="0" hangingPunct="1">
        <a:lnSpc>
          <a:spcPct val="110000"/>
        </a:lnSpc>
        <a:spcBef>
          <a:spcPct val="0"/>
        </a:spcBef>
        <a:buNone/>
        <a:defRPr sz="5250" kern="1200">
          <a:ln w="9525">
            <a:noFill/>
          </a:ln>
          <a:solidFill>
            <a:schemeClr val="accent4"/>
          </a:solidFill>
          <a:latin typeface="+mj-lt"/>
          <a:ea typeface="+mj-ea"/>
          <a:cs typeface="+mj-cs"/>
        </a:defRPr>
      </a:lvl1pPr>
    </p:titleStyle>
    <p:bodyStyle>
      <a:lvl1pPr marL="0" indent="0" algn="l" defTabSz="1828800" rtl="0" eaLnBrk="1" latinLnBrk="0" hangingPunct="1">
        <a:lnSpc>
          <a:spcPct val="100000"/>
        </a:lnSpc>
        <a:spcBef>
          <a:spcPts val="0"/>
        </a:spcBef>
        <a:spcAft>
          <a:spcPts val="3000"/>
        </a:spcAft>
        <a:buFont typeface="Arial" panose="020B0604020202020204" pitchFamily="34" charset="0"/>
        <a:buNone/>
        <a:defRPr sz="3000" kern="1200">
          <a:solidFill>
            <a:schemeClr val="tx1"/>
          </a:solidFill>
          <a:latin typeface="+mn-lt"/>
          <a:ea typeface="+mn-ea"/>
          <a:cs typeface="+mn-cs"/>
        </a:defRPr>
      </a:lvl1pPr>
      <a:lvl2pPr marL="1133856" indent="-566928" algn="l" defTabSz="1828800" rtl="0" eaLnBrk="1" latinLnBrk="0" hangingPunct="1">
        <a:lnSpc>
          <a:spcPct val="100000"/>
        </a:lnSpc>
        <a:spcBef>
          <a:spcPts val="0"/>
        </a:spcBef>
        <a:spcAft>
          <a:spcPts val="3000"/>
        </a:spcAft>
        <a:buFont typeface="Arial" panose="020B0604020202020204" pitchFamily="34" charset="0"/>
        <a:buChar char="•"/>
        <a:defRPr sz="3000" kern="1200">
          <a:solidFill>
            <a:schemeClr val="tx1"/>
          </a:solidFill>
          <a:latin typeface="+mn-lt"/>
          <a:ea typeface="+mn-ea"/>
          <a:cs typeface="+mn-cs"/>
        </a:defRPr>
      </a:lvl2pPr>
      <a:lvl3pPr marL="1700784" indent="-566928" algn="l" defTabSz="1828800" rtl="0" eaLnBrk="1" latinLnBrk="0" hangingPunct="1">
        <a:lnSpc>
          <a:spcPct val="100000"/>
        </a:lnSpc>
        <a:spcBef>
          <a:spcPts val="0"/>
        </a:spcBef>
        <a:spcAft>
          <a:spcPts val="3000"/>
        </a:spcAft>
        <a:buFont typeface="Arial" panose="020B0604020202020204" pitchFamily="34" charset="0"/>
        <a:buChar char="•"/>
        <a:defRPr sz="3000" kern="1200">
          <a:solidFill>
            <a:schemeClr val="tx1"/>
          </a:solidFill>
          <a:latin typeface="+mn-lt"/>
          <a:ea typeface="+mn-ea"/>
          <a:cs typeface="+mn-cs"/>
        </a:defRPr>
      </a:lvl3pPr>
      <a:lvl4pPr marL="2267712" indent="-566928" algn="l" defTabSz="1828800" rtl="0" eaLnBrk="1" latinLnBrk="0" hangingPunct="1">
        <a:lnSpc>
          <a:spcPct val="100000"/>
        </a:lnSpc>
        <a:spcBef>
          <a:spcPts val="0"/>
        </a:spcBef>
        <a:spcAft>
          <a:spcPts val="3000"/>
        </a:spcAft>
        <a:buFont typeface="Arial" panose="020B0604020202020204" pitchFamily="34" charset="0"/>
        <a:buChar char="•"/>
        <a:defRPr sz="3000" kern="1200">
          <a:solidFill>
            <a:schemeClr val="tx1"/>
          </a:solidFill>
          <a:latin typeface="+mn-lt"/>
          <a:ea typeface="+mn-ea"/>
          <a:cs typeface="+mn-cs"/>
        </a:defRPr>
      </a:lvl4pPr>
      <a:lvl5pPr marL="2834640" indent="-566928" algn="l" defTabSz="1828800" rtl="0" eaLnBrk="1" latinLnBrk="0" hangingPunct="1">
        <a:lnSpc>
          <a:spcPct val="100000"/>
        </a:lnSpc>
        <a:spcBef>
          <a:spcPts val="0"/>
        </a:spcBef>
        <a:spcAft>
          <a:spcPts val="3000"/>
        </a:spcAft>
        <a:buFont typeface="Arial" panose="020B0604020202020204" pitchFamily="34" charset="0"/>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424">
          <p15:clr>
            <a:srgbClr val="F26B43"/>
          </p15:clr>
        </p15:guide>
        <p15:guide id="3" pos="456">
          <p15:clr>
            <a:srgbClr val="000000"/>
          </p15:clr>
        </p15:guide>
        <p15:guide id="4" pos="14904">
          <p15:clr>
            <a:srgbClr val="000000"/>
          </p15:clr>
        </p15:guide>
        <p15:guide id="5" orient="horz" pos="456">
          <p15:clr>
            <a:srgbClr val="000000"/>
          </p15:clr>
        </p15:guide>
        <p15:guide id="7" orient="horz" pos="1752">
          <p15:clr>
            <a:srgbClr val="000000"/>
          </p15:clr>
        </p15:guide>
        <p15:guide id="8" orient="horz" pos="2400">
          <p15:clr>
            <a:srgbClr val="000000"/>
          </p15:clr>
        </p15:guide>
        <p15:guide id="10" orient="horz" pos="3024">
          <p15:clr>
            <a:srgbClr val="000000"/>
          </p15:clr>
        </p15:guide>
        <p15:guide id="11" orient="horz" pos="4320">
          <p15:clr>
            <a:srgbClr val="000000"/>
          </p15:clr>
        </p15:guide>
        <p15:guide id="12" orient="horz" pos="3672">
          <p15:clr>
            <a:srgbClr val="000000"/>
          </p15:clr>
        </p15:guide>
        <p15:guide id="14" orient="horz" pos="8184">
          <p15:clr>
            <a:srgbClr val="000000"/>
          </p15:clr>
        </p15:guide>
        <p15:guide id="16" pos="4968">
          <p15:clr>
            <a:srgbClr val="F26B43"/>
          </p15:clr>
        </p15:guide>
        <p15:guide id="17" pos="2472">
          <p15:clr>
            <a:srgbClr val="F26B43"/>
          </p15:clr>
        </p15:guide>
        <p15:guide id="18" pos="2952">
          <p15:clr>
            <a:srgbClr val="F26B43"/>
          </p15:clr>
        </p15:guide>
        <p15:guide id="19" pos="11640">
          <p15:clr>
            <a:srgbClr val="F26B43"/>
          </p15:clr>
        </p15:guide>
        <p15:guide id="20" pos="7440">
          <p15:clr>
            <a:srgbClr val="F26B43"/>
          </p15:clr>
        </p15:guide>
        <p15:guide id="21" pos="7920">
          <p15:clr>
            <a:srgbClr val="F26B43"/>
          </p15:clr>
        </p15:guide>
        <p15:guide id="22" pos="11184">
          <p15:clr>
            <a:srgbClr val="F26B43"/>
          </p15:clr>
        </p15:guide>
        <p15:guide id="24" orient="horz" pos="1104">
          <p15:clr>
            <a:srgbClr val="000000"/>
          </p15:clr>
        </p15:guide>
        <p15:guide id="26" pos="1248">
          <p15:clr>
            <a:srgbClr val="F26B43"/>
          </p15:clr>
        </p15:guide>
        <p15:guide id="27" pos="1704">
          <p15:clr>
            <a:srgbClr val="F26B43"/>
          </p15:clr>
        </p15:guide>
        <p15:guide id="28" pos="8688">
          <p15:clr>
            <a:srgbClr val="F26B43"/>
          </p15:clr>
        </p15:guide>
        <p15:guide id="29" pos="9144">
          <p15:clr>
            <a:srgbClr val="F26B43"/>
          </p15:clr>
        </p15:guide>
        <p15:guide id="30" pos="13656">
          <p15:clr>
            <a:srgbClr val="F26B43"/>
          </p15:clr>
        </p15:guide>
        <p15:guide id="31" pos="14112">
          <p15:clr>
            <a:srgbClr val="F26B43"/>
          </p15:clr>
        </p15:guide>
        <p15:guide id="32" orient="horz" pos="4968">
          <p15:clr>
            <a:srgbClr val="000000"/>
          </p15:clr>
        </p15:guide>
        <p15:guide id="35" pos="3720">
          <p15:clr>
            <a:srgbClr val="F26B43"/>
          </p15:clr>
        </p15:guide>
        <p15:guide id="36" pos="4176">
          <p15:clr>
            <a:srgbClr val="F26B43"/>
          </p15:clr>
        </p15:guide>
        <p15:guide id="37" pos="6216">
          <p15:clr>
            <a:srgbClr val="F26B43"/>
          </p15:clr>
        </p15:guide>
        <p15:guide id="38" pos="6672">
          <p15:clr>
            <a:srgbClr val="F26B43"/>
          </p15:clr>
        </p15:guide>
        <p15:guide id="39" pos="9936">
          <p15:clr>
            <a:srgbClr val="F26B43"/>
          </p15:clr>
        </p15:guide>
        <p15:guide id="40" pos="10392">
          <p15:clr>
            <a:srgbClr val="F26B43"/>
          </p15:clr>
        </p15:guide>
        <p15:guide id="41" pos="12408">
          <p15:clr>
            <a:srgbClr val="F26B43"/>
          </p15:clr>
        </p15:guide>
        <p15:guide id="42" pos="12888">
          <p15:clr>
            <a:srgbClr val="F26B43"/>
          </p15:clr>
        </p15:guide>
        <p15:guide id="43" orient="horz" pos="5616">
          <p15:clr>
            <a:srgbClr val="000000"/>
          </p15:clr>
        </p15:guide>
        <p15:guide id="45" orient="horz" pos="6240">
          <p15:clr>
            <a:srgbClr val="000000"/>
          </p15:clr>
        </p15:guide>
        <p15:guide id="47" orient="horz" pos="6888">
          <p15:clr>
            <a:srgbClr val="000000"/>
          </p15:clr>
        </p15:guide>
        <p15:guide id="49" orient="horz" pos="7536">
          <p15:clr>
            <a:srgbClr val="000000"/>
          </p15:clr>
        </p15:guide>
        <p15:guide id="50" pos="1488">
          <p15:clr>
            <a:srgbClr val="000000"/>
          </p15:clr>
        </p15:guide>
        <p15:guide id="51" pos="2712">
          <p15:clr>
            <a:srgbClr val="000000"/>
          </p15:clr>
        </p15:guide>
        <p15:guide id="52" pos="3960">
          <p15:clr>
            <a:srgbClr val="000000"/>
          </p15:clr>
        </p15:guide>
        <p15:guide id="53" pos="5208">
          <p15:clr>
            <a:srgbClr val="000000"/>
          </p15:clr>
        </p15:guide>
        <p15:guide id="54" pos="6456">
          <p15:clr>
            <a:srgbClr val="000000"/>
          </p15:clr>
        </p15:guide>
        <p15:guide id="55" pos="7680">
          <p15:clr>
            <a:srgbClr val="000000"/>
          </p15:clr>
        </p15:guide>
        <p15:guide id="56" pos="8928">
          <p15:clr>
            <a:srgbClr val="000000"/>
          </p15:clr>
        </p15:guide>
        <p15:guide id="57" pos="10176">
          <p15:clr>
            <a:srgbClr val="000000"/>
          </p15:clr>
        </p15:guide>
        <p15:guide id="58" pos="11424">
          <p15:clr>
            <a:srgbClr val="000000"/>
          </p15:clr>
        </p15:guide>
        <p15:guide id="59" pos="12648">
          <p15:clr>
            <a:srgbClr val="000000"/>
          </p15:clr>
        </p15:guide>
        <p15:guide id="60" pos="13896">
          <p15:clr>
            <a:srgbClr val="000000"/>
          </p15:clr>
        </p15:guide>
        <p15:guide id="61" orient="horz" pos="888">
          <p15:clr>
            <a:srgbClr val="F26B43"/>
          </p15:clr>
        </p15:guide>
        <p15:guide id="62" orient="horz" pos="1320">
          <p15:clr>
            <a:srgbClr val="F26B43"/>
          </p15:clr>
        </p15:guide>
        <p15:guide id="63" orient="horz" pos="1536">
          <p15:clr>
            <a:srgbClr val="F26B43"/>
          </p15:clr>
        </p15:guide>
        <p15:guide id="64" orient="horz" pos="1968">
          <p15:clr>
            <a:srgbClr val="F26B43"/>
          </p15:clr>
        </p15:guide>
        <p15:guide id="65" orient="horz" pos="2184">
          <p15:clr>
            <a:srgbClr val="F26B43"/>
          </p15:clr>
        </p15:guide>
        <p15:guide id="66" orient="horz" pos="2616">
          <p15:clr>
            <a:srgbClr val="F26B43"/>
          </p15:clr>
        </p15:guide>
        <p15:guide id="67" orient="horz" pos="2808">
          <p15:clr>
            <a:srgbClr val="F26B43"/>
          </p15:clr>
        </p15:guide>
        <p15:guide id="68" orient="horz" pos="3240">
          <p15:clr>
            <a:srgbClr val="F26B43"/>
          </p15:clr>
        </p15:guide>
        <p15:guide id="69" orient="horz" pos="3456">
          <p15:clr>
            <a:srgbClr val="F26B43"/>
          </p15:clr>
        </p15:guide>
        <p15:guide id="70" orient="horz" pos="3888">
          <p15:clr>
            <a:srgbClr val="F26B43"/>
          </p15:clr>
        </p15:guide>
        <p15:guide id="71" orient="horz" pos="4104">
          <p15:clr>
            <a:srgbClr val="F26B43"/>
          </p15:clr>
        </p15:guide>
        <p15:guide id="72" orient="horz" pos="4536">
          <p15:clr>
            <a:srgbClr val="F26B43"/>
          </p15:clr>
        </p15:guide>
        <p15:guide id="73" orient="horz" pos="4752">
          <p15:clr>
            <a:srgbClr val="F26B43"/>
          </p15:clr>
        </p15:guide>
        <p15:guide id="74" orient="horz" pos="5184">
          <p15:clr>
            <a:srgbClr val="F26B43"/>
          </p15:clr>
        </p15:guide>
        <p15:guide id="75" orient="horz" pos="5400">
          <p15:clr>
            <a:srgbClr val="F26B43"/>
          </p15:clr>
        </p15:guide>
        <p15:guide id="76" orient="horz" pos="5832">
          <p15:clr>
            <a:srgbClr val="F26B43"/>
          </p15:clr>
        </p15:guide>
        <p15:guide id="77" orient="horz" pos="6024">
          <p15:clr>
            <a:srgbClr val="F26B43"/>
          </p15:clr>
        </p15:guide>
        <p15:guide id="78" orient="horz" pos="6456">
          <p15:clr>
            <a:srgbClr val="F26B43"/>
          </p15:clr>
        </p15:guide>
        <p15:guide id="79" orient="horz" pos="6672">
          <p15:clr>
            <a:srgbClr val="F26B43"/>
          </p15:clr>
        </p15:guide>
        <p15:guide id="80" orient="horz" pos="7104">
          <p15:clr>
            <a:srgbClr val="F26B43"/>
          </p15:clr>
        </p15:guide>
        <p15:guide id="81" orient="horz" pos="7320">
          <p15:clr>
            <a:srgbClr val="F26B43"/>
          </p15:clr>
        </p15:guide>
        <p15:guide id="82" orient="horz" pos="7752">
          <p15:clr>
            <a:srgbClr val="F26B43"/>
          </p15:clr>
        </p15:guide>
        <p15:guide id="83" orient="horz" pos="7968">
          <p15:clr>
            <a:srgbClr val="F26B43"/>
          </p15:clr>
        </p15:guide>
        <p15:guide id="85" orient="horz" pos="67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4850" y="545235"/>
            <a:ext cx="5200650" cy="6185852"/>
          </a:xfrm>
          <a:prstGeom prst="rect">
            <a:avLst/>
          </a:prstGeom>
          <a:noFill/>
          <a:ln w="12700">
            <a:noFill/>
          </a:ln>
        </p:spPr>
        <p:txBody>
          <a:bodyPr vert="horz" lIns="0" tIns="0" rIns="0" bIns="0" rtlCol="0" anchor="t" anchorCtr="0">
            <a:noAutofit/>
          </a:bodyPr>
          <a:lstStyle/>
          <a:p>
            <a:pPr lvl="0">
              <a:lnSpc>
                <a:spcPct val="110000"/>
              </a:lnSpc>
            </a:pPr>
            <a:r>
              <a:rPr lang="en-US"/>
              <a:t>Click to edit Master title style</a:t>
            </a:r>
          </a:p>
        </p:txBody>
      </p:sp>
      <p:sp>
        <p:nvSpPr>
          <p:cNvPr id="3" name="Text Placeholder 2"/>
          <p:cNvSpPr>
            <a:spLocks noGrp="1"/>
          </p:cNvSpPr>
          <p:nvPr>
            <p:ph type="body" idx="1"/>
          </p:nvPr>
        </p:nvSpPr>
        <p:spPr>
          <a:xfrm>
            <a:off x="6602873" y="621666"/>
            <a:ext cx="17076269" cy="1176020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057071C-1660-4D95-BF58-C9DBC7B98100}"/>
              </a:ext>
            </a:extLst>
          </p:cNvPr>
          <p:cNvCxnSpPr>
            <a:cxnSpLocks/>
          </p:cNvCxnSpPr>
          <p:nvPr userDrawn="1"/>
        </p:nvCxnSpPr>
        <p:spPr>
          <a:xfrm>
            <a:off x="6276411" y="0"/>
            <a:ext cx="0" cy="13716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93E6156-7DD4-4443-9882-AE106A446EC8}"/>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13921" y="12618042"/>
            <a:ext cx="2841769" cy="873759"/>
          </a:xfrm>
          <a:prstGeom prst="rect">
            <a:avLst/>
          </a:prstGeom>
        </p:spPr>
      </p:pic>
    </p:spTree>
    <p:extLst>
      <p:ext uri="{BB962C8B-B14F-4D97-AF65-F5344CB8AC3E}">
        <p14:creationId xmlns:p14="http://schemas.microsoft.com/office/powerpoint/2010/main" val="323565010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828800" rtl="0" eaLnBrk="1" fontAlgn="base" latinLnBrk="0" hangingPunct="1">
        <a:lnSpc>
          <a:spcPct val="112000"/>
        </a:lnSpc>
        <a:spcBef>
          <a:spcPct val="0"/>
        </a:spcBef>
        <a:buNone/>
        <a:defRPr lang="en-US" sz="5250" kern="1200" dirty="0">
          <a:ln w="9525">
            <a:noFill/>
          </a:ln>
          <a:solidFill>
            <a:srgbClr val="3300FC"/>
          </a:solidFill>
          <a:latin typeface="+mj-lt"/>
          <a:ea typeface="+mj-ea"/>
          <a:cs typeface="+mj-cs"/>
        </a:defRPr>
      </a:lvl1pPr>
    </p:titleStyle>
    <p:bodyStyle>
      <a:lvl1pPr marL="0" indent="0" algn="l" defTabSz="1828800" rtl="0" eaLnBrk="1" latinLnBrk="0" hangingPunct="1">
        <a:lnSpc>
          <a:spcPct val="100000"/>
        </a:lnSpc>
        <a:spcBef>
          <a:spcPts val="0"/>
        </a:spcBef>
        <a:spcAft>
          <a:spcPts val="3000"/>
        </a:spcAft>
        <a:buFont typeface="Arial" panose="020B0604020202020204" pitchFamily="34" charset="0"/>
        <a:buNone/>
        <a:defRPr sz="3000" kern="1200">
          <a:ln>
            <a:noFill/>
          </a:ln>
          <a:solidFill>
            <a:schemeClr val="tx1"/>
          </a:solidFill>
          <a:latin typeface="+mn-lt"/>
          <a:ea typeface="+mn-ea"/>
          <a:cs typeface="+mn-cs"/>
        </a:defRPr>
      </a:lvl1pPr>
      <a:lvl2pPr marL="228600" indent="0" algn="l" defTabSz="1828800" rtl="0" eaLnBrk="1" latinLnBrk="0" hangingPunct="1">
        <a:lnSpc>
          <a:spcPct val="100000"/>
        </a:lnSpc>
        <a:spcBef>
          <a:spcPts val="0"/>
        </a:spcBef>
        <a:spcAft>
          <a:spcPts val="3000"/>
        </a:spcAft>
        <a:buFont typeface="Arial" panose="020B0604020202020204" pitchFamily="34" charset="0"/>
        <a:buNone/>
        <a:defRPr sz="3000" kern="1200">
          <a:ln>
            <a:noFill/>
          </a:ln>
          <a:solidFill>
            <a:schemeClr val="tx1"/>
          </a:solidFill>
          <a:latin typeface="+mn-lt"/>
          <a:ea typeface="+mn-ea"/>
          <a:cs typeface="+mn-cs"/>
        </a:defRPr>
      </a:lvl2pPr>
      <a:lvl3pPr marL="514350" indent="0" algn="l" defTabSz="1828800" rtl="0" eaLnBrk="1" latinLnBrk="0" hangingPunct="1">
        <a:lnSpc>
          <a:spcPct val="100000"/>
        </a:lnSpc>
        <a:spcBef>
          <a:spcPts val="0"/>
        </a:spcBef>
        <a:spcAft>
          <a:spcPts val="3000"/>
        </a:spcAft>
        <a:buFont typeface="Arial" panose="020B0604020202020204" pitchFamily="34" charset="0"/>
        <a:buNone/>
        <a:defRPr sz="3000" kern="1200">
          <a:ln>
            <a:noFill/>
          </a:ln>
          <a:solidFill>
            <a:schemeClr val="tx1"/>
          </a:solidFill>
          <a:latin typeface="+mn-lt"/>
          <a:ea typeface="+mn-ea"/>
          <a:cs typeface="+mn-cs"/>
        </a:defRPr>
      </a:lvl3pPr>
      <a:lvl4pPr marL="800100" indent="0" algn="l" defTabSz="1828800" rtl="0" eaLnBrk="1" latinLnBrk="0" hangingPunct="1">
        <a:lnSpc>
          <a:spcPct val="100000"/>
        </a:lnSpc>
        <a:spcBef>
          <a:spcPts val="0"/>
        </a:spcBef>
        <a:spcAft>
          <a:spcPts val="3000"/>
        </a:spcAft>
        <a:buFont typeface="Arial" panose="020B0604020202020204" pitchFamily="34" charset="0"/>
        <a:buNone/>
        <a:defRPr sz="3000" kern="1200">
          <a:ln>
            <a:noFill/>
          </a:ln>
          <a:solidFill>
            <a:schemeClr val="tx1"/>
          </a:solidFill>
          <a:latin typeface="+mn-lt"/>
          <a:ea typeface="+mn-ea"/>
          <a:cs typeface="+mn-cs"/>
        </a:defRPr>
      </a:lvl4pPr>
      <a:lvl5pPr marL="1085850" indent="0" algn="l" defTabSz="1828800" rtl="0" eaLnBrk="1" latinLnBrk="0" hangingPunct="1">
        <a:lnSpc>
          <a:spcPct val="100000"/>
        </a:lnSpc>
        <a:spcBef>
          <a:spcPts val="0"/>
        </a:spcBef>
        <a:spcAft>
          <a:spcPts val="3000"/>
        </a:spcAft>
        <a:buFont typeface="Arial" panose="020B0604020202020204" pitchFamily="34" charset="0"/>
        <a:buNone/>
        <a:defRPr sz="3000" kern="1200">
          <a:ln>
            <a:noFill/>
          </a:ln>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6048">
          <p15:clr>
            <a:srgbClr val="F26B43"/>
          </p15:clr>
        </p15:guide>
        <p15:guide id="3" pos="456">
          <p15:clr>
            <a:srgbClr val="000000"/>
          </p15:clr>
        </p15:guide>
        <p15:guide id="4" pos="14898">
          <p15:clr>
            <a:srgbClr val="000000"/>
          </p15:clr>
        </p15:guide>
        <p15:guide id="5" orient="horz" pos="456">
          <p15:clr>
            <a:srgbClr val="000000"/>
          </p15:clr>
        </p15:guide>
        <p15:guide id="7" orient="horz" pos="2376">
          <p15:clr>
            <a:srgbClr val="000000"/>
          </p15:clr>
        </p15:guide>
        <p15:guide id="8" orient="horz" pos="3360">
          <p15:clr>
            <a:srgbClr val="000000"/>
          </p15:clr>
        </p15:guide>
        <p15:guide id="10" orient="horz" pos="4320">
          <p15:clr>
            <a:srgbClr val="000000"/>
          </p15:clr>
        </p15:guide>
        <p15:guide id="11" orient="horz" pos="6240">
          <p15:clr>
            <a:srgbClr val="000000"/>
          </p15:clr>
        </p15:guide>
        <p15:guide id="12" orient="horz" pos="5280">
          <p15:clr>
            <a:srgbClr val="000000"/>
          </p15:clr>
        </p15:guide>
        <p15:guide id="14" orient="horz" pos="8184">
          <p15:clr>
            <a:srgbClr val="000000"/>
          </p15:clr>
        </p15:guide>
        <p15:guide id="16" pos="5592">
          <p15:clr>
            <a:srgbClr val="F26B43"/>
          </p15:clr>
        </p15:guide>
        <p15:guide id="17" pos="3720">
          <p15:clr>
            <a:srgbClr val="F26B43"/>
          </p15:clr>
        </p15:guide>
        <p15:guide id="18" pos="4176">
          <p15:clr>
            <a:srgbClr val="F26B43"/>
          </p15:clr>
        </p15:guide>
        <p15:guide id="19" pos="11640">
          <p15:clr>
            <a:srgbClr val="F26B43"/>
          </p15:clr>
        </p15:guide>
        <p15:guide id="20" pos="7440">
          <p15:clr>
            <a:srgbClr val="F26B43"/>
          </p15:clr>
        </p15:guide>
        <p15:guide id="21" pos="7920">
          <p15:clr>
            <a:srgbClr val="F26B43"/>
          </p15:clr>
        </p15:guide>
        <p15:guide id="22" pos="11184">
          <p15:clr>
            <a:srgbClr val="F26B43"/>
          </p15:clr>
        </p15:guide>
        <p15:guide id="24" orient="horz" pos="1416">
          <p15:clr>
            <a:srgbClr val="000000"/>
          </p15:clr>
        </p15:guide>
        <p15:guide id="26" pos="1848">
          <p15:clr>
            <a:srgbClr val="F26B43"/>
          </p15:clr>
        </p15:guide>
        <p15:guide id="27" pos="2328">
          <p15:clr>
            <a:srgbClr val="F26B43"/>
          </p15:clr>
        </p15:guide>
        <p15:guide id="28" pos="9312">
          <p15:clr>
            <a:srgbClr val="F26B43"/>
          </p15:clr>
        </p15:guide>
        <p15:guide id="29" pos="9768">
          <p15:clr>
            <a:srgbClr val="F26B43"/>
          </p15:clr>
        </p15:guide>
        <p15:guide id="30" pos="13032">
          <p15:clr>
            <a:srgbClr val="F26B43"/>
          </p15:clr>
        </p15:guide>
        <p15:guide id="31" pos="13488">
          <p15:clr>
            <a:srgbClr val="F26B43"/>
          </p15:clr>
        </p15:guide>
        <p15:guide id="32" orient="horz" pos="7200">
          <p15:clr>
            <a:srgbClr val="000000"/>
          </p15:clr>
        </p15:guide>
        <p15:guide id="33" pos="2088">
          <p15:clr>
            <a:srgbClr val="000000"/>
          </p15:clr>
        </p15:guide>
        <p15:guide id="34" pos="3960">
          <p15:clr>
            <a:srgbClr val="000000"/>
          </p15:clr>
        </p15:guide>
        <p15:guide id="35" pos="5808">
          <p15:clr>
            <a:srgbClr val="000000"/>
          </p15:clr>
        </p15:guide>
        <p15:guide id="36" pos="7680">
          <p15:clr>
            <a:srgbClr val="000000"/>
          </p15:clr>
        </p15:guide>
        <p15:guide id="37" pos="9552">
          <p15:clr>
            <a:srgbClr val="000000"/>
          </p15:clr>
        </p15:guide>
        <p15:guide id="38" pos="11424">
          <p15:clr>
            <a:srgbClr val="000000"/>
          </p15:clr>
        </p15:guide>
        <p15:guide id="39" pos="13272">
          <p15:clr>
            <a:srgbClr val="000000"/>
          </p15:clr>
        </p15:guide>
        <p15:guide id="40" orient="horz" pos="1200">
          <p15:clr>
            <a:srgbClr val="F26B43"/>
          </p15:clr>
        </p15:guide>
        <p15:guide id="41" orient="horz" pos="1632">
          <p15:clr>
            <a:srgbClr val="F26B43"/>
          </p15:clr>
        </p15:guide>
        <p15:guide id="42" orient="horz" pos="2160">
          <p15:clr>
            <a:srgbClr val="F26B43"/>
          </p15:clr>
        </p15:guide>
        <p15:guide id="43" orient="horz" pos="2592">
          <p15:clr>
            <a:srgbClr val="F26B43"/>
          </p15:clr>
        </p15:guide>
        <p15:guide id="44" orient="horz" pos="3144">
          <p15:clr>
            <a:srgbClr val="F26B43"/>
          </p15:clr>
        </p15:guide>
        <p15:guide id="45" orient="horz" pos="3576">
          <p15:clr>
            <a:srgbClr val="F26B43"/>
          </p15:clr>
        </p15:guide>
        <p15:guide id="46" orient="horz" pos="4104">
          <p15:clr>
            <a:srgbClr val="F26B43"/>
          </p15:clr>
        </p15:guide>
        <p15:guide id="47" orient="horz" pos="4536">
          <p15:clr>
            <a:srgbClr val="F26B43"/>
          </p15:clr>
        </p15:guide>
        <p15:guide id="48" orient="horz" pos="5064">
          <p15:clr>
            <a:srgbClr val="F26B43"/>
          </p15:clr>
        </p15:guide>
        <p15:guide id="49" orient="horz" pos="5496">
          <p15:clr>
            <a:srgbClr val="F26B43"/>
          </p15:clr>
        </p15:guide>
        <p15:guide id="50" orient="horz" pos="6024">
          <p15:clr>
            <a:srgbClr val="F26B43"/>
          </p15:clr>
        </p15:guide>
        <p15:guide id="51" orient="horz" pos="6456">
          <p15:clr>
            <a:srgbClr val="F26B43"/>
          </p15:clr>
        </p15:guide>
        <p15:guide id="52" orient="horz" pos="6984">
          <p15:clr>
            <a:srgbClr val="F26B43"/>
          </p15:clr>
        </p15:guide>
        <p15:guide id="53" orient="horz" pos="741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0.jpeg"/><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8" Type="http://schemas.openxmlformats.org/officeDocument/2006/relationships/hyperlink" Target="https://www.linkedin.com/company/amazon-web-services/" TargetMode="External"/><Relationship Id="rId3" Type="http://schemas.openxmlformats.org/officeDocument/2006/relationships/hyperlink" Target="https://www.rackspace.com/blog/driving-innovation-automotive-market-powering-stronger-customer-experiences" TargetMode="External"/><Relationship Id="rId7" Type="http://schemas.openxmlformats.org/officeDocument/2006/relationships/hyperlink" Target="https://www.linkedin.com/showcase/foundry-ai-rackspace/" TargetMode="External"/><Relationship Id="rId12" Type="http://schemas.openxmlformats.org/officeDocument/2006/relationships/hyperlink" Target="https://www.rackspace.com/newsroom" TargetMode="External"/><Relationship Id="rId2" Type="http://schemas.openxmlformats.org/officeDocument/2006/relationships/hyperlink" Target="https://www.rackspace.com/blog/highlights-dell-technologies-world-2024" TargetMode="External"/><Relationship Id="rId1" Type="http://schemas.openxmlformats.org/officeDocument/2006/relationships/slideLayout" Target="../slideLayouts/slideLayout68.xml"/><Relationship Id="rId6" Type="http://schemas.openxmlformats.org/officeDocument/2006/relationships/hyperlink" Target="https://rackspace.com/" TargetMode="External"/><Relationship Id="rId11" Type="http://schemas.openxmlformats.org/officeDocument/2006/relationships/hyperlink" Target="https://www.rackspace.com/solve/cost-optimization-and-efficiency-2024" TargetMode="External"/><Relationship Id="rId5" Type="http://schemas.openxmlformats.org/officeDocument/2006/relationships/hyperlink" Target="https://www.dashcon.io/" TargetMode="External"/><Relationship Id="rId10" Type="http://schemas.openxmlformats.org/officeDocument/2006/relationships/hyperlink" Target="https://www.rackspace.com/solve/2024-global-ai-report" TargetMode="External"/><Relationship Id="rId4" Type="http://schemas.openxmlformats.org/officeDocument/2006/relationships/hyperlink" Target="https://www.rackspace.com/solve/cdo-navigate-sustainability-reporting-ai" TargetMode="External"/><Relationship Id="rId9" Type="http://schemas.openxmlformats.org/officeDocument/2006/relationships/hyperlink" Target="https://www.brighttalk.com/webcast/17680/615347?utm_source=brighttalk-portal&amp;utm_medium=web&amp;utm_content=rackspace%20technology%20solve%20global%20summit&amp;utm_term=search-result-1&amp;utm_campaign=webcasts-search-results-feed"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rackspace.com/solve/cloud-talk-podcast" TargetMode="External"/><Relationship Id="rId3" Type="http://schemas.openxmlformats.org/officeDocument/2006/relationships/hyperlink" Target="https://www.rackspace.com/newsroom/rackspace-technology-epic-infrastructure-managed-services-increases-seattle-childrens-epic" TargetMode="External"/><Relationship Id="rId7" Type="http://schemas.openxmlformats.org/officeDocument/2006/relationships/hyperlink" Target="https://www.rackspace.com/newsroom/rackspace-technologys-fair-multiple-data-microsoft-azure-specializations" TargetMode="External"/><Relationship Id="rId12" Type="http://schemas.openxmlformats.org/officeDocument/2006/relationships/hyperlink" Target="https://www.rackspace.com/newsroom" TargetMode="External"/><Relationship Id="rId2" Type="http://schemas.openxmlformats.org/officeDocument/2006/relationships/notesSlide" Target="../notesSlides/notesSlide8.xml"/><Relationship Id="rId1" Type="http://schemas.openxmlformats.org/officeDocument/2006/relationships/slideLayout" Target="../slideLayouts/slideLayout68.xml"/><Relationship Id="rId6" Type="http://schemas.openxmlformats.org/officeDocument/2006/relationships/hyperlink" Target="file:///C:\Users\bhas6649\Videos\Healthcare-Enterprise-Cloud-Managed-Services-Frost%20Radar_Rackspace-2024.pdf" TargetMode="External"/><Relationship Id="rId11" Type="http://schemas.openxmlformats.org/officeDocument/2006/relationships/hyperlink" Target="https://www.rackspace.com/newsroom/rackspace-named-dell-technologies-global-alliance-service-provider-year" TargetMode="External"/><Relationship Id="rId5" Type="http://schemas.openxmlformats.org/officeDocument/2006/relationships/hyperlink" Target="https://www.rackspace.com/newsroom/rackspace-technology-recognized-leader-frost-radar-healthcare-enterprise-cloud-managed" TargetMode="External"/><Relationship Id="rId10" Type="http://schemas.openxmlformats.org/officeDocument/2006/relationships/hyperlink" Target="https://www.linkedin.com/events/7194455751975735297/about/" TargetMode="External"/><Relationship Id="rId4" Type="http://schemas.openxmlformats.org/officeDocument/2006/relationships/hyperlink" Target="https://www.rackspace.com/newsroom/glp-works-foundry-ai-rackspace-fair-experts-integrate-microsoft-azure-openai-service" TargetMode="External"/><Relationship Id="rId9" Type="http://schemas.openxmlformats.org/officeDocument/2006/relationships/hyperlink" Target="https://www.linkedin.com/video/live/urn:li:ugcPost:7201213491209199616/"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rackspace.com/en-in/case-studies/young-hollywood" TargetMode="External"/><Relationship Id="rId2" Type="http://schemas.openxmlformats.org/officeDocument/2006/relationships/notesSlide" Target="../notesSlides/notesSlide9.xml"/><Relationship Id="rId1" Type="http://schemas.openxmlformats.org/officeDocument/2006/relationships/slideLayout" Target="../slideLayouts/slideLayout68.xml"/><Relationship Id="rId6" Type="http://schemas.openxmlformats.org/officeDocument/2006/relationships/hyperlink" Target="https://www.rackspace.com/newsroom" TargetMode="External"/><Relationship Id="rId5" Type="http://schemas.openxmlformats.org/officeDocument/2006/relationships/hyperlink" Target="https://www.rackspace.com/en-in/case-studies/sharestates" TargetMode="External"/><Relationship Id="rId4" Type="http://schemas.openxmlformats.org/officeDocument/2006/relationships/hyperlink" Target="https://www.youtube.com/watch?v=uXycqVN8-h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2.jpeg"/><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6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0.jpeg"/><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26.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8.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6.xml"/><Relationship Id="rId4" Type="http://schemas.openxmlformats.org/officeDocument/2006/relationships/image" Target="../media/image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E69C6E-C45E-FE40-ACDB-DE7A6ADF21CE}"/>
              </a:ext>
            </a:extLst>
          </p:cNvPr>
          <p:cNvSpPr>
            <a:spLocks noGrp="1"/>
          </p:cNvSpPr>
          <p:nvPr>
            <p:ph type="ctrTitle"/>
          </p:nvPr>
        </p:nvSpPr>
        <p:spPr>
          <a:xfrm>
            <a:off x="752183" y="2542032"/>
            <a:ext cx="8228076" cy="4315968"/>
          </a:xfrm>
        </p:spPr>
        <p:txBody>
          <a:bodyPr/>
          <a:lstStyle/>
          <a:p>
            <a:r>
              <a:rPr lang="en-US"/>
              <a:t>Rackspace Technology Monthly Service Review</a:t>
            </a:r>
          </a:p>
        </p:txBody>
      </p:sp>
      <p:pic>
        <p:nvPicPr>
          <p:cNvPr id="13" name="Picture 12">
            <a:extLst>
              <a:ext uri="{FF2B5EF4-FFF2-40B4-BE49-F238E27FC236}">
                <a16:creationId xmlns:a16="http://schemas.microsoft.com/office/drawing/2014/main" id="{F2A9FE00-7BB8-C248-99A4-EB85857394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982" r="-1"/>
          <a:stretch/>
        </p:blipFill>
        <p:spPr>
          <a:xfrm>
            <a:off x="9220200" y="0"/>
            <a:ext cx="15163800" cy="13716000"/>
          </a:xfrm>
          <a:prstGeom prst="rect">
            <a:avLst/>
          </a:prstGeom>
        </p:spPr>
      </p:pic>
      <p:sp>
        <p:nvSpPr>
          <p:cNvPr id="14" name="Freeform: Shape 13">
            <a:extLst>
              <a:ext uri="{FF2B5EF4-FFF2-40B4-BE49-F238E27FC236}">
                <a16:creationId xmlns:a16="http://schemas.microsoft.com/office/drawing/2014/main" id="{06A1E93A-D59F-F142-8133-B23CDA2FB0CC}"/>
              </a:ext>
            </a:extLst>
          </p:cNvPr>
          <p:cNvSpPr/>
          <p:nvPr/>
        </p:nvSpPr>
        <p:spPr>
          <a:xfrm>
            <a:off x="14160392" y="1"/>
            <a:ext cx="10223608" cy="13715999"/>
          </a:xfrm>
          <a:custGeom>
            <a:avLst/>
            <a:gdLst>
              <a:gd name="connsiteX0" fmla="*/ 2570684 w 10226039"/>
              <a:gd name="connsiteY0" fmla="*/ 0 h 13719261"/>
              <a:gd name="connsiteX1" fmla="*/ 6040601 w 10226039"/>
              <a:gd name="connsiteY1" fmla="*/ 0 h 13719261"/>
              <a:gd name="connsiteX2" fmla="*/ 5489003 w 10226039"/>
              <a:gd name="connsiteY2" fmla="*/ 2946777 h 13719261"/>
              <a:gd name="connsiteX3" fmla="*/ 8422727 w 10226039"/>
              <a:gd name="connsiteY3" fmla="*/ 44613 h 13719261"/>
              <a:gd name="connsiteX4" fmla="*/ 8543311 w 10226039"/>
              <a:gd name="connsiteY4" fmla="*/ 0 h 13719261"/>
              <a:gd name="connsiteX5" fmla="*/ 10226039 w 10226039"/>
              <a:gd name="connsiteY5" fmla="*/ 0 h 13719261"/>
              <a:gd name="connsiteX6" fmla="*/ 10226039 w 10226039"/>
              <a:gd name="connsiteY6" fmla="*/ 3726234 h 13719261"/>
              <a:gd name="connsiteX7" fmla="*/ 10218619 w 10226039"/>
              <a:gd name="connsiteY7" fmla="*/ 3765852 h 13719261"/>
              <a:gd name="connsiteX8" fmla="*/ 5004857 w 10226039"/>
              <a:gd name="connsiteY8" fmla="*/ 8040537 h 13719261"/>
              <a:gd name="connsiteX9" fmla="*/ 3940763 w 10226039"/>
              <a:gd name="connsiteY9" fmla="*/ 13719261 h 13719261"/>
              <a:gd name="connsiteX10" fmla="*/ 0 w 10226039"/>
              <a:gd name="connsiteY10" fmla="*/ 13719261 h 1371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26039" h="13719261">
                <a:moveTo>
                  <a:pt x="2570684" y="0"/>
                </a:moveTo>
                <a:lnTo>
                  <a:pt x="6040601" y="0"/>
                </a:lnTo>
                <a:lnTo>
                  <a:pt x="5489003" y="2946777"/>
                </a:lnTo>
                <a:cubicBezTo>
                  <a:pt x="6058449" y="1630922"/>
                  <a:pt x="7116933" y="587408"/>
                  <a:pt x="8422727" y="44613"/>
                </a:cubicBezTo>
                <a:lnTo>
                  <a:pt x="8543311" y="0"/>
                </a:lnTo>
                <a:lnTo>
                  <a:pt x="10226039" y="0"/>
                </a:lnTo>
                <a:lnTo>
                  <a:pt x="10226039" y="3726234"/>
                </a:lnTo>
                <a:lnTo>
                  <a:pt x="10218619" y="3765852"/>
                </a:lnTo>
                <a:cubicBezTo>
                  <a:pt x="7524903" y="3351926"/>
                  <a:pt x="5632205" y="4691887"/>
                  <a:pt x="5004857" y="8040537"/>
                </a:cubicBezTo>
                <a:lnTo>
                  <a:pt x="3940763" y="13719261"/>
                </a:lnTo>
                <a:lnTo>
                  <a:pt x="0" y="13719261"/>
                </a:lnTo>
                <a:close/>
              </a:path>
            </a:pathLst>
          </a:custGeom>
          <a:gradFill>
            <a:gsLst>
              <a:gs pos="0">
                <a:schemeClr val="tx2"/>
              </a:gs>
              <a:gs pos="100000">
                <a:schemeClr val="accent4"/>
              </a:gs>
              <a:gs pos="50000">
                <a:schemeClr val="accent2"/>
              </a:gs>
            </a:gsLst>
            <a:lin ang="5400000" scaled="1"/>
          </a:gradFill>
          <a:ln w="12537" cap="flat">
            <a:noFill/>
            <a:prstDash val="solid"/>
            <a:miter/>
          </a:ln>
        </p:spPr>
        <p:txBody>
          <a:bodyPr wrap="square" rtlCol="0" anchor="ctr">
            <a:noAutofit/>
          </a:bodyPr>
          <a:lstStyle/>
          <a:p>
            <a:endParaRPr lang="en-US" sz="450"/>
          </a:p>
        </p:txBody>
      </p:sp>
      <p:pic>
        <p:nvPicPr>
          <p:cNvPr id="15" name="Picture 14">
            <a:extLst>
              <a:ext uri="{FF2B5EF4-FFF2-40B4-BE49-F238E27FC236}">
                <a16:creationId xmlns:a16="http://schemas.microsoft.com/office/drawing/2014/main" id="{D8BA70FD-21DC-DA4F-B7D9-97E1578B71E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7994" r="1"/>
          <a:stretch/>
        </p:blipFill>
        <p:spPr>
          <a:xfrm>
            <a:off x="10955636" y="0"/>
            <a:ext cx="13428364" cy="13716000"/>
          </a:xfrm>
          <a:prstGeom prst="rect">
            <a:avLst/>
          </a:prstGeom>
        </p:spPr>
      </p:pic>
      <p:graphicFrame>
        <p:nvGraphicFramePr>
          <p:cNvPr id="7" name="Table 6">
            <a:extLst>
              <a:ext uri="{FF2B5EF4-FFF2-40B4-BE49-F238E27FC236}">
                <a16:creationId xmlns:a16="http://schemas.microsoft.com/office/drawing/2014/main" id="{16A6D9B8-CA22-7A42-9B0D-E423592872DB}"/>
              </a:ext>
            </a:extLst>
          </p:cNvPr>
          <p:cNvGraphicFramePr>
            <a:graphicFrameLocks noGrp="1"/>
          </p:cNvGraphicFramePr>
          <p:nvPr>
            <p:extLst>
              <p:ext uri="{D42A27DB-BD31-4B8C-83A1-F6EECF244321}">
                <p14:modId xmlns:p14="http://schemas.microsoft.com/office/powerpoint/2010/main" val="3468610455"/>
              </p:ext>
            </p:extLst>
          </p:nvPr>
        </p:nvGraphicFramePr>
        <p:xfrm>
          <a:off x="752183" y="8382000"/>
          <a:ext cx="6494318" cy="1676400"/>
        </p:xfrm>
        <a:graphic>
          <a:graphicData uri="http://schemas.openxmlformats.org/drawingml/2006/table">
            <a:tbl>
              <a:tblPr bandRow="1">
                <a:tableStyleId>{5C22544A-7EE6-4342-B048-85BDC9FD1C3A}</a:tableStyleId>
              </a:tblPr>
              <a:tblGrid>
                <a:gridCol w="6494318">
                  <a:extLst>
                    <a:ext uri="{9D8B030D-6E8A-4147-A177-3AD203B41FA5}">
                      <a16:colId xmlns:a16="http://schemas.microsoft.com/office/drawing/2014/main" val="4004875927"/>
                    </a:ext>
                  </a:extLst>
                </a:gridCol>
              </a:tblGrid>
              <a:tr h="955040">
                <a:tc>
                  <a:txBody>
                    <a:bodyPr/>
                    <a:lstStyle/>
                    <a:p>
                      <a:r>
                        <a:rPr lang="en-GB" sz="3200" dirty="0">
                          <a:solidFill>
                            <a:schemeClr val="bg1"/>
                          </a:solidFill>
                        </a:rPr>
                        <a:t>July’ 2024</a:t>
                      </a:r>
                    </a:p>
                  </a:txBody>
                  <a:tcPr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7420586"/>
                  </a:ext>
                </a:extLst>
              </a:tr>
              <a:tr h="72136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3200" kern="1200" dirty="0">
                          <a:solidFill>
                            <a:schemeClr val="bg1"/>
                          </a:solidFill>
                          <a:latin typeface="+mn-lt"/>
                          <a:ea typeface="+mn-ea"/>
                          <a:cs typeface="+mn-cs"/>
                        </a:rPr>
                        <a:t>EGIA Account No - 5741083</a:t>
                      </a:r>
                      <a:endParaRPr lang="en-GB" sz="3200" kern="1200" dirty="0">
                        <a:solidFill>
                          <a:schemeClr val="bg1"/>
                        </a:solidFill>
                        <a:latin typeface="+mn-lt"/>
                        <a:ea typeface="+mn-ea"/>
                        <a:cs typeface="+mn-cs"/>
                      </a:endParaRPr>
                    </a:p>
                  </a:txBody>
                  <a:tcPr anchor="b">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7833579"/>
                  </a:ext>
                </a:extLst>
              </a:tr>
            </a:tbl>
          </a:graphicData>
        </a:graphic>
      </p:graphicFrame>
      <p:sp>
        <p:nvSpPr>
          <p:cNvPr id="8" name="Title 2">
            <a:extLst>
              <a:ext uri="{FF2B5EF4-FFF2-40B4-BE49-F238E27FC236}">
                <a16:creationId xmlns:a16="http://schemas.microsoft.com/office/drawing/2014/main" id="{2F01A19B-FC87-C94A-A663-47BC2BDCA010}"/>
              </a:ext>
            </a:extLst>
          </p:cNvPr>
          <p:cNvSpPr txBox="1">
            <a:spLocks/>
          </p:cNvSpPr>
          <p:nvPr/>
        </p:nvSpPr>
        <p:spPr>
          <a:xfrm>
            <a:off x="6620618" y="2680933"/>
            <a:ext cx="816502" cy="451975"/>
          </a:xfrm>
          <a:prstGeom prst="rect">
            <a:avLst/>
          </a:prstGeom>
          <a:ln w="12700">
            <a:noFill/>
          </a:ln>
        </p:spPr>
        <p:txBody>
          <a:bodyPr vert="horz" lIns="0" tIns="0" rIns="0" bIns="0" rtlCol="0" anchor="b" anchorCtr="0">
            <a:noAutofit/>
          </a:bodyPr>
          <a:lstStyle>
            <a:lvl1pPr algn="l" defTabSz="1828800" rtl="0" eaLnBrk="1" fontAlgn="b" latinLnBrk="0" hangingPunct="1">
              <a:lnSpc>
                <a:spcPct val="112000"/>
              </a:lnSpc>
              <a:spcBef>
                <a:spcPct val="0"/>
              </a:spcBef>
              <a:buNone/>
              <a:defRPr lang="en-US" sz="9000" kern="1200">
                <a:ln w="9525">
                  <a:noFill/>
                </a:ln>
                <a:solidFill>
                  <a:schemeClr val="bg1"/>
                </a:solidFill>
                <a:latin typeface="+mj-lt"/>
                <a:ea typeface="+mj-ea"/>
                <a:cs typeface="+mj-cs"/>
              </a:defRPr>
            </a:lvl1pPr>
          </a:lstStyle>
          <a:p>
            <a:r>
              <a:rPr lang="en-US" sz="2400"/>
              <a:t>TM</a:t>
            </a:r>
          </a:p>
        </p:txBody>
      </p:sp>
    </p:spTree>
    <p:extLst>
      <p:ext uri="{BB962C8B-B14F-4D97-AF65-F5344CB8AC3E}">
        <p14:creationId xmlns:p14="http://schemas.microsoft.com/office/powerpoint/2010/main" val="132067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5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7EDD585-4692-B643-805D-B58915A34ABF}"/>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7756" r="802" b="8546"/>
          <a:stretch/>
        </p:blipFill>
        <p:spPr>
          <a:xfrm>
            <a:off x="0" y="0"/>
            <a:ext cx="24384000" cy="13716000"/>
          </a:xfrm>
        </p:spPr>
      </p:pic>
      <p:sp>
        <p:nvSpPr>
          <p:cNvPr id="3" name="Title 2">
            <a:extLst>
              <a:ext uri="{FF2B5EF4-FFF2-40B4-BE49-F238E27FC236}">
                <a16:creationId xmlns:a16="http://schemas.microsoft.com/office/drawing/2014/main" id="{E6BCF318-D8E3-6B4F-ABAF-D661E6CC680C}"/>
              </a:ext>
            </a:extLst>
          </p:cNvPr>
          <p:cNvSpPr>
            <a:spLocks noGrp="1"/>
          </p:cNvSpPr>
          <p:nvPr>
            <p:ph type="title"/>
          </p:nvPr>
        </p:nvSpPr>
        <p:spPr>
          <a:xfrm>
            <a:off x="713921" y="824305"/>
            <a:ext cx="5943600" cy="2735580"/>
          </a:xfrm>
          <a:solidFill>
            <a:schemeClr val="accent2"/>
          </a:solidFill>
        </p:spPr>
        <p:txBody>
          <a:bodyPr/>
          <a:lstStyle/>
          <a:p>
            <a:r>
              <a:rPr lang="en-US">
                <a:solidFill>
                  <a:schemeClr val="bg1"/>
                </a:solidFill>
              </a:rPr>
              <a:t>What’s New with Rackspace</a:t>
            </a:r>
          </a:p>
        </p:txBody>
      </p:sp>
      <p:pic>
        <p:nvPicPr>
          <p:cNvPr id="4" name="Picture 3">
            <a:extLst>
              <a:ext uri="{FF2B5EF4-FFF2-40B4-BE49-F238E27FC236}">
                <a16:creationId xmlns:a16="http://schemas.microsoft.com/office/drawing/2014/main" id="{5BA876B2-6A41-4E45-85FD-7B2A4A74C4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254243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6ADE7A0C-7B8B-704B-B19C-B0266D4AC5B6}"/>
              </a:ext>
            </a:extLst>
          </p:cNvPr>
          <p:cNvSpPr txBox="1">
            <a:spLocks/>
          </p:cNvSpPr>
          <p:nvPr/>
        </p:nvSpPr>
        <p:spPr>
          <a:xfrm>
            <a:off x="802281" y="1736602"/>
            <a:ext cx="10794470" cy="11910953"/>
          </a:xfrm>
          <a:prstGeom prst="rect">
            <a:avLst/>
          </a:prstGeom>
          <a:noFill/>
          <a:ln>
            <a:noFill/>
          </a:ln>
        </p:spPr>
        <p:txBody>
          <a:bodyPr wrap="square" lIns="0" tIns="0" rIns="0" bIns="0" anchor="t">
            <a:spAutoFit/>
          </a:bodyPr>
          <a:lstStyle>
            <a:lvl1pPr marL="0" marR="0" indent="0" algn="l" defTabSz="914400" rtl="0" eaLnBrk="1" fontAlgn="base" latinLnBrk="0" hangingPunct="1">
              <a:lnSpc>
                <a:spcPct val="100000"/>
              </a:lnSpc>
              <a:spcBef>
                <a:spcPts val="0"/>
              </a:spcBef>
              <a:spcAft>
                <a:spcPts val="200"/>
              </a:spcAft>
              <a:buClr>
                <a:srgbClr val="EB0000"/>
              </a:buClr>
              <a:buSzTx/>
              <a:buFont typeface="Arial" panose="020B0604020202020204" pitchFamily="34" charset="0"/>
              <a:buNone/>
              <a:tabLst/>
              <a:defRPr lang="en-US" sz="1600" kern="1200" dirty="0">
                <a:ln w="3175">
                  <a:noFill/>
                </a:ln>
                <a:solidFill>
                  <a:schemeClr val="tx1"/>
                </a:solidFill>
                <a:latin typeface="+mn-lt"/>
                <a:ea typeface="+mn-ea"/>
                <a:cs typeface="+mn-cs"/>
              </a:defRPr>
            </a:lvl1pPr>
            <a:lvl2pPr marL="428625" marR="0" indent="-145257" algn="l" defTabSz="914400" rtl="0" eaLnBrk="1" fontAlgn="t" latinLnBrk="0" hangingPunct="1">
              <a:lnSpc>
                <a:spcPct val="100000"/>
              </a:lnSpc>
              <a:spcBef>
                <a:spcPts val="0"/>
              </a:spcBef>
              <a:spcAft>
                <a:spcPts val="700"/>
              </a:spcAft>
              <a:buClr>
                <a:srgbClr val="EB0000"/>
              </a:buClr>
              <a:buSzTx/>
              <a:buFont typeface="Arial" panose="020B0604020202020204" pitchFamily="34" charset="0"/>
              <a:buChar char="•"/>
              <a:tabLst/>
              <a:defRPr sz="1800" kern="1200">
                <a:ln>
                  <a:noFill/>
                </a:ln>
                <a:solidFill>
                  <a:schemeClr val="tx1"/>
                </a:solidFill>
                <a:latin typeface="+mn-lt"/>
                <a:ea typeface="+mn-ea"/>
                <a:cs typeface="+mn-cs"/>
              </a:defRPr>
            </a:lvl2pPr>
            <a:lvl3pPr marL="714375" marR="0" indent="-147638" algn="l" defTabSz="914400" rtl="0" eaLnBrk="1" fontAlgn="t" latinLnBrk="0" hangingPunct="1">
              <a:lnSpc>
                <a:spcPct val="100000"/>
              </a:lnSpc>
              <a:spcBef>
                <a:spcPts val="0"/>
              </a:spcBef>
              <a:spcAft>
                <a:spcPts val="700"/>
              </a:spcAft>
              <a:buClr>
                <a:srgbClr val="EB0000"/>
              </a:buClr>
              <a:buSzTx/>
              <a:buFont typeface="Arial" panose="020B0604020202020204" pitchFamily="34" charset="0"/>
              <a:buChar char="•"/>
              <a:tabLst/>
              <a:defRPr sz="1800" kern="1200">
                <a:ln>
                  <a:noFill/>
                </a:ln>
                <a:solidFill>
                  <a:schemeClr val="tx1"/>
                </a:solidFill>
                <a:latin typeface="+mn-lt"/>
                <a:ea typeface="+mn-ea"/>
                <a:cs typeface="+mn-cs"/>
              </a:defRPr>
            </a:lvl3pPr>
            <a:lvl4pPr marL="1000125" marR="0" indent="-150019" algn="l" defTabSz="914400" rtl="0" eaLnBrk="1" fontAlgn="t" latinLnBrk="0" hangingPunct="1">
              <a:lnSpc>
                <a:spcPct val="100000"/>
              </a:lnSpc>
              <a:spcBef>
                <a:spcPts val="0"/>
              </a:spcBef>
              <a:spcAft>
                <a:spcPts val="700"/>
              </a:spcAft>
              <a:buClr>
                <a:srgbClr val="EB0000"/>
              </a:buClr>
              <a:buSzTx/>
              <a:buFont typeface="Arial" panose="020B0604020202020204" pitchFamily="34" charset="0"/>
              <a:buChar char="•"/>
              <a:tabLst/>
              <a:defRPr sz="1800" kern="1200">
                <a:ln>
                  <a:noFill/>
                </a:ln>
                <a:solidFill>
                  <a:schemeClr val="tx1"/>
                </a:solidFill>
                <a:latin typeface="+mn-lt"/>
                <a:ea typeface="+mn-ea"/>
                <a:cs typeface="+mn-cs"/>
              </a:defRPr>
            </a:lvl4pPr>
            <a:lvl5pPr marL="1285875" marR="0" indent="-152400" algn="l" defTabSz="914400" rtl="0" eaLnBrk="1" fontAlgn="t" latinLnBrk="0" hangingPunct="1">
              <a:lnSpc>
                <a:spcPct val="100000"/>
              </a:lnSpc>
              <a:spcBef>
                <a:spcPts val="0"/>
              </a:spcBef>
              <a:spcAft>
                <a:spcPts val="700"/>
              </a:spcAft>
              <a:buClr>
                <a:srgbClr val="EB0000"/>
              </a:buClr>
              <a:buSzTx/>
              <a:buFont typeface="Arial" panose="020B0604020202020204" pitchFamily="34" charset="0"/>
              <a:buChar char="•"/>
              <a:tabLst/>
              <a:defRPr sz="1800" kern="1200">
                <a:ln>
                  <a:noFill/>
                </a:ln>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fontAlgn="auto">
              <a:spcAft>
                <a:spcPts val="0"/>
              </a:spcAft>
              <a:buClrTx/>
            </a:pPr>
            <a:r>
              <a:rPr lang="en-US" sz="2800" b="1">
                <a:ln>
                  <a:noFill/>
                </a:ln>
                <a:solidFill>
                  <a:schemeClr val="accent2"/>
                </a:solidFill>
              </a:rPr>
              <a:t>Thought Leadership: </a:t>
            </a:r>
          </a:p>
          <a:p>
            <a:pPr defTabSz="457200" fontAlgn="auto">
              <a:spcAft>
                <a:spcPts val="0"/>
              </a:spcAft>
              <a:buClrTx/>
            </a:pPr>
            <a:r>
              <a:rPr lang="en-US" sz="2800" b="1">
                <a:ln>
                  <a:noFill/>
                </a:ln>
                <a:solidFill>
                  <a:srgbClr val="1C1C1C"/>
                </a:solidFill>
              </a:rPr>
              <a:t>Blog: Highlights from Dell Technologies World 2024</a:t>
            </a:r>
            <a:endParaRPr lang="en-US" sz="2800" b="1">
              <a:ln>
                <a:noFill/>
              </a:ln>
              <a:solidFill>
                <a:srgbClr val="1C1C1C"/>
              </a:solidFill>
              <a:cs typeface="Arial"/>
            </a:endParaRPr>
          </a:p>
          <a:p>
            <a:pPr defTabSz="457200" fontAlgn="auto">
              <a:spcAft>
                <a:spcPts val="0"/>
              </a:spcAft>
              <a:buClrTx/>
            </a:pPr>
            <a:r>
              <a:rPr lang="en-US" sz="2200">
                <a:ln>
                  <a:noFill/>
                </a:ln>
                <a:solidFill>
                  <a:prstClr val="black"/>
                </a:solidFill>
              </a:rPr>
              <a:t>As the Dell Technologies World 2024 kicked off on Monday, May 20, attendees excitedly waited for Michael Dell to lead the first keynote titled “Igniting Innovation”, he took to the stage and launched into an inspiring talk, accompanied by Bill Mc Dermott (CEO of Service Now) Dr. </a:t>
            </a:r>
            <a:r>
              <a:rPr lang="en-US" sz="2200" err="1">
                <a:ln>
                  <a:noFill/>
                </a:ln>
                <a:solidFill>
                  <a:prstClr val="black"/>
                </a:solidFill>
              </a:rPr>
              <a:t>Sungwoo</a:t>
            </a:r>
            <a:r>
              <a:rPr lang="en-US" sz="2200">
                <a:ln>
                  <a:noFill/>
                </a:ln>
                <a:solidFill>
                  <a:prstClr val="black"/>
                </a:solidFill>
              </a:rPr>
              <a:t> Hwang (CEO and President of Samsung SDS) and Jensen Huang (CEO of Nvidia). A key topic was the rapid expansion of AI tokens. While today, we’re looking at billions, they’ll soon expand into the quadrillions. This is great news for Rackspace Technology®. With the launch of the innovative Foundry for AI by Rackspace (FAIR™), we’re poised to become a leader in this area, supporting companies who want to accelerate their AI growth the right way. </a:t>
            </a:r>
            <a:endParaRPr lang="en-US" sz="2200" b="1">
              <a:ln>
                <a:noFill/>
              </a:ln>
              <a:solidFill>
                <a:prstClr val="black"/>
              </a:solidFill>
            </a:endParaRPr>
          </a:p>
          <a:p>
            <a:pPr defTabSz="457200" fontAlgn="auto">
              <a:spcAft>
                <a:spcPts val="0"/>
              </a:spcAft>
              <a:buClrTx/>
            </a:pPr>
            <a:r>
              <a:rPr lang="en-US" sz="2200" b="1">
                <a:ln>
                  <a:noFill/>
                </a:ln>
                <a:solidFill>
                  <a:schemeClr val="accent2"/>
                </a:solidFill>
                <a:hlinkClick r:id="rId2">
                  <a:extLst>
                    <a:ext uri="{A12FA001-AC4F-418D-AE19-62706E023703}">
                      <ahyp:hlinkClr xmlns:ahyp="http://schemas.microsoft.com/office/drawing/2018/hyperlinkcolor" val="tx"/>
                    </a:ext>
                  </a:extLst>
                </a:hlinkClick>
              </a:rPr>
              <a:t>Read the full blog here</a:t>
            </a:r>
            <a:endParaRPr lang="en-US" sz="2200" b="1">
              <a:ln>
                <a:noFill/>
              </a:ln>
              <a:solidFill>
                <a:schemeClr val="accent2"/>
              </a:solidFill>
            </a:endParaRPr>
          </a:p>
          <a:p>
            <a:pPr defTabSz="457200" fontAlgn="auto">
              <a:spcAft>
                <a:spcPts val="0"/>
              </a:spcAft>
              <a:buClrTx/>
            </a:pPr>
            <a:endParaRPr lang="en-US" sz="2200">
              <a:ln>
                <a:noFill/>
              </a:ln>
              <a:solidFill>
                <a:srgbClr val="BB5CB4"/>
              </a:solidFill>
            </a:endParaRPr>
          </a:p>
          <a:p>
            <a:pPr defTabSz="457200">
              <a:spcAft>
                <a:spcPts val="0"/>
              </a:spcAft>
            </a:pPr>
            <a:r>
              <a:rPr lang="en-US" sz="2800" b="1">
                <a:ln>
                  <a:noFill/>
                </a:ln>
                <a:solidFill>
                  <a:srgbClr val="1C1C1C"/>
                </a:solidFill>
                <a:cs typeface="Arial"/>
              </a:rPr>
              <a:t>Blog: Driving Innovation into Today’s Automotive Market: Powering Stronger Customer Experiences</a:t>
            </a:r>
            <a:endParaRPr lang="en-US" sz="2800" strike="sngStrike">
              <a:ln>
                <a:noFill/>
              </a:ln>
              <a:solidFill>
                <a:srgbClr val="FF0000"/>
              </a:solidFill>
              <a:cs typeface="Arial"/>
            </a:endParaRPr>
          </a:p>
          <a:p>
            <a:pPr defTabSz="457200">
              <a:spcAft>
                <a:spcPts val="0"/>
              </a:spcAft>
            </a:pPr>
            <a:r>
              <a:rPr lang="en-US" sz="2200"/>
              <a:t>The automotive team at Rackspace Technology® is helping automotive companies deploy cloud solutions and use the immense potential of digital customer experience solutions to drive transformation and unlock new avenues for growth and engagement. This is critical in today's highly competitive global market, where the number of high-quality vehicle options increases yearly.</a:t>
            </a:r>
            <a:endParaRPr lang="en-US" sz="2200">
              <a:cs typeface="Arial"/>
            </a:endParaRPr>
          </a:p>
          <a:p>
            <a:pPr defTabSz="457200">
              <a:spcAft>
                <a:spcPts val="0"/>
              </a:spcAft>
            </a:pPr>
            <a:r>
              <a:rPr lang="en-US" sz="2200" b="1">
                <a:ln>
                  <a:noFill/>
                </a:ln>
                <a:solidFill>
                  <a:srgbClr val="95008A"/>
                </a:solidFill>
                <a:cs typeface="Arial"/>
                <a:hlinkClick r:id="rId3">
                  <a:extLst>
                    <a:ext uri="{A12FA001-AC4F-418D-AE19-62706E023703}">
                      <ahyp:hlinkClr xmlns:ahyp="http://schemas.microsoft.com/office/drawing/2018/hyperlinkcolor" val="tx"/>
                    </a:ext>
                  </a:extLst>
                </a:hlinkClick>
              </a:rPr>
              <a:t>Read the full blog here</a:t>
            </a:r>
            <a:r>
              <a:rPr lang="en-US" sz="2200" b="1">
                <a:ln>
                  <a:noFill/>
                </a:ln>
                <a:solidFill>
                  <a:schemeClr val="accent2"/>
                </a:solidFill>
                <a:cs typeface="Arial"/>
                <a:hlinkClick r:id="rId3">
                  <a:extLst>
                    <a:ext uri="{A12FA001-AC4F-418D-AE19-62706E023703}">
                      <ahyp:hlinkClr xmlns:ahyp="http://schemas.microsoft.com/office/drawing/2018/hyperlinkcolor" val="tx"/>
                    </a:ext>
                  </a:extLst>
                </a:hlinkClick>
              </a:rPr>
              <a:t> </a:t>
            </a:r>
            <a:endParaRPr lang="en-US" sz="2200" b="1">
              <a:ln>
                <a:noFill/>
              </a:ln>
              <a:solidFill>
                <a:schemeClr val="accent2"/>
              </a:solidFill>
              <a:cs typeface="Arial"/>
            </a:endParaRPr>
          </a:p>
          <a:p>
            <a:pPr defTabSz="457200">
              <a:spcAft>
                <a:spcPts val="0"/>
              </a:spcAft>
            </a:pPr>
            <a:endParaRPr lang="en-US" sz="2800" b="1">
              <a:ln>
                <a:noFill/>
              </a:ln>
              <a:solidFill>
                <a:schemeClr val="accent2"/>
              </a:solidFill>
              <a:cs typeface="Arial"/>
            </a:endParaRPr>
          </a:p>
          <a:p>
            <a:pPr defTabSz="457200">
              <a:spcAft>
                <a:spcPts val="0"/>
              </a:spcAft>
            </a:pPr>
            <a:r>
              <a:rPr lang="en-US" sz="2800" b="1">
                <a:ln>
                  <a:noFill/>
                </a:ln>
                <a:solidFill>
                  <a:srgbClr val="1C1C1C"/>
                </a:solidFill>
                <a:cs typeface="Arial"/>
              </a:rPr>
              <a:t>Solve Article: How CDOs Can Successfully Navigate Sustainability Reporting and AI</a:t>
            </a:r>
            <a:endParaRPr lang="en-US" sz="2800" strike="sngStrike">
              <a:ln>
                <a:noFill/>
              </a:ln>
              <a:solidFill>
                <a:srgbClr val="000000"/>
              </a:solidFill>
              <a:cs typeface="Arial"/>
            </a:endParaRPr>
          </a:p>
          <a:p>
            <a:pPr defTabSz="457200">
              <a:spcAft>
                <a:spcPts val="0"/>
              </a:spcAft>
            </a:pPr>
            <a:r>
              <a:rPr lang="en-US" sz="2200">
                <a:ln>
                  <a:noFill/>
                </a:ln>
                <a:solidFill>
                  <a:prstClr val="black"/>
                </a:solidFill>
              </a:rPr>
              <a:t>The introduction of the Corporate Sustainability Reporting Directive (CSRD) in the European Union and the Securities and Exchange Commission (SEC) climate-related disclosures in the United States has increased reporting requirements, demanding heightened transparency and accountability in sustainability practices. Simultaneously, the rapid adoption of artificial intelligence (AI) presents both opportunities and challenges for CDOs as they address this newer and more complex reporting environment.</a:t>
            </a:r>
            <a:endParaRPr lang="en-US" sz="2200">
              <a:ln>
                <a:noFill/>
              </a:ln>
              <a:solidFill>
                <a:prstClr val="black"/>
              </a:solidFill>
              <a:cs typeface="Arial"/>
            </a:endParaRPr>
          </a:p>
          <a:p>
            <a:pPr defTabSz="457200">
              <a:spcAft>
                <a:spcPts val="0"/>
              </a:spcAft>
            </a:pPr>
            <a:r>
              <a:rPr lang="en-US" sz="2200" b="1">
                <a:ln>
                  <a:noFill/>
                </a:ln>
                <a:solidFill>
                  <a:srgbClr val="95008A"/>
                </a:solidFill>
                <a:cs typeface="Arial"/>
                <a:hlinkClick r:id="rId4">
                  <a:extLst>
                    <a:ext uri="{A12FA001-AC4F-418D-AE19-62706E023703}">
                      <ahyp:hlinkClr xmlns:ahyp="http://schemas.microsoft.com/office/drawing/2018/hyperlinkcolor" val="tx"/>
                    </a:ext>
                  </a:extLst>
                </a:hlinkClick>
              </a:rPr>
              <a:t>Read the full article here</a:t>
            </a:r>
            <a:r>
              <a:rPr lang="en-US" sz="2200" b="1">
                <a:ln>
                  <a:noFill/>
                </a:ln>
                <a:solidFill>
                  <a:schemeClr val="accent2"/>
                </a:solidFill>
                <a:cs typeface="Arial"/>
                <a:hlinkClick r:id="rId4">
                  <a:extLst>
                    <a:ext uri="{A12FA001-AC4F-418D-AE19-62706E023703}">
                      <ahyp:hlinkClr xmlns:ahyp="http://schemas.microsoft.com/office/drawing/2018/hyperlinkcolor" val="tx"/>
                    </a:ext>
                  </a:extLst>
                </a:hlinkClick>
              </a:rPr>
              <a:t> </a:t>
            </a:r>
            <a:endParaRPr lang="en-US" sz="2200" b="1">
              <a:ln>
                <a:noFill/>
              </a:ln>
              <a:solidFill>
                <a:schemeClr val="accent2"/>
              </a:solidFill>
              <a:cs typeface="Arial"/>
            </a:endParaRPr>
          </a:p>
          <a:p>
            <a:pPr defTabSz="457200" fontAlgn="auto">
              <a:spcAft>
                <a:spcPts val="0"/>
              </a:spcAft>
              <a:buClrTx/>
            </a:pPr>
            <a:endParaRPr lang="en-US" sz="2800" b="1">
              <a:ln>
                <a:noFill/>
              </a:ln>
              <a:solidFill>
                <a:prstClr val="black"/>
              </a:solidFill>
            </a:endParaRPr>
          </a:p>
        </p:txBody>
      </p:sp>
      <p:sp>
        <p:nvSpPr>
          <p:cNvPr id="6" name="Text Placeholder 8">
            <a:extLst>
              <a:ext uri="{FF2B5EF4-FFF2-40B4-BE49-F238E27FC236}">
                <a16:creationId xmlns:a16="http://schemas.microsoft.com/office/drawing/2014/main" id="{72A3B38A-B530-CB4D-AD30-7B79B9D91D6A}"/>
              </a:ext>
            </a:extLst>
          </p:cNvPr>
          <p:cNvSpPr txBox="1">
            <a:spLocks/>
          </p:cNvSpPr>
          <p:nvPr/>
        </p:nvSpPr>
        <p:spPr>
          <a:xfrm>
            <a:off x="12192001" y="1279386"/>
            <a:ext cx="11389718" cy="9264075"/>
          </a:xfrm>
          <a:prstGeom prst="rect">
            <a:avLst/>
          </a:prstGeom>
        </p:spPr>
        <p:txBody>
          <a:bodyPr wrap="square" lIns="0" tIns="0" rIns="0" bIns="0" anchor="t">
            <a:spAutoFit/>
          </a:bodyPr>
          <a:lstStyle>
            <a:lvl1pPr marL="0" marR="0" indent="0" algn="l" defTabSz="914400" rtl="0" eaLnBrk="1" fontAlgn="base" latinLnBrk="0" hangingPunct="1">
              <a:lnSpc>
                <a:spcPct val="100000"/>
              </a:lnSpc>
              <a:spcBef>
                <a:spcPts val="0"/>
              </a:spcBef>
              <a:spcAft>
                <a:spcPts val="200"/>
              </a:spcAft>
              <a:buClr>
                <a:srgbClr val="EB0000"/>
              </a:buClr>
              <a:buSzTx/>
              <a:buFont typeface="Arial" panose="020B0604020202020204" pitchFamily="34" charset="0"/>
              <a:buNone/>
              <a:tabLst/>
              <a:defRPr lang="en-US" sz="1600" kern="1200" dirty="0">
                <a:ln w="3175">
                  <a:noFill/>
                </a:ln>
                <a:solidFill>
                  <a:schemeClr val="tx1"/>
                </a:solidFill>
                <a:latin typeface="+mn-lt"/>
                <a:ea typeface="+mn-ea"/>
                <a:cs typeface="+mn-cs"/>
              </a:defRPr>
            </a:lvl1pPr>
            <a:lvl2pPr marL="428625" marR="0" indent="-145257" algn="l" defTabSz="914400" rtl="0" eaLnBrk="1" fontAlgn="t" latinLnBrk="0" hangingPunct="1">
              <a:lnSpc>
                <a:spcPct val="100000"/>
              </a:lnSpc>
              <a:spcBef>
                <a:spcPts val="0"/>
              </a:spcBef>
              <a:spcAft>
                <a:spcPts val="700"/>
              </a:spcAft>
              <a:buClr>
                <a:srgbClr val="EB0000"/>
              </a:buClr>
              <a:buSzTx/>
              <a:buFont typeface="Arial" panose="020B0604020202020204" pitchFamily="34" charset="0"/>
              <a:buChar char="•"/>
              <a:tabLst/>
              <a:defRPr sz="1800" kern="1200">
                <a:ln>
                  <a:noFill/>
                </a:ln>
                <a:solidFill>
                  <a:schemeClr val="tx1"/>
                </a:solidFill>
                <a:latin typeface="+mn-lt"/>
                <a:ea typeface="+mn-ea"/>
                <a:cs typeface="+mn-cs"/>
              </a:defRPr>
            </a:lvl2pPr>
            <a:lvl3pPr marL="714375" marR="0" indent="-147638" algn="l" defTabSz="914400" rtl="0" eaLnBrk="1" fontAlgn="t" latinLnBrk="0" hangingPunct="1">
              <a:lnSpc>
                <a:spcPct val="100000"/>
              </a:lnSpc>
              <a:spcBef>
                <a:spcPts val="0"/>
              </a:spcBef>
              <a:spcAft>
                <a:spcPts val="700"/>
              </a:spcAft>
              <a:buClr>
                <a:srgbClr val="EB0000"/>
              </a:buClr>
              <a:buSzTx/>
              <a:buFont typeface="Arial" panose="020B0604020202020204" pitchFamily="34" charset="0"/>
              <a:buChar char="•"/>
              <a:tabLst/>
              <a:defRPr sz="1800" kern="1200">
                <a:ln>
                  <a:noFill/>
                </a:ln>
                <a:solidFill>
                  <a:schemeClr val="tx1"/>
                </a:solidFill>
                <a:latin typeface="+mn-lt"/>
                <a:ea typeface="+mn-ea"/>
                <a:cs typeface="+mn-cs"/>
              </a:defRPr>
            </a:lvl3pPr>
            <a:lvl4pPr marL="1000125" marR="0" indent="-150019" algn="l" defTabSz="914400" rtl="0" eaLnBrk="1" fontAlgn="t" latinLnBrk="0" hangingPunct="1">
              <a:lnSpc>
                <a:spcPct val="100000"/>
              </a:lnSpc>
              <a:spcBef>
                <a:spcPts val="0"/>
              </a:spcBef>
              <a:spcAft>
                <a:spcPts val="700"/>
              </a:spcAft>
              <a:buClr>
                <a:srgbClr val="EB0000"/>
              </a:buClr>
              <a:buSzTx/>
              <a:buFont typeface="Arial" panose="020B0604020202020204" pitchFamily="34" charset="0"/>
              <a:buChar char="•"/>
              <a:tabLst/>
              <a:defRPr sz="1800" kern="1200">
                <a:ln>
                  <a:noFill/>
                </a:ln>
                <a:solidFill>
                  <a:schemeClr val="tx1"/>
                </a:solidFill>
                <a:latin typeface="+mn-lt"/>
                <a:ea typeface="+mn-ea"/>
                <a:cs typeface="+mn-cs"/>
              </a:defRPr>
            </a:lvl4pPr>
            <a:lvl5pPr marL="1285875" marR="0" indent="-152400" algn="l" defTabSz="914400" rtl="0" eaLnBrk="1" fontAlgn="t" latinLnBrk="0" hangingPunct="1">
              <a:lnSpc>
                <a:spcPct val="100000"/>
              </a:lnSpc>
              <a:spcBef>
                <a:spcPts val="0"/>
              </a:spcBef>
              <a:spcAft>
                <a:spcPts val="700"/>
              </a:spcAft>
              <a:buClr>
                <a:srgbClr val="EB0000"/>
              </a:buClr>
              <a:buSzTx/>
              <a:buFont typeface="Arial" panose="020B0604020202020204" pitchFamily="34" charset="0"/>
              <a:buChar char="•"/>
              <a:tabLst/>
              <a:defRPr sz="1800" kern="1200">
                <a:ln>
                  <a:noFill/>
                </a:ln>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fontAlgn="auto">
              <a:spcAft>
                <a:spcPts val="1200"/>
              </a:spcAft>
              <a:buClrTx/>
            </a:pPr>
            <a:endParaRPr lang="en-US" sz="2800" b="1">
              <a:ln>
                <a:noFill/>
              </a:ln>
              <a:solidFill>
                <a:schemeClr val="accent2"/>
              </a:solidFill>
            </a:endParaRPr>
          </a:p>
          <a:p>
            <a:pPr defTabSz="457200" fontAlgn="auto">
              <a:spcAft>
                <a:spcPts val="0"/>
              </a:spcAft>
              <a:buClrTx/>
            </a:pPr>
            <a:r>
              <a:rPr lang="en-US" sz="2800" b="1">
                <a:ln>
                  <a:noFill/>
                </a:ln>
                <a:solidFill>
                  <a:schemeClr val="accent2"/>
                </a:solidFill>
              </a:rPr>
              <a:t>Events: </a:t>
            </a:r>
            <a:endParaRPr lang="en-US" sz="2800" b="1">
              <a:ln>
                <a:noFill/>
              </a:ln>
              <a:solidFill>
                <a:schemeClr val="accent2"/>
              </a:solidFill>
              <a:cs typeface="Arial"/>
            </a:endParaRPr>
          </a:p>
          <a:p>
            <a:pPr defTabSz="457200" fontAlgn="auto">
              <a:spcAft>
                <a:spcPts val="0"/>
              </a:spcAft>
              <a:buClrTx/>
            </a:pPr>
            <a:r>
              <a:rPr lang="en-US" sz="2800" b="1">
                <a:ln>
                  <a:noFill/>
                </a:ln>
              </a:rPr>
              <a:t>Join us at </a:t>
            </a:r>
            <a:r>
              <a:rPr lang="en-US" sz="2800" b="1" err="1">
                <a:ln>
                  <a:noFill/>
                </a:ln>
              </a:rPr>
              <a:t>DataDog</a:t>
            </a:r>
            <a:r>
              <a:rPr lang="en-US" sz="2800" b="1">
                <a:ln>
                  <a:noFill/>
                </a:ln>
              </a:rPr>
              <a:t> Dash – June 25 – 26 </a:t>
            </a:r>
            <a:endParaRPr lang="en-US" sz="2800" b="1">
              <a:ln>
                <a:noFill/>
              </a:ln>
              <a:highlight>
                <a:srgbClr val="FFFF00"/>
              </a:highlight>
              <a:cs typeface="Arial"/>
            </a:endParaRPr>
          </a:p>
          <a:p>
            <a:pPr defTabSz="457200" fontAlgn="auto">
              <a:spcAft>
                <a:spcPts val="0"/>
              </a:spcAft>
              <a:buClrTx/>
            </a:pPr>
            <a:r>
              <a:rPr lang="en-US" sz="2200"/>
              <a:t>Rackspace Technology is excited to announce our role as a Silver Sponsor at this year's Datadog Dash in NYC on June 24-25. We're thrilled to showcase our Rackspace services for Datadog, maintaining our Gold Partner tier and exemplifying our steadfast commitment to collaborative marketing efforts and Partner Marketing Excellence.</a:t>
            </a:r>
            <a:endParaRPr lang="en-US" sz="2200">
              <a:ln>
                <a:noFill/>
              </a:ln>
            </a:endParaRPr>
          </a:p>
          <a:p>
            <a:pPr defTabSz="457200" fontAlgn="auto">
              <a:spcAft>
                <a:spcPts val="0"/>
              </a:spcAft>
              <a:buClrTx/>
            </a:pPr>
            <a:r>
              <a:rPr lang="en-US" sz="2200">
                <a:ln>
                  <a:noFill/>
                </a:ln>
                <a:solidFill>
                  <a:schemeClr val="accent2"/>
                </a:solidFill>
                <a:hlinkClick r:id="rId5">
                  <a:extLst>
                    <a:ext uri="{A12FA001-AC4F-418D-AE19-62706E023703}">
                      <ahyp:hlinkClr xmlns:ahyp="http://schemas.microsoft.com/office/drawing/2018/hyperlinkcolor" val="tx"/>
                    </a:ext>
                  </a:extLst>
                </a:hlinkClick>
              </a:rPr>
              <a:t>Register here</a:t>
            </a:r>
            <a:endParaRPr lang="en-US" sz="2200">
              <a:ln>
                <a:noFill/>
              </a:ln>
              <a:solidFill>
                <a:schemeClr val="accent2"/>
              </a:solidFill>
            </a:endParaRPr>
          </a:p>
          <a:p>
            <a:pPr defTabSz="457200">
              <a:spcAft>
                <a:spcPts val="0"/>
              </a:spcAft>
            </a:pPr>
            <a:endParaRPr lang="en-US" sz="2800" b="1">
              <a:ln>
                <a:noFill/>
              </a:ln>
              <a:solidFill>
                <a:prstClr val="black"/>
              </a:solidFill>
              <a:ea typeface="+mn-lt"/>
              <a:cs typeface="+mn-lt"/>
            </a:endParaRPr>
          </a:p>
          <a:p>
            <a:pPr defTabSz="457200">
              <a:spcAft>
                <a:spcPts val="0"/>
              </a:spcAft>
            </a:pPr>
            <a:r>
              <a:rPr lang="en-US" sz="2800" b="1">
                <a:ln>
                  <a:noFill/>
                </a:ln>
                <a:solidFill>
                  <a:prstClr val="black"/>
                </a:solidFill>
                <a:ea typeface="+mn-lt"/>
                <a:cs typeface="+mn-lt"/>
              </a:rPr>
              <a:t>Catch the replay: </a:t>
            </a:r>
            <a:endParaRPr lang="en-US" sz="3200">
              <a:solidFill>
                <a:prstClr val="black"/>
              </a:solidFill>
              <a:ea typeface="+mn-lt"/>
              <a:cs typeface="+mn-lt"/>
            </a:endParaRPr>
          </a:p>
          <a:p>
            <a:pPr defTabSz="457200">
              <a:spcAft>
                <a:spcPts val="0"/>
              </a:spcAft>
            </a:pPr>
            <a:r>
              <a:rPr lang="en-US" sz="2800" b="1">
                <a:ln>
                  <a:noFill/>
                </a:ln>
                <a:cs typeface="Arial"/>
              </a:rPr>
              <a:t>2024 Solve Global AI Summit – The Impact of AI on Business</a:t>
            </a:r>
          </a:p>
          <a:p>
            <a:pPr defTabSz="457200">
              <a:spcAft>
                <a:spcPts val="0"/>
              </a:spcAft>
            </a:pPr>
            <a:r>
              <a:rPr lang="en-US" sz="2200">
                <a:solidFill>
                  <a:srgbClr val="29261B"/>
                </a:solidFill>
              </a:rPr>
              <a:t>The wave of business innovation has arrived, poised to revolutionize business landscapes. Commissioned by </a:t>
            </a:r>
            <a:r>
              <a:rPr lang="en-US" sz="2200">
                <a:solidFill>
                  <a:srgbClr val="29261B"/>
                </a:solidFill>
                <a:hlinkClick r:id="rId6"/>
              </a:rPr>
              <a:t>Rackspace Technology </a:t>
            </a:r>
            <a:r>
              <a:rPr lang="en-US" sz="2200">
                <a:solidFill>
                  <a:srgbClr val="29261B"/>
                </a:solidFill>
              </a:rPr>
              <a:t>and </a:t>
            </a:r>
            <a:r>
              <a:rPr lang="en-US" sz="2200">
                <a:solidFill>
                  <a:srgbClr val="29261B"/>
                </a:solidFill>
                <a:hlinkClick r:id="rId7"/>
              </a:rPr>
              <a:t>Foundry for AI by Rackspace (FAIR™) </a:t>
            </a:r>
            <a:r>
              <a:rPr lang="en-US" sz="2200">
                <a:solidFill>
                  <a:srgbClr val="29261B"/>
                </a:solidFill>
              </a:rPr>
              <a:t>and sponsored by </a:t>
            </a:r>
            <a:r>
              <a:rPr lang="en-US" sz="2200">
                <a:solidFill>
                  <a:srgbClr val="29261B"/>
                </a:solidFill>
                <a:hlinkClick r:id="rId8"/>
              </a:rPr>
              <a:t>Amazon Web Services (AWS)</a:t>
            </a:r>
            <a:r>
              <a:rPr lang="en-US" sz="2200">
                <a:solidFill>
                  <a:srgbClr val="29261B"/>
                </a:solidFill>
              </a:rPr>
              <a:t>, Coleman Parkes Research surveyed 1,400+ IT decision-makers to break down investment trends, organizational impacts, perceived risks and more from our 2024 Global AI Report. We unveil and discuss the findings with our panel of AI experts and practitioners:</a:t>
            </a:r>
            <a:endParaRPr lang="en-US" sz="2200">
              <a:solidFill>
                <a:srgbClr val="29261B"/>
              </a:solidFill>
              <a:cs typeface="Arial"/>
            </a:endParaRPr>
          </a:p>
          <a:p>
            <a:pPr defTabSz="457200">
              <a:spcAft>
                <a:spcPts val="0"/>
              </a:spcAft>
            </a:pPr>
            <a:r>
              <a:rPr lang="en-US" sz="2200" b="1">
                <a:solidFill>
                  <a:srgbClr val="29261B"/>
                </a:solidFill>
                <a:hlinkClick r:id="rId9"/>
              </a:rPr>
              <a:t>Listen to the replay</a:t>
            </a:r>
            <a:r>
              <a:rPr lang="en-US" sz="2200" b="1">
                <a:solidFill>
                  <a:srgbClr val="29261B"/>
                </a:solidFill>
              </a:rPr>
              <a:t>  </a:t>
            </a:r>
            <a:r>
              <a:rPr lang="en-US" sz="2200" b="1">
                <a:solidFill>
                  <a:srgbClr val="29261B"/>
                </a:solidFill>
                <a:hlinkClick r:id="rId10"/>
              </a:rPr>
              <a:t>Read the report</a:t>
            </a:r>
            <a:endParaRPr lang="en-US" sz="2200" b="1">
              <a:solidFill>
                <a:srgbClr val="29261B"/>
              </a:solidFill>
              <a:cs typeface="Arial"/>
            </a:endParaRPr>
          </a:p>
          <a:p>
            <a:pPr defTabSz="457200">
              <a:spcAft>
                <a:spcPts val="0"/>
              </a:spcAft>
            </a:pPr>
            <a:endParaRPr lang="en-US" sz="2200" b="1">
              <a:solidFill>
                <a:srgbClr val="29261B"/>
              </a:solidFill>
              <a:cs typeface="Arial"/>
            </a:endParaRPr>
          </a:p>
          <a:p>
            <a:pPr defTabSz="457200">
              <a:spcAft>
                <a:spcPts val="0"/>
              </a:spcAft>
            </a:pPr>
            <a:endParaRPr lang="en-US" sz="2200" b="1">
              <a:solidFill>
                <a:srgbClr val="FF0000"/>
              </a:solidFill>
              <a:highlight>
                <a:srgbClr val="FFFF00"/>
              </a:highlight>
              <a:cs typeface="Arial"/>
            </a:endParaRPr>
          </a:p>
          <a:p>
            <a:pPr defTabSz="457200">
              <a:spcAft>
                <a:spcPts val="0"/>
              </a:spcAft>
            </a:pPr>
            <a:r>
              <a:rPr lang="en-US" sz="2800" b="1">
                <a:ln>
                  <a:noFill/>
                </a:ln>
                <a:solidFill>
                  <a:prstClr val="black"/>
                </a:solidFill>
                <a:ea typeface="+mn-lt"/>
                <a:cs typeface="+mn-lt"/>
              </a:rPr>
              <a:t>Catch the Coffee Talk replay: Serving up business efficiencies</a:t>
            </a:r>
          </a:p>
          <a:p>
            <a:pPr defTabSz="457200">
              <a:spcAft>
                <a:spcPts val="0"/>
              </a:spcAft>
            </a:pPr>
            <a:r>
              <a:rPr lang="en-US" sz="2200">
                <a:ln>
                  <a:noFill/>
                </a:ln>
                <a:solidFill>
                  <a:prstClr val="black"/>
                </a:solidFill>
                <a:ea typeface="+mn-lt"/>
                <a:cs typeface="+mn-lt"/>
              </a:rPr>
              <a:t>Rackspace Technology executives discussed how companies can optimize costs and boost efficiency. In this episode, they share their perspectives on the technological challenges of the year and how companies can save big and work smarter in 2024.</a:t>
            </a:r>
          </a:p>
          <a:p>
            <a:pPr defTabSz="457200">
              <a:spcAft>
                <a:spcPts val="0"/>
              </a:spcAft>
            </a:pPr>
            <a:r>
              <a:rPr lang="en-US" sz="2200" b="1">
                <a:ln>
                  <a:noFill/>
                </a:ln>
                <a:solidFill>
                  <a:prstClr val="black"/>
                </a:solidFill>
                <a:ea typeface="+mn-lt"/>
                <a:cs typeface="+mn-lt"/>
                <a:hlinkClick r:id="rId11"/>
              </a:rPr>
              <a:t>Watch the replay</a:t>
            </a:r>
            <a:endParaRPr lang="en-US" sz="2200" b="1">
              <a:ln>
                <a:noFill/>
              </a:ln>
              <a:solidFill>
                <a:schemeClr val="accent2"/>
              </a:solidFill>
            </a:endParaRPr>
          </a:p>
        </p:txBody>
      </p:sp>
      <p:sp>
        <p:nvSpPr>
          <p:cNvPr id="3" name="TextBox 2">
            <a:extLst>
              <a:ext uri="{FF2B5EF4-FFF2-40B4-BE49-F238E27FC236}">
                <a16:creationId xmlns:a16="http://schemas.microsoft.com/office/drawing/2014/main" id="{1D00CDDB-D85F-9FB5-A30A-2A2BA3D6C8DC}"/>
              </a:ext>
            </a:extLst>
          </p:cNvPr>
          <p:cNvSpPr txBox="1"/>
          <p:nvPr/>
        </p:nvSpPr>
        <p:spPr>
          <a:xfrm>
            <a:off x="11923038" y="571500"/>
            <a:ext cx="9702522" cy="707886"/>
          </a:xfrm>
          <a:prstGeom prst="rect">
            <a:avLst/>
          </a:prstGeom>
          <a:noFill/>
        </p:spPr>
        <p:txBody>
          <a:bodyPr wrap="square">
            <a:spAutoFit/>
          </a:bodyPr>
          <a:lstStyle/>
          <a:p>
            <a:r>
              <a:rPr lang="en-US" sz="4000" b="1">
                <a:solidFill>
                  <a:schemeClr val="bg1"/>
                </a:solidFill>
                <a:hlinkClick r:id="rId12">
                  <a:extLst>
                    <a:ext uri="{A12FA001-AC4F-418D-AE19-62706E023703}">
                      <ahyp:hlinkClr xmlns:ahyp="http://schemas.microsoft.com/office/drawing/2018/hyperlinkcolor" val="tx"/>
                    </a:ext>
                  </a:extLst>
                </a:hlinkClick>
              </a:rPr>
              <a:t>Rackspace Technology Newsroom</a:t>
            </a:r>
            <a:endParaRPr lang="en-US" sz="4000" b="1">
              <a:solidFill>
                <a:schemeClr val="bg1"/>
              </a:solidFill>
            </a:endParaRPr>
          </a:p>
        </p:txBody>
      </p:sp>
    </p:spTree>
    <p:extLst>
      <p:ext uri="{BB962C8B-B14F-4D97-AF65-F5344CB8AC3E}">
        <p14:creationId xmlns:p14="http://schemas.microsoft.com/office/powerpoint/2010/main" val="1331110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72A3B38A-B530-CB4D-AD30-7B79B9D91D6A}"/>
              </a:ext>
            </a:extLst>
          </p:cNvPr>
          <p:cNvSpPr txBox="1">
            <a:spLocks/>
          </p:cNvSpPr>
          <p:nvPr/>
        </p:nvSpPr>
        <p:spPr>
          <a:xfrm>
            <a:off x="12422911" y="1949676"/>
            <a:ext cx="11314546" cy="9879628"/>
          </a:xfrm>
          <a:prstGeom prst="rect">
            <a:avLst/>
          </a:prstGeom>
        </p:spPr>
        <p:txBody>
          <a:bodyPr wrap="square" lIns="0" tIns="0" rIns="0" bIns="0" anchor="t">
            <a:spAutoFit/>
          </a:bodyPr>
          <a:lstStyle>
            <a:lvl1pPr marL="0" marR="0" indent="0" algn="l" defTabSz="914400" rtl="0" eaLnBrk="1" fontAlgn="base" latinLnBrk="0" hangingPunct="1">
              <a:lnSpc>
                <a:spcPct val="100000"/>
              </a:lnSpc>
              <a:spcBef>
                <a:spcPts val="0"/>
              </a:spcBef>
              <a:spcAft>
                <a:spcPts val="200"/>
              </a:spcAft>
              <a:buClr>
                <a:srgbClr val="EB0000"/>
              </a:buClr>
              <a:buSzTx/>
              <a:buFont typeface="Arial" panose="020B0604020202020204" pitchFamily="34" charset="0"/>
              <a:buNone/>
              <a:tabLst/>
              <a:defRPr lang="en-US" sz="1600" kern="1200" dirty="0">
                <a:ln w="3175">
                  <a:noFill/>
                </a:ln>
                <a:solidFill>
                  <a:schemeClr val="tx1"/>
                </a:solidFill>
                <a:latin typeface="+mn-lt"/>
                <a:ea typeface="+mn-ea"/>
                <a:cs typeface="+mn-cs"/>
              </a:defRPr>
            </a:lvl1pPr>
            <a:lvl2pPr marL="428625" marR="0" indent="-145257" algn="l" defTabSz="914400" rtl="0" eaLnBrk="1" fontAlgn="t" latinLnBrk="0" hangingPunct="1">
              <a:lnSpc>
                <a:spcPct val="100000"/>
              </a:lnSpc>
              <a:spcBef>
                <a:spcPts val="0"/>
              </a:spcBef>
              <a:spcAft>
                <a:spcPts val="700"/>
              </a:spcAft>
              <a:buClr>
                <a:srgbClr val="EB0000"/>
              </a:buClr>
              <a:buSzTx/>
              <a:buFont typeface="Arial" panose="020B0604020202020204" pitchFamily="34" charset="0"/>
              <a:buChar char="•"/>
              <a:tabLst/>
              <a:defRPr sz="1800" kern="1200">
                <a:ln>
                  <a:noFill/>
                </a:ln>
                <a:solidFill>
                  <a:schemeClr val="tx1"/>
                </a:solidFill>
                <a:latin typeface="+mn-lt"/>
                <a:ea typeface="+mn-ea"/>
                <a:cs typeface="+mn-cs"/>
              </a:defRPr>
            </a:lvl2pPr>
            <a:lvl3pPr marL="714375" marR="0" indent="-147638" algn="l" defTabSz="914400" rtl="0" eaLnBrk="1" fontAlgn="t" latinLnBrk="0" hangingPunct="1">
              <a:lnSpc>
                <a:spcPct val="100000"/>
              </a:lnSpc>
              <a:spcBef>
                <a:spcPts val="0"/>
              </a:spcBef>
              <a:spcAft>
                <a:spcPts val="700"/>
              </a:spcAft>
              <a:buClr>
                <a:srgbClr val="EB0000"/>
              </a:buClr>
              <a:buSzTx/>
              <a:buFont typeface="Arial" panose="020B0604020202020204" pitchFamily="34" charset="0"/>
              <a:buChar char="•"/>
              <a:tabLst/>
              <a:defRPr sz="1800" kern="1200">
                <a:ln>
                  <a:noFill/>
                </a:ln>
                <a:solidFill>
                  <a:schemeClr val="tx1"/>
                </a:solidFill>
                <a:latin typeface="+mn-lt"/>
                <a:ea typeface="+mn-ea"/>
                <a:cs typeface="+mn-cs"/>
              </a:defRPr>
            </a:lvl3pPr>
            <a:lvl4pPr marL="1000125" marR="0" indent="-150019" algn="l" defTabSz="914400" rtl="0" eaLnBrk="1" fontAlgn="t" latinLnBrk="0" hangingPunct="1">
              <a:lnSpc>
                <a:spcPct val="100000"/>
              </a:lnSpc>
              <a:spcBef>
                <a:spcPts val="0"/>
              </a:spcBef>
              <a:spcAft>
                <a:spcPts val="700"/>
              </a:spcAft>
              <a:buClr>
                <a:srgbClr val="EB0000"/>
              </a:buClr>
              <a:buSzTx/>
              <a:buFont typeface="Arial" panose="020B0604020202020204" pitchFamily="34" charset="0"/>
              <a:buChar char="•"/>
              <a:tabLst/>
              <a:defRPr sz="1800" kern="1200">
                <a:ln>
                  <a:noFill/>
                </a:ln>
                <a:solidFill>
                  <a:schemeClr val="tx1"/>
                </a:solidFill>
                <a:latin typeface="+mn-lt"/>
                <a:ea typeface="+mn-ea"/>
                <a:cs typeface="+mn-cs"/>
              </a:defRPr>
            </a:lvl4pPr>
            <a:lvl5pPr marL="1285875" marR="0" indent="-152400" algn="l" defTabSz="914400" rtl="0" eaLnBrk="1" fontAlgn="t" latinLnBrk="0" hangingPunct="1">
              <a:lnSpc>
                <a:spcPct val="100000"/>
              </a:lnSpc>
              <a:spcBef>
                <a:spcPts val="0"/>
              </a:spcBef>
              <a:spcAft>
                <a:spcPts val="700"/>
              </a:spcAft>
              <a:buClr>
                <a:srgbClr val="EB0000"/>
              </a:buClr>
              <a:buSzTx/>
              <a:buFont typeface="Arial" panose="020B0604020202020204" pitchFamily="34" charset="0"/>
              <a:buChar char="•"/>
              <a:tabLst/>
              <a:defRPr sz="1800" kern="1200">
                <a:ln>
                  <a:noFill/>
                </a:ln>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fontAlgn="auto">
              <a:spcAft>
                <a:spcPts val="0"/>
              </a:spcAft>
              <a:buClrTx/>
              <a:defRPr/>
            </a:pPr>
            <a:r>
              <a:rPr lang="en-US" sz="3200" b="1">
                <a:ln>
                  <a:noFill/>
                </a:ln>
                <a:solidFill>
                  <a:srgbClr val="95008A"/>
                </a:solidFill>
                <a:latin typeface="Arial"/>
              </a:rPr>
              <a:t>News</a:t>
            </a:r>
            <a:r>
              <a:rPr lang="en-US" sz="2800" b="1">
                <a:ln>
                  <a:noFill/>
                </a:ln>
                <a:solidFill>
                  <a:srgbClr val="95008A"/>
                </a:solidFill>
                <a:latin typeface="Arial"/>
              </a:rPr>
              <a:t>:</a:t>
            </a:r>
          </a:p>
          <a:p>
            <a:pPr defTabSz="457200" fontAlgn="auto">
              <a:spcAft>
                <a:spcPts val="0"/>
              </a:spcAft>
              <a:buClrTx/>
              <a:defRPr/>
            </a:pPr>
            <a:r>
              <a:rPr lang="en-US" sz="2800" b="1">
                <a:ln>
                  <a:noFill/>
                </a:ln>
                <a:solidFill>
                  <a:srgbClr val="000000"/>
                </a:solidFill>
                <a:latin typeface="Arial"/>
              </a:rPr>
              <a:t>Rackspace Technology Epic Infrastructure Managed Services increases Seattle Children’s Epic Electronic Health Record Availability</a:t>
            </a:r>
          </a:p>
          <a:p>
            <a:pPr defTabSz="457200" fontAlgn="auto">
              <a:spcAft>
                <a:spcPts val="0"/>
              </a:spcAft>
              <a:buClrTx/>
              <a:defRPr/>
            </a:pPr>
            <a:r>
              <a:rPr lang="en-US" sz="2200">
                <a:ln>
                  <a:noFill/>
                </a:ln>
                <a:solidFill>
                  <a:srgbClr val="000000"/>
                </a:solidFill>
                <a:latin typeface="Arial"/>
                <a:cs typeface="Arial"/>
              </a:rPr>
              <a:t>With Rackspace Technology, Seattle Children’s successfully increases availability of their Epic Electronic Health Records (EHR) leveraging Rackspace’s Healthcare Cloud Solution.</a:t>
            </a:r>
          </a:p>
          <a:p>
            <a:pPr defTabSz="457200" fontAlgn="auto">
              <a:spcAft>
                <a:spcPts val="0"/>
              </a:spcAft>
              <a:buClrTx/>
              <a:defRPr/>
            </a:pPr>
            <a:r>
              <a:rPr lang="en-US" sz="2200" b="1">
                <a:ln>
                  <a:noFill/>
                </a:ln>
                <a:solidFill>
                  <a:srgbClr val="95008A"/>
                </a:solidFill>
                <a:latin typeface="Arial"/>
                <a:hlinkClick r:id="rId3">
                  <a:extLst>
                    <a:ext uri="{A12FA001-AC4F-418D-AE19-62706E023703}">
                      <ahyp:hlinkClr xmlns:ahyp="http://schemas.microsoft.com/office/drawing/2018/hyperlinkcolor" val="tx"/>
                    </a:ext>
                  </a:extLst>
                </a:hlinkClick>
              </a:rPr>
              <a:t>Read the Press Release</a:t>
            </a:r>
            <a:endParaRPr lang="en-US" sz="2200" b="1">
              <a:ln>
                <a:noFill/>
              </a:ln>
              <a:solidFill>
                <a:srgbClr val="95008A"/>
              </a:solidFill>
              <a:latin typeface="Arial"/>
              <a:hlinkClick r:id="rId4">
                <a:extLst>
                  <a:ext uri="{A12FA001-AC4F-418D-AE19-62706E023703}">
                    <ahyp:hlinkClr xmlns:ahyp="http://schemas.microsoft.com/office/drawing/2018/hyperlinkcolor" val="tx"/>
                  </a:ext>
                </a:extLst>
              </a:hlinkClick>
            </a:endParaRPr>
          </a:p>
          <a:p>
            <a:pPr defTabSz="457200" fontAlgn="auto">
              <a:spcAft>
                <a:spcPts val="0"/>
              </a:spcAft>
              <a:buClrTx/>
              <a:defRPr/>
            </a:pPr>
            <a:endParaRPr lang="en-US" sz="2800" b="1">
              <a:ln>
                <a:noFill/>
              </a:ln>
              <a:solidFill>
                <a:schemeClr val="accent2"/>
              </a:solidFill>
            </a:endParaRPr>
          </a:p>
          <a:p>
            <a:pPr defTabSz="457200" fontAlgn="auto">
              <a:spcAft>
                <a:spcPts val="0"/>
              </a:spcAft>
              <a:buClrTx/>
              <a:defRPr/>
            </a:pPr>
            <a:r>
              <a:rPr lang="en-US" sz="2800" b="1">
                <a:ln>
                  <a:noFill/>
                </a:ln>
                <a:solidFill>
                  <a:srgbClr val="000000"/>
                </a:solidFill>
                <a:highlight>
                  <a:srgbClr val="FAFAFA"/>
                </a:highlight>
                <a:latin typeface="Arial"/>
              </a:rPr>
              <a:t>Rackspace Technology Recognized as a leader in Frost Radar: Healthcare Enterprise Cloud Managed Service Providers, 2024 for Growth Potential and Innovation in Healthcare Enterprise</a:t>
            </a:r>
          </a:p>
          <a:p>
            <a:pPr defTabSz="457200" fontAlgn="auto">
              <a:spcAft>
                <a:spcPts val="0"/>
              </a:spcAft>
              <a:buClrTx/>
              <a:defRPr/>
            </a:pPr>
            <a:r>
              <a:rPr lang="en-US" sz="2200">
                <a:ln>
                  <a:noFill/>
                </a:ln>
                <a:solidFill>
                  <a:srgbClr val="000000"/>
                </a:solidFill>
                <a:highlight>
                  <a:srgbClr val="FAFAFA"/>
                </a:highlight>
                <a:latin typeface="Arial"/>
              </a:rPr>
              <a:t>For over a decade, the cloud has been a critical force powering digital transformation efforts for enterprises worldwide especially in healthcare. The Rackspace Healthcare Cloud has been named a leader in the Frost Radar, within the area of Healthcare Enterprise Cloud Managed Service Providers, 2024.</a:t>
            </a:r>
          </a:p>
          <a:p>
            <a:pPr defTabSz="457200" fontAlgn="auto">
              <a:spcAft>
                <a:spcPts val="0"/>
              </a:spcAft>
              <a:buClrTx/>
              <a:defRPr/>
            </a:pPr>
            <a:r>
              <a:rPr lang="en-US" sz="2200" b="1">
                <a:ln>
                  <a:noFill/>
                </a:ln>
                <a:solidFill>
                  <a:srgbClr val="95008A"/>
                </a:solidFill>
                <a:highlight>
                  <a:srgbClr val="FAFAFA"/>
                </a:highlight>
                <a:latin typeface="Arial"/>
                <a:hlinkClick r:id="rId5">
                  <a:extLst>
                    <a:ext uri="{A12FA001-AC4F-418D-AE19-62706E023703}">
                      <ahyp:hlinkClr xmlns:ahyp="http://schemas.microsoft.com/office/drawing/2018/hyperlinkcolor" val="tx"/>
                    </a:ext>
                  </a:extLst>
                </a:hlinkClick>
              </a:rPr>
              <a:t>Read the Press Release</a:t>
            </a:r>
            <a:r>
              <a:rPr lang="en-US" sz="2200" b="1">
                <a:ln>
                  <a:noFill/>
                </a:ln>
                <a:solidFill>
                  <a:srgbClr val="95008A"/>
                </a:solidFill>
                <a:highlight>
                  <a:srgbClr val="FAFAFA"/>
                </a:highlight>
                <a:latin typeface="Arial"/>
              </a:rPr>
              <a:t>,  </a:t>
            </a:r>
            <a:r>
              <a:rPr lang="en-US" sz="2200" b="1">
                <a:ln>
                  <a:noFill/>
                </a:ln>
                <a:solidFill>
                  <a:srgbClr val="95008A"/>
                </a:solidFill>
                <a:highlight>
                  <a:srgbClr val="FAFAFA"/>
                </a:highlight>
                <a:latin typeface="Arial"/>
                <a:hlinkClick r:id="rId6"/>
              </a:rPr>
              <a:t>Read the Report</a:t>
            </a:r>
            <a:endParaRPr lang="en-US" sz="2200" b="1">
              <a:ln>
                <a:noFill/>
              </a:ln>
              <a:solidFill>
                <a:srgbClr val="95008A"/>
              </a:solidFill>
              <a:highlight>
                <a:srgbClr val="FAFAFA"/>
              </a:highlight>
              <a:latin typeface="Arial"/>
              <a:hlinkClick r:id="rId4">
                <a:extLst>
                  <a:ext uri="{A12FA001-AC4F-418D-AE19-62706E023703}">
                    <ahyp:hlinkClr xmlns:ahyp="http://schemas.microsoft.com/office/drawing/2018/hyperlinkcolor" val="tx"/>
                  </a:ext>
                </a:extLst>
              </a:hlinkClick>
            </a:endParaRPr>
          </a:p>
          <a:p>
            <a:pPr defTabSz="457200" fontAlgn="auto">
              <a:spcAft>
                <a:spcPts val="0"/>
              </a:spcAft>
              <a:buClrTx/>
              <a:defRPr/>
            </a:pPr>
            <a:endParaRPr lang="en-US" sz="2200">
              <a:ln>
                <a:noFill/>
              </a:ln>
              <a:solidFill>
                <a:srgbClr val="000000"/>
              </a:solidFill>
              <a:latin typeface="Arial"/>
            </a:endParaRPr>
          </a:p>
          <a:p>
            <a:pPr defTabSz="457200" fontAlgn="auto">
              <a:spcAft>
                <a:spcPts val="0"/>
              </a:spcAft>
              <a:buClrTx/>
              <a:defRPr/>
            </a:pPr>
            <a:r>
              <a:rPr lang="en-US" sz="2800" b="1">
                <a:ln>
                  <a:noFill/>
                </a:ln>
                <a:solidFill>
                  <a:srgbClr val="000000"/>
                </a:solidFill>
                <a:highlight>
                  <a:srgbClr val="FAFAFA"/>
                </a:highlight>
                <a:latin typeface="Arial"/>
              </a:rPr>
              <a:t>Rackspace Technology’s FAIR Recognized with multiple data Microsoft Azure Specializations</a:t>
            </a:r>
          </a:p>
          <a:p>
            <a:pPr defTabSz="457200" fontAlgn="auto">
              <a:spcAft>
                <a:spcPts val="0"/>
              </a:spcAft>
              <a:buClrTx/>
              <a:defRPr/>
            </a:pPr>
            <a:r>
              <a:rPr lang="en-US" sz="2200">
                <a:ln>
                  <a:noFill/>
                </a:ln>
                <a:solidFill>
                  <a:srgbClr val="000000"/>
                </a:solidFill>
                <a:highlight>
                  <a:srgbClr val="FAFAFA"/>
                </a:highlight>
                <a:latin typeface="Arial"/>
              </a:rPr>
              <a:t>Rackspace Technology announced FAIR (Foundry for AI by Rackspace), demonstrated expertise in Microsoft technologies, AI and Machine Learning in Microsoft Azure specialization, Build and Modernize AI Apps with Microsoft Azure, and Analytics on Microsoft Azure specializations.</a:t>
            </a:r>
          </a:p>
          <a:p>
            <a:pPr defTabSz="457200" fontAlgn="auto">
              <a:spcAft>
                <a:spcPts val="0"/>
              </a:spcAft>
              <a:buClrTx/>
              <a:defRPr/>
            </a:pPr>
            <a:r>
              <a:rPr lang="en-US" sz="2200" b="1">
                <a:ln>
                  <a:noFill/>
                </a:ln>
                <a:solidFill>
                  <a:srgbClr val="95008A"/>
                </a:solidFill>
                <a:highlight>
                  <a:srgbClr val="FAFAFA"/>
                </a:highlight>
                <a:latin typeface="Arial"/>
                <a:hlinkClick r:id="rId7">
                  <a:extLst>
                    <a:ext uri="{A12FA001-AC4F-418D-AE19-62706E023703}">
                      <ahyp:hlinkClr xmlns:ahyp="http://schemas.microsoft.com/office/drawing/2018/hyperlinkcolor" val="tx"/>
                    </a:ext>
                  </a:extLst>
                </a:hlinkClick>
              </a:rPr>
              <a:t>Read the Press Release</a:t>
            </a:r>
            <a:endParaRPr lang="en-US" sz="2200" b="1">
              <a:ln>
                <a:noFill/>
              </a:ln>
              <a:solidFill>
                <a:srgbClr val="95008A"/>
              </a:solidFill>
              <a:highlight>
                <a:srgbClr val="FAFAFA"/>
              </a:highlight>
              <a:latin typeface="Arial"/>
              <a:hlinkClick r:id="rId4">
                <a:extLst>
                  <a:ext uri="{A12FA001-AC4F-418D-AE19-62706E023703}">
                    <ahyp:hlinkClr xmlns:ahyp="http://schemas.microsoft.com/office/drawing/2018/hyperlinkcolor" val="tx"/>
                  </a:ext>
                </a:extLst>
              </a:hlinkClick>
            </a:endParaRPr>
          </a:p>
          <a:p>
            <a:pPr defTabSz="457200" fontAlgn="auto">
              <a:spcAft>
                <a:spcPts val="0"/>
              </a:spcAft>
              <a:buClrTx/>
              <a:defRPr/>
            </a:pPr>
            <a:endParaRPr lang="en-US" sz="2200" b="1">
              <a:ln>
                <a:noFill/>
              </a:ln>
              <a:solidFill>
                <a:srgbClr val="000000"/>
              </a:solidFill>
              <a:latin typeface="Arial"/>
            </a:endParaRPr>
          </a:p>
          <a:p>
            <a:pPr defTabSz="457200" fontAlgn="auto">
              <a:spcAft>
                <a:spcPts val="0"/>
              </a:spcAft>
              <a:buClrTx/>
              <a:defRPr/>
            </a:pPr>
            <a:endParaRPr lang="en-US" sz="2800" b="1">
              <a:ln>
                <a:noFill/>
              </a:ln>
              <a:solidFill>
                <a:schemeClr val="accent2"/>
              </a:solidFill>
            </a:endParaRPr>
          </a:p>
        </p:txBody>
      </p:sp>
      <p:sp>
        <p:nvSpPr>
          <p:cNvPr id="2" name="TextBox 1">
            <a:extLst>
              <a:ext uri="{FF2B5EF4-FFF2-40B4-BE49-F238E27FC236}">
                <a16:creationId xmlns:a16="http://schemas.microsoft.com/office/drawing/2014/main" id="{60590D3E-BE5F-FCE0-114B-6B582BF3D7C6}"/>
              </a:ext>
            </a:extLst>
          </p:cNvPr>
          <p:cNvSpPr txBox="1"/>
          <p:nvPr/>
        </p:nvSpPr>
        <p:spPr>
          <a:xfrm>
            <a:off x="646545" y="1960846"/>
            <a:ext cx="11335250" cy="11110734"/>
          </a:xfrm>
          <a:prstGeom prst="rect">
            <a:avLst/>
          </a:prstGeom>
          <a:noFill/>
        </p:spPr>
        <p:txBody>
          <a:bodyPr wrap="square" lIns="182880" tIns="91440" rIns="182880" bIns="91440" rtlCol="0" anchor="t">
            <a:spAutoFit/>
          </a:bodyPr>
          <a:lstStyle/>
          <a:p>
            <a:pPr>
              <a:defRPr/>
            </a:pPr>
            <a:r>
              <a:rPr lang="en-US" sz="2800" b="1">
                <a:solidFill>
                  <a:schemeClr val="accent2"/>
                </a:solidFill>
              </a:rPr>
              <a:t>Cloud Talk Live Episodes:</a:t>
            </a:r>
          </a:p>
          <a:p>
            <a:pPr>
              <a:defRPr/>
            </a:pPr>
            <a:r>
              <a:rPr lang="en-US" sz="2800" b="1">
                <a:latin typeface="Arial"/>
              </a:rPr>
              <a:t>Podcast: Cloud Operations Decoded: A CTO Roundtable Discussion</a:t>
            </a:r>
          </a:p>
          <a:p>
            <a:pPr>
              <a:defRPr/>
            </a:pPr>
            <a:r>
              <a:rPr lang="en-US" sz="2200">
                <a:solidFill>
                  <a:prstClr val="black"/>
                </a:solidFill>
              </a:rPr>
              <a:t>In this Cloud Talk episode, Jeff </a:t>
            </a:r>
            <a:r>
              <a:rPr lang="en-US" sz="2200" err="1">
                <a:solidFill>
                  <a:prstClr val="black"/>
                </a:solidFill>
              </a:rPr>
              <a:t>DeVerter</a:t>
            </a:r>
            <a:r>
              <a:rPr lang="en-US" sz="2200">
                <a:solidFill>
                  <a:prstClr val="black"/>
                </a:solidFill>
              </a:rPr>
              <a:t> from Rackspace Technology and Matt </a:t>
            </a:r>
            <a:r>
              <a:rPr lang="en-US" sz="2200" err="1">
                <a:solidFill>
                  <a:prstClr val="black"/>
                </a:solidFill>
              </a:rPr>
              <a:t>Cimaglia</a:t>
            </a:r>
            <a:r>
              <a:rPr lang="en-US" sz="2200">
                <a:solidFill>
                  <a:prstClr val="black"/>
                </a:solidFill>
              </a:rPr>
              <a:t>, CEO of </a:t>
            </a:r>
            <a:r>
              <a:rPr lang="en-US" sz="2200" err="1">
                <a:solidFill>
                  <a:prstClr val="black"/>
                </a:solidFill>
              </a:rPr>
              <a:t>Alteon</a:t>
            </a:r>
            <a:r>
              <a:rPr lang="en-US" sz="2200">
                <a:solidFill>
                  <a:prstClr val="black"/>
                </a:solidFill>
              </a:rPr>
              <a:t>, discussed the revolutionary online content management system designed for creators. </a:t>
            </a:r>
          </a:p>
          <a:p>
            <a:pPr>
              <a:defRPr/>
            </a:pPr>
            <a:r>
              <a:rPr lang="en-US" sz="2200" b="1">
                <a:solidFill>
                  <a:schemeClr val="accent3">
                    <a:lumMod val="50000"/>
                  </a:schemeClr>
                </a:solidFill>
                <a:latin typeface="Arial"/>
                <a:hlinkClick r:id="rId8">
                  <a:extLst>
                    <a:ext uri="{A12FA001-AC4F-418D-AE19-62706E023703}">
                      <ahyp:hlinkClr xmlns:ahyp="http://schemas.microsoft.com/office/drawing/2018/hyperlinkcolor" val="tx"/>
                    </a:ext>
                  </a:extLst>
                </a:hlinkClick>
              </a:rPr>
              <a:t>Listen Now</a:t>
            </a:r>
            <a:endParaRPr lang="en-US" sz="2200" b="1">
              <a:solidFill>
                <a:schemeClr val="accent3">
                  <a:lumMod val="50000"/>
                </a:schemeClr>
              </a:solidFill>
              <a:latin typeface="Arial"/>
              <a:cs typeface="Arial"/>
            </a:endParaRPr>
          </a:p>
          <a:p>
            <a:pPr>
              <a:defRPr/>
            </a:pPr>
            <a:endParaRPr lang="en-US" sz="3600">
              <a:solidFill>
                <a:srgbClr val="FF0000"/>
              </a:solidFill>
              <a:cs typeface="Arial"/>
              <a:hlinkClick r:id="rId8">
                <a:extLst>
                  <a:ext uri="{A12FA001-AC4F-418D-AE19-62706E023703}">
                    <ahyp:hlinkClr xmlns:ahyp="http://schemas.microsoft.com/office/drawing/2018/hyperlinkcolor" val="tx"/>
                  </a:ext>
                </a:extLst>
              </a:hlinkClick>
            </a:endParaRPr>
          </a:p>
          <a:p>
            <a:pPr>
              <a:defRPr/>
            </a:pPr>
            <a:r>
              <a:rPr lang="en-US" sz="2800" b="1">
                <a:latin typeface="Arial"/>
              </a:rPr>
              <a:t>Podcast: Microsoft Build 2024 News</a:t>
            </a:r>
            <a:endParaRPr lang="en-US" sz="2800" b="1">
              <a:latin typeface="Arial"/>
              <a:cs typeface="Arial"/>
            </a:endParaRPr>
          </a:p>
          <a:p>
            <a:pPr>
              <a:defRPr/>
            </a:pPr>
            <a:r>
              <a:rPr lang="en-US" sz="2200"/>
              <a:t>Join Jeff </a:t>
            </a:r>
            <a:r>
              <a:rPr lang="en-US" sz="2200" err="1"/>
              <a:t>DeVerter</a:t>
            </a:r>
            <a:r>
              <a:rPr lang="en-US" sz="2200"/>
              <a:t> and special guests as they dive into the latest breakthroughs from the #MicrosoftBuild conference. They explore major announcements including #CoPilot PCs. #Copilot Studio updates and #GithubCopilot extensions. </a:t>
            </a:r>
          </a:p>
          <a:p>
            <a:pPr>
              <a:defRPr/>
            </a:pPr>
            <a:r>
              <a:rPr lang="en-US" sz="2200" b="1">
                <a:solidFill>
                  <a:schemeClr val="accent3">
                    <a:lumMod val="50000"/>
                  </a:schemeClr>
                </a:solidFill>
                <a:latin typeface="Arial"/>
                <a:hlinkClick r:id="rId9">
                  <a:extLst>
                    <a:ext uri="{A12FA001-AC4F-418D-AE19-62706E023703}">
                      <ahyp:hlinkClr xmlns:ahyp="http://schemas.microsoft.com/office/drawing/2018/hyperlinkcolor" val="tx"/>
                    </a:ext>
                  </a:extLst>
                </a:hlinkClick>
              </a:rPr>
              <a:t>Watch Replay Now</a:t>
            </a:r>
            <a:endParaRPr lang="en-US" sz="2200" b="1">
              <a:solidFill>
                <a:schemeClr val="accent3">
                  <a:lumMod val="50000"/>
                </a:schemeClr>
              </a:solidFill>
              <a:latin typeface="Arial"/>
              <a:cs typeface="Arial"/>
              <a:hlinkClick r:id="" action="ppaction://noaction">
                <a:extLst>
                  <a:ext uri="{A12FA001-AC4F-418D-AE19-62706E023703}">
                    <ahyp:hlinkClr xmlns:ahyp="http://schemas.microsoft.com/office/drawing/2018/hyperlinkcolor" val="tx"/>
                  </a:ext>
                </a:extLst>
              </a:hlinkClick>
            </a:endParaRPr>
          </a:p>
          <a:p>
            <a:pPr>
              <a:defRPr/>
            </a:pPr>
            <a:endParaRPr lang="en-US" sz="2200" b="1">
              <a:solidFill>
                <a:srgbClr val="FF0000"/>
              </a:solidFill>
              <a:highlight>
                <a:srgbClr val="FFFF00"/>
              </a:highlight>
              <a:ea typeface="+mn-lt"/>
              <a:cs typeface="+mn-lt"/>
            </a:endParaRPr>
          </a:p>
          <a:p>
            <a:pPr>
              <a:defRPr/>
            </a:pPr>
            <a:r>
              <a:rPr lang="en-US" sz="2800" b="1">
                <a:solidFill>
                  <a:srgbClr val="000000"/>
                </a:solidFill>
                <a:latin typeface="Arial"/>
              </a:rPr>
              <a:t>Podcast: Cloud Mastery: State Agencies’ Journey to Success</a:t>
            </a:r>
          </a:p>
          <a:p>
            <a:pPr>
              <a:defRPr/>
            </a:pPr>
            <a:r>
              <a:rPr lang="en-US" sz="2200">
                <a:solidFill>
                  <a:srgbClr val="000000"/>
                </a:solidFill>
                <a:latin typeface="Arial"/>
                <a:cs typeface="Arial"/>
              </a:rPr>
              <a:t>In this episode of Cloud Talk Live, we’ll discuss the transformative world of cloud technology for state agencies with our guest, Jason Wicker, Chief Architect in Government Solutions at Rackspace Technology.</a:t>
            </a:r>
          </a:p>
          <a:p>
            <a:pPr>
              <a:defRPr/>
            </a:pPr>
            <a:r>
              <a:rPr lang="en-US" sz="2200" b="1">
                <a:solidFill>
                  <a:schemeClr val="accent3">
                    <a:lumMod val="50000"/>
                  </a:schemeClr>
                </a:solidFill>
                <a:latin typeface="Arial"/>
                <a:hlinkClick r:id="rId10">
                  <a:extLst>
                    <a:ext uri="{A12FA001-AC4F-418D-AE19-62706E023703}">
                      <ahyp:hlinkClr xmlns:ahyp="http://schemas.microsoft.com/office/drawing/2018/hyperlinkcolor" val="tx"/>
                    </a:ext>
                  </a:extLst>
                </a:hlinkClick>
              </a:rPr>
              <a:t>Watch Replay Now</a:t>
            </a:r>
            <a:endParaRPr lang="en-US" sz="2200" b="1">
              <a:solidFill>
                <a:schemeClr val="accent3">
                  <a:lumMod val="50000"/>
                </a:schemeClr>
              </a:solidFill>
              <a:latin typeface="Arial"/>
              <a:cs typeface="Arial"/>
              <a:hlinkClick r:id="" action="ppaction://noaction">
                <a:extLst>
                  <a:ext uri="{A12FA001-AC4F-418D-AE19-62706E023703}">
                    <ahyp:hlinkClr xmlns:ahyp="http://schemas.microsoft.com/office/drawing/2018/hyperlinkcolor" val="tx"/>
                  </a:ext>
                </a:extLst>
              </a:hlinkClick>
            </a:endParaRPr>
          </a:p>
          <a:p>
            <a:pPr>
              <a:defRPr/>
            </a:pPr>
            <a:endParaRPr lang="en-US" sz="2200">
              <a:solidFill>
                <a:srgbClr val="000000"/>
              </a:solidFill>
              <a:latin typeface="Arial"/>
              <a:cs typeface="Arial"/>
            </a:endParaRPr>
          </a:p>
          <a:p>
            <a:pPr>
              <a:defRPr/>
            </a:pPr>
            <a:r>
              <a:rPr lang="en-US" sz="3200" b="1">
                <a:solidFill>
                  <a:schemeClr val="accent2"/>
                </a:solidFill>
              </a:rPr>
              <a:t>News</a:t>
            </a:r>
            <a:r>
              <a:rPr lang="en-US" sz="2800" b="1">
                <a:solidFill>
                  <a:schemeClr val="accent2"/>
                </a:solidFill>
              </a:rPr>
              <a:t>:</a:t>
            </a:r>
          </a:p>
          <a:p>
            <a:pPr>
              <a:defRPr/>
            </a:pPr>
            <a:r>
              <a:rPr lang="en-US" sz="2800" b="1">
                <a:latin typeface="Arial"/>
              </a:rPr>
              <a:t>Rackspace Technology Further Establishes Market Leadership by being named Dell Technologies Global Alliances Service </a:t>
            </a:r>
          </a:p>
          <a:p>
            <a:pPr>
              <a:defRPr/>
            </a:pPr>
            <a:r>
              <a:rPr lang="en-US" sz="2800" b="1">
                <a:latin typeface="Arial"/>
              </a:rPr>
              <a:t>Provider of the Year, Americas.</a:t>
            </a:r>
          </a:p>
          <a:p>
            <a:pPr>
              <a:defRPr/>
            </a:pPr>
            <a:r>
              <a:rPr lang="en-US" sz="2200">
                <a:solidFill>
                  <a:srgbClr val="000000"/>
                </a:solidFill>
                <a:latin typeface="Arial"/>
                <a:cs typeface="Arial"/>
              </a:rPr>
              <a:t>The recognition combines Dell’s best-in-class products and solutions with Rackspace Technology’s leading-edge information technology consulting and services to solve customers' business and IT challenges. </a:t>
            </a:r>
          </a:p>
          <a:p>
            <a:pPr>
              <a:defRPr/>
            </a:pPr>
            <a:r>
              <a:rPr lang="en-US" sz="2200" b="1">
                <a:solidFill>
                  <a:schemeClr val="accent2"/>
                </a:solidFill>
                <a:hlinkClick r:id="rId11">
                  <a:extLst>
                    <a:ext uri="{A12FA001-AC4F-418D-AE19-62706E023703}">
                      <ahyp:hlinkClr xmlns:ahyp="http://schemas.microsoft.com/office/drawing/2018/hyperlinkcolor" val="tx"/>
                    </a:ext>
                  </a:extLst>
                </a:hlinkClick>
              </a:rPr>
              <a:t>Read the Press Release</a:t>
            </a:r>
            <a:endParaRPr lang="en-US" sz="2200" b="1">
              <a:solidFill>
                <a:schemeClr val="accent2"/>
              </a:solidFill>
            </a:endParaRPr>
          </a:p>
          <a:p>
            <a:pPr>
              <a:defRPr/>
            </a:pPr>
            <a:endParaRPr lang="en-US" sz="2200" b="1">
              <a:solidFill>
                <a:schemeClr val="accent2"/>
              </a:solidFill>
              <a:highlight>
                <a:srgbClr val="FFFF00"/>
              </a:highlight>
              <a:cs typeface="Arial"/>
            </a:endParaRPr>
          </a:p>
        </p:txBody>
      </p:sp>
      <p:sp>
        <p:nvSpPr>
          <p:cNvPr id="3" name="TextBox 2">
            <a:extLst>
              <a:ext uri="{FF2B5EF4-FFF2-40B4-BE49-F238E27FC236}">
                <a16:creationId xmlns:a16="http://schemas.microsoft.com/office/drawing/2014/main" id="{7668EB57-A03B-246A-3B23-0822185A39DF}"/>
              </a:ext>
            </a:extLst>
          </p:cNvPr>
          <p:cNvSpPr txBox="1"/>
          <p:nvPr/>
        </p:nvSpPr>
        <p:spPr>
          <a:xfrm>
            <a:off x="11923038" y="571500"/>
            <a:ext cx="9702522" cy="707886"/>
          </a:xfrm>
          <a:prstGeom prst="rect">
            <a:avLst/>
          </a:prstGeom>
          <a:noFill/>
        </p:spPr>
        <p:txBody>
          <a:bodyPr wrap="square">
            <a:spAutoFit/>
          </a:bodyPr>
          <a:lstStyle/>
          <a:p>
            <a:r>
              <a:rPr lang="en-US" sz="4000" b="1">
                <a:solidFill>
                  <a:schemeClr val="bg1"/>
                </a:solidFill>
                <a:hlinkClick r:id="rId12">
                  <a:extLst>
                    <a:ext uri="{A12FA001-AC4F-418D-AE19-62706E023703}">
                      <ahyp:hlinkClr xmlns:ahyp="http://schemas.microsoft.com/office/drawing/2018/hyperlinkcolor" val="tx"/>
                    </a:ext>
                  </a:extLst>
                </a:hlinkClick>
              </a:rPr>
              <a:t>Rackspace Technology Newsroom</a:t>
            </a:r>
            <a:endParaRPr lang="en-US" sz="4000" b="1">
              <a:solidFill>
                <a:schemeClr val="bg1"/>
              </a:solidFill>
            </a:endParaRPr>
          </a:p>
        </p:txBody>
      </p:sp>
    </p:spTree>
    <p:extLst>
      <p:ext uri="{BB962C8B-B14F-4D97-AF65-F5344CB8AC3E}">
        <p14:creationId xmlns:p14="http://schemas.microsoft.com/office/powerpoint/2010/main" val="2861250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72A3B38A-B530-CB4D-AD30-7B79B9D91D6A}"/>
              </a:ext>
            </a:extLst>
          </p:cNvPr>
          <p:cNvSpPr txBox="1">
            <a:spLocks/>
          </p:cNvSpPr>
          <p:nvPr/>
        </p:nvSpPr>
        <p:spPr>
          <a:xfrm>
            <a:off x="12422911" y="1949677"/>
            <a:ext cx="11314546" cy="8186857"/>
          </a:xfrm>
          <a:prstGeom prst="rect">
            <a:avLst/>
          </a:prstGeom>
        </p:spPr>
        <p:txBody>
          <a:bodyPr wrap="square" lIns="0" tIns="0" rIns="0" bIns="0" anchor="t">
            <a:spAutoFit/>
          </a:bodyPr>
          <a:lstStyle>
            <a:lvl1pPr marL="0" marR="0" indent="0" algn="l" defTabSz="914400" rtl="0" eaLnBrk="1" fontAlgn="base" latinLnBrk="0" hangingPunct="1">
              <a:lnSpc>
                <a:spcPct val="100000"/>
              </a:lnSpc>
              <a:spcBef>
                <a:spcPts val="0"/>
              </a:spcBef>
              <a:spcAft>
                <a:spcPts val="200"/>
              </a:spcAft>
              <a:buClr>
                <a:srgbClr val="EB0000"/>
              </a:buClr>
              <a:buSzTx/>
              <a:buFont typeface="Arial" panose="020B0604020202020204" pitchFamily="34" charset="0"/>
              <a:buNone/>
              <a:tabLst/>
              <a:defRPr lang="en-US" sz="1600" kern="1200" dirty="0">
                <a:ln w="3175">
                  <a:noFill/>
                </a:ln>
                <a:solidFill>
                  <a:schemeClr val="tx1"/>
                </a:solidFill>
                <a:latin typeface="+mn-lt"/>
                <a:ea typeface="+mn-ea"/>
                <a:cs typeface="+mn-cs"/>
              </a:defRPr>
            </a:lvl1pPr>
            <a:lvl2pPr marL="428625" marR="0" indent="-145257" algn="l" defTabSz="914400" rtl="0" eaLnBrk="1" fontAlgn="t" latinLnBrk="0" hangingPunct="1">
              <a:lnSpc>
                <a:spcPct val="100000"/>
              </a:lnSpc>
              <a:spcBef>
                <a:spcPts val="0"/>
              </a:spcBef>
              <a:spcAft>
                <a:spcPts val="700"/>
              </a:spcAft>
              <a:buClr>
                <a:srgbClr val="EB0000"/>
              </a:buClr>
              <a:buSzTx/>
              <a:buFont typeface="Arial" panose="020B0604020202020204" pitchFamily="34" charset="0"/>
              <a:buChar char="•"/>
              <a:tabLst/>
              <a:defRPr sz="1800" kern="1200">
                <a:ln>
                  <a:noFill/>
                </a:ln>
                <a:solidFill>
                  <a:schemeClr val="tx1"/>
                </a:solidFill>
                <a:latin typeface="+mn-lt"/>
                <a:ea typeface="+mn-ea"/>
                <a:cs typeface="+mn-cs"/>
              </a:defRPr>
            </a:lvl2pPr>
            <a:lvl3pPr marL="714375" marR="0" indent="-147638" algn="l" defTabSz="914400" rtl="0" eaLnBrk="1" fontAlgn="t" latinLnBrk="0" hangingPunct="1">
              <a:lnSpc>
                <a:spcPct val="100000"/>
              </a:lnSpc>
              <a:spcBef>
                <a:spcPts val="0"/>
              </a:spcBef>
              <a:spcAft>
                <a:spcPts val="700"/>
              </a:spcAft>
              <a:buClr>
                <a:srgbClr val="EB0000"/>
              </a:buClr>
              <a:buSzTx/>
              <a:buFont typeface="Arial" panose="020B0604020202020204" pitchFamily="34" charset="0"/>
              <a:buChar char="•"/>
              <a:tabLst/>
              <a:defRPr sz="1800" kern="1200">
                <a:ln>
                  <a:noFill/>
                </a:ln>
                <a:solidFill>
                  <a:schemeClr val="tx1"/>
                </a:solidFill>
                <a:latin typeface="+mn-lt"/>
                <a:ea typeface="+mn-ea"/>
                <a:cs typeface="+mn-cs"/>
              </a:defRPr>
            </a:lvl3pPr>
            <a:lvl4pPr marL="1000125" marR="0" indent="-150019" algn="l" defTabSz="914400" rtl="0" eaLnBrk="1" fontAlgn="t" latinLnBrk="0" hangingPunct="1">
              <a:lnSpc>
                <a:spcPct val="100000"/>
              </a:lnSpc>
              <a:spcBef>
                <a:spcPts val="0"/>
              </a:spcBef>
              <a:spcAft>
                <a:spcPts val="700"/>
              </a:spcAft>
              <a:buClr>
                <a:srgbClr val="EB0000"/>
              </a:buClr>
              <a:buSzTx/>
              <a:buFont typeface="Arial" panose="020B0604020202020204" pitchFamily="34" charset="0"/>
              <a:buChar char="•"/>
              <a:tabLst/>
              <a:defRPr sz="1800" kern="1200">
                <a:ln>
                  <a:noFill/>
                </a:ln>
                <a:solidFill>
                  <a:schemeClr val="tx1"/>
                </a:solidFill>
                <a:latin typeface="+mn-lt"/>
                <a:ea typeface="+mn-ea"/>
                <a:cs typeface="+mn-cs"/>
              </a:defRPr>
            </a:lvl4pPr>
            <a:lvl5pPr marL="1285875" marR="0" indent="-152400" algn="l" defTabSz="914400" rtl="0" eaLnBrk="1" fontAlgn="t" latinLnBrk="0" hangingPunct="1">
              <a:lnSpc>
                <a:spcPct val="100000"/>
              </a:lnSpc>
              <a:spcBef>
                <a:spcPts val="0"/>
              </a:spcBef>
              <a:spcAft>
                <a:spcPts val="700"/>
              </a:spcAft>
              <a:buClr>
                <a:srgbClr val="EB0000"/>
              </a:buClr>
              <a:buSzTx/>
              <a:buFont typeface="Arial" panose="020B0604020202020204" pitchFamily="34" charset="0"/>
              <a:buChar char="•"/>
              <a:tabLst/>
              <a:defRPr sz="1800" kern="1200">
                <a:ln>
                  <a:noFill/>
                </a:ln>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spcAft>
                <a:spcPts val="0"/>
              </a:spcAft>
              <a:defRPr/>
            </a:pPr>
            <a:endParaRPr lang="en-US" sz="2800">
              <a:solidFill>
                <a:srgbClr val="29261B"/>
              </a:solidFill>
              <a:highlight>
                <a:srgbClr val="FFFF00"/>
              </a:highlight>
              <a:latin typeface="Arial"/>
              <a:ea typeface="+mn-lt"/>
              <a:cs typeface="Arial"/>
            </a:endParaRPr>
          </a:p>
          <a:p>
            <a:pPr defTabSz="457200">
              <a:spcAft>
                <a:spcPts val="0"/>
              </a:spcAft>
              <a:defRPr/>
            </a:pPr>
            <a:endParaRPr lang="en-US" sz="2800">
              <a:solidFill>
                <a:srgbClr val="29261B"/>
              </a:solidFill>
              <a:highlight>
                <a:srgbClr val="FFFF00"/>
              </a:highlight>
              <a:latin typeface="Arial"/>
              <a:ea typeface="+mn-lt"/>
              <a:cs typeface="Arial"/>
            </a:endParaRPr>
          </a:p>
          <a:p>
            <a:pPr defTabSz="457200">
              <a:spcAft>
                <a:spcPts val="0"/>
              </a:spcAft>
              <a:defRPr/>
            </a:pPr>
            <a:endParaRPr lang="en-US" sz="2800">
              <a:solidFill>
                <a:srgbClr val="29261B"/>
              </a:solidFill>
              <a:highlight>
                <a:srgbClr val="FFFF00"/>
              </a:highlight>
              <a:latin typeface="Arial"/>
              <a:ea typeface="+mn-lt"/>
              <a:cs typeface="Arial"/>
            </a:endParaRPr>
          </a:p>
          <a:p>
            <a:pPr defTabSz="457200">
              <a:spcAft>
                <a:spcPts val="0"/>
              </a:spcAft>
              <a:defRPr/>
            </a:pPr>
            <a:endParaRPr lang="en-US" sz="2800">
              <a:solidFill>
                <a:srgbClr val="29261B"/>
              </a:solidFill>
              <a:highlight>
                <a:srgbClr val="FFFF00"/>
              </a:highlight>
              <a:latin typeface="Arial"/>
              <a:ea typeface="+mn-lt"/>
              <a:cs typeface="Arial"/>
            </a:endParaRPr>
          </a:p>
          <a:p>
            <a:pPr defTabSz="457200">
              <a:spcAft>
                <a:spcPts val="0"/>
              </a:spcAft>
              <a:defRPr/>
            </a:pPr>
            <a:endParaRPr lang="en-US" sz="2800">
              <a:solidFill>
                <a:srgbClr val="29261B"/>
              </a:solidFill>
              <a:highlight>
                <a:srgbClr val="FFFF00"/>
              </a:highlight>
              <a:latin typeface="Arial"/>
              <a:ea typeface="+mn-lt"/>
              <a:cs typeface="Arial"/>
            </a:endParaRPr>
          </a:p>
          <a:p>
            <a:pPr defTabSz="457200">
              <a:spcAft>
                <a:spcPts val="0"/>
              </a:spcAft>
              <a:defRPr/>
            </a:pPr>
            <a:endParaRPr lang="en-US" sz="2800">
              <a:solidFill>
                <a:srgbClr val="29261B"/>
              </a:solidFill>
              <a:highlight>
                <a:srgbClr val="FFFF00"/>
              </a:highlight>
              <a:latin typeface="Arial"/>
              <a:ea typeface="+mn-lt"/>
              <a:cs typeface="Arial"/>
            </a:endParaRPr>
          </a:p>
          <a:p>
            <a:pPr defTabSz="457200">
              <a:spcAft>
                <a:spcPts val="0"/>
              </a:spcAft>
              <a:defRPr/>
            </a:pPr>
            <a:endParaRPr lang="en-US" sz="2800">
              <a:solidFill>
                <a:srgbClr val="29261B"/>
              </a:solidFill>
              <a:highlight>
                <a:srgbClr val="FFFF00"/>
              </a:highlight>
              <a:latin typeface="Arial"/>
              <a:ea typeface="+mn-lt"/>
              <a:cs typeface="Arial"/>
            </a:endParaRPr>
          </a:p>
          <a:p>
            <a:pPr defTabSz="457200">
              <a:spcAft>
                <a:spcPts val="0"/>
              </a:spcAft>
              <a:defRPr/>
            </a:pPr>
            <a:endParaRPr lang="en-US" sz="2800">
              <a:solidFill>
                <a:srgbClr val="29261B"/>
              </a:solidFill>
              <a:highlight>
                <a:srgbClr val="FFFF00"/>
              </a:highlight>
              <a:latin typeface="Arial"/>
              <a:ea typeface="+mn-lt"/>
              <a:cs typeface="Arial"/>
            </a:endParaRPr>
          </a:p>
          <a:p>
            <a:pPr defTabSz="457200">
              <a:spcAft>
                <a:spcPts val="0"/>
              </a:spcAft>
            </a:pPr>
            <a:endParaRPr lang="en-US" sz="2800" b="1">
              <a:ln>
                <a:noFill/>
              </a:ln>
              <a:solidFill>
                <a:srgbClr val="000000"/>
              </a:solidFill>
              <a:cs typeface="Arial"/>
            </a:endParaRPr>
          </a:p>
          <a:p>
            <a:pPr defTabSz="457200">
              <a:spcAft>
                <a:spcPts val="0"/>
              </a:spcAft>
            </a:pPr>
            <a:endParaRPr lang="en-US" sz="2800" b="1">
              <a:ln>
                <a:noFill/>
              </a:ln>
              <a:solidFill>
                <a:schemeClr val="accent2"/>
              </a:solidFill>
              <a:cs typeface="Arial"/>
            </a:endParaRPr>
          </a:p>
          <a:p>
            <a:pPr defTabSz="457200">
              <a:spcAft>
                <a:spcPts val="0"/>
              </a:spcAft>
            </a:pPr>
            <a:endParaRPr lang="en-US" sz="2800" b="1">
              <a:ln>
                <a:noFill/>
              </a:ln>
              <a:solidFill>
                <a:srgbClr val="95008A"/>
              </a:solidFill>
              <a:cs typeface="Arial"/>
            </a:endParaRPr>
          </a:p>
          <a:p>
            <a:pPr defTabSz="457200" fontAlgn="auto">
              <a:spcAft>
                <a:spcPts val="0"/>
              </a:spcAft>
              <a:buClrTx/>
            </a:pPr>
            <a:endParaRPr lang="en-US" sz="2800" b="1">
              <a:ln>
                <a:noFill/>
              </a:ln>
              <a:solidFill>
                <a:srgbClr val="000000"/>
              </a:solidFill>
              <a:cs typeface="Arial"/>
            </a:endParaRPr>
          </a:p>
          <a:p>
            <a:pPr defTabSz="457200" fontAlgn="auto">
              <a:spcAft>
                <a:spcPts val="0"/>
              </a:spcAft>
              <a:buClrTx/>
            </a:pPr>
            <a:endParaRPr lang="en-US" sz="2400">
              <a:ln>
                <a:noFill/>
              </a:ln>
              <a:solidFill>
                <a:srgbClr val="000000"/>
              </a:solidFill>
              <a:cs typeface="Arial"/>
            </a:endParaRPr>
          </a:p>
          <a:p>
            <a:pPr defTabSz="457200" fontAlgn="auto">
              <a:spcAft>
                <a:spcPts val="0"/>
              </a:spcAft>
              <a:buClrTx/>
            </a:pPr>
            <a:endParaRPr lang="en-US" sz="2800" b="1">
              <a:ln>
                <a:noFill/>
              </a:ln>
              <a:solidFill>
                <a:srgbClr val="000000"/>
              </a:solidFill>
              <a:cs typeface="Arial"/>
            </a:endParaRPr>
          </a:p>
          <a:p>
            <a:pPr defTabSz="457200" fontAlgn="auto">
              <a:spcAft>
                <a:spcPts val="0"/>
              </a:spcAft>
              <a:buClrTx/>
            </a:pPr>
            <a:endParaRPr lang="en-US" sz="2800" b="1">
              <a:ln>
                <a:noFill/>
              </a:ln>
              <a:solidFill>
                <a:srgbClr val="000000"/>
              </a:solidFill>
              <a:cs typeface="Arial"/>
            </a:endParaRPr>
          </a:p>
          <a:p>
            <a:pPr defTabSz="457200" fontAlgn="auto">
              <a:spcAft>
                <a:spcPts val="0"/>
              </a:spcAft>
              <a:buClrTx/>
            </a:pPr>
            <a:endParaRPr lang="en-US" sz="2800" b="1">
              <a:ln>
                <a:noFill/>
              </a:ln>
              <a:solidFill>
                <a:srgbClr val="000000"/>
              </a:solidFill>
              <a:cs typeface="Arial"/>
            </a:endParaRPr>
          </a:p>
          <a:p>
            <a:pPr defTabSz="457200" fontAlgn="auto">
              <a:spcAft>
                <a:spcPts val="0"/>
              </a:spcAft>
              <a:buClrTx/>
            </a:pPr>
            <a:endParaRPr lang="en-US" sz="2200">
              <a:ln>
                <a:noFill/>
              </a:ln>
              <a:solidFill>
                <a:srgbClr val="000000"/>
              </a:solidFill>
              <a:cs typeface="Arial"/>
            </a:endParaRPr>
          </a:p>
          <a:p>
            <a:pPr defTabSz="457200" fontAlgn="auto">
              <a:spcAft>
                <a:spcPts val="0"/>
              </a:spcAft>
              <a:buClrTx/>
            </a:pPr>
            <a:endParaRPr lang="en-US" sz="2200" b="1">
              <a:ln>
                <a:noFill/>
              </a:ln>
              <a:solidFill>
                <a:schemeClr val="accent2"/>
              </a:solidFill>
              <a:cs typeface="Arial"/>
            </a:endParaRPr>
          </a:p>
          <a:p>
            <a:pPr defTabSz="457200" fontAlgn="auto">
              <a:spcAft>
                <a:spcPts val="0"/>
              </a:spcAft>
              <a:buClrTx/>
            </a:pPr>
            <a:endParaRPr lang="en-US" sz="2200" b="1">
              <a:ln>
                <a:noFill/>
              </a:ln>
              <a:solidFill>
                <a:schemeClr val="accent2"/>
              </a:solidFill>
              <a:cs typeface="Arial"/>
            </a:endParaRPr>
          </a:p>
          <a:p>
            <a:pPr defTabSz="457200" fontAlgn="auto">
              <a:spcAft>
                <a:spcPts val="0"/>
              </a:spcAft>
              <a:buClrTx/>
            </a:pPr>
            <a:endParaRPr lang="en-US" sz="2200" b="1">
              <a:ln>
                <a:noFill/>
              </a:ln>
              <a:solidFill>
                <a:schemeClr val="accent2"/>
              </a:solidFill>
              <a:cs typeface="Arial"/>
            </a:endParaRPr>
          </a:p>
        </p:txBody>
      </p:sp>
      <p:sp>
        <p:nvSpPr>
          <p:cNvPr id="4" name="TextBox 3">
            <a:extLst>
              <a:ext uri="{FF2B5EF4-FFF2-40B4-BE49-F238E27FC236}">
                <a16:creationId xmlns:a16="http://schemas.microsoft.com/office/drawing/2014/main" id="{11230113-C5BB-06FC-6880-D1D3E7478ED6}"/>
              </a:ext>
            </a:extLst>
          </p:cNvPr>
          <p:cNvSpPr txBox="1"/>
          <p:nvPr/>
        </p:nvSpPr>
        <p:spPr>
          <a:xfrm>
            <a:off x="900545" y="2025195"/>
            <a:ext cx="11776367" cy="8479244"/>
          </a:xfrm>
          <a:prstGeom prst="rect">
            <a:avLst/>
          </a:prstGeom>
          <a:noFill/>
        </p:spPr>
        <p:txBody>
          <a:bodyPr wrap="square">
            <a:spAutoFit/>
          </a:bodyPr>
          <a:lstStyle/>
          <a:p>
            <a:pPr>
              <a:defRPr/>
            </a:pPr>
            <a:r>
              <a:rPr lang="en-US" sz="3200" b="1">
                <a:solidFill>
                  <a:schemeClr val="accent2"/>
                </a:solidFill>
              </a:rPr>
              <a:t>New Customer Case Studies: </a:t>
            </a:r>
          </a:p>
          <a:p>
            <a:pPr>
              <a:defRPr/>
            </a:pPr>
            <a:endParaRPr lang="en-US" sz="2800" b="1">
              <a:solidFill>
                <a:schemeClr val="accent2"/>
              </a:solidFill>
              <a:cs typeface="Arial"/>
            </a:endParaRPr>
          </a:p>
          <a:p>
            <a:pPr>
              <a:defRPr/>
            </a:pPr>
            <a:endParaRPr lang="en-US" sz="2400" b="1">
              <a:solidFill>
                <a:srgbClr val="FF0000"/>
              </a:solidFill>
            </a:endParaRPr>
          </a:p>
          <a:p>
            <a:pPr>
              <a:defRPr/>
            </a:pPr>
            <a:r>
              <a:rPr lang="en-US" sz="2800" b="1">
                <a:solidFill>
                  <a:srgbClr val="000000"/>
                </a:solidFill>
              </a:rPr>
              <a:t>Young Hollywood transforms video content management with Google Cloud</a:t>
            </a:r>
            <a:endParaRPr lang="en-US" sz="2200" b="1">
              <a:solidFill>
                <a:srgbClr val="000000"/>
              </a:solidFill>
            </a:endParaRPr>
          </a:p>
          <a:p>
            <a:pPr>
              <a:defRPr/>
            </a:pPr>
            <a:r>
              <a:rPr lang="en-US" sz="2200">
                <a:solidFill>
                  <a:prstClr val="black"/>
                </a:solidFill>
              </a:rPr>
              <a:t>Founded in 2007, Young Hollywood is a leading celebrity and lifestyle network for millennials, producing and distributing original programming, operating digital platforms, and licensing its trademark internationally while amassing a library of over 10,000 hours of content.</a:t>
            </a:r>
          </a:p>
          <a:p>
            <a:pPr>
              <a:defRPr/>
            </a:pPr>
            <a:endParaRPr lang="en-US" sz="2200">
              <a:solidFill>
                <a:prstClr val="black"/>
              </a:solidFill>
            </a:endParaRPr>
          </a:p>
          <a:p>
            <a:pPr>
              <a:defRPr/>
            </a:pPr>
            <a:r>
              <a:rPr lang="en-US" sz="2200">
                <a:solidFill>
                  <a:prstClr val="black"/>
                </a:solidFill>
              </a:rPr>
              <a:t>Young Hollywood recognized the need to increase flexibility, agility and the ability to expand into innovative new technologies. To achieve these goals, the company decided to move to the cloud and sought a partner to help migrate, optimize costs, and enable innovation. Previously, Young Hollywood relied on servers in the Rackspace Technology® data center. The company had a positive experience with Rackspace Technology support and returned to Rackspace to help with expansion to Google Cloud. Rackspace Technology guided Young Hollywood through a multi-stage solution journey on Google Cloud, building a secure landing zone for data migration and application testing</a:t>
            </a:r>
            <a:r>
              <a:rPr lang="en-US" sz="2100">
                <a:solidFill>
                  <a:prstClr val="black"/>
                </a:solidFill>
              </a:rPr>
              <a:t>.</a:t>
            </a:r>
          </a:p>
          <a:p>
            <a:pPr>
              <a:defRPr/>
            </a:pPr>
            <a:endParaRPr lang="en-US" sz="2100">
              <a:solidFill>
                <a:prstClr val="black"/>
              </a:solidFill>
            </a:endParaRPr>
          </a:p>
          <a:p>
            <a:pPr>
              <a:defRPr/>
            </a:pPr>
            <a:r>
              <a:rPr lang="en-US" sz="2100">
                <a:solidFill>
                  <a:prstClr val="black"/>
                </a:solidFill>
              </a:rPr>
              <a:t>“</a:t>
            </a:r>
            <a:r>
              <a:rPr lang="en-US" sz="2100" i="1">
                <a:solidFill>
                  <a:prstClr val="black"/>
                </a:solidFill>
              </a:rPr>
              <a:t>Partnering with Rackspace Technology provides us with unbeatable 24x7x365 support and peace of mind</a:t>
            </a:r>
            <a:r>
              <a:rPr lang="en-US" sz="2100">
                <a:solidFill>
                  <a:prstClr val="black"/>
                </a:solidFill>
              </a:rPr>
              <a:t>." - RJ Williams, CEO and Co-Founder, Young Hollywood</a:t>
            </a:r>
          </a:p>
          <a:p>
            <a:pPr>
              <a:defRPr/>
            </a:pPr>
            <a:endParaRPr lang="en-US" sz="2100">
              <a:solidFill>
                <a:prstClr val="black"/>
              </a:solidFill>
            </a:endParaRPr>
          </a:p>
          <a:p>
            <a:r>
              <a:rPr lang="en-US" sz="2100" b="1">
                <a:solidFill>
                  <a:schemeClr val="accent2"/>
                </a:solidFill>
                <a:hlinkClick r:id="rId3">
                  <a:extLst>
                    <a:ext uri="{A12FA001-AC4F-418D-AE19-62706E023703}">
                      <ahyp:hlinkClr xmlns:ahyp="http://schemas.microsoft.com/office/drawing/2018/hyperlinkcolor" val="tx"/>
                    </a:ext>
                  </a:extLst>
                </a:hlinkClick>
              </a:rPr>
              <a:t>Read the full case study here</a:t>
            </a:r>
            <a:r>
              <a:rPr lang="en-US" sz="2100" b="1">
                <a:solidFill>
                  <a:schemeClr val="accent2"/>
                </a:solidFill>
              </a:rPr>
              <a:t>, </a:t>
            </a:r>
            <a:r>
              <a:rPr lang="en-US" sz="2100" b="1">
                <a:solidFill>
                  <a:schemeClr val="accent2"/>
                </a:solidFill>
                <a:hlinkClick r:id="rId4"/>
              </a:rPr>
              <a:t>Watch the video here</a:t>
            </a:r>
            <a:endParaRPr lang="en-US" b="1">
              <a:solidFill>
                <a:schemeClr val="accent2"/>
              </a:solidFill>
              <a:cs typeface="Arial"/>
            </a:endParaRPr>
          </a:p>
          <a:p>
            <a:endParaRPr lang="en-US" b="1">
              <a:solidFill>
                <a:schemeClr val="accent2"/>
              </a:solidFill>
              <a:cs typeface="Arial"/>
            </a:endParaRPr>
          </a:p>
        </p:txBody>
      </p:sp>
      <p:sp>
        <p:nvSpPr>
          <p:cNvPr id="8" name="TextBox 7">
            <a:extLst>
              <a:ext uri="{FF2B5EF4-FFF2-40B4-BE49-F238E27FC236}">
                <a16:creationId xmlns:a16="http://schemas.microsoft.com/office/drawing/2014/main" id="{EF49955E-9CB3-46AC-516D-7C14CF0FCD3C}"/>
              </a:ext>
            </a:extLst>
          </p:cNvPr>
          <p:cNvSpPr txBox="1"/>
          <p:nvPr/>
        </p:nvSpPr>
        <p:spPr>
          <a:xfrm>
            <a:off x="12422910" y="3211561"/>
            <a:ext cx="11060545" cy="7017306"/>
          </a:xfrm>
          <a:prstGeom prst="rect">
            <a:avLst/>
          </a:prstGeom>
          <a:noFill/>
        </p:spPr>
        <p:txBody>
          <a:bodyPr wrap="square">
            <a:spAutoFit/>
          </a:bodyPr>
          <a:lstStyle/>
          <a:p>
            <a:pPr>
              <a:defRPr/>
            </a:pPr>
            <a:r>
              <a:rPr lang="en-US" sz="2800" b="1" err="1">
                <a:solidFill>
                  <a:srgbClr val="000000"/>
                </a:solidFill>
              </a:rPr>
              <a:t>Sharestates</a:t>
            </a:r>
            <a:r>
              <a:rPr lang="en-US" sz="2800" b="1">
                <a:solidFill>
                  <a:srgbClr val="000000"/>
                </a:solidFill>
              </a:rPr>
              <a:t>’ smooth transition to AWS infrastructure delivers improved user experience and optimizes operations</a:t>
            </a:r>
          </a:p>
          <a:p>
            <a:pPr>
              <a:defRPr/>
            </a:pPr>
            <a:r>
              <a:rPr lang="en-US" sz="2200" err="1">
                <a:solidFill>
                  <a:prstClr val="black"/>
                </a:solidFill>
              </a:rPr>
              <a:t>Sharestates</a:t>
            </a:r>
            <a:r>
              <a:rPr lang="en-US" sz="2200">
                <a:solidFill>
                  <a:prstClr val="black"/>
                </a:solidFill>
              </a:rPr>
              <a:t>, an online real estate lending and investing marketplace based in Great Neck, NY, offers investors access to institutional-quality real estate investments through its online marketplace. </a:t>
            </a:r>
            <a:r>
              <a:rPr lang="en-US" sz="2200" err="1">
                <a:solidFill>
                  <a:prstClr val="black"/>
                </a:solidFill>
              </a:rPr>
              <a:t>Sharestates</a:t>
            </a:r>
            <a:r>
              <a:rPr lang="en-US" sz="2200">
                <a:solidFill>
                  <a:prstClr val="black"/>
                </a:solidFill>
              </a:rPr>
              <a:t> strategically decided to migrate to Amazon Web Services (AWS). This move aimed to improve customer experience with faster response time, optimize operations with faster access to internal and external systems, improve scalability and provide the company access to the latest cloud technologies and best practices. Rackspace recommended a single-phase migration, allowing the transition to be completed over a weekend without downtime. Using the Landing Zone Accelerator on AWS (LZA), the Rackspace team deployed a secure and compliant landing zone in less than two weeks, providing a solid foundation for </a:t>
            </a:r>
            <a:r>
              <a:rPr lang="en-US" sz="2200" err="1">
                <a:solidFill>
                  <a:prstClr val="black"/>
                </a:solidFill>
              </a:rPr>
              <a:t>Sharestates</a:t>
            </a:r>
            <a:r>
              <a:rPr lang="en-US" sz="2200">
                <a:solidFill>
                  <a:prstClr val="black"/>
                </a:solidFill>
              </a:rPr>
              <a:t>' AWS environment.</a:t>
            </a:r>
          </a:p>
          <a:p>
            <a:pPr>
              <a:defRPr/>
            </a:pPr>
            <a:endParaRPr lang="en-US" sz="2200" i="1">
              <a:solidFill>
                <a:prstClr val="black"/>
              </a:solidFill>
            </a:endParaRPr>
          </a:p>
          <a:p>
            <a:pPr>
              <a:defRPr/>
            </a:pPr>
            <a:r>
              <a:rPr lang="en-US" sz="2200" i="1">
                <a:solidFill>
                  <a:prstClr val="black"/>
                </a:solidFill>
              </a:rPr>
              <a:t>“We had a very good experience with Rackspace Technology,” said </a:t>
            </a:r>
            <a:r>
              <a:rPr lang="en-US" sz="2200" i="1" err="1">
                <a:solidFill>
                  <a:prstClr val="black"/>
                </a:solidFill>
              </a:rPr>
              <a:t>Radni</a:t>
            </a:r>
            <a:r>
              <a:rPr lang="en-US" sz="2200" i="1">
                <a:solidFill>
                  <a:prstClr val="black"/>
                </a:solidFill>
              </a:rPr>
              <a:t> </a:t>
            </a:r>
            <a:r>
              <a:rPr lang="en-US" sz="2200" i="1" err="1">
                <a:solidFill>
                  <a:prstClr val="black"/>
                </a:solidFill>
              </a:rPr>
              <a:t>Davoodi</a:t>
            </a:r>
            <a:r>
              <a:rPr lang="en-US" sz="2200" i="1">
                <a:solidFill>
                  <a:prstClr val="black"/>
                </a:solidFill>
              </a:rPr>
              <a:t>, CTO and Co-founder of </a:t>
            </a:r>
            <a:r>
              <a:rPr lang="en-US" sz="2200" i="1" err="1">
                <a:solidFill>
                  <a:prstClr val="black"/>
                </a:solidFill>
              </a:rPr>
              <a:t>Sharestates</a:t>
            </a:r>
            <a:r>
              <a:rPr lang="en-US" sz="2200" i="1">
                <a:solidFill>
                  <a:prstClr val="black"/>
                </a:solidFill>
              </a:rPr>
              <a:t>. “So when we found out that they were willing to not only help us migrate and map everything out for us, but also stay to monitor and support us, it was a no-brainer.” – </a:t>
            </a:r>
            <a:r>
              <a:rPr lang="en-US" sz="2200" i="1" err="1">
                <a:solidFill>
                  <a:prstClr val="black"/>
                </a:solidFill>
              </a:rPr>
              <a:t>Radni</a:t>
            </a:r>
            <a:r>
              <a:rPr lang="en-US" sz="2200" i="1">
                <a:solidFill>
                  <a:prstClr val="black"/>
                </a:solidFill>
              </a:rPr>
              <a:t> </a:t>
            </a:r>
            <a:r>
              <a:rPr lang="en-US" sz="2200" i="1" err="1">
                <a:solidFill>
                  <a:prstClr val="black"/>
                </a:solidFill>
              </a:rPr>
              <a:t>Davoodi</a:t>
            </a:r>
            <a:r>
              <a:rPr lang="en-US" sz="2200" i="1">
                <a:solidFill>
                  <a:prstClr val="black"/>
                </a:solidFill>
              </a:rPr>
              <a:t>, CTO and Co-founder, </a:t>
            </a:r>
            <a:r>
              <a:rPr lang="en-US" sz="2200" i="1" err="1">
                <a:solidFill>
                  <a:prstClr val="black"/>
                </a:solidFill>
              </a:rPr>
              <a:t>Sharestates</a:t>
            </a:r>
            <a:endParaRPr lang="en-US" sz="2200" i="1">
              <a:solidFill>
                <a:prstClr val="black"/>
              </a:solidFill>
            </a:endParaRPr>
          </a:p>
          <a:p>
            <a:pPr>
              <a:defRPr/>
            </a:pPr>
            <a:endParaRPr lang="en-US" sz="2100">
              <a:solidFill>
                <a:prstClr val="black"/>
              </a:solidFill>
              <a:latin typeface="Arial"/>
            </a:endParaRPr>
          </a:p>
          <a:p>
            <a:pPr>
              <a:defRPr/>
            </a:pPr>
            <a:r>
              <a:rPr lang="en-US" sz="2100" b="1">
                <a:solidFill>
                  <a:srgbClr val="95008A"/>
                </a:solidFill>
                <a:latin typeface="Arial"/>
                <a:hlinkClick r:id="rId5"/>
              </a:rPr>
              <a:t>Read the full case study here</a:t>
            </a:r>
            <a:endParaRPr lang="en-US" sz="2100" b="1">
              <a:solidFill>
                <a:srgbClr val="95008A"/>
              </a:solidFill>
              <a:latin typeface="Arial"/>
              <a:cs typeface="Arial"/>
            </a:endParaRPr>
          </a:p>
        </p:txBody>
      </p:sp>
      <p:sp>
        <p:nvSpPr>
          <p:cNvPr id="2" name="TextBox 1">
            <a:extLst>
              <a:ext uri="{FF2B5EF4-FFF2-40B4-BE49-F238E27FC236}">
                <a16:creationId xmlns:a16="http://schemas.microsoft.com/office/drawing/2014/main" id="{2BE1DA50-561E-966D-468A-C66E7C96F774}"/>
              </a:ext>
            </a:extLst>
          </p:cNvPr>
          <p:cNvSpPr txBox="1"/>
          <p:nvPr/>
        </p:nvSpPr>
        <p:spPr>
          <a:xfrm>
            <a:off x="11923038" y="571500"/>
            <a:ext cx="9702522" cy="707886"/>
          </a:xfrm>
          <a:prstGeom prst="rect">
            <a:avLst/>
          </a:prstGeom>
          <a:noFill/>
        </p:spPr>
        <p:txBody>
          <a:bodyPr wrap="square">
            <a:spAutoFit/>
          </a:bodyPr>
          <a:lstStyle/>
          <a:p>
            <a:r>
              <a:rPr lang="en-US" sz="4000" b="1">
                <a:solidFill>
                  <a:schemeClr val="bg1"/>
                </a:solidFill>
                <a:hlinkClick r:id="rId6">
                  <a:extLst>
                    <a:ext uri="{A12FA001-AC4F-418D-AE19-62706E023703}">
                      <ahyp:hlinkClr xmlns:ahyp="http://schemas.microsoft.com/office/drawing/2018/hyperlinkcolor" val="tx"/>
                    </a:ext>
                  </a:extLst>
                </a:hlinkClick>
              </a:rPr>
              <a:t>Rackspace Technology Newsroom</a:t>
            </a:r>
            <a:endParaRPr lang="en-US" sz="4000" b="1">
              <a:solidFill>
                <a:schemeClr val="bg1"/>
              </a:solidFill>
            </a:endParaRPr>
          </a:p>
        </p:txBody>
      </p:sp>
    </p:spTree>
    <p:extLst>
      <p:ext uri="{BB962C8B-B14F-4D97-AF65-F5344CB8AC3E}">
        <p14:creationId xmlns:p14="http://schemas.microsoft.com/office/powerpoint/2010/main" val="807738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C561B91-C426-224F-9C10-19CBF550BBA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7803" b="7803"/>
          <a:stretch>
            <a:fillRect/>
          </a:stretch>
        </p:blipFill>
        <p:spPr/>
      </p:pic>
      <p:sp>
        <p:nvSpPr>
          <p:cNvPr id="3" name="Title 2">
            <a:extLst>
              <a:ext uri="{FF2B5EF4-FFF2-40B4-BE49-F238E27FC236}">
                <a16:creationId xmlns:a16="http://schemas.microsoft.com/office/drawing/2014/main" id="{E6BCF318-D8E3-6B4F-ABAF-D661E6CC680C}"/>
              </a:ext>
            </a:extLst>
          </p:cNvPr>
          <p:cNvSpPr>
            <a:spLocks noGrp="1"/>
          </p:cNvSpPr>
          <p:nvPr>
            <p:ph type="title"/>
          </p:nvPr>
        </p:nvSpPr>
        <p:spPr>
          <a:xfrm>
            <a:off x="723900" y="731520"/>
            <a:ext cx="5943600" cy="2735580"/>
          </a:xfrm>
          <a:solidFill>
            <a:schemeClr val="accent2"/>
          </a:solidFill>
        </p:spPr>
        <p:txBody>
          <a:bodyPr/>
          <a:lstStyle/>
          <a:p>
            <a:r>
              <a:rPr lang="en-US">
                <a:solidFill>
                  <a:schemeClr val="bg1"/>
                </a:solidFill>
              </a:rPr>
              <a:t>Fanatical experience</a:t>
            </a:r>
          </a:p>
        </p:txBody>
      </p:sp>
      <p:pic>
        <p:nvPicPr>
          <p:cNvPr id="4" name="Picture 3">
            <a:extLst>
              <a:ext uri="{FF2B5EF4-FFF2-40B4-BE49-F238E27FC236}">
                <a16:creationId xmlns:a16="http://schemas.microsoft.com/office/drawing/2014/main" id="{6F6F61BB-F6CE-6F46-9152-8BD8A1BE74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209041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Placeholder 62">
            <a:extLst>
              <a:ext uri="{FF2B5EF4-FFF2-40B4-BE49-F238E27FC236}">
                <a16:creationId xmlns:a16="http://schemas.microsoft.com/office/drawing/2014/main" id="{BD98A50D-CFB9-5D41-9448-3A6EB4F73FDD}"/>
              </a:ext>
            </a:extLst>
          </p:cNvPr>
          <p:cNvPicPr>
            <a:picLocks noGrp="1" noChangeAspect="1"/>
          </p:cNvPicPr>
          <p:nvPr>
            <p:ph type="pic" sz="quarter" idx="37"/>
          </p:nvPr>
        </p:nvPicPr>
        <p:blipFill rotWithShape="1">
          <a:blip r:embed="rId3">
            <a:extLst>
              <a:ext uri="{28A0092B-C50C-407E-A947-70E740481C1C}">
                <a14:useLocalDpi xmlns:a14="http://schemas.microsoft.com/office/drawing/2010/main" val="0"/>
              </a:ext>
            </a:extLst>
          </a:blip>
          <a:srcRect l="18725" r="40663"/>
          <a:stretch/>
        </p:blipFill>
        <p:spPr>
          <a:xfrm>
            <a:off x="0" y="3771900"/>
            <a:ext cx="6291072" cy="9944100"/>
          </a:xfrm>
        </p:spPr>
      </p:pic>
      <p:sp>
        <p:nvSpPr>
          <p:cNvPr id="21" name="Title 20">
            <a:extLst>
              <a:ext uri="{FF2B5EF4-FFF2-40B4-BE49-F238E27FC236}">
                <a16:creationId xmlns:a16="http://schemas.microsoft.com/office/drawing/2014/main" id="{92A13213-8577-A144-871C-AD464420100D}"/>
              </a:ext>
            </a:extLst>
          </p:cNvPr>
          <p:cNvSpPr>
            <a:spLocks noGrp="1"/>
          </p:cNvSpPr>
          <p:nvPr>
            <p:ph type="title"/>
          </p:nvPr>
        </p:nvSpPr>
        <p:spPr/>
        <p:txBody>
          <a:bodyPr/>
          <a:lstStyle/>
          <a:p>
            <a:r>
              <a:rPr lang="en-US"/>
              <a:t>Customer voice at Rackspace Technology</a:t>
            </a:r>
          </a:p>
        </p:txBody>
      </p:sp>
      <p:sp>
        <p:nvSpPr>
          <p:cNvPr id="28" name="Rectangle 27">
            <a:extLst>
              <a:ext uri="{FF2B5EF4-FFF2-40B4-BE49-F238E27FC236}">
                <a16:creationId xmlns:a16="http://schemas.microsoft.com/office/drawing/2014/main" id="{CF5661F2-BD11-A84C-AE8A-0A5F38C90D1B}"/>
              </a:ext>
            </a:extLst>
          </p:cNvPr>
          <p:cNvSpPr/>
          <p:nvPr/>
        </p:nvSpPr>
        <p:spPr>
          <a:xfrm>
            <a:off x="6575413" y="1103666"/>
            <a:ext cx="17084687" cy="1524135"/>
          </a:xfrm>
          <a:prstGeom prst="rect">
            <a:avLst/>
          </a:prstGeom>
        </p:spPr>
        <p:txBody>
          <a:bodyPr wrap="square">
            <a:spAutoFit/>
          </a:bodyPr>
          <a:lstStyle/>
          <a:p>
            <a:pPr marL="0" marR="0" lvl="0" indent="0" algn="l" defTabSz="1651000" rtl="0" eaLnBrk="1" fontAlgn="auto" latinLnBrk="0" hangingPunct="0">
              <a:lnSpc>
                <a:spcPct val="110000"/>
              </a:lnSpc>
              <a:spcBef>
                <a:spcPts val="0"/>
              </a:spcBef>
              <a:spcAft>
                <a:spcPts val="0"/>
              </a:spcAft>
              <a:buClrTx/>
              <a:buSzTx/>
              <a:buFontTx/>
              <a:buNone/>
              <a:tabLst/>
              <a:defRPr/>
            </a:pPr>
            <a:r>
              <a:rPr kumimoji="0" lang="en-US" sz="4400" b="0" i="0" u="none" strike="noStrike" kern="0" cap="none" spc="0" normalizeH="0" baseline="0" noProof="0">
                <a:ln>
                  <a:noFill/>
                </a:ln>
                <a:solidFill>
                  <a:srgbClr val="111111"/>
                </a:solidFill>
                <a:effectLst/>
                <a:uLnTx/>
                <a:uFillTx/>
                <a:latin typeface="Arial"/>
                <a:ea typeface="Arial"/>
                <a:cs typeface="Arial"/>
                <a:sym typeface="Arial"/>
              </a:rPr>
              <a:t>‘How likely is it that you would recommend Rackspace to a friend or colleague?’</a:t>
            </a:r>
          </a:p>
        </p:txBody>
      </p:sp>
      <p:graphicFrame>
        <p:nvGraphicFramePr>
          <p:cNvPr id="29" name="Group 36">
            <a:extLst>
              <a:ext uri="{FF2B5EF4-FFF2-40B4-BE49-F238E27FC236}">
                <a16:creationId xmlns:a16="http://schemas.microsoft.com/office/drawing/2014/main" id="{23877551-0C35-124E-9ACF-F94B6B6B0D03}"/>
              </a:ext>
            </a:extLst>
          </p:cNvPr>
          <p:cNvGraphicFramePr>
            <a:graphicFrameLocks noGrp="1"/>
          </p:cNvGraphicFramePr>
          <p:nvPr/>
        </p:nvGraphicFramePr>
        <p:xfrm>
          <a:off x="20675815" y="4742794"/>
          <a:ext cx="2984286" cy="704932"/>
        </p:xfrm>
        <a:graphic>
          <a:graphicData uri="http://schemas.openxmlformats.org/drawingml/2006/table">
            <a:tbl>
              <a:tblPr/>
              <a:tblGrid>
                <a:gridCol w="2984286">
                  <a:extLst>
                    <a:ext uri="{9D8B030D-6E8A-4147-A177-3AD203B41FA5}">
                      <a16:colId xmlns:a16="http://schemas.microsoft.com/office/drawing/2014/main" val="20009"/>
                    </a:ext>
                  </a:extLst>
                </a:gridCol>
              </a:tblGrid>
              <a:tr h="546921">
                <a:tc>
                  <a:txBody>
                    <a:bodyPr/>
                    <a:lstStyle>
                      <a:lvl1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1pPr>
                      <a:lvl2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2pPr>
                      <a:lvl3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3pPr>
                      <a:lvl4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4pPr>
                      <a:lvl5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5pPr>
                      <a:lvl6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6pPr>
                      <a:lvl7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7pPr>
                      <a:lvl8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8pPr>
                      <a:lvl9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800" b="0" i="0" u="none" strike="noStrike" cap="none" spc="300" normalizeH="0" baseline="0">
                          <a:ln>
                            <a:noFill/>
                          </a:ln>
                          <a:solidFill>
                            <a:srgbClr val="FFFFFF"/>
                          </a:solidFill>
                          <a:effectLst/>
                          <a:latin typeface="Arial"/>
                          <a:ea typeface="ヒラギノ角ゴ Pro W3"/>
                          <a:cs typeface="Arial"/>
                        </a:rPr>
                        <a:t>Promoters</a:t>
                      </a:r>
                    </a:p>
                  </a:txBody>
                  <a:tcPr marL="277950" marR="277950" marT="139106" marB="139106" horzOverflow="overflow">
                    <a:lnL w="12700" cap="flat" cmpd="sng" algn="ctr">
                      <a:solidFill>
                        <a:prstClr val="white"/>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1"/>
                  </a:ext>
                </a:extLst>
              </a:tr>
            </a:tbl>
          </a:graphicData>
        </a:graphic>
      </p:graphicFrame>
      <p:graphicFrame>
        <p:nvGraphicFramePr>
          <p:cNvPr id="30" name="Group 36">
            <a:extLst>
              <a:ext uri="{FF2B5EF4-FFF2-40B4-BE49-F238E27FC236}">
                <a16:creationId xmlns:a16="http://schemas.microsoft.com/office/drawing/2014/main" id="{CF3ED5E9-86AD-7B4A-8790-ED30ED49EDEF}"/>
              </a:ext>
            </a:extLst>
          </p:cNvPr>
          <p:cNvGraphicFramePr>
            <a:graphicFrameLocks noGrp="1"/>
          </p:cNvGraphicFramePr>
          <p:nvPr/>
        </p:nvGraphicFramePr>
        <p:xfrm>
          <a:off x="17550471" y="4742794"/>
          <a:ext cx="2909229" cy="704932"/>
        </p:xfrm>
        <a:graphic>
          <a:graphicData uri="http://schemas.openxmlformats.org/drawingml/2006/table">
            <a:tbl>
              <a:tblPr/>
              <a:tblGrid>
                <a:gridCol w="2909229">
                  <a:extLst>
                    <a:ext uri="{9D8B030D-6E8A-4147-A177-3AD203B41FA5}">
                      <a16:colId xmlns:a16="http://schemas.microsoft.com/office/drawing/2014/main" val="20007"/>
                    </a:ext>
                  </a:extLst>
                </a:gridCol>
              </a:tblGrid>
              <a:tr h="546921">
                <a:tc>
                  <a:txBody>
                    <a:bodyPr/>
                    <a:lstStyle>
                      <a:lvl1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1pPr>
                      <a:lvl2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2pPr>
                      <a:lvl3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3pPr>
                      <a:lvl4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4pPr>
                      <a:lvl5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5pPr>
                      <a:lvl6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6pPr>
                      <a:lvl7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7pPr>
                      <a:lvl8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8pPr>
                      <a:lvl9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800" b="0" i="0" u="none" strike="noStrike" cap="none" spc="300" normalizeH="0" baseline="0">
                          <a:ln>
                            <a:noFill/>
                          </a:ln>
                          <a:solidFill>
                            <a:schemeClr val="bg1"/>
                          </a:solidFill>
                          <a:effectLst/>
                          <a:latin typeface="Arial"/>
                          <a:ea typeface="ヒラギノ角ゴ Pro W3"/>
                          <a:cs typeface="Arial"/>
                        </a:rPr>
                        <a:t>Passives</a:t>
                      </a:r>
                    </a:p>
                  </a:txBody>
                  <a:tcPr marL="277950" marR="277950" marT="139106" marB="139106"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6B100"/>
                    </a:solidFill>
                  </a:tcPr>
                </a:tc>
                <a:extLst>
                  <a:ext uri="{0D108BD9-81ED-4DB2-BD59-A6C34878D82A}">
                    <a16:rowId xmlns:a16="http://schemas.microsoft.com/office/drawing/2014/main" val="10001"/>
                  </a:ext>
                </a:extLst>
              </a:tr>
            </a:tbl>
          </a:graphicData>
        </a:graphic>
      </p:graphicFrame>
      <p:graphicFrame>
        <p:nvGraphicFramePr>
          <p:cNvPr id="31" name="Group 36">
            <a:extLst>
              <a:ext uri="{FF2B5EF4-FFF2-40B4-BE49-F238E27FC236}">
                <a16:creationId xmlns:a16="http://schemas.microsoft.com/office/drawing/2014/main" id="{EA3ECE93-7315-CF49-92B2-FE80102608F9}"/>
              </a:ext>
            </a:extLst>
          </p:cNvPr>
          <p:cNvGraphicFramePr>
            <a:graphicFrameLocks noGrp="1"/>
          </p:cNvGraphicFramePr>
          <p:nvPr/>
        </p:nvGraphicFramePr>
        <p:xfrm>
          <a:off x="6629399" y="4742795"/>
          <a:ext cx="10704782" cy="704932"/>
        </p:xfrm>
        <a:graphic>
          <a:graphicData uri="http://schemas.openxmlformats.org/drawingml/2006/table">
            <a:tbl>
              <a:tblPr/>
              <a:tblGrid>
                <a:gridCol w="10704782">
                  <a:extLst>
                    <a:ext uri="{9D8B030D-6E8A-4147-A177-3AD203B41FA5}">
                      <a16:colId xmlns:a16="http://schemas.microsoft.com/office/drawing/2014/main" val="20000"/>
                    </a:ext>
                  </a:extLst>
                </a:gridCol>
              </a:tblGrid>
              <a:tr h="546921">
                <a:tc>
                  <a:txBody>
                    <a:bodyPr/>
                    <a:lstStyle>
                      <a:lvl1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1pPr>
                      <a:lvl2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2pPr>
                      <a:lvl3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3pPr>
                      <a:lvl4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4pPr>
                      <a:lvl5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5pPr>
                      <a:lvl6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6pPr>
                      <a:lvl7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7pPr>
                      <a:lvl8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8pPr>
                      <a:lvl9pPr marL="0" marR="0" indent="0" algn="ctr" defTabSz="825500" rtl="0" eaLnBrk="1" latinLnBrk="0" hangingPunct="1">
                        <a:lnSpc>
                          <a:spcPct val="100000"/>
                        </a:lnSpc>
                        <a:spcBef>
                          <a:spcPts val="0"/>
                        </a:spcBef>
                        <a:spcAft>
                          <a:spcPts val="0"/>
                        </a:spcAft>
                        <a:buClrTx/>
                        <a:buSzTx/>
                        <a:buFontTx/>
                        <a:buNone/>
                        <a:tabLst/>
                        <a:defRPr sz="2400" b="0" i="0" u="none" strike="noStrike" kern="1200" cap="none" spc="0" baseline="0">
                          <a:ln>
                            <a:noFill/>
                          </a:ln>
                          <a:solidFill>
                            <a:schemeClr val="tx1"/>
                          </a:solidFill>
                          <a:uFillTx/>
                          <a:latin typeface="Franklin Gothic Book"/>
                          <a:ea typeface=""/>
                          <a:cs typeface=""/>
                          <a:sym typeface="Helvetica Light"/>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800" b="0" i="0" u="none" strike="noStrike" cap="none" spc="300" normalizeH="0" baseline="0">
                          <a:ln>
                            <a:noFill/>
                          </a:ln>
                          <a:solidFill>
                            <a:schemeClr val="bg1"/>
                          </a:solidFill>
                          <a:effectLst/>
                          <a:latin typeface="Arial"/>
                          <a:ea typeface="ヒラギノ角ゴ Pro W3"/>
                          <a:cs typeface="Arial"/>
                        </a:rPr>
                        <a:t>Detractors</a:t>
                      </a:r>
                      <a:endParaRPr kumimoji="0" lang="en-US" sz="3400" b="0" i="0" u="none" strike="noStrike" cap="none" spc="300" normalizeH="0" baseline="0">
                        <a:ln>
                          <a:noFill/>
                        </a:ln>
                        <a:solidFill>
                          <a:schemeClr val="bg1"/>
                        </a:solidFill>
                        <a:effectLst/>
                        <a:latin typeface="Arial"/>
                        <a:ea typeface="ヒラギノ角ゴ Pro W3"/>
                        <a:cs typeface="Arial"/>
                      </a:endParaRPr>
                    </a:p>
                  </a:txBody>
                  <a:tcPr marL="277950" marR="277950" marT="139106" marB="139106" horzOverflow="overflow">
                    <a:lnL w="12700" cap="flat" cmpd="sng" algn="ctr">
                      <a:solidFill>
                        <a:srgbClr val="FFFFFF"/>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1"/>
                  </a:ext>
                </a:extLst>
              </a:tr>
            </a:tbl>
          </a:graphicData>
        </a:graphic>
      </p:graphicFrame>
      <p:grpSp>
        <p:nvGrpSpPr>
          <p:cNvPr id="60" name="Group 59">
            <a:extLst>
              <a:ext uri="{FF2B5EF4-FFF2-40B4-BE49-F238E27FC236}">
                <a16:creationId xmlns:a16="http://schemas.microsoft.com/office/drawing/2014/main" id="{19AFAB21-EB29-C141-BC6F-51227249E2AE}"/>
              </a:ext>
            </a:extLst>
          </p:cNvPr>
          <p:cNvGrpSpPr/>
          <p:nvPr/>
        </p:nvGrpSpPr>
        <p:grpSpPr>
          <a:xfrm>
            <a:off x="6629400" y="5446985"/>
            <a:ext cx="13830300" cy="1477909"/>
            <a:chOff x="6629400" y="5594470"/>
            <a:chExt cx="13830300" cy="1477909"/>
          </a:xfrm>
        </p:grpSpPr>
        <p:sp>
          <p:nvSpPr>
            <p:cNvPr id="32" name="Content Placeholder 2">
              <a:extLst>
                <a:ext uri="{FF2B5EF4-FFF2-40B4-BE49-F238E27FC236}">
                  <a16:creationId xmlns:a16="http://schemas.microsoft.com/office/drawing/2014/main" id="{6BDAB31B-7EFF-5D41-83B2-73C292B25726}"/>
                </a:ext>
              </a:extLst>
            </p:cNvPr>
            <p:cNvSpPr txBox="1">
              <a:spLocks/>
            </p:cNvSpPr>
            <p:nvPr/>
          </p:nvSpPr>
          <p:spPr>
            <a:xfrm>
              <a:off x="6629400" y="5901652"/>
              <a:ext cx="6519092" cy="1009076"/>
            </a:xfrm>
            <a:prstGeom prst="rect">
              <a:avLst/>
            </a:prstGeom>
          </p:spPr>
          <p:txBody>
            <a:bodyPr lIns="0" tIns="0" rIns="0" bIns="0" anchor="t">
              <a:noAutofit/>
            </a:bodyPr>
            <a:lstStyle>
              <a:lvl1pPr marL="288925" indent="-288925" algn="l" defTabSz="457200" rtl="0" eaLnBrk="1" latinLnBrk="0" hangingPunct="1">
                <a:lnSpc>
                  <a:spcPct val="100000"/>
                </a:lnSpc>
                <a:spcBef>
                  <a:spcPts val="600"/>
                </a:spcBef>
                <a:spcAft>
                  <a:spcPts val="400"/>
                </a:spcAft>
                <a:buClr>
                  <a:schemeClr val="accent1"/>
                </a:buClr>
                <a:buFont typeface="Arial"/>
                <a:buChar char="•"/>
                <a:defRPr sz="2400" kern="800" spc="0" baseline="0">
                  <a:solidFill>
                    <a:srgbClr val="282828"/>
                  </a:solidFill>
                  <a:latin typeface="+mn-lt"/>
                  <a:ea typeface="+mn-ea"/>
                  <a:cs typeface="Arial"/>
                </a:defRPr>
              </a:lvl1pPr>
              <a:lvl2pPr marL="566738" indent="-219075" algn="l" defTabSz="457200" rtl="0" eaLnBrk="1" latinLnBrk="0" hangingPunct="1">
                <a:lnSpc>
                  <a:spcPct val="100000"/>
                </a:lnSpc>
                <a:spcBef>
                  <a:spcPts val="600"/>
                </a:spcBef>
                <a:spcAft>
                  <a:spcPts val="400"/>
                </a:spcAft>
                <a:buClr>
                  <a:schemeClr val="accent1"/>
                </a:buClr>
                <a:buFont typeface="Arial"/>
                <a:buChar char="–"/>
                <a:defRPr sz="2200" kern="800" spc="0" baseline="0">
                  <a:solidFill>
                    <a:srgbClr val="282828"/>
                  </a:solidFill>
                  <a:latin typeface="+mn-lt"/>
                  <a:ea typeface="+mn-ea"/>
                  <a:cs typeface="Arial"/>
                </a:defRPr>
              </a:lvl2pPr>
              <a:lvl3pPr marL="625475" indent="-161925" algn="l" defTabSz="457200" rtl="0" eaLnBrk="1" latinLnBrk="0" hangingPunct="1">
                <a:lnSpc>
                  <a:spcPct val="100000"/>
                </a:lnSpc>
                <a:spcBef>
                  <a:spcPts val="600"/>
                </a:spcBef>
                <a:spcAft>
                  <a:spcPts val="400"/>
                </a:spcAft>
                <a:buClr>
                  <a:schemeClr val="accent1"/>
                </a:buClr>
                <a:buFont typeface="Arial"/>
                <a:buChar char="•"/>
                <a:defRPr sz="2000" kern="800" spc="0" baseline="0">
                  <a:solidFill>
                    <a:srgbClr val="282828"/>
                  </a:solidFill>
                  <a:latin typeface="+mn-lt"/>
                  <a:ea typeface="+mn-ea"/>
                  <a:cs typeface="Arial"/>
                </a:defRPr>
              </a:lvl3pPr>
              <a:lvl4pPr marL="741363" indent="-211138" algn="l" defTabSz="457200" rtl="0" eaLnBrk="1" latinLnBrk="0" hangingPunct="1">
                <a:lnSpc>
                  <a:spcPct val="100000"/>
                </a:lnSpc>
                <a:spcBef>
                  <a:spcPts val="600"/>
                </a:spcBef>
                <a:spcAft>
                  <a:spcPts val="400"/>
                </a:spcAft>
                <a:buClr>
                  <a:schemeClr val="accent1"/>
                </a:buClr>
                <a:buFont typeface="Arial"/>
                <a:buChar char="–"/>
                <a:defRPr sz="1800" kern="800" spc="0" baseline="0">
                  <a:solidFill>
                    <a:srgbClr val="282828"/>
                  </a:solidFill>
                  <a:latin typeface="+mn-lt"/>
                  <a:ea typeface="+mn-ea"/>
                  <a:cs typeface="Arial"/>
                </a:defRPr>
              </a:lvl4pPr>
              <a:lvl5pPr marL="857250" indent="-207963" algn="l" defTabSz="457200" rtl="0" eaLnBrk="1" latinLnBrk="0" hangingPunct="1">
                <a:lnSpc>
                  <a:spcPct val="100000"/>
                </a:lnSpc>
                <a:spcBef>
                  <a:spcPts val="600"/>
                </a:spcBef>
                <a:spcAft>
                  <a:spcPts val="400"/>
                </a:spcAft>
                <a:buClr>
                  <a:schemeClr val="accent1"/>
                </a:buClr>
                <a:buFont typeface="Courier New" panose="02070309020205020404" pitchFamily="49" charset="0"/>
                <a:buChar char="o"/>
                <a:defRPr sz="1800" kern="800" spc="0" baseline="0">
                  <a:solidFill>
                    <a:srgbClr val="282828"/>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8108" marR="0" lvl="0" indent="-238108" algn="l" defTabSz="2038198" rtl="0" eaLnBrk="1" fontAlgn="auto" latinLnBrk="0" hangingPunct="1">
                <a:lnSpc>
                  <a:spcPct val="100000"/>
                </a:lnSpc>
                <a:spcBef>
                  <a:spcPts val="600"/>
                </a:spcBef>
                <a:spcAft>
                  <a:spcPts val="400"/>
                </a:spcAft>
                <a:buClr>
                  <a:srgbClr val="C40022"/>
                </a:buClr>
                <a:buSzTx/>
                <a:buFont typeface="Arial"/>
                <a:buNone/>
                <a:tabLst/>
                <a:defRPr/>
              </a:pPr>
              <a:r>
                <a:rPr kumimoji="0" lang="en-US" sz="4000" b="1" i="0" u="none" strike="noStrike" kern="8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Net Promoter Score</a:t>
              </a:r>
            </a:p>
            <a:p>
              <a:pPr marL="238108" marR="0" lvl="0" indent="-238108" algn="l" defTabSz="2038198" rtl="0" eaLnBrk="1" fontAlgn="auto" latinLnBrk="0" hangingPunct="1">
                <a:lnSpc>
                  <a:spcPct val="100000"/>
                </a:lnSpc>
                <a:spcBef>
                  <a:spcPts val="600"/>
                </a:spcBef>
                <a:spcAft>
                  <a:spcPts val="400"/>
                </a:spcAft>
                <a:buClr>
                  <a:srgbClr val="C40022"/>
                </a:buClr>
                <a:buSzTx/>
                <a:buFont typeface="Arial"/>
                <a:buNone/>
                <a:tabLst/>
                <a:defRPr/>
              </a:pPr>
              <a:endParaRPr kumimoji="0" lang="en-US" sz="4000" b="1" i="0" u="none" strike="noStrike" kern="800" cap="none" spc="0" normalizeH="0" baseline="0" noProof="0">
                <a:ln>
                  <a:noFill/>
                </a:ln>
                <a:solidFill>
                  <a:srgbClr val="282828"/>
                </a:solidFill>
                <a:effectLst/>
                <a:uLnTx/>
                <a:uFillTx/>
                <a:latin typeface="Arial" panose="020B0604020202020204" pitchFamily="34" charset="0"/>
                <a:ea typeface="+mn-ea"/>
                <a:cs typeface="Arial" panose="020B0604020202020204" pitchFamily="34" charset="0"/>
                <a:sym typeface="Arial"/>
              </a:endParaRPr>
            </a:p>
          </p:txBody>
        </p:sp>
        <p:sp>
          <p:nvSpPr>
            <p:cNvPr id="33" name="Content Placeholder 2">
              <a:extLst>
                <a:ext uri="{FF2B5EF4-FFF2-40B4-BE49-F238E27FC236}">
                  <a16:creationId xmlns:a16="http://schemas.microsoft.com/office/drawing/2014/main" id="{0437A225-A219-0D4E-9F48-390D21BB30A8}"/>
                </a:ext>
              </a:extLst>
            </p:cNvPr>
            <p:cNvSpPr txBox="1">
              <a:spLocks/>
            </p:cNvSpPr>
            <p:nvPr/>
          </p:nvSpPr>
          <p:spPr>
            <a:xfrm>
              <a:off x="12611209" y="5901653"/>
              <a:ext cx="3809782" cy="1170726"/>
            </a:xfrm>
            <a:prstGeom prst="rect">
              <a:avLst/>
            </a:prstGeom>
          </p:spPr>
          <p:txBody>
            <a:bodyPr lIns="0" tIns="0" rIns="0" bIns="0" anchor="t">
              <a:noAutofit/>
            </a:bodyPr>
            <a:lstStyle>
              <a:lvl1pPr marL="288925" indent="-288925" algn="l" defTabSz="457200" rtl="0" eaLnBrk="1" latinLnBrk="0" hangingPunct="1">
                <a:lnSpc>
                  <a:spcPct val="100000"/>
                </a:lnSpc>
                <a:spcBef>
                  <a:spcPts val="600"/>
                </a:spcBef>
                <a:spcAft>
                  <a:spcPts val="400"/>
                </a:spcAft>
                <a:buClr>
                  <a:schemeClr val="accent1"/>
                </a:buClr>
                <a:buFont typeface="Arial"/>
                <a:buChar char="•"/>
                <a:defRPr sz="2400" kern="800" spc="0" baseline="0">
                  <a:solidFill>
                    <a:srgbClr val="282828"/>
                  </a:solidFill>
                  <a:latin typeface="+mn-lt"/>
                  <a:ea typeface="+mn-ea"/>
                  <a:cs typeface="Arial"/>
                </a:defRPr>
              </a:lvl1pPr>
              <a:lvl2pPr marL="566738" indent="-219075" algn="l" defTabSz="457200" rtl="0" eaLnBrk="1" latinLnBrk="0" hangingPunct="1">
                <a:lnSpc>
                  <a:spcPct val="100000"/>
                </a:lnSpc>
                <a:spcBef>
                  <a:spcPts val="600"/>
                </a:spcBef>
                <a:spcAft>
                  <a:spcPts val="400"/>
                </a:spcAft>
                <a:buClr>
                  <a:schemeClr val="accent1"/>
                </a:buClr>
                <a:buFont typeface="Arial"/>
                <a:buChar char="–"/>
                <a:defRPr sz="2200" kern="800" spc="0" baseline="0">
                  <a:solidFill>
                    <a:srgbClr val="282828"/>
                  </a:solidFill>
                  <a:latin typeface="+mn-lt"/>
                  <a:ea typeface="+mn-ea"/>
                  <a:cs typeface="Arial"/>
                </a:defRPr>
              </a:lvl2pPr>
              <a:lvl3pPr marL="625475" indent="-161925" algn="l" defTabSz="457200" rtl="0" eaLnBrk="1" latinLnBrk="0" hangingPunct="1">
                <a:lnSpc>
                  <a:spcPct val="100000"/>
                </a:lnSpc>
                <a:spcBef>
                  <a:spcPts val="600"/>
                </a:spcBef>
                <a:spcAft>
                  <a:spcPts val="400"/>
                </a:spcAft>
                <a:buClr>
                  <a:schemeClr val="accent1"/>
                </a:buClr>
                <a:buFont typeface="Arial"/>
                <a:buChar char="•"/>
                <a:defRPr sz="2000" kern="800" spc="0" baseline="0">
                  <a:solidFill>
                    <a:srgbClr val="282828"/>
                  </a:solidFill>
                  <a:latin typeface="+mn-lt"/>
                  <a:ea typeface="+mn-ea"/>
                  <a:cs typeface="Arial"/>
                </a:defRPr>
              </a:lvl3pPr>
              <a:lvl4pPr marL="741363" indent="-211138" algn="l" defTabSz="457200" rtl="0" eaLnBrk="1" latinLnBrk="0" hangingPunct="1">
                <a:lnSpc>
                  <a:spcPct val="100000"/>
                </a:lnSpc>
                <a:spcBef>
                  <a:spcPts val="600"/>
                </a:spcBef>
                <a:spcAft>
                  <a:spcPts val="400"/>
                </a:spcAft>
                <a:buClr>
                  <a:schemeClr val="accent1"/>
                </a:buClr>
                <a:buFont typeface="Arial"/>
                <a:buChar char="–"/>
                <a:defRPr sz="1800" kern="800" spc="0" baseline="0">
                  <a:solidFill>
                    <a:srgbClr val="282828"/>
                  </a:solidFill>
                  <a:latin typeface="+mn-lt"/>
                  <a:ea typeface="+mn-ea"/>
                  <a:cs typeface="Arial"/>
                </a:defRPr>
              </a:lvl4pPr>
              <a:lvl5pPr marL="857250" indent="-207963" algn="l" defTabSz="457200" rtl="0" eaLnBrk="1" latinLnBrk="0" hangingPunct="1">
                <a:lnSpc>
                  <a:spcPct val="100000"/>
                </a:lnSpc>
                <a:spcBef>
                  <a:spcPts val="600"/>
                </a:spcBef>
                <a:spcAft>
                  <a:spcPts val="400"/>
                </a:spcAft>
                <a:buClr>
                  <a:schemeClr val="accent1"/>
                </a:buClr>
                <a:buFont typeface="Courier New" panose="02070309020205020404" pitchFamily="49" charset="0"/>
                <a:buChar char="o"/>
                <a:defRPr sz="1800" kern="800" spc="0" baseline="0">
                  <a:solidFill>
                    <a:srgbClr val="282828"/>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8108" marR="0" lvl="0" indent="-238108" algn="l" defTabSz="2038198" rtl="0" eaLnBrk="1" fontAlgn="auto" latinLnBrk="0" hangingPunct="1">
                <a:lnSpc>
                  <a:spcPct val="100000"/>
                </a:lnSpc>
                <a:spcBef>
                  <a:spcPts val="600"/>
                </a:spcBef>
                <a:spcAft>
                  <a:spcPts val="400"/>
                </a:spcAft>
                <a:buClr>
                  <a:srgbClr val="C40022"/>
                </a:buClr>
                <a:buSzTx/>
                <a:buFont typeface="Arial"/>
                <a:buNone/>
                <a:tabLst/>
                <a:defRPr/>
              </a:pPr>
              <a:r>
                <a:rPr kumimoji="0" lang="en-US" sz="4000" b="1" i="0" u="none" strike="noStrike" kern="8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sym typeface="Arial"/>
                </a:rPr>
                <a:t>%Promoters</a:t>
              </a:r>
            </a:p>
          </p:txBody>
        </p:sp>
        <p:sp>
          <p:nvSpPr>
            <p:cNvPr id="34" name="Content Placeholder 2">
              <a:extLst>
                <a:ext uri="{FF2B5EF4-FFF2-40B4-BE49-F238E27FC236}">
                  <a16:creationId xmlns:a16="http://schemas.microsoft.com/office/drawing/2014/main" id="{328596FE-F600-044D-8C7A-E0829E94495B}"/>
                </a:ext>
              </a:extLst>
            </p:cNvPr>
            <p:cNvSpPr txBox="1">
              <a:spLocks/>
            </p:cNvSpPr>
            <p:nvPr/>
          </p:nvSpPr>
          <p:spPr>
            <a:xfrm>
              <a:off x="16340188" y="5901652"/>
              <a:ext cx="4119512" cy="670690"/>
            </a:xfrm>
            <a:prstGeom prst="rect">
              <a:avLst/>
            </a:prstGeom>
          </p:spPr>
          <p:txBody>
            <a:bodyPr lIns="0" tIns="0" rIns="0" bIns="0" anchor="t">
              <a:noAutofit/>
            </a:bodyPr>
            <a:lstStyle>
              <a:lvl1pPr marL="288925" indent="-288925" algn="l" defTabSz="457200" rtl="0" eaLnBrk="1" latinLnBrk="0" hangingPunct="1">
                <a:lnSpc>
                  <a:spcPct val="100000"/>
                </a:lnSpc>
                <a:spcBef>
                  <a:spcPts val="600"/>
                </a:spcBef>
                <a:spcAft>
                  <a:spcPts val="400"/>
                </a:spcAft>
                <a:buClr>
                  <a:schemeClr val="accent1"/>
                </a:buClr>
                <a:buFont typeface="Arial"/>
                <a:buChar char="•"/>
                <a:defRPr sz="2400" kern="800" spc="0" baseline="0">
                  <a:solidFill>
                    <a:srgbClr val="282828"/>
                  </a:solidFill>
                  <a:latin typeface="+mn-lt"/>
                  <a:ea typeface="+mn-ea"/>
                  <a:cs typeface="Arial"/>
                </a:defRPr>
              </a:lvl1pPr>
              <a:lvl2pPr marL="566738" indent="-219075" algn="l" defTabSz="457200" rtl="0" eaLnBrk="1" latinLnBrk="0" hangingPunct="1">
                <a:lnSpc>
                  <a:spcPct val="100000"/>
                </a:lnSpc>
                <a:spcBef>
                  <a:spcPts val="600"/>
                </a:spcBef>
                <a:spcAft>
                  <a:spcPts val="400"/>
                </a:spcAft>
                <a:buClr>
                  <a:schemeClr val="accent1"/>
                </a:buClr>
                <a:buFont typeface="Arial"/>
                <a:buChar char="–"/>
                <a:defRPr sz="2200" kern="800" spc="0" baseline="0">
                  <a:solidFill>
                    <a:srgbClr val="282828"/>
                  </a:solidFill>
                  <a:latin typeface="+mn-lt"/>
                  <a:ea typeface="+mn-ea"/>
                  <a:cs typeface="Arial"/>
                </a:defRPr>
              </a:lvl2pPr>
              <a:lvl3pPr marL="625475" indent="-161925" algn="l" defTabSz="457200" rtl="0" eaLnBrk="1" latinLnBrk="0" hangingPunct="1">
                <a:lnSpc>
                  <a:spcPct val="100000"/>
                </a:lnSpc>
                <a:spcBef>
                  <a:spcPts val="600"/>
                </a:spcBef>
                <a:spcAft>
                  <a:spcPts val="400"/>
                </a:spcAft>
                <a:buClr>
                  <a:schemeClr val="accent1"/>
                </a:buClr>
                <a:buFont typeface="Arial"/>
                <a:buChar char="•"/>
                <a:defRPr sz="2000" kern="800" spc="0" baseline="0">
                  <a:solidFill>
                    <a:srgbClr val="282828"/>
                  </a:solidFill>
                  <a:latin typeface="+mn-lt"/>
                  <a:ea typeface="+mn-ea"/>
                  <a:cs typeface="Arial"/>
                </a:defRPr>
              </a:lvl3pPr>
              <a:lvl4pPr marL="741363" indent="-211138" algn="l" defTabSz="457200" rtl="0" eaLnBrk="1" latinLnBrk="0" hangingPunct="1">
                <a:lnSpc>
                  <a:spcPct val="100000"/>
                </a:lnSpc>
                <a:spcBef>
                  <a:spcPts val="600"/>
                </a:spcBef>
                <a:spcAft>
                  <a:spcPts val="400"/>
                </a:spcAft>
                <a:buClr>
                  <a:schemeClr val="accent1"/>
                </a:buClr>
                <a:buFont typeface="Arial"/>
                <a:buChar char="–"/>
                <a:defRPr sz="1800" kern="800" spc="0" baseline="0">
                  <a:solidFill>
                    <a:srgbClr val="282828"/>
                  </a:solidFill>
                  <a:latin typeface="+mn-lt"/>
                  <a:ea typeface="+mn-ea"/>
                  <a:cs typeface="Arial"/>
                </a:defRPr>
              </a:lvl4pPr>
              <a:lvl5pPr marL="857250" indent="-207963" algn="l" defTabSz="457200" rtl="0" eaLnBrk="1" latinLnBrk="0" hangingPunct="1">
                <a:lnSpc>
                  <a:spcPct val="100000"/>
                </a:lnSpc>
                <a:spcBef>
                  <a:spcPts val="600"/>
                </a:spcBef>
                <a:spcAft>
                  <a:spcPts val="400"/>
                </a:spcAft>
                <a:buClr>
                  <a:schemeClr val="accent1"/>
                </a:buClr>
                <a:buFont typeface="Courier New" panose="02070309020205020404" pitchFamily="49" charset="0"/>
                <a:buChar char="o"/>
                <a:defRPr sz="1800" kern="800" spc="0" baseline="0">
                  <a:solidFill>
                    <a:srgbClr val="282828"/>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8108" marR="0" lvl="0" indent="-238108" algn="l" defTabSz="2038198" rtl="0" eaLnBrk="1" fontAlgn="auto" latinLnBrk="0" hangingPunct="1">
                <a:lnSpc>
                  <a:spcPct val="100000"/>
                </a:lnSpc>
                <a:spcBef>
                  <a:spcPts val="600"/>
                </a:spcBef>
                <a:spcAft>
                  <a:spcPts val="400"/>
                </a:spcAft>
                <a:buClr>
                  <a:srgbClr val="C40022"/>
                </a:buClr>
                <a:buSzTx/>
                <a:buFont typeface="Arial"/>
                <a:buNone/>
                <a:tabLst/>
                <a:defRPr/>
              </a:pPr>
              <a:r>
                <a:rPr kumimoji="0" lang="en-US" sz="4000" b="1" i="0" u="none" strike="noStrike" kern="800" cap="none" spc="0" normalizeH="0" baseline="0" noProof="0">
                  <a:ln>
                    <a:noFill/>
                  </a:ln>
                  <a:solidFill>
                    <a:srgbClr val="EB0000"/>
                  </a:solidFill>
                  <a:effectLst/>
                  <a:uLnTx/>
                  <a:uFillTx/>
                  <a:latin typeface="Arial" panose="020B0604020202020204" pitchFamily="34" charset="0"/>
                  <a:ea typeface="+mn-ea"/>
                  <a:cs typeface="Arial" panose="020B0604020202020204" pitchFamily="34" charset="0"/>
                  <a:sym typeface="Arial"/>
                </a:rPr>
                <a:t>%Detractors</a:t>
              </a:r>
            </a:p>
          </p:txBody>
        </p:sp>
        <p:sp>
          <p:nvSpPr>
            <p:cNvPr id="35" name="Rectangle 34">
              <a:extLst>
                <a:ext uri="{FF2B5EF4-FFF2-40B4-BE49-F238E27FC236}">
                  <a16:creationId xmlns:a16="http://schemas.microsoft.com/office/drawing/2014/main" id="{15E4369E-6ADD-AC4A-A886-1CAA4F4F0868}"/>
                </a:ext>
              </a:extLst>
            </p:cNvPr>
            <p:cNvSpPr/>
            <p:nvPr/>
          </p:nvSpPr>
          <p:spPr>
            <a:xfrm>
              <a:off x="11846643" y="5901652"/>
              <a:ext cx="1007334" cy="677108"/>
            </a:xfrm>
            <a:prstGeom prst="rect">
              <a:avLst/>
            </a:prstGeom>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prstClr val="black"/>
                  </a:solidFill>
                  <a:effectLst/>
                  <a:uLnTx/>
                  <a:uFillTx/>
                  <a:latin typeface="Arial"/>
                  <a:ea typeface="Arial"/>
                  <a:cs typeface="Arial"/>
                  <a:sym typeface="Arial"/>
                </a:rPr>
                <a:t>=</a:t>
              </a:r>
            </a:p>
          </p:txBody>
        </p:sp>
        <p:sp>
          <p:nvSpPr>
            <p:cNvPr id="36" name="Rectangle 35">
              <a:extLst>
                <a:ext uri="{FF2B5EF4-FFF2-40B4-BE49-F238E27FC236}">
                  <a16:creationId xmlns:a16="http://schemas.microsoft.com/office/drawing/2014/main" id="{2F0E1654-3A3B-FD4E-BA37-57D94F7643B9}"/>
                </a:ext>
              </a:extLst>
            </p:cNvPr>
            <p:cNvSpPr/>
            <p:nvPr/>
          </p:nvSpPr>
          <p:spPr>
            <a:xfrm>
              <a:off x="15858398" y="5594470"/>
              <a:ext cx="592004" cy="1015663"/>
            </a:xfrm>
            <a:prstGeom prst="rect">
              <a:avLst/>
            </a:prstGeom>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a:ln>
                    <a:noFill/>
                  </a:ln>
                  <a:solidFill>
                    <a:prstClr val="black"/>
                  </a:solidFill>
                  <a:effectLst/>
                  <a:uLnTx/>
                  <a:uFillTx/>
                  <a:latin typeface="Arial"/>
                  <a:ea typeface="Arial"/>
                  <a:cs typeface="Arial"/>
                  <a:sym typeface="Arial"/>
                </a:rPr>
                <a:t>-</a:t>
              </a:r>
            </a:p>
          </p:txBody>
        </p:sp>
      </p:grpSp>
      <p:sp>
        <p:nvSpPr>
          <p:cNvPr id="37" name="TextBox 36">
            <a:extLst>
              <a:ext uri="{FF2B5EF4-FFF2-40B4-BE49-F238E27FC236}">
                <a16:creationId xmlns:a16="http://schemas.microsoft.com/office/drawing/2014/main" id="{858D8C9B-1303-284F-A4B5-428DDA5CED7F}"/>
              </a:ext>
            </a:extLst>
          </p:cNvPr>
          <p:cNvSpPr txBox="1"/>
          <p:nvPr/>
        </p:nvSpPr>
        <p:spPr>
          <a:xfrm>
            <a:off x="6633889" y="2709371"/>
            <a:ext cx="1339009" cy="1339009"/>
          </a:xfrm>
          <a:prstGeom prst="rect">
            <a:avLst/>
          </a:prstGeom>
          <a:noFill/>
          <a:ln>
            <a:solidFill>
              <a:schemeClr val="tx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a:ea typeface="+mn-ea"/>
                <a:cs typeface="+mn-cs"/>
              </a:rPr>
              <a:t>0</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TextBox 37">
            <a:extLst>
              <a:ext uri="{FF2B5EF4-FFF2-40B4-BE49-F238E27FC236}">
                <a16:creationId xmlns:a16="http://schemas.microsoft.com/office/drawing/2014/main" id="{EEEBDEEA-F720-A545-BBE1-DE56D0F9DC6A}"/>
              </a:ext>
            </a:extLst>
          </p:cNvPr>
          <p:cNvSpPr txBox="1"/>
          <p:nvPr/>
        </p:nvSpPr>
        <p:spPr>
          <a:xfrm>
            <a:off x="8194103" y="2709371"/>
            <a:ext cx="1339009" cy="1339009"/>
          </a:xfrm>
          <a:prstGeom prst="rect">
            <a:avLst/>
          </a:prstGeom>
          <a:noFill/>
          <a:ln>
            <a:solidFill>
              <a:schemeClr val="tx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a:ea typeface="+mn-ea"/>
                <a:cs typeface="+mn-cs"/>
              </a:rPr>
              <a:t>1</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TextBox 38">
            <a:extLst>
              <a:ext uri="{FF2B5EF4-FFF2-40B4-BE49-F238E27FC236}">
                <a16:creationId xmlns:a16="http://schemas.microsoft.com/office/drawing/2014/main" id="{4B9D57EB-4EF3-8D4F-8730-6C685DCF28A2}"/>
              </a:ext>
            </a:extLst>
          </p:cNvPr>
          <p:cNvSpPr txBox="1"/>
          <p:nvPr/>
        </p:nvSpPr>
        <p:spPr>
          <a:xfrm>
            <a:off x="9754317" y="2709371"/>
            <a:ext cx="1339009" cy="1339009"/>
          </a:xfrm>
          <a:prstGeom prst="rect">
            <a:avLst/>
          </a:prstGeom>
          <a:noFill/>
          <a:ln>
            <a:solidFill>
              <a:schemeClr val="tx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a:ea typeface="+mn-ea"/>
                <a:cs typeface="+mn-cs"/>
              </a:rPr>
              <a:t>2</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TextBox 39">
            <a:extLst>
              <a:ext uri="{FF2B5EF4-FFF2-40B4-BE49-F238E27FC236}">
                <a16:creationId xmlns:a16="http://schemas.microsoft.com/office/drawing/2014/main" id="{5360A8B5-61AC-CF4C-AA42-8BF05B0F0A51}"/>
              </a:ext>
            </a:extLst>
          </p:cNvPr>
          <p:cNvSpPr txBox="1"/>
          <p:nvPr/>
        </p:nvSpPr>
        <p:spPr>
          <a:xfrm>
            <a:off x="11314531" y="2709371"/>
            <a:ext cx="1339009" cy="1339009"/>
          </a:xfrm>
          <a:prstGeom prst="rect">
            <a:avLst/>
          </a:prstGeom>
          <a:noFill/>
          <a:ln>
            <a:solidFill>
              <a:schemeClr val="tx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a:ea typeface="+mn-ea"/>
                <a:cs typeface="+mn-cs"/>
              </a:rPr>
              <a:t>3</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TextBox 40">
            <a:extLst>
              <a:ext uri="{FF2B5EF4-FFF2-40B4-BE49-F238E27FC236}">
                <a16:creationId xmlns:a16="http://schemas.microsoft.com/office/drawing/2014/main" id="{D4B32334-91B4-C944-8041-41B3D8FEA8F1}"/>
              </a:ext>
            </a:extLst>
          </p:cNvPr>
          <p:cNvSpPr txBox="1"/>
          <p:nvPr/>
        </p:nvSpPr>
        <p:spPr>
          <a:xfrm>
            <a:off x="12874745" y="2709371"/>
            <a:ext cx="1339009" cy="1339009"/>
          </a:xfrm>
          <a:prstGeom prst="rect">
            <a:avLst/>
          </a:prstGeom>
          <a:noFill/>
          <a:ln>
            <a:solidFill>
              <a:schemeClr val="tx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a:ea typeface="+mn-ea"/>
                <a:cs typeface="+mn-cs"/>
              </a:rPr>
              <a:t>4</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TextBox 41">
            <a:extLst>
              <a:ext uri="{FF2B5EF4-FFF2-40B4-BE49-F238E27FC236}">
                <a16:creationId xmlns:a16="http://schemas.microsoft.com/office/drawing/2014/main" id="{838DB905-E7A8-BB43-B109-0684D9EBEF20}"/>
              </a:ext>
            </a:extLst>
          </p:cNvPr>
          <p:cNvSpPr txBox="1"/>
          <p:nvPr/>
        </p:nvSpPr>
        <p:spPr>
          <a:xfrm>
            <a:off x="14434959" y="2709371"/>
            <a:ext cx="1339009" cy="1339009"/>
          </a:xfrm>
          <a:prstGeom prst="rect">
            <a:avLst/>
          </a:prstGeom>
          <a:noFill/>
          <a:ln>
            <a:solidFill>
              <a:schemeClr val="tx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a:ea typeface="+mn-ea"/>
                <a:cs typeface="+mn-cs"/>
              </a:rPr>
              <a:t>5</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TextBox 42">
            <a:extLst>
              <a:ext uri="{FF2B5EF4-FFF2-40B4-BE49-F238E27FC236}">
                <a16:creationId xmlns:a16="http://schemas.microsoft.com/office/drawing/2014/main" id="{31EBDD65-3ACB-BC47-8B2D-F0226B05469C}"/>
              </a:ext>
            </a:extLst>
          </p:cNvPr>
          <p:cNvSpPr txBox="1"/>
          <p:nvPr/>
        </p:nvSpPr>
        <p:spPr>
          <a:xfrm>
            <a:off x="15995172" y="2709371"/>
            <a:ext cx="1339009" cy="1339009"/>
          </a:xfrm>
          <a:prstGeom prst="rect">
            <a:avLst/>
          </a:prstGeom>
          <a:noFill/>
          <a:ln>
            <a:solidFill>
              <a:schemeClr val="tx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a:ea typeface="+mn-ea"/>
                <a:cs typeface="+mn-cs"/>
              </a:rPr>
              <a:t>6</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 name="TextBox 43">
            <a:extLst>
              <a:ext uri="{FF2B5EF4-FFF2-40B4-BE49-F238E27FC236}">
                <a16:creationId xmlns:a16="http://schemas.microsoft.com/office/drawing/2014/main" id="{CDB4E303-A981-9A42-B36F-B027C803F9CB}"/>
              </a:ext>
            </a:extLst>
          </p:cNvPr>
          <p:cNvSpPr txBox="1"/>
          <p:nvPr/>
        </p:nvSpPr>
        <p:spPr>
          <a:xfrm>
            <a:off x="17555386" y="2709371"/>
            <a:ext cx="1339009" cy="1339009"/>
          </a:xfrm>
          <a:prstGeom prst="rect">
            <a:avLst/>
          </a:prstGeom>
          <a:noFill/>
          <a:ln>
            <a:solidFill>
              <a:schemeClr val="tx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a:ea typeface="+mn-ea"/>
                <a:cs typeface="+mn-cs"/>
              </a:rPr>
              <a:t>7</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 name="TextBox 44">
            <a:extLst>
              <a:ext uri="{FF2B5EF4-FFF2-40B4-BE49-F238E27FC236}">
                <a16:creationId xmlns:a16="http://schemas.microsoft.com/office/drawing/2014/main" id="{9DC22125-077F-B646-9DE0-636296BABCB9}"/>
              </a:ext>
            </a:extLst>
          </p:cNvPr>
          <p:cNvSpPr txBox="1"/>
          <p:nvPr/>
        </p:nvSpPr>
        <p:spPr>
          <a:xfrm>
            <a:off x="19115600" y="2709371"/>
            <a:ext cx="1339009" cy="1339009"/>
          </a:xfrm>
          <a:prstGeom prst="rect">
            <a:avLst/>
          </a:prstGeom>
          <a:noFill/>
          <a:ln>
            <a:solidFill>
              <a:schemeClr val="tx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a:ea typeface="+mn-ea"/>
                <a:cs typeface="+mn-cs"/>
              </a:rPr>
              <a:t>8</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TextBox 45">
            <a:extLst>
              <a:ext uri="{FF2B5EF4-FFF2-40B4-BE49-F238E27FC236}">
                <a16:creationId xmlns:a16="http://schemas.microsoft.com/office/drawing/2014/main" id="{2270A32A-285B-2B48-8D19-7CD003B1FAA3}"/>
              </a:ext>
            </a:extLst>
          </p:cNvPr>
          <p:cNvSpPr txBox="1"/>
          <p:nvPr/>
        </p:nvSpPr>
        <p:spPr>
          <a:xfrm>
            <a:off x="20675814" y="2709371"/>
            <a:ext cx="1339009" cy="1339009"/>
          </a:xfrm>
          <a:prstGeom prst="rect">
            <a:avLst/>
          </a:prstGeom>
          <a:noFill/>
          <a:ln>
            <a:solidFill>
              <a:schemeClr val="tx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a:ea typeface="+mn-ea"/>
                <a:cs typeface="+mn-cs"/>
              </a:rPr>
              <a:t>9</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 name="TextBox 46">
            <a:extLst>
              <a:ext uri="{FF2B5EF4-FFF2-40B4-BE49-F238E27FC236}">
                <a16:creationId xmlns:a16="http://schemas.microsoft.com/office/drawing/2014/main" id="{58600C35-1F6B-0240-80CD-E1807E10897B}"/>
              </a:ext>
            </a:extLst>
          </p:cNvPr>
          <p:cNvSpPr txBox="1"/>
          <p:nvPr/>
        </p:nvSpPr>
        <p:spPr>
          <a:xfrm>
            <a:off x="22236028" y="2709371"/>
            <a:ext cx="1339009" cy="1339009"/>
          </a:xfrm>
          <a:prstGeom prst="rect">
            <a:avLst/>
          </a:prstGeom>
          <a:noFill/>
          <a:ln>
            <a:solidFill>
              <a:schemeClr val="tx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a:ea typeface="+mn-ea"/>
                <a:cs typeface="+mn-cs"/>
              </a:rPr>
              <a:t>10</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B4BC70E2-A9A0-C04D-A804-44699E6139D6}"/>
              </a:ext>
            </a:extLst>
          </p:cNvPr>
          <p:cNvSpPr/>
          <p:nvPr/>
        </p:nvSpPr>
        <p:spPr>
          <a:xfrm>
            <a:off x="6575413" y="4126646"/>
            <a:ext cx="3466864" cy="497404"/>
          </a:xfrm>
          <a:prstGeom prst="rect">
            <a:avLst/>
          </a:prstGeom>
        </p:spPr>
        <p:txBody>
          <a:bodyPr wrap="square">
            <a:spAutoFit/>
          </a:bodyPr>
          <a:lstStyle/>
          <a:p>
            <a:pPr marL="0" marR="0" lvl="0" indent="0" algn="l" defTabSz="1651000" rtl="0" eaLnBrk="1" fontAlgn="auto" latinLnBrk="0" hangingPunct="0">
              <a:lnSpc>
                <a:spcPct val="110000"/>
              </a:lnSpc>
              <a:spcBef>
                <a:spcPts val="0"/>
              </a:spcBef>
              <a:spcAft>
                <a:spcPts val="0"/>
              </a:spcAft>
              <a:buClrTx/>
              <a:buSzTx/>
              <a:buFontTx/>
              <a:buNone/>
              <a:tabLst/>
              <a:defRPr/>
            </a:pPr>
            <a:r>
              <a:rPr kumimoji="0" lang="en-US" sz="2400" b="1" i="0" u="none" strike="noStrike" kern="0" cap="none" spc="0" normalizeH="0" baseline="0" noProof="0">
                <a:ln>
                  <a:noFill/>
                </a:ln>
                <a:solidFill>
                  <a:srgbClr val="FF0000"/>
                </a:solidFill>
                <a:effectLst/>
                <a:uLnTx/>
                <a:uFillTx/>
                <a:latin typeface="Arial"/>
                <a:ea typeface="Arial"/>
                <a:cs typeface="Arial"/>
                <a:sym typeface="Arial"/>
              </a:rPr>
              <a:t>Not at all likely</a:t>
            </a:r>
          </a:p>
        </p:txBody>
      </p:sp>
      <p:sp>
        <p:nvSpPr>
          <p:cNvPr id="49" name="Rectangle 48">
            <a:extLst>
              <a:ext uri="{FF2B5EF4-FFF2-40B4-BE49-F238E27FC236}">
                <a16:creationId xmlns:a16="http://schemas.microsoft.com/office/drawing/2014/main" id="{17969109-1534-7B46-BC8C-2C0C7FA3C734}"/>
              </a:ext>
            </a:extLst>
          </p:cNvPr>
          <p:cNvSpPr/>
          <p:nvPr/>
        </p:nvSpPr>
        <p:spPr>
          <a:xfrm>
            <a:off x="20146137" y="4126646"/>
            <a:ext cx="3466864" cy="497404"/>
          </a:xfrm>
          <a:prstGeom prst="rect">
            <a:avLst/>
          </a:prstGeom>
        </p:spPr>
        <p:txBody>
          <a:bodyPr wrap="square">
            <a:spAutoFit/>
          </a:bodyPr>
          <a:lstStyle/>
          <a:p>
            <a:pPr marL="0" marR="0" lvl="0" indent="0" algn="r" defTabSz="1651000" rtl="0" eaLnBrk="1" fontAlgn="auto" latinLnBrk="0" hangingPunct="0">
              <a:lnSpc>
                <a:spcPct val="110000"/>
              </a:lnSpc>
              <a:spcBef>
                <a:spcPts val="0"/>
              </a:spcBef>
              <a:spcAft>
                <a:spcPts val="0"/>
              </a:spcAft>
              <a:buClrTx/>
              <a:buSzTx/>
              <a:buFontTx/>
              <a:buNone/>
              <a:tabLst/>
              <a:defRPr/>
            </a:pPr>
            <a:r>
              <a:rPr kumimoji="0" lang="en-US" sz="2400" b="1" i="0" u="none" strike="noStrike" kern="0" cap="none" spc="0" normalizeH="0" baseline="0" noProof="0">
                <a:ln>
                  <a:noFill/>
                </a:ln>
                <a:solidFill>
                  <a:srgbClr val="FF0000"/>
                </a:solidFill>
                <a:effectLst/>
                <a:uLnTx/>
                <a:uFillTx/>
                <a:latin typeface="Arial"/>
                <a:ea typeface="Arial"/>
                <a:cs typeface="Arial"/>
                <a:sym typeface="Arial"/>
              </a:rPr>
              <a:t>Extremely likely</a:t>
            </a:r>
          </a:p>
        </p:txBody>
      </p:sp>
      <p:cxnSp>
        <p:nvCxnSpPr>
          <p:cNvPr id="52" name="Straight Connector 51">
            <a:extLst>
              <a:ext uri="{FF2B5EF4-FFF2-40B4-BE49-F238E27FC236}">
                <a16:creationId xmlns:a16="http://schemas.microsoft.com/office/drawing/2014/main" id="{AB8F5377-9978-0B4A-9B17-1E5E3E71E292}"/>
              </a:ext>
            </a:extLst>
          </p:cNvPr>
          <p:cNvCxnSpPr/>
          <p:nvPr/>
        </p:nvCxnSpPr>
        <p:spPr>
          <a:xfrm>
            <a:off x="6629399" y="6739043"/>
            <a:ext cx="170307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685F27ED-CC41-7D42-AFF1-5864C5060C68}"/>
              </a:ext>
            </a:extLst>
          </p:cNvPr>
          <p:cNvSpPr/>
          <p:nvPr/>
        </p:nvSpPr>
        <p:spPr>
          <a:xfrm>
            <a:off x="6575413" y="602225"/>
            <a:ext cx="17084687" cy="529569"/>
          </a:xfrm>
          <a:prstGeom prst="rect">
            <a:avLst/>
          </a:prstGeom>
        </p:spPr>
        <p:txBody>
          <a:bodyPr wrap="square">
            <a:spAutoFit/>
          </a:bodyPr>
          <a:lstStyle/>
          <a:p>
            <a:pPr marL="0" marR="0" lvl="0" indent="0" algn="l" defTabSz="1651000" rtl="0" eaLnBrk="1" fontAlgn="auto" latinLnBrk="0" hangingPunct="0">
              <a:lnSpc>
                <a:spcPct val="110000"/>
              </a:lnSpc>
              <a:spcBef>
                <a:spcPts val="0"/>
              </a:spcBef>
              <a:spcAft>
                <a:spcPts val="0"/>
              </a:spcAft>
              <a:buClrTx/>
              <a:buSzTx/>
              <a:buFontTx/>
              <a:buNone/>
              <a:tabLst/>
              <a:defRPr/>
            </a:pPr>
            <a:r>
              <a:rPr kumimoji="0" lang="en-US" sz="2800" b="1" i="0" u="none" strike="noStrike" kern="0" cap="none" spc="0" normalizeH="0" baseline="0" noProof="0">
                <a:ln>
                  <a:noFill/>
                </a:ln>
                <a:solidFill>
                  <a:srgbClr val="95008A"/>
                </a:solidFill>
                <a:effectLst/>
                <a:uLnTx/>
                <a:uFillTx/>
                <a:latin typeface="Arial"/>
                <a:ea typeface="Arial"/>
                <a:cs typeface="Arial"/>
                <a:sym typeface="Arial"/>
              </a:rPr>
              <a:t>NPS: Net Promoter Score</a:t>
            </a:r>
          </a:p>
        </p:txBody>
      </p:sp>
      <p:grpSp>
        <p:nvGrpSpPr>
          <p:cNvPr id="61" name="Group 60">
            <a:extLst>
              <a:ext uri="{FF2B5EF4-FFF2-40B4-BE49-F238E27FC236}">
                <a16:creationId xmlns:a16="http://schemas.microsoft.com/office/drawing/2014/main" id="{2D2375EE-5F58-9F46-A085-04CE6D3EBE1A}"/>
              </a:ext>
            </a:extLst>
          </p:cNvPr>
          <p:cNvGrpSpPr/>
          <p:nvPr/>
        </p:nvGrpSpPr>
        <p:grpSpPr>
          <a:xfrm>
            <a:off x="6575413" y="7285964"/>
            <a:ext cx="17084687" cy="5910308"/>
            <a:chOff x="6575413" y="7285964"/>
            <a:chExt cx="17084687" cy="5910308"/>
          </a:xfrm>
        </p:grpSpPr>
        <p:sp>
          <p:nvSpPr>
            <p:cNvPr id="53" name="Rectangle 52">
              <a:extLst>
                <a:ext uri="{FF2B5EF4-FFF2-40B4-BE49-F238E27FC236}">
                  <a16:creationId xmlns:a16="http://schemas.microsoft.com/office/drawing/2014/main" id="{9625C910-8DCD-B941-A007-B59B94811560}"/>
                </a:ext>
              </a:extLst>
            </p:cNvPr>
            <p:cNvSpPr/>
            <p:nvPr/>
          </p:nvSpPr>
          <p:spPr>
            <a:xfrm>
              <a:off x="6575413" y="7832235"/>
              <a:ext cx="17084687" cy="779316"/>
            </a:xfrm>
            <a:prstGeom prst="rect">
              <a:avLst/>
            </a:prstGeom>
          </p:spPr>
          <p:txBody>
            <a:bodyPr wrap="square">
              <a:spAutoFit/>
            </a:bodyPr>
            <a:lstStyle/>
            <a:p>
              <a:pPr marL="0" marR="0" lvl="0" indent="0" algn="l" defTabSz="1651000" rtl="0" eaLnBrk="1" fontAlgn="auto" latinLnBrk="0" hangingPunct="0">
                <a:lnSpc>
                  <a:spcPct val="110000"/>
                </a:lnSpc>
                <a:spcBef>
                  <a:spcPts val="0"/>
                </a:spcBef>
                <a:spcAft>
                  <a:spcPts val="0"/>
                </a:spcAft>
                <a:buClrTx/>
                <a:buSzTx/>
                <a:buFontTx/>
                <a:buNone/>
                <a:tabLst/>
                <a:defRPr/>
              </a:pPr>
              <a:r>
                <a:rPr kumimoji="0" lang="en-US" sz="4400" b="0" i="0" u="none" strike="noStrike" kern="0" cap="none" spc="0" normalizeH="0" baseline="0" noProof="0">
                  <a:ln>
                    <a:noFill/>
                  </a:ln>
                  <a:solidFill>
                    <a:srgbClr val="111111"/>
                  </a:solidFill>
                  <a:effectLst/>
                  <a:uLnTx/>
                  <a:uFillTx/>
                  <a:latin typeface="Arial"/>
                  <a:ea typeface="Arial"/>
                  <a:cs typeface="Arial"/>
                  <a:sym typeface="Arial"/>
                </a:rPr>
                <a:t>Overall, my experience working with Rackspace has been easy.</a:t>
              </a:r>
            </a:p>
          </p:txBody>
        </p:sp>
        <p:sp>
          <p:nvSpPr>
            <p:cNvPr id="56" name="Rectangle 55">
              <a:extLst>
                <a:ext uri="{FF2B5EF4-FFF2-40B4-BE49-F238E27FC236}">
                  <a16:creationId xmlns:a16="http://schemas.microsoft.com/office/drawing/2014/main" id="{E742CB72-B2C0-274D-8506-7364D68D78C1}"/>
                </a:ext>
              </a:extLst>
            </p:cNvPr>
            <p:cNvSpPr/>
            <p:nvPr/>
          </p:nvSpPr>
          <p:spPr>
            <a:xfrm>
              <a:off x="6575413" y="7285964"/>
              <a:ext cx="17084687" cy="529569"/>
            </a:xfrm>
            <a:prstGeom prst="rect">
              <a:avLst/>
            </a:prstGeom>
          </p:spPr>
          <p:txBody>
            <a:bodyPr wrap="square">
              <a:spAutoFit/>
            </a:bodyPr>
            <a:lstStyle/>
            <a:p>
              <a:pPr marL="0" marR="0" lvl="0" indent="0" algn="l" defTabSz="1651000" rtl="0" eaLnBrk="1" fontAlgn="auto" latinLnBrk="0" hangingPunct="0">
                <a:lnSpc>
                  <a:spcPct val="110000"/>
                </a:lnSpc>
                <a:spcBef>
                  <a:spcPts val="0"/>
                </a:spcBef>
                <a:spcAft>
                  <a:spcPts val="0"/>
                </a:spcAft>
                <a:buClrTx/>
                <a:buSzTx/>
                <a:buFontTx/>
                <a:buNone/>
                <a:tabLst/>
                <a:defRPr/>
              </a:pPr>
              <a:r>
                <a:rPr kumimoji="0" lang="en-US" sz="2800" b="1" i="0" u="none" strike="noStrike" kern="0" cap="none" spc="0" normalizeH="0" baseline="0" noProof="0">
                  <a:ln>
                    <a:noFill/>
                  </a:ln>
                  <a:solidFill>
                    <a:srgbClr val="95008A"/>
                  </a:solidFill>
                  <a:effectLst/>
                  <a:uLnTx/>
                  <a:uFillTx/>
                  <a:latin typeface="Arial"/>
                  <a:ea typeface="Arial"/>
                  <a:cs typeface="Arial"/>
                  <a:sym typeface="Arial"/>
                </a:rPr>
                <a:t>CES: Customer Effort Score</a:t>
              </a:r>
            </a:p>
          </p:txBody>
        </p:sp>
        <p:sp>
          <p:nvSpPr>
            <p:cNvPr id="57" name="Rectangle 56">
              <a:extLst>
                <a:ext uri="{FF2B5EF4-FFF2-40B4-BE49-F238E27FC236}">
                  <a16:creationId xmlns:a16="http://schemas.microsoft.com/office/drawing/2014/main" id="{F540258A-3A7E-B643-BF96-991A3B4BE8AE}"/>
                </a:ext>
              </a:extLst>
            </p:cNvPr>
            <p:cNvSpPr/>
            <p:nvPr/>
          </p:nvSpPr>
          <p:spPr>
            <a:xfrm>
              <a:off x="6575413" y="8660320"/>
              <a:ext cx="17084687" cy="529504"/>
            </a:xfrm>
            <a:prstGeom prst="rect">
              <a:avLst/>
            </a:prstGeom>
          </p:spPr>
          <p:txBody>
            <a:bodyPr wrap="square">
              <a:spAutoFit/>
            </a:bodyPr>
            <a:lstStyle/>
            <a:p>
              <a:pPr marL="457200" marR="0" lvl="0" indent="-457200" algn="l" defTabSz="1651000" rtl="0" eaLnBrk="1" fontAlgn="auto" latinLnBrk="0" hangingPunct="0">
                <a:lnSpc>
                  <a:spcPct val="11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a:ln>
                    <a:noFill/>
                  </a:ln>
                  <a:solidFill>
                    <a:srgbClr val="111111"/>
                  </a:solidFill>
                  <a:effectLst/>
                  <a:uLnTx/>
                  <a:uFillTx/>
                  <a:latin typeface="Arial"/>
                  <a:ea typeface="Arial"/>
                  <a:cs typeface="Arial"/>
                  <a:sym typeface="Arial"/>
                </a:rPr>
                <a:t>Answer range from Strongly Disagree to Strongly Agree</a:t>
              </a:r>
            </a:p>
          </p:txBody>
        </p:sp>
        <p:sp>
          <p:nvSpPr>
            <p:cNvPr id="58" name="Rectangle 57">
              <a:extLst>
                <a:ext uri="{FF2B5EF4-FFF2-40B4-BE49-F238E27FC236}">
                  <a16:creationId xmlns:a16="http://schemas.microsoft.com/office/drawing/2014/main" id="{FAC0B41C-CB4A-624D-B6D9-A8DE6AAD710C}"/>
                </a:ext>
              </a:extLst>
            </p:cNvPr>
            <p:cNvSpPr/>
            <p:nvPr/>
          </p:nvSpPr>
          <p:spPr>
            <a:xfrm>
              <a:off x="6575413" y="9690531"/>
              <a:ext cx="17084687" cy="779316"/>
            </a:xfrm>
            <a:prstGeom prst="rect">
              <a:avLst/>
            </a:prstGeom>
          </p:spPr>
          <p:txBody>
            <a:bodyPr wrap="square">
              <a:spAutoFit/>
            </a:bodyPr>
            <a:lstStyle/>
            <a:p>
              <a:pPr marL="0" marR="0" lvl="0" indent="0" algn="l" defTabSz="1651000" rtl="0" eaLnBrk="1" fontAlgn="auto" latinLnBrk="0" hangingPunct="0">
                <a:lnSpc>
                  <a:spcPct val="110000"/>
                </a:lnSpc>
                <a:spcBef>
                  <a:spcPts val="0"/>
                </a:spcBef>
                <a:spcAft>
                  <a:spcPts val="0"/>
                </a:spcAft>
                <a:buClrTx/>
                <a:buSzTx/>
                <a:buFontTx/>
                <a:buNone/>
                <a:tabLst/>
                <a:defRPr/>
              </a:pPr>
              <a:r>
                <a:rPr kumimoji="0" lang="en-US" sz="4400" b="0" i="0" u="none" strike="noStrike" kern="0" cap="none" spc="0" normalizeH="0" baseline="0" noProof="0">
                  <a:ln>
                    <a:noFill/>
                  </a:ln>
                  <a:solidFill>
                    <a:srgbClr val="111111"/>
                  </a:solidFill>
                  <a:effectLst/>
                  <a:uLnTx/>
                  <a:uFillTx/>
                  <a:latin typeface="Arial"/>
                  <a:ea typeface="Arial"/>
                  <a:cs typeface="Arial"/>
                  <a:sym typeface="Arial"/>
                </a:rPr>
                <a:t>What are your top reasons for your choice above?</a:t>
              </a:r>
            </a:p>
          </p:txBody>
        </p:sp>
        <p:sp>
          <p:nvSpPr>
            <p:cNvPr id="59" name="Rectangle 58">
              <a:extLst>
                <a:ext uri="{FF2B5EF4-FFF2-40B4-BE49-F238E27FC236}">
                  <a16:creationId xmlns:a16="http://schemas.microsoft.com/office/drawing/2014/main" id="{81BBA5A4-DB44-6244-97FD-3FACED52AAE4}"/>
                </a:ext>
              </a:extLst>
            </p:cNvPr>
            <p:cNvSpPr/>
            <p:nvPr/>
          </p:nvSpPr>
          <p:spPr>
            <a:xfrm>
              <a:off x="6575413" y="10518616"/>
              <a:ext cx="17084687" cy="2677656"/>
            </a:xfrm>
            <a:prstGeom prst="rect">
              <a:avLst/>
            </a:prstGeom>
          </p:spPr>
          <p:txBody>
            <a:bodyPr wrap="square">
              <a:spAutoFit/>
            </a:bodyPr>
            <a:lstStyle/>
            <a:p>
              <a:pPr marL="0" marR="0" lvl="0" indent="0" algn="l" defTabSz="16510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111111"/>
                  </a:solidFill>
                  <a:effectLst/>
                  <a:uLnTx/>
                  <a:uFillTx/>
                  <a:latin typeface="Arial"/>
                  <a:ea typeface="Arial"/>
                  <a:cs typeface="Arial"/>
                  <a:sym typeface="Arial"/>
                </a:rPr>
                <a:t>Select three from:</a:t>
              </a:r>
            </a:p>
            <a:p>
              <a:pPr marL="457200" marR="0" lvl="0" indent="-457200" algn="l" defTabSz="16510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a:ln>
                    <a:noFill/>
                  </a:ln>
                  <a:solidFill>
                    <a:srgbClr val="111111"/>
                  </a:solidFill>
                  <a:effectLst/>
                  <a:uLnTx/>
                  <a:uFillTx/>
                  <a:latin typeface="Arial"/>
                  <a:ea typeface="Arial"/>
                  <a:cs typeface="Arial"/>
                  <a:sym typeface="Arial"/>
                </a:rPr>
                <a:t>Technical Support</a:t>
              </a:r>
            </a:p>
            <a:p>
              <a:pPr marL="457200" marR="0" lvl="0" indent="-457200" algn="l" defTabSz="16510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a:ln>
                    <a:noFill/>
                  </a:ln>
                  <a:solidFill>
                    <a:srgbClr val="111111"/>
                  </a:solidFill>
                  <a:effectLst/>
                  <a:uLnTx/>
                  <a:uFillTx/>
                  <a:latin typeface="Arial"/>
                  <a:ea typeface="Arial"/>
                  <a:cs typeface="Arial"/>
                  <a:sym typeface="Arial"/>
                </a:rPr>
                <a:t>Service Delivery/Account Management</a:t>
              </a:r>
            </a:p>
            <a:p>
              <a:pPr marL="457200" marR="0" lvl="0" indent="-457200" algn="l" defTabSz="16510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a:ln>
                    <a:noFill/>
                  </a:ln>
                  <a:solidFill>
                    <a:srgbClr val="111111"/>
                  </a:solidFill>
                  <a:effectLst/>
                  <a:uLnTx/>
                  <a:uFillTx/>
                  <a:latin typeface="Arial"/>
                  <a:ea typeface="Arial"/>
                  <a:cs typeface="Arial"/>
                  <a:sym typeface="Arial"/>
                </a:rPr>
                <a:t>Billing</a:t>
              </a:r>
            </a:p>
            <a:p>
              <a:pPr marL="457200" marR="0" lvl="0" indent="-457200" algn="l" defTabSz="16510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a:ln>
                    <a:noFill/>
                  </a:ln>
                  <a:solidFill>
                    <a:srgbClr val="111111"/>
                  </a:solidFill>
                  <a:effectLst/>
                  <a:uLnTx/>
                  <a:uFillTx/>
                  <a:latin typeface="Arial"/>
                  <a:ea typeface="Arial"/>
                  <a:cs typeface="Arial"/>
                  <a:sym typeface="Arial"/>
                </a:rPr>
                <a:t>Sales &amp; Ordering</a:t>
              </a:r>
            </a:p>
            <a:p>
              <a:pPr marL="457200" marR="0" lvl="0" indent="-457200" algn="l" defTabSz="16510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a:ln>
                    <a:noFill/>
                  </a:ln>
                  <a:solidFill>
                    <a:srgbClr val="111111"/>
                  </a:solidFill>
                  <a:effectLst/>
                  <a:uLnTx/>
                  <a:uFillTx/>
                  <a:latin typeface="Arial"/>
                  <a:ea typeface="Arial"/>
                  <a:cs typeface="Arial"/>
                  <a:sym typeface="Arial"/>
                </a:rPr>
                <a:t>Product Offerings &amp; Features</a:t>
              </a:r>
            </a:p>
          </p:txBody>
        </p:sp>
      </p:grpSp>
    </p:spTree>
    <p:extLst>
      <p:ext uri="{BB962C8B-B14F-4D97-AF65-F5344CB8AC3E}">
        <p14:creationId xmlns:p14="http://schemas.microsoft.com/office/powerpoint/2010/main" val="280010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dissolve">
                                      <p:cBhvr>
                                        <p:cTn id="7" dur="500"/>
                                        <p:tgtEl>
                                          <p:spTgt spid="5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dissolve">
                                      <p:cBhvr>
                                        <p:cTn id="13" dur="500"/>
                                        <p:tgtEl>
                                          <p:spTgt spid="3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dissolve">
                                      <p:cBhvr>
                                        <p:cTn id="16" dur="500"/>
                                        <p:tgtEl>
                                          <p:spTgt spid="3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dissolve">
                                      <p:cBhvr>
                                        <p:cTn id="19" dur="500"/>
                                        <p:tgtEl>
                                          <p:spTgt spid="3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dissolve">
                                      <p:cBhvr>
                                        <p:cTn id="22" dur="500"/>
                                        <p:tgtEl>
                                          <p:spTgt spid="4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dissolve">
                                      <p:cBhvr>
                                        <p:cTn id="25" dur="500"/>
                                        <p:tgtEl>
                                          <p:spTgt spid="4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dissolve">
                                      <p:cBhvr>
                                        <p:cTn id="28" dur="500"/>
                                        <p:tgtEl>
                                          <p:spTgt spid="4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dissolve">
                                      <p:cBhvr>
                                        <p:cTn id="31" dur="500"/>
                                        <p:tgtEl>
                                          <p:spTgt spid="4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dissolve">
                                      <p:cBhvr>
                                        <p:cTn id="34" dur="500"/>
                                        <p:tgtEl>
                                          <p:spTgt spid="4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dissolve">
                                      <p:cBhvr>
                                        <p:cTn id="37" dur="500"/>
                                        <p:tgtEl>
                                          <p:spTgt spid="45"/>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dissolve">
                                      <p:cBhvr>
                                        <p:cTn id="40" dur="500"/>
                                        <p:tgtEl>
                                          <p:spTgt spid="46"/>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dissolve">
                                      <p:cBhvr>
                                        <p:cTn id="43" dur="500"/>
                                        <p:tgtEl>
                                          <p:spTgt spid="4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dissolve">
                                      <p:cBhvr>
                                        <p:cTn id="46" dur="500"/>
                                        <p:tgtEl>
                                          <p:spTgt spid="48"/>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dissolve">
                                      <p:cBhvr>
                                        <p:cTn id="49" dur="500"/>
                                        <p:tgtEl>
                                          <p:spTgt spid="49"/>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37"/>
                                        </p:tgtEl>
                                        <p:attrNameLst>
                                          <p:attrName>fillcolor</p:attrName>
                                        </p:attrNameLst>
                                      </p:cBhvr>
                                      <p:to>
                                        <a:schemeClr val="hlink"/>
                                      </p:to>
                                    </p:animClr>
                                    <p:set>
                                      <p:cBhvr>
                                        <p:cTn id="54" dur="500" fill="hold"/>
                                        <p:tgtEl>
                                          <p:spTgt spid="37"/>
                                        </p:tgtEl>
                                        <p:attrNameLst>
                                          <p:attrName>fill.type</p:attrName>
                                        </p:attrNameLst>
                                      </p:cBhvr>
                                      <p:to>
                                        <p:strVal val="solid"/>
                                      </p:to>
                                    </p:set>
                                    <p:set>
                                      <p:cBhvr>
                                        <p:cTn id="55" dur="500" fill="hold"/>
                                        <p:tgtEl>
                                          <p:spTgt spid="37"/>
                                        </p:tgtEl>
                                        <p:attrNameLst>
                                          <p:attrName>fill.on</p:attrName>
                                        </p:attrNameLst>
                                      </p:cBhvr>
                                      <p:to>
                                        <p:strVal val="true"/>
                                      </p:to>
                                    </p:set>
                                  </p:childTnLst>
                                </p:cTn>
                              </p:par>
                              <p:par>
                                <p:cTn id="56" presetID="1" presetClass="emph" presetSubtype="2" fill="hold" nodeType="withEffect">
                                  <p:stCondLst>
                                    <p:cond delay="0"/>
                                  </p:stCondLst>
                                  <p:childTnLst>
                                    <p:animClr clrSpc="rgb" dir="cw">
                                      <p:cBhvr>
                                        <p:cTn id="57" dur="500" fill="hold"/>
                                        <p:tgtEl>
                                          <p:spTgt spid="38"/>
                                        </p:tgtEl>
                                        <p:attrNameLst>
                                          <p:attrName>fillcolor</p:attrName>
                                        </p:attrNameLst>
                                      </p:cBhvr>
                                      <p:to>
                                        <a:schemeClr val="hlink"/>
                                      </p:to>
                                    </p:animClr>
                                    <p:set>
                                      <p:cBhvr>
                                        <p:cTn id="58" dur="500" fill="hold"/>
                                        <p:tgtEl>
                                          <p:spTgt spid="38"/>
                                        </p:tgtEl>
                                        <p:attrNameLst>
                                          <p:attrName>fill.type</p:attrName>
                                        </p:attrNameLst>
                                      </p:cBhvr>
                                      <p:to>
                                        <p:strVal val="solid"/>
                                      </p:to>
                                    </p:set>
                                    <p:set>
                                      <p:cBhvr>
                                        <p:cTn id="59" dur="500" fill="hold"/>
                                        <p:tgtEl>
                                          <p:spTgt spid="38"/>
                                        </p:tgtEl>
                                        <p:attrNameLst>
                                          <p:attrName>fill.on</p:attrName>
                                        </p:attrNameLst>
                                      </p:cBhvr>
                                      <p:to>
                                        <p:strVal val="true"/>
                                      </p:to>
                                    </p:set>
                                  </p:childTnLst>
                                </p:cTn>
                              </p:par>
                              <p:par>
                                <p:cTn id="60" presetID="1" presetClass="emph" presetSubtype="2" fill="hold" nodeType="withEffect">
                                  <p:stCondLst>
                                    <p:cond delay="0"/>
                                  </p:stCondLst>
                                  <p:childTnLst>
                                    <p:animClr clrSpc="rgb" dir="cw">
                                      <p:cBhvr>
                                        <p:cTn id="61" dur="500" fill="hold"/>
                                        <p:tgtEl>
                                          <p:spTgt spid="39"/>
                                        </p:tgtEl>
                                        <p:attrNameLst>
                                          <p:attrName>fillcolor</p:attrName>
                                        </p:attrNameLst>
                                      </p:cBhvr>
                                      <p:to>
                                        <a:schemeClr val="hlink"/>
                                      </p:to>
                                    </p:animClr>
                                    <p:set>
                                      <p:cBhvr>
                                        <p:cTn id="62" dur="500" fill="hold"/>
                                        <p:tgtEl>
                                          <p:spTgt spid="39"/>
                                        </p:tgtEl>
                                        <p:attrNameLst>
                                          <p:attrName>fill.type</p:attrName>
                                        </p:attrNameLst>
                                      </p:cBhvr>
                                      <p:to>
                                        <p:strVal val="solid"/>
                                      </p:to>
                                    </p:set>
                                    <p:set>
                                      <p:cBhvr>
                                        <p:cTn id="63" dur="500" fill="hold"/>
                                        <p:tgtEl>
                                          <p:spTgt spid="39"/>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500" fill="hold"/>
                                        <p:tgtEl>
                                          <p:spTgt spid="40"/>
                                        </p:tgtEl>
                                        <p:attrNameLst>
                                          <p:attrName>fillcolor</p:attrName>
                                        </p:attrNameLst>
                                      </p:cBhvr>
                                      <p:to>
                                        <a:schemeClr val="hlink"/>
                                      </p:to>
                                    </p:animClr>
                                    <p:set>
                                      <p:cBhvr>
                                        <p:cTn id="66" dur="500" fill="hold"/>
                                        <p:tgtEl>
                                          <p:spTgt spid="40"/>
                                        </p:tgtEl>
                                        <p:attrNameLst>
                                          <p:attrName>fill.type</p:attrName>
                                        </p:attrNameLst>
                                      </p:cBhvr>
                                      <p:to>
                                        <p:strVal val="solid"/>
                                      </p:to>
                                    </p:set>
                                    <p:set>
                                      <p:cBhvr>
                                        <p:cTn id="67" dur="500" fill="hold"/>
                                        <p:tgtEl>
                                          <p:spTgt spid="40"/>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500" fill="hold"/>
                                        <p:tgtEl>
                                          <p:spTgt spid="41"/>
                                        </p:tgtEl>
                                        <p:attrNameLst>
                                          <p:attrName>fillcolor</p:attrName>
                                        </p:attrNameLst>
                                      </p:cBhvr>
                                      <p:to>
                                        <a:schemeClr val="hlink"/>
                                      </p:to>
                                    </p:animClr>
                                    <p:set>
                                      <p:cBhvr>
                                        <p:cTn id="70" dur="500" fill="hold"/>
                                        <p:tgtEl>
                                          <p:spTgt spid="41"/>
                                        </p:tgtEl>
                                        <p:attrNameLst>
                                          <p:attrName>fill.type</p:attrName>
                                        </p:attrNameLst>
                                      </p:cBhvr>
                                      <p:to>
                                        <p:strVal val="solid"/>
                                      </p:to>
                                    </p:set>
                                    <p:set>
                                      <p:cBhvr>
                                        <p:cTn id="71" dur="500" fill="hold"/>
                                        <p:tgtEl>
                                          <p:spTgt spid="41"/>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500" fill="hold"/>
                                        <p:tgtEl>
                                          <p:spTgt spid="42"/>
                                        </p:tgtEl>
                                        <p:attrNameLst>
                                          <p:attrName>fillcolor</p:attrName>
                                        </p:attrNameLst>
                                      </p:cBhvr>
                                      <p:to>
                                        <a:schemeClr val="hlink"/>
                                      </p:to>
                                    </p:animClr>
                                    <p:set>
                                      <p:cBhvr>
                                        <p:cTn id="74" dur="500" fill="hold"/>
                                        <p:tgtEl>
                                          <p:spTgt spid="42"/>
                                        </p:tgtEl>
                                        <p:attrNameLst>
                                          <p:attrName>fill.type</p:attrName>
                                        </p:attrNameLst>
                                      </p:cBhvr>
                                      <p:to>
                                        <p:strVal val="solid"/>
                                      </p:to>
                                    </p:set>
                                    <p:set>
                                      <p:cBhvr>
                                        <p:cTn id="75" dur="500" fill="hold"/>
                                        <p:tgtEl>
                                          <p:spTgt spid="42"/>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500" fill="hold"/>
                                        <p:tgtEl>
                                          <p:spTgt spid="43"/>
                                        </p:tgtEl>
                                        <p:attrNameLst>
                                          <p:attrName>fillcolor</p:attrName>
                                        </p:attrNameLst>
                                      </p:cBhvr>
                                      <p:to>
                                        <a:schemeClr val="hlink"/>
                                      </p:to>
                                    </p:animClr>
                                    <p:set>
                                      <p:cBhvr>
                                        <p:cTn id="78" dur="500" fill="hold"/>
                                        <p:tgtEl>
                                          <p:spTgt spid="43"/>
                                        </p:tgtEl>
                                        <p:attrNameLst>
                                          <p:attrName>fill.type</p:attrName>
                                        </p:attrNameLst>
                                      </p:cBhvr>
                                      <p:to>
                                        <p:strVal val="solid"/>
                                      </p:to>
                                    </p:set>
                                    <p:set>
                                      <p:cBhvr>
                                        <p:cTn id="79" dur="500" fill="hold"/>
                                        <p:tgtEl>
                                          <p:spTgt spid="43"/>
                                        </p:tgtEl>
                                        <p:attrNameLst>
                                          <p:attrName>fill.on</p:attrName>
                                        </p:attrNameLst>
                                      </p:cBhvr>
                                      <p:to>
                                        <p:strVal val="true"/>
                                      </p:to>
                                    </p:set>
                                  </p:childTnLst>
                                </p:cTn>
                              </p:par>
                              <p:par>
                                <p:cTn id="80" presetID="3" presetClass="emph" presetSubtype="2" fill="hold" grpId="1" nodeType="withEffect">
                                  <p:stCondLst>
                                    <p:cond delay="0"/>
                                  </p:stCondLst>
                                  <p:childTnLst>
                                    <p:animClr clrSpc="rgb" dir="cw">
                                      <p:cBhvr override="childStyle">
                                        <p:cTn id="81" dur="500" fill="hold"/>
                                        <p:tgtEl>
                                          <p:spTgt spid="37"/>
                                        </p:tgtEl>
                                        <p:attrNameLst>
                                          <p:attrName>style.color</p:attrName>
                                        </p:attrNameLst>
                                      </p:cBhvr>
                                      <p:to>
                                        <a:schemeClr val="bg1"/>
                                      </p:to>
                                    </p:animClr>
                                  </p:childTnLst>
                                </p:cTn>
                              </p:par>
                              <p:par>
                                <p:cTn id="82" presetID="3" presetClass="emph" presetSubtype="2" fill="hold" grpId="1" nodeType="withEffect">
                                  <p:stCondLst>
                                    <p:cond delay="0"/>
                                  </p:stCondLst>
                                  <p:childTnLst>
                                    <p:animClr clrSpc="rgb" dir="cw">
                                      <p:cBhvr override="childStyle">
                                        <p:cTn id="83" dur="500" fill="hold"/>
                                        <p:tgtEl>
                                          <p:spTgt spid="38"/>
                                        </p:tgtEl>
                                        <p:attrNameLst>
                                          <p:attrName>style.color</p:attrName>
                                        </p:attrNameLst>
                                      </p:cBhvr>
                                      <p:to>
                                        <a:schemeClr val="bg1"/>
                                      </p:to>
                                    </p:animClr>
                                  </p:childTnLst>
                                </p:cTn>
                              </p:par>
                              <p:par>
                                <p:cTn id="84" presetID="3" presetClass="emph" presetSubtype="2" fill="hold" grpId="1" nodeType="withEffect">
                                  <p:stCondLst>
                                    <p:cond delay="0"/>
                                  </p:stCondLst>
                                  <p:childTnLst>
                                    <p:animClr clrSpc="rgb" dir="cw">
                                      <p:cBhvr override="childStyle">
                                        <p:cTn id="85" dur="500" fill="hold"/>
                                        <p:tgtEl>
                                          <p:spTgt spid="39"/>
                                        </p:tgtEl>
                                        <p:attrNameLst>
                                          <p:attrName>style.color</p:attrName>
                                        </p:attrNameLst>
                                      </p:cBhvr>
                                      <p:to>
                                        <a:schemeClr val="bg1"/>
                                      </p:to>
                                    </p:animClr>
                                  </p:childTnLst>
                                </p:cTn>
                              </p:par>
                              <p:par>
                                <p:cTn id="86" presetID="3" presetClass="emph" presetSubtype="2" fill="hold" grpId="1" nodeType="withEffect">
                                  <p:stCondLst>
                                    <p:cond delay="0"/>
                                  </p:stCondLst>
                                  <p:childTnLst>
                                    <p:animClr clrSpc="rgb" dir="cw">
                                      <p:cBhvr override="childStyle">
                                        <p:cTn id="87" dur="500" fill="hold"/>
                                        <p:tgtEl>
                                          <p:spTgt spid="40"/>
                                        </p:tgtEl>
                                        <p:attrNameLst>
                                          <p:attrName>style.color</p:attrName>
                                        </p:attrNameLst>
                                      </p:cBhvr>
                                      <p:to>
                                        <a:schemeClr val="bg1"/>
                                      </p:to>
                                    </p:animClr>
                                  </p:childTnLst>
                                </p:cTn>
                              </p:par>
                              <p:par>
                                <p:cTn id="88" presetID="3" presetClass="emph" presetSubtype="2" fill="hold" grpId="1" nodeType="withEffect">
                                  <p:stCondLst>
                                    <p:cond delay="0"/>
                                  </p:stCondLst>
                                  <p:childTnLst>
                                    <p:animClr clrSpc="rgb" dir="cw">
                                      <p:cBhvr override="childStyle">
                                        <p:cTn id="89" dur="500" fill="hold"/>
                                        <p:tgtEl>
                                          <p:spTgt spid="41"/>
                                        </p:tgtEl>
                                        <p:attrNameLst>
                                          <p:attrName>style.color</p:attrName>
                                        </p:attrNameLst>
                                      </p:cBhvr>
                                      <p:to>
                                        <a:schemeClr val="bg1"/>
                                      </p:to>
                                    </p:animClr>
                                  </p:childTnLst>
                                </p:cTn>
                              </p:par>
                              <p:par>
                                <p:cTn id="90" presetID="3" presetClass="emph" presetSubtype="2" fill="hold" grpId="1" nodeType="withEffect">
                                  <p:stCondLst>
                                    <p:cond delay="0"/>
                                  </p:stCondLst>
                                  <p:childTnLst>
                                    <p:animClr clrSpc="rgb" dir="cw">
                                      <p:cBhvr override="childStyle">
                                        <p:cTn id="91" dur="500" fill="hold"/>
                                        <p:tgtEl>
                                          <p:spTgt spid="42"/>
                                        </p:tgtEl>
                                        <p:attrNameLst>
                                          <p:attrName>style.color</p:attrName>
                                        </p:attrNameLst>
                                      </p:cBhvr>
                                      <p:to>
                                        <a:schemeClr val="bg1"/>
                                      </p:to>
                                    </p:animClr>
                                  </p:childTnLst>
                                </p:cTn>
                              </p:par>
                              <p:par>
                                <p:cTn id="92" presetID="3" presetClass="emph" presetSubtype="2" fill="hold" grpId="1" nodeType="withEffect">
                                  <p:stCondLst>
                                    <p:cond delay="0"/>
                                  </p:stCondLst>
                                  <p:childTnLst>
                                    <p:animClr clrSpc="rgb" dir="cw">
                                      <p:cBhvr override="childStyle">
                                        <p:cTn id="93" dur="500" fill="hold"/>
                                        <p:tgtEl>
                                          <p:spTgt spid="43"/>
                                        </p:tgtEl>
                                        <p:attrNameLst>
                                          <p:attrName>style.color</p:attrName>
                                        </p:attrNameLst>
                                      </p:cBhvr>
                                      <p:to>
                                        <a:schemeClr val="bg1"/>
                                      </p:to>
                                    </p:animClr>
                                  </p:childTnLst>
                                </p:cTn>
                              </p:par>
                              <p:par>
                                <p:cTn id="94" presetID="22" presetClass="entr" presetSubtype="8" fill="hold" nodeType="with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wipe(left)">
                                      <p:cBhvr>
                                        <p:cTn id="96" dur="500"/>
                                        <p:tgtEl>
                                          <p:spTgt spid="31"/>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wipe(left)">
                                      <p:cBhvr>
                                        <p:cTn id="101" dur="500"/>
                                        <p:tgtEl>
                                          <p:spTgt spid="30"/>
                                        </p:tgtEl>
                                      </p:cBhvr>
                                    </p:animEffect>
                                  </p:childTnLst>
                                </p:cTn>
                              </p:par>
                              <p:par>
                                <p:cTn id="102" presetID="1" presetClass="emph" presetSubtype="2" fill="hold" nodeType="withEffect">
                                  <p:stCondLst>
                                    <p:cond delay="0"/>
                                  </p:stCondLst>
                                  <p:childTnLst>
                                    <p:animClr clrSpc="rgb" dir="cw">
                                      <p:cBhvr>
                                        <p:cTn id="103" dur="500" fill="hold"/>
                                        <p:tgtEl>
                                          <p:spTgt spid="44"/>
                                        </p:tgtEl>
                                        <p:attrNameLst>
                                          <p:attrName>fillcolor</p:attrName>
                                        </p:attrNameLst>
                                      </p:cBhvr>
                                      <p:to>
                                        <a:srgbClr val="F6B100"/>
                                      </p:to>
                                    </p:animClr>
                                    <p:set>
                                      <p:cBhvr>
                                        <p:cTn id="104" dur="500" fill="hold"/>
                                        <p:tgtEl>
                                          <p:spTgt spid="44"/>
                                        </p:tgtEl>
                                        <p:attrNameLst>
                                          <p:attrName>fill.type</p:attrName>
                                        </p:attrNameLst>
                                      </p:cBhvr>
                                      <p:to>
                                        <p:strVal val="solid"/>
                                      </p:to>
                                    </p:set>
                                    <p:set>
                                      <p:cBhvr>
                                        <p:cTn id="105" dur="500" fill="hold"/>
                                        <p:tgtEl>
                                          <p:spTgt spid="44"/>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500" fill="hold"/>
                                        <p:tgtEl>
                                          <p:spTgt spid="45"/>
                                        </p:tgtEl>
                                        <p:attrNameLst>
                                          <p:attrName>fillcolor</p:attrName>
                                        </p:attrNameLst>
                                      </p:cBhvr>
                                      <p:to>
                                        <a:srgbClr val="F6B100"/>
                                      </p:to>
                                    </p:animClr>
                                    <p:set>
                                      <p:cBhvr>
                                        <p:cTn id="108" dur="500" fill="hold"/>
                                        <p:tgtEl>
                                          <p:spTgt spid="45"/>
                                        </p:tgtEl>
                                        <p:attrNameLst>
                                          <p:attrName>fill.type</p:attrName>
                                        </p:attrNameLst>
                                      </p:cBhvr>
                                      <p:to>
                                        <p:strVal val="solid"/>
                                      </p:to>
                                    </p:set>
                                    <p:set>
                                      <p:cBhvr>
                                        <p:cTn id="109" dur="500" fill="hold"/>
                                        <p:tgtEl>
                                          <p:spTgt spid="45"/>
                                        </p:tgtEl>
                                        <p:attrNameLst>
                                          <p:attrName>fill.on</p:attrName>
                                        </p:attrNameLst>
                                      </p:cBhvr>
                                      <p:to>
                                        <p:strVal val="true"/>
                                      </p:to>
                                    </p:set>
                                  </p:childTnLst>
                                </p:cTn>
                              </p:par>
                              <p:par>
                                <p:cTn id="110" presetID="3" presetClass="emph" presetSubtype="2" fill="hold" grpId="1" nodeType="withEffect">
                                  <p:stCondLst>
                                    <p:cond delay="0"/>
                                  </p:stCondLst>
                                  <p:childTnLst>
                                    <p:animClr clrSpc="rgb" dir="cw">
                                      <p:cBhvr override="childStyle">
                                        <p:cTn id="111" dur="500" fill="hold"/>
                                        <p:tgtEl>
                                          <p:spTgt spid="44"/>
                                        </p:tgtEl>
                                        <p:attrNameLst>
                                          <p:attrName>style.color</p:attrName>
                                        </p:attrNameLst>
                                      </p:cBhvr>
                                      <p:to>
                                        <a:schemeClr val="bg1"/>
                                      </p:to>
                                    </p:animClr>
                                  </p:childTnLst>
                                </p:cTn>
                              </p:par>
                              <p:par>
                                <p:cTn id="112" presetID="3" presetClass="emph" presetSubtype="2" fill="hold" grpId="1" nodeType="withEffect">
                                  <p:stCondLst>
                                    <p:cond delay="0"/>
                                  </p:stCondLst>
                                  <p:childTnLst>
                                    <p:animClr clrSpc="rgb" dir="cw">
                                      <p:cBhvr override="childStyle">
                                        <p:cTn id="113" dur="500" fill="hold"/>
                                        <p:tgtEl>
                                          <p:spTgt spid="45"/>
                                        </p:tgtEl>
                                        <p:attrNameLst>
                                          <p:attrName>style.color</p:attrName>
                                        </p:attrNameLst>
                                      </p:cBhvr>
                                      <p:to>
                                        <a:schemeClr val="bg1"/>
                                      </p:to>
                                    </p:animClr>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wipe(left)">
                                      <p:cBhvr>
                                        <p:cTn id="118" dur="500"/>
                                        <p:tgtEl>
                                          <p:spTgt spid="29"/>
                                        </p:tgtEl>
                                      </p:cBhvr>
                                    </p:animEffect>
                                  </p:childTnLst>
                                </p:cTn>
                              </p:par>
                              <p:par>
                                <p:cTn id="119" presetID="1" presetClass="emph" presetSubtype="2" fill="hold" nodeType="withEffect">
                                  <p:stCondLst>
                                    <p:cond delay="0"/>
                                  </p:stCondLst>
                                  <p:childTnLst>
                                    <p:animClr clrSpc="rgb" dir="cw">
                                      <p:cBhvr>
                                        <p:cTn id="120" dur="500" fill="hold"/>
                                        <p:tgtEl>
                                          <p:spTgt spid="46"/>
                                        </p:tgtEl>
                                        <p:attrNameLst>
                                          <p:attrName>fillcolor</p:attrName>
                                        </p:attrNameLst>
                                      </p:cBhvr>
                                      <p:to>
                                        <a:srgbClr val="008000"/>
                                      </p:to>
                                    </p:animClr>
                                    <p:set>
                                      <p:cBhvr>
                                        <p:cTn id="121" dur="500" fill="hold"/>
                                        <p:tgtEl>
                                          <p:spTgt spid="46"/>
                                        </p:tgtEl>
                                        <p:attrNameLst>
                                          <p:attrName>fill.type</p:attrName>
                                        </p:attrNameLst>
                                      </p:cBhvr>
                                      <p:to>
                                        <p:strVal val="solid"/>
                                      </p:to>
                                    </p:set>
                                    <p:set>
                                      <p:cBhvr>
                                        <p:cTn id="122" dur="500" fill="hold"/>
                                        <p:tgtEl>
                                          <p:spTgt spid="46"/>
                                        </p:tgtEl>
                                        <p:attrNameLst>
                                          <p:attrName>fill.on</p:attrName>
                                        </p:attrNameLst>
                                      </p:cBhvr>
                                      <p:to>
                                        <p:strVal val="true"/>
                                      </p:to>
                                    </p:set>
                                  </p:childTnLst>
                                </p:cTn>
                              </p:par>
                              <p:par>
                                <p:cTn id="123" presetID="1" presetClass="emph" presetSubtype="2" fill="hold" nodeType="withEffect">
                                  <p:stCondLst>
                                    <p:cond delay="0"/>
                                  </p:stCondLst>
                                  <p:childTnLst>
                                    <p:animClr clrSpc="rgb" dir="cw">
                                      <p:cBhvr>
                                        <p:cTn id="124" dur="500" fill="hold"/>
                                        <p:tgtEl>
                                          <p:spTgt spid="47"/>
                                        </p:tgtEl>
                                        <p:attrNameLst>
                                          <p:attrName>fillcolor</p:attrName>
                                        </p:attrNameLst>
                                      </p:cBhvr>
                                      <p:to>
                                        <a:srgbClr val="008000"/>
                                      </p:to>
                                    </p:animClr>
                                    <p:set>
                                      <p:cBhvr>
                                        <p:cTn id="125" dur="500" fill="hold"/>
                                        <p:tgtEl>
                                          <p:spTgt spid="47"/>
                                        </p:tgtEl>
                                        <p:attrNameLst>
                                          <p:attrName>fill.type</p:attrName>
                                        </p:attrNameLst>
                                      </p:cBhvr>
                                      <p:to>
                                        <p:strVal val="solid"/>
                                      </p:to>
                                    </p:set>
                                    <p:set>
                                      <p:cBhvr>
                                        <p:cTn id="126" dur="500" fill="hold"/>
                                        <p:tgtEl>
                                          <p:spTgt spid="47"/>
                                        </p:tgtEl>
                                        <p:attrNameLst>
                                          <p:attrName>fill.on</p:attrName>
                                        </p:attrNameLst>
                                      </p:cBhvr>
                                      <p:to>
                                        <p:strVal val="true"/>
                                      </p:to>
                                    </p:set>
                                  </p:childTnLst>
                                </p:cTn>
                              </p:par>
                              <p:par>
                                <p:cTn id="127" presetID="3" presetClass="emph" presetSubtype="2" fill="hold" grpId="1" nodeType="withEffect">
                                  <p:stCondLst>
                                    <p:cond delay="0"/>
                                  </p:stCondLst>
                                  <p:childTnLst>
                                    <p:animClr clrSpc="rgb" dir="cw">
                                      <p:cBhvr override="childStyle">
                                        <p:cTn id="128" dur="500" fill="hold"/>
                                        <p:tgtEl>
                                          <p:spTgt spid="46"/>
                                        </p:tgtEl>
                                        <p:attrNameLst>
                                          <p:attrName>style.color</p:attrName>
                                        </p:attrNameLst>
                                      </p:cBhvr>
                                      <p:to>
                                        <a:schemeClr val="bg1"/>
                                      </p:to>
                                    </p:animClr>
                                  </p:childTnLst>
                                </p:cTn>
                              </p:par>
                              <p:par>
                                <p:cTn id="129" presetID="3" presetClass="emph" presetSubtype="2" fill="hold" grpId="1" nodeType="withEffect">
                                  <p:stCondLst>
                                    <p:cond delay="0"/>
                                  </p:stCondLst>
                                  <p:childTnLst>
                                    <p:animClr clrSpc="rgb" dir="cw">
                                      <p:cBhvr override="childStyle">
                                        <p:cTn id="130" dur="500" fill="hold"/>
                                        <p:tgtEl>
                                          <p:spTgt spid="47"/>
                                        </p:tgtEl>
                                        <p:attrNameLst>
                                          <p:attrName>style.color</p:attrName>
                                        </p:attrNameLst>
                                      </p:cBhvr>
                                      <p:to>
                                        <a:schemeClr val="bg1"/>
                                      </p:to>
                                    </p:animClr>
                                  </p:childTnLst>
                                </p:cTn>
                              </p:par>
                            </p:childTnLst>
                          </p:cTn>
                        </p:par>
                        <p:par>
                          <p:cTn id="131" fill="hold">
                            <p:stCondLst>
                              <p:cond delay="500"/>
                            </p:stCondLst>
                            <p:childTnLst>
                              <p:par>
                                <p:cTn id="132" presetID="22" presetClass="entr" presetSubtype="8" fill="hold" nodeType="afterEffect">
                                  <p:stCondLst>
                                    <p:cond delay="0"/>
                                  </p:stCondLst>
                                  <p:childTnLst>
                                    <p:set>
                                      <p:cBhvr>
                                        <p:cTn id="133" dur="1" fill="hold">
                                          <p:stCondLst>
                                            <p:cond delay="0"/>
                                          </p:stCondLst>
                                        </p:cTn>
                                        <p:tgtEl>
                                          <p:spTgt spid="60"/>
                                        </p:tgtEl>
                                        <p:attrNameLst>
                                          <p:attrName>style.visibility</p:attrName>
                                        </p:attrNameLst>
                                      </p:cBhvr>
                                      <p:to>
                                        <p:strVal val="visible"/>
                                      </p:to>
                                    </p:set>
                                    <p:animEffect transition="in" filter="wipe(left)">
                                      <p:cBhvr>
                                        <p:cTn id="134" dur="500"/>
                                        <p:tgtEl>
                                          <p:spTgt spid="60"/>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8" fill="hold" nodeType="clickEffect">
                                  <p:stCondLst>
                                    <p:cond delay="0"/>
                                  </p:stCondLst>
                                  <p:childTnLst>
                                    <p:set>
                                      <p:cBhvr>
                                        <p:cTn id="138" dur="1" fill="hold">
                                          <p:stCondLst>
                                            <p:cond delay="0"/>
                                          </p:stCondLst>
                                        </p:cTn>
                                        <p:tgtEl>
                                          <p:spTgt spid="52"/>
                                        </p:tgtEl>
                                        <p:attrNameLst>
                                          <p:attrName>style.visibility</p:attrName>
                                        </p:attrNameLst>
                                      </p:cBhvr>
                                      <p:to>
                                        <p:strVal val="visible"/>
                                      </p:to>
                                    </p:set>
                                    <p:animEffect transition="in" filter="wipe(left)">
                                      <p:cBhvr>
                                        <p:cTn id="139" dur="500"/>
                                        <p:tgtEl>
                                          <p:spTgt spid="52"/>
                                        </p:tgtEl>
                                      </p:cBhvr>
                                    </p:animEffect>
                                  </p:childTnLst>
                                </p:cTn>
                              </p:par>
                              <p:par>
                                <p:cTn id="140" presetID="22" presetClass="entr" presetSubtype="8" fill="hold" nodeType="withEffect">
                                  <p:stCondLst>
                                    <p:cond delay="0"/>
                                  </p:stCondLst>
                                  <p:childTnLst>
                                    <p:set>
                                      <p:cBhvr>
                                        <p:cTn id="141" dur="1" fill="hold">
                                          <p:stCondLst>
                                            <p:cond delay="0"/>
                                          </p:stCondLst>
                                        </p:cTn>
                                        <p:tgtEl>
                                          <p:spTgt spid="61"/>
                                        </p:tgtEl>
                                        <p:attrNameLst>
                                          <p:attrName>style.visibility</p:attrName>
                                        </p:attrNameLst>
                                      </p:cBhvr>
                                      <p:to>
                                        <p:strVal val="visible"/>
                                      </p:to>
                                    </p:set>
                                    <p:animEffect transition="in" filter="wipe(left)">
                                      <p:cBhvr>
                                        <p:cTn id="14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p:bldP spid="49" grpId="0"/>
      <p:bldP spid="5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90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971168FF-6928-224D-BC76-948E4630D328}"/>
              </a:ext>
            </a:extLst>
          </p:cNvPr>
          <p:cNvSpPr>
            <a:spLocks noGrp="1"/>
          </p:cNvSpPr>
          <p:nvPr>
            <p:ph type="title"/>
          </p:nvPr>
        </p:nvSpPr>
        <p:spPr/>
        <p:txBody>
          <a:bodyPr/>
          <a:lstStyle/>
          <a:p>
            <a:r>
              <a:rPr lang="en-US"/>
              <a:t>Review agenda</a:t>
            </a:r>
          </a:p>
        </p:txBody>
      </p:sp>
      <p:graphicFrame>
        <p:nvGraphicFramePr>
          <p:cNvPr id="2" name="Diagram 1">
            <a:extLst>
              <a:ext uri="{FF2B5EF4-FFF2-40B4-BE49-F238E27FC236}">
                <a16:creationId xmlns:a16="http://schemas.microsoft.com/office/drawing/2014/main" id="{F8747C5F-D35A-B0CA-5B6E-BF1F7C34F792}"/>
              </a:ext>
            </a:extLst>
          </p:cNvPr>
          <p:cNvGraphicFramePr/>
          <p:nvPr>
            <p:extLst>
              <p:ext uri="{D42A27DB-BD31-4B8C-83A1-F6EECF244321}">
                <p14:modId xmlns:p14="http://schemas.microsoft.com/office/powerpoint/2010/main" val="432105056"/>
              </p:ext>
            </p:extLst>
          </p:nvPr>
        </p:nvGraphicFramePr>
        <p:xfrm>
          <a:off x="6620164" y="545235"/>
          <a:ext cx="17058986" cy="12381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972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7EDD585-4692-B643-805D-B58915A34ABF}"/>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7756" r="802" b="8546"/>
          <a:stretch/>
        </p:blipFill>
        <p:spPr>
          <a:xfrm>
            <a:off x="0" y="0"/>
            <a:ext cx="24384000" cy="13716000"/>
          </a:xfrm>
        </p:spPr>
      </p:pic>
      <p:sp>
        <p:nvSpPr>
          <p:cNvPr id="3" name="Title 2">
            <a:extLst>
              <a:ext uri="{FF2B5EF4-FFF2-40B4-BE49-F238E27FC236}">
                <a16:creationId xmlns:a16="http://schemas.microsoft.com/office/drawing/2014/main" id="{E6BCF318-D8E3-6B4F-ABAF-D661E6CC680C}"/>
              </a:ext>
            </a:extLst>
          </p:cNvPr>
          <p:cNvSpPr>
            <a:spLocks noGrp="1"/>
          </p:cNvSpPr>
          <p:nvPr>
            <p:ph type="title"/>
          </p:nvPr>
        </p:nvSpPr>
        <p:spPr>
          <a:xfrm>
            <a:off x="8382412" y="1039092"/>
            <a:ext cx="6455806" cy="2597726"/>
          </a:xfrm>
          <a:solidFill>
            <a:schemeClr val="accent2"/>
          </a:solidFill>
        </p:spPr>
        <p:txBody>
          <a:bodyPr anchor="ctr"/>
          <a:lstStyle/>
          <a:p>
            <a:r>
              <a:rPr lang="en-US" u="sng">
                <a:solidFill>
                  <a:schemeClr val="bg1"/>
                </a:solidFill>
              </a:rPr>
              <a:t>Contract Overview</a:t>
            </a:r>
          </a:p>
        </p:txBody>
      </p:sp>
      <p:pic>
        <p:nvPicPr>
          <p:cNvPr id="4" name="Picture 3">
            <a:extLst>
              <a:ext uri="{FF2B5EF4-FFF2-40B4-BE49-F238E27FC236}">
                <a16:creationId xmlns:a16="http://schemas.microsoft.com/office/drawing/2014/main" id="{5BA876B2-6A41-4E45-85FD-7B2A4A74C4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224181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AB7F79-3C4B-887C-8573-6B595085C088}"/>
              </a:ext>
            </a:extLst>
          </p:cNvPr>
          <p:cNvSpPr>
            <a:spLocks noGrp="1"/>
          </p:cNvSpPr>
          <p:nvPr>
            <p:ph type="sldNum" sz="quarter" idx="11"/>
          </p:nvPr>
        </p:nvSpPr>
        <p:spPr>
          <a:xfrm>
            <a:off x="22595547" y="12985751"/>
            <a:ext cx="1234804" cy="466344"/>
          </a:xfrm>
        </p:spPr>
        <p:txBody>
          <a:bodyPr/>
          <a:lstStyle/>
          <a:p>
            <a:fld id="{762E77F0-FB5B-4E8E-9BC9-34F14560A017}" type="slidenum">
              <a:rPr lang="en-US" smtClean="0"/>
              <a:pPr/>
              <a:t>4</a:t>
            </a:fld>
            <a:endParaRPr lang="en-US"/>
          </a:p>
        </p:txBody>
      </p:sp>
      <p:sp>
        <p:nvSpPr>
          <p:cNvPr id="7" name="TextBox 6">
            <a:extLst>
              <a:ext uri="{FF2B5EF4-FFF2-40B4-BE49-F238E27FC236}">
                <a16:creationId xmlns:a16="http://schemas.microsoft.com/office/drawing/2014/main" id="{0E940A8D-6312-52B5-44C6-6E74D9B70E76}"/>
              </a:ext>
            </a:extLst>
          </p:cNvPr>
          <p:cNvSpPr txBox="1"/>
          <p:nvPr/>
        </p:nvSpPr>
        <p:spPr>
          <a:xfrm>
            <a:off x="286514" y="6858000"/>
            <a:ext cx="5581650" cy="5386090"/>
          </a:xfrm>
          <a:prstGeom prst="rect">
            <a:avLst/>
          </a:prstGeom>
          <a:noFill/>
        </p:spPr>
        <p:txBody>
          <a:bodyPr wrap="square">
            <a:spAutoFit/>
          </a:bodyPr>
          <a:lstStyle/>
          <a:p>
            <a:endParaRPr lang="en-US" sz="2400" b="1" u="sng" dirty="0">
              <a:solidFill>
                <a:schemeClr val="bg1"/>
              </a:solidFill>
              <a:latin typeface="+mj-lt"/>
            </a:endParaRPr>
          </a:p>
          <a:p>
            <a:pPr marL="342900" indent="-342900">
              <a:buFont typeface="Arial" panose="020B0604020202020204" pitchFamily="34" charset="0"/>
              <a:buChar char="•"/>
            </a:pPr>
            <a:r>
              <a:rPr lang="en-US" sz="2400" b="1" u="sng" dirty="0">
                <a:solidFill>
                  <a:schemeClr val="bg1"/>
                </a:solidFill>
                <a:latin typeface="+mj-lt"/>
              </a:rPr>
              <a:t>Contract end date </a:t>
            </a:r>
            <a:r>
              <a:rPr lang="en-US" sz="2400" b="1" dirty="0">
                <a:solidFill>
                  <a:schemeClr val="bg1"/>
                </a:solidFill>
                <a:latin typeface="+mj-lt"/>
              </a:rPr>
              <a:t>: -  2026-03-31</a:t>
            </a:r>
            <a:br>
              <a:rPr lang="en-US" sz="2400" b="1" u="sng" dirty="0">
                <a:solidFill>
                  <a:schemeClr val="bg1"/>
                </a:solidFill>
                <a:latin typeface="+mj-lt"/>
              </a:rPr>
            </a:br>
            <a:r>
              <a:rPr lang="en-US" sz="2400" b="1" dirty="0">
                <a:solidFill>
                  <a:schemeClr val="bg1"/>
                </a:solidFill>
                <a:latin typeface="+mj-lt"/>
              </a:rPr>
              <a:t>Please Note – Early termination fee (ETF) will be levied on devices if decommissioned before contract end date.</a:t>
            </a:r>
          </a:p>
          <a:p>
            <a:r>
              <a:rPr lang="en-US" sz="2400" b="1" u="sng" dirty="0">
                <a:solidFill>
                  <a:schemeClr val="bg1"/>
                </a:solidFill>
                <a:latin typeface="Open Sans" panose="020B0606030504020204" pitchFamily="34" charset="0"/>
              </a:rPr>
              <a:t>Total Outstanding Balance : </a:t>
            </a:r>
            <a:r>
              <a:rPr lang="en-US" sz="4000" b="1" u="sng" dirty="0">
                <a:solidFill>
                  <a:schemeClr val="bg1"/>
                </a:solidFill>
                <a:latin typeface="Open Sans" panose="020B0606030504020204" pitchFamily="34" charset="0"/>
              </a:rPr>
              <a:t>-</a:t>
            </a:r>
          </a:p>
          <a:p>
            <a:r>
              <a:rPr lang="en-US" sz="3200" b="1" dirty="0">
                <a:solidFill>
                  <a:schemeClr val="bg1"/>
                </a:solidFill>
                <a:latin typeface="Open Sans" panose="020B0606030504020204" pitchFamily="34" charset="0"/>
              </a:rPr>
              <a:t>$26,648.66</a:t>
            </a:r>
          </a:p>
          <a:p>
            <a:endParaRPr lang="en-US" sz="3200" b="1" dirty="0">
              <a:solidFill>
                <a:schemeClr val="bg1"/>
              </a:solidFill>
              <a:latin typeface="Open Sans" panose="020B0606030504020204" pitchFamily="34" charset="0"/>
            </a:endParaRPr>
          </a:p>
          <a:p>
            <a:r>
              <a:rPr lang="en-US" sz="2400" b="1" u="sng" dirty="0">
                <a:solidFill>
                  <a:schemeClr val="bg1"/>
                </a:solidFill>
                <a:latin typeface="Open Sans" panose="020B0606030504020204" pitchFamily="34" charset="0"/>
              </a:rPr>
              <a:t>Invoice Details :</a:t>
            </a:r>
          </a:p>
          <a:p>
            <a:endParaRPr lang="en-US" sz="2400" b="1" dirty="0">
              <a:solidFill>
                <a:schemeClr val="bg1"/>
              </a:solidFill>
              <a:latin typeface="+mj-lt"/>
            </a:endParaRPr>
          </a:p>
          <a:p>
            <a:pPr marL="457200" indent="-457200">
              <a:buFont typeface="Arial" panose="020B0604020202020204" pitchFamily="34" charset="0"/>
              <a:buChar char="•"/>
            </a:pPr>
            <a:r>
              <a:rPr lang="en-US" sz="2400" b="1" dirty="0">
                <a:solidFill>
                  <a:schemeClr val="bg1"/>
                </a:solidFill>
                <a:latin typeface="+mj-lt"/>
              </a:rPr>
              <a:t>B1-75425608</a:t>
            </a:r>
            <a:r>
              <a:rPr lang="en-US" sz="2400" dirty="0"/>
              <a:t> </a:t>
            </a:r>
            <a:r>
              <a:rPr lang="en-US" sz="2400" b="1" dirty="0">
                <a:solidFill>
                  <a:schemeClr val="bg1"/>
                </a:solidFill>
                <a:latin typeface="+mj-lt"/>
              </a:rPr>
              <a:t> – July’24</a:t>
            </a:r>
          </a:p>
          <a:p>
            <a:pPr marL="457200" indent="-457200">
              <a:buFont typeface="Arial" panose="020B0604020202020204" pitchFamily="34" charset="0"/>
              <a:buChar char="•"/>
            </a:pPr>
            <a:endParaRPr lang="en-US" sz="2400" b="1" dirty="0">
              <a:solidFill>
                <a:schemeClr val="bg1"/>
              </a:solidFill>
              <a:latin typeface="Open Sans" panose="020B0606030504020204" pitchFamily="34" charset="0"/>
            </a:endParaRPr>
          </a:p>
        </p:txBody>
      </p:sp>
      <p:sp>
        <p:nvSpPr>
          <p:cNvPr id="10" name="Title 2">
            <a:extLst>
              <a:ext uri="{FF2B5EF4-FFF2-40B4-BE49-F238E27FC236}">
                <a16:creationId xmlns:a16="http://schemas.microsoft.com/office/drawing/2014/main" id="{92C789C6-EB2C-3DD8-E22B-46D20098595F}"/>
              </a:ext>
            </a:extLst>
          </p:cNvPr>
          <p:cNvSpPr txBox="1">
            <a:spLocks/>
          </p:cNvSpPr>
          <p:nvPr/>
        </p:nvSpPr>
        <p:spPr>
          <a:xfrm>
            <a:off x="9788236" y="-26185"/>
            <a:ext cx="13757564" cy="1133025"/>
          </a:xfrm>
          <a:prstGeom prst="rect">
            <a:avLst/>
          </a:prstGeom>
          <a:ln w="12700">
            <a:noFill/>
          </a:ln>
        </p:spPr>
        <p:txBody>
          <a:bodyPr vert="horz" lIns="0" tIns="0" rIns="0" bIns="0" rtlCol="0" anchor="t" anchorCtr="0">
            <a:noAutofit/>
          </a:bodyPr>
          <a:lstStyle>
            <a:lvl1pPr algn="l" defTabSz="1828800" rtl="0" eaLnBrk="1" fontAlgn="base" latinLnBrk="0" hangingPunct="1">
              <a:lnSpc>
                <a:spcPct val="110000"/>
              </a:lnSpc>
              <a:spcBef>
                <a:spcPct val="0"/>
              </a:spcBef>
              <a:buNone/>
              <a:defRPr sz="6250" kern="1200">
                <a:ln w="9525">
                  <a:noFill/>
                </a:ln>
                <a:solidFill>
                  <a:schemeClr val="tx2"/>
                </a:solidFill>
                <a:latin typeface="+mj-lt"/>
                <a:ea typeface="+mj-ea"/>
                <a:cs typeface="+mj-cs"/>
              </a:defRPr>
            </a:lvl1pPr>
          </a:lstStyle>
          <a:p>
            <a:r>
              <a:rPr lang="en-US" sz="4400" b="1" u="sng">
                <a:solidFill>
                  <a:schemeClr val="accent2"/>
                </a:solidFill>
              </a:rPr>
              <a:t>Contract Status &amp; Outstanding Payment.</a:t>
            </a:r>
          </a:p>
        </p:txBody>
      </p:sp>
      <p:sp>
        <p:nvSpPr>
          <p:cNvPr id="8" name="TextBox 7">
            <a:extLst>
              <a:ext uri="{FF2B5EF4-FFF2-40B4-BE49-F238E27FC236}">
                <a16:creationId xmlns:a16="http://schemas.microsoft.com/office/drawing/2014/main" id="{B74529C9-262D-17E6-639F-9367FF8F6061}"/>
              </a:ext>
            </a:extLst>
          </p:cNvPr>
          <p:cNvSpPr txBox="1"/>
          <p:nvPr/>
        </p:nvSpPr>
        <p:spPr>
          <a:xfrm>
            <a:off x="1602797" y="6203158"/>
            <a:ext cx="2613313" cy="461665"/>
          </a:xfrm>
          <a:prstGeom prst="rect">
            <a:avLst/>
          </a:prstGeom>
          <a:noFill/>
        </p:spPr>
        <p:txBody>
          <a:bodyPr wrap="square">
            <a:spAutoFit/>
          </a:bodyPr>
          <a:lstStyle/>
          <a:p>
            <a:r>
              <a:rPr lang="en-US" sz="2400" b="1" u="sng" dirty="0">
                <a:solidFill>
                  <a:schemeClr val="bg1"/>
                </a:solidFill>
              </a:rPr>
              <a:t>Contract Status </a:t>
            </a:r>
            <a:endParaRPr lang="en-US" sz="2400" dirty="0">
              <a:solidFill>
                <a:schemeClr val="bg1"/>
              </a:solidFill>
            </a:endParaRPr>
          </a:p>
        </p:txBody>
      </p:sp>
      <p:graphicFrame>
        <p:nvGraphicFramePr>
          <p:cNvPr id="3" name="Chart 2">
            <a:extLst>
              <a:ext uri="{FF2B5EF4-FFF2-40B4-BE49-F238E27FC236}">
                <a16:creationId xmlns:a16="http://schemas.microsoft.com/office/drawing/2014/main" id="{02328259-6D99-81B2-EEFA-EE8C4993D8BF}"/>
              </a:ext>
            </a:extLst>
          </p:cNvPr>
          <p:cNvGraphicFramePr>
            <a:graphicFrameLocks/>
          </p:cNvGraphicFramePr>
          <p:nvPr>
            <p:extLst>
              <p:ext uri="{D42A27DB-BD31-4B8C-83A1-F6EECF244321}">
                <p14:modId xmlns:p14="http://schemas.microsoft.com/office/powerpoint/2010/main" val="1363257696"/>
              </p:ext>
            </p:extLst>
          </p:nvPr>
        </p:nvGraphicFramePr>
        <p:xfrm>
          <a:off x="0" y="0"/>
          <a:ext cx="6400800" cy="62031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FDEEA959-0E17-4DBB-B6EE-BE6B62CAE173}"/>
              </a:ext>
            </a:extLst>
          </p:cNvPr>
          <p:cNvGraphicFramePr>
            <a:graphicFrameLocks/>
          </p:cNvGraphicFramePr>
          <p:nvPr>
            <p:extLst>
              <p:ext uri="{D42A27DB-BD31-4B8C-83A1-F6EECF244321}">
                <p14:modId xmlns:p14="http://schemas.microsoft.com/office/powerpoint/2010/main" val="2367040214"/>
              </p:ext>
            </p:extLst>
          </p:nvPr>
        </p:nvGraphicFramePr>
        <p:xfrm>
          <a:off x="6804891" y="1106839"/>
          <a:ext cx="17025460" cy="1187891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89473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D3C7B17-5228-4C8D-90BF-9C29F6F5E782}"/>
              </a:ext>
            </a:extLst>
          </p:cNvPr>
          <p:cNvSpPr>
            <a:spLocks noGrp="1"/>
          </p:cNvSpPr>
          <p:nvPr>
            <p:ph type="sldNum" sz="quarter" idx="11"/>
          </p:nvPr>
        </p:nvSpPr>
        <p:spPr/>
        <p:txBody>
          <a:bodyPr/>
          <a:lstStyle/>
          <a:p>
            <a:fld id="{762E77F0-FB5B-4E8E-9BC9-34F14560A017}" type="slidenum">
              <a:rPr lang="en-US">
                <a:solidFill>
                  <a:prstClr val="black"/>
                </a:solidFill>
                <a:latin typeface="Arial"/>
              </a:rPr>
              <a:pPr/>
              <a:t>5</a:t>
            </a:fld>
            <a:endParaRPr lang="en-US">
              <a:solidFill>
                <a:prstClr val="black"/>
              </a:solidFill>
              <a:latin typeface="Arial"/>
            </a:endParaRPr>
          </a:p>
        </p:txBody>
      </p:sp>
      <p:sp>
        <p:nvSpPr>
          <p:cNvPr id="5" name="Title 4">
            <a:extLst>
              <a:ext uri="{FF2B5EF4-FFF2-40B4-BE49-F238E27FC236}">
                <a16:creationId xmlns:a16="http://schemas.microsoft.com/office/drawing/2014/main" id="{4F0C1B8A-A9CE-42EF-887F-8C3CFDFBBCB7}"/>
              </a:ext>
            </a:extLst>
          </p:cNvPr>
          <p:cNvSpPr>
            <a:spLocks noGrp="1"/>
          </p:cNvSpPr>
          <p:nvPr>
            <p:ph type="title"/>
          </p:nvPr>
        </p:nvSpPr>
        <p:spPr>
          <a:xfrm>
            <a:off x="8363044" y="0"/>
            <a:ext cx="5176494" cy="545432"/>
          </a:xfrm>
        </p:spPr>
        <p:txBody>
          <a:bodyPr/>
          <a:lstStyle/>
          <a:p>
            <a:r>
              <a:rPr lang="en-US" sz="3200" b="1" u="sng" dirty="0"/>
              <a:t>Current Physical Devices</a:t>
            </a:r>
          </a:p>
        </p:txBody>
      </p:sp>
      <p:graphicFrame>
        <p:nvGraphicFramePr>
          <p:cNvPr id="11" name="Table 10">
            <a:extLst>
              <a:ext uri="{FF2B5EF4-FFF2-40B4-BE49-F238E27FC236}">
                <a16:creationId xmlns:a16="http://schemas.microsoft.com/office/drawing/2014/main" id="{96CB13BC-7808-4946-4119-900BB4A05328}"/>
              </a:ext>
            </a:extLst>
          </p:cNvPr>
          <p:cNvGraphicFramePr>
            <a:graphicFrameLocks noGrp="1"/>
          </p:cNvGraphicFramePr>
          <p:nvPr>
            <p:extLst>
              <p:ext uri="{D42A27DB-BD31-4B8C-83A1-F6EECF244321}">
                <p14:modId xmlns:p14="http://schemas.microsoft.com/office/powerpoint/2010/main" val="3056846227"/>
              </p:ext>
            </p:extLst>
          </p:nvPr>
        </p:nvGraphicFramePr>
        <p:xfrm>
          <a:off x="485858" y="832351"/>
          <a:ext cx="23561258" cy="9354384"/>
        </p:xfrm>
        <a:graphic>
          <a:graphicData uri="http://schemas.openxmlformats.org/drawingml/2006/table">
            <a:tbl>
              <a:tblPr/>
              <a:tblGrid>
                <a:gridCol w="4512741">
                  <a:extLst>
                    <a:ext uri="{9D8B030D-6E8A-4147-A177-3AD203B41FA5}">
                      <a16:colId xmlns:a16="http://schemas.microsoft.com/office/drawing/2014/main" val="2903872837"/>
                    </a:ext>
                  </a:extLst>
                </a:gridCol>
                <a:gridCol w="3942711">
                  <a:extLst>
                    <a:ext uri="{9D8B030D-6E8A-4147-A177-3AD203B41FA5}">
                      <a16:colId xmlns:a16="http://schemas.microsoft.com/office/drawing/2014/main" val="3261072752"/>
                    </a:ext>
                  </a:extLst>
                </a:gridCol>
                <a:gridCol w="4940264">
                  <a:extLst>
                    <a:ext uri="{9D8B030D-6E8A-4147-A177-3AD203B41FA5}">
                      <a16:colId xmlns:a16="http://schemas.microsoft.com/office/drawing/2014/main" val="4081209869"/>
                    </a:ext>
                  </a:extLst>
                </a:gridCol>
                <a:gridCol w="4987766">
                  <a:extLst>
                    <a:ext uri="{9D8B030D-6E8A-4147-A177-3AD203B41FA5}">
                      <a16:colId xmlns:a16="http://schemas.microsoft.com/office/drawing/2014/main" val="215855567"/>
                    </a:ext>
                  </a:extLst>
                </a:gridCol>
                <a:gridCol w="5177776">
                  <a:extLst>
                    <a:ext uri="{9D8B030D-6E8A-4147-A177-3AD203B41FA5}">
                      <a16:colId xmlns:a16="http://schemas.microsoft.com/office/drawing/2014/main" val="3660711892"/>
                    </a:ext>
                  </a:extLst>
                </a:gridCol>
              </a:tblGrid>
              <a:tr h="1102608">
                <a:tc>
                  <a:txBody>
                    <a:bodyPr/>
                    <a:lstStyle/>
                    <a:p>
                      <a:pPr algn="ctr" fontAlgn="b"/>
                      <a:r>
                        <a:rPr lang="en-US" sz="2000" b="1" i="0" u="none" strike="noStrike" dirty="0">
                          <a:solidFill>
                            <a:srgbClr val="000000"/>
                          </a:solidFill>
                          <a:effectLst/>
                          <a:latin typeface="Calibri" panose="020F0502020204030204" pitchFamily="34" charset="0"/>
                        </a:rPr>
                        <a:t>Device Number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US" sz="2000" b="1" i="0" u="none" strike="noStrike" dirty="0">
                          <a:solidFill>
                            <a:srgbClr val="000000"/>
                          </a:solidFill>
                          <a:effectLst/>
                          <a:latin typeface="Calibri" panose="020F0502020204030204" pitchFamily="34" charset="0"/>
                        </a:rPr>
                        <a:t>Device Type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US" sz="2000" b="1" i="0" u="none" strike="noStrike" dirty="0">
                          <a:solidFill>
                            <a:srgbClr val="000000"/>
                          </a:solidFill>
                          <a:effectLst/>
                          <a:latin typeface="Calibri" panose="020F0502020204030204" pitchFamily="34" charset="0"/>
                        </a:rPr>
                        <a:t>Device EOS/EOL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000" b="1" i="0" u="none" strike="noStrike" dirty="0">
                          <a:solidFill>
                            <a:srgbClr val="000000"/>
                          </a:solidFill>
                          <a:effectLst/>
                          <a:latin typeface="Calibri" panose="020F0502020204030204" pitchFamily="34" charset="0"/>
                        </a:rPr>
                        <a:t>OS EOL/EOS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000" b="1" i="0" u="none" strike="noStrike" dirty="0">
                          <a:solidFill>
                            <a:srgbClr val="000000"/>
                          </a:solidFill>
                          <a:effectLst/>
                          <a:latin typeface="Calibri" panose="020F0502020204030204" pitchFamily="34" charset="0"/>
                        </a:rPr>
                        <a:t>Contract End Date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25473496"/>
                  </a:ext>
                </a:extLst>
              </a:tr>
              <a:tr h="1031472">
                <a:tc>
                  <a:txBody>
                    <a:bodyPr/>
                    <a:lstStyle/>
                    <a:p>
                      <a:pPr algn="ctr" fontAlgn="b"/>
                      <a:r>
                        <a:rPr lang="en-US" sz="2000" b="0" i="0" u="none" strike="noStrike" dirty="0">
                          <a:solidFill>
                            <a:srgbClr val="000000"/>
                          </a:solidFill>
                          <a:effectLst/>
                          <a:latin typeface="Calibri" panose="020F0502020204030204" pitchFamily="34" charset="0"/>
                        </a:rPr>
                        <a:t>1309554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Server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June, 2027/June,2028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April,2025/ April,2027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March 31, 2026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7578938"/>
                  </a:ext>
                </a:extLst>
              </a:tr>
              <a:tr h="1031472">
                <a:tc>
                  <a:txBody>
                    <a:bodyPr/>
                    <a:lstStyle/>
                    <a:p>
                      <a:pPr algn="ctr" fontAlgn="b"/>
                      <a:r>
                        <a:rPr lang="en-US" sz="2000" b="0" i="0" u="none" strike="noStrike" dirty="0">
                          <a:solidFill>
                            <a:srgbClr val="000000"/>
                          </a:solidFill>
                          <a:effectLst/>
                          <a:latin typeface="Calibri" panose="020F0502020204030204" pitchFamily="34" charset="0"/>
                        </a:rPr>
                        <a:t>1309553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Server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June,2027/June,2028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April,2025/ April,2027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March 31, 2026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4019693"/>
                  </a:ext>
                </a:extLst>
              </a:tr>
              <a:tr h="1031472">
                <a:tc>
                  <a:txBody>
                    <a:bodyPr/>
                    <a:lstStyle/>
                    <a:p>
                      <a:pPr algn="ctr" fontAlgn="b"/>
                      <a:r>
                        <a:rPr lang="en-US" sz="2000" b="0" i="0" u="none" strike="noStrike">
                          <a:solidFill>
                            <a:srgbClr val="000000"/>
                          </a:solidFill>
                          <a:effectLst/>
                          <a:latin typeface="Calibri" panose="020F0502020204030204" pitchFamily="34" charset="0"/>
                        </a:rPr>
                        <a:t>1309552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Server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June,2027/June,2028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April,2025/ April,2027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March 31, 2026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1803120"/>
                  </a:ext>
                </a:extLst>
              </a:tr>
              <a:tr h="1031472">
                <a:tc>
                  <a:txBody>
                    <a:bodyPr/>
                    <a:lstStyle/>
                    <a:p>
                      <a:pPr algn="ctr" fontAlgn="b"/>
                      <a:r>
                        <a:rPr lang="en-US" sz="2000" b="0" i="0" u="none" strike="noStrike">
                          <a:solidFill>
                            <a:srgbClr val="000000"/>
                          </a:solidFill>
                          <a:effectLst/>
                          <a:latin typeface="Calibri" panose="020F0502020204030204" pitchFamily="34" charset="0"/>
                        </a:rPr>
                        <a:t>1309550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Server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June,2027/June,2028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April,2025/ April,2027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March 31, 2026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40230023"/>
                  </a:ext>
                </a:extLst>
              </a:tr>
              <a:tr h="1031472">
                <a:tc>
                  <a:txBody>
                    <a:bodyPr/>
                    <a:lstStyle/>
                    <a:p>
                      <a:pPr algn="ctr" fontAlgn="b"/>
                      <a:r>
                        <a:rPr lang="en-US" sz="2000" b="0" i="0" u="none" strike="noStrike">
                          <a:solidFill>
                            <a:srgbClr val="000000"/>
                          </a:solidFill>
                          <a:effectLst/>
                          <a:latin typeface="Calibri" panose="020F0502020204030204" pitchFamily="34" charset="0"/>
                        </a:rPr>
                        <a:t>1056368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Storage Device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NA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NA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March 31, 2026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1994144"/>
                  </a:ext>
                </a:extLst>
              </a:tr>
              <a:tr h="1031472">
                <a:tc>
                  <a:txBody>
                    <a:bodyPr/>
                    <a:lstStyle/>
                    <a:p>
                      <a:pPr algn="ctr" fontAlgn="b"/>
                      <a:r>
                        <a:rPr lang="en-US" sz="2000" b="0" i="0" u="none" strike="noStrike">
                          <a:solidFill>
                            <a:srgbClr val="000000"/>
                          </a:solidFill>
                          <a:effectLst/>
                          <a:latin typeface="Calibri" panose="020F0502020204030204" pitchFamily="34" charset="0"/>
                        </a:rPr>
                        <a:t>1041509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Storage Device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NA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NA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March 31, 2026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4358387"/>
                  </a:ext>
                </a:extLst>
              </a:tr>
              <a:tr h="1031472">
                <a:tc>
                  <a:txBody>
                    <a:bodyPr/>
                    <a:lstStyle/>
                    <a:p>
                      <a:pPr algn="ctr" fontAlgn="b"/>
                      <a:r>
                        <a:rPr lang="en-US" sz="2000" b="0" i="0" u="none" strike="noStrike">
                          <a:solidFill>
                            <a:srgbClr val="000000"/>
                          </a:solidFill>
                          <a:effectLst/>
                          <a:latin typeface="Calibri" panose="020F0502020204030204" pitchFamily="34" charset="0"/>
                        </a:rPr>
                        <a:t>1041488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Firewall Platform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08/31/2026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NA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March 31, 2026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8874383"/>
                  </a:ext>
                </a:extLst>
              </a:tr>
              <a:tr h="1031472">
                <a:tc>
                  <a:txBody>
                    <a:bodyPr/>
                    <a:lstStyle/>
                    <a:p>
                      <a:pPr algn="ctr" fontAlgn="b"/>
                      <a:r>
                        <a:rPr lang="en-US" sz="2000" b="0" i="0" u="none" strike="noStrike">
                          <a:solidFill>
                            <a:srgbClr val="000000"/>
                          </a:solidFill>
                          <a:effectLst/>
                          <a:latin typeface="Calibri" panose="020F0502020204030204" pitchFamily="34" charset="0"/>
                        </a:rPr>
                        <a:t>1041487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Firewall Platform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08/31/2026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NA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March 31, 2026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5090353"/>
                  </a:ext>
                </a:extLst>
              </a:tr>
            </a:tbl>
          </a:graphicData>
        </a:graphic>
      </p:graphicFrame>
    </p:spTree>
    <p:extLst>
      <p:ext uri="{BB962C8B-B14F-4D97-AF65-F5344CB8AC3E}">
        <p14:creationId xmlns:p14="http://schemas.microsoft.com/office/powerpoint/2010/main" val="2176891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474892-FFC3-A896-A3F8-B5B24FAABF85}"/>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9528562E-66C0-2B2F-EA4F-30958EE75607}"/>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F6734A98-7289-27FC-790D-C36823FC3BC2}"/>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83EC322A-6555-2FA0-4378-0FC91B4AFB9D}"/>
              </a:ext>
            </a:extLst>
          </p:cNvPr>
          <p:cNvSpPr>
            <a:spLocks noGrp="1"/>
          </p:cNvSpPr>
          <p:nvPr>
            <p:ph type="body" sz="quarter" idx="16"/>
          </p:nvPr>
        </p:nvSpPr>
        <p:spPr/>
        <p:txBody>
          <a:bodyPr/>
          <a:lstStyle/>
          <a:p>
            <a:endParaRPr lang="en-US"/>
          </a:p>
        </p:txBody>
      </p:sp>
      <p:sp>
        <p:nvSpPr>
          <p:cNvPr id="6" name="Text Placeholder 5">
            <a:extLst>
              <a:ext uri="{FF2B5EF4-FFF2-40B4-BE49-F238E27FC236}">
                <a16:creationId xmlns:a16="http://schemas.microsoft.com/office/drawing/2014/main" id="{F5FB2FAB-374E-89FF-2222-AEF40F89BE2B}"/>
              </a:ext>
            </a:extLst>
          </p:cNvPr>
          <p:cNvSpPr>
            <a:spLocks noGrp="1"/>
          </p:cNvSpPr>
          <p:nvPr>
            <p:ph type="body" sz="quarter" idx="17"/>
          </p:nvPr>
        </p:nvSpPr>
        <p:spPr/>
        <p:txBody>
          <a:bodyPr/>
          <a:lstStyle/>
          <a:p>
            <a:endParaRPr lang="en-US"/>
          </a:p>
        </p:txBody>
      </p:sp>
      <p:sp>
        <p:nvSpPr>
          <p:cNvPr id="7" name="Text Placeholder 6">
            <a:extLst>
              <a:ext uri="{FF2B5EF4-FFF2-40B4-BE49-F238E27FC236}">
                <a16:creationId xmlns:a16="http://schemas.microsoft.com/office/drawing/2014/main" id="{8AFBDD9C-720C-CB69-9A0E-D5057663D5FC}"/>
              </a:ext>
            </a:extLst>
          </p:cNvPr>
          <p:cNvSpPr>
            <a:spLocks noGrp="1"/>
          </p:cNvSpPr>
          <p:nvPr>
            <p:ph type="body" sz="quarter" idx="18"/>
          </p:nvPr>
        </p:nvSpPr>
        <p:spPr/>
        <p:txBody>
          <a:bodyPr/>
          <a:lstStyle/>
          <a:p>
            <a:endParaRPr lang="en-US"/>
          </a:p>
        </p:txBody>
      </p:sp>
      <p:sp>
        <p:nvSpPr>
          <p:cNvPr id="8" name="Text Placeholder 7">
            <a:extLst>
              <a:ext uri="{FF2B5EF4-FFF2-40B4-BE49-F238E27FC236}">
                <a16:creationId xmlns:a16="http://schemas.microsoft.com/office/drawing/2014/main" id="{E98EF01A-7E12-A2AE-ADF9-7B6837A461C1}"/>
              </a:ext>
            </a:extLst>
          </p:cNvPr>
          <p:cNvSpPr>
            <a:spLocks noGrp="1"/>
          </p:cNvSpPr>
          <p:nvPr>
            <p:ph type="body" sz="quarter" idx="19"/>
          </p:nvPr>
        </p:nvSpPr>
        <p:spPr/>
        <p:txBody>
          <a:bodyPr/>
          <a:lstStyle/>
          <a:p>
            <a:endParaRPr lang="en-US"/>
          </a:p>
        </p:txBody>
      </p:sp>
      <p:sp>
        <p:nvSpPr>
          <p:cNvPr id="9" name="Text Placeholder 8">
            <a:extLst>
              <a:ext uri="{FF2B5EF4-FFF2-40B4-BE49-F238E27FC236}">
                <a16:creationId xmlns:a16="http://schemas.microsoft.com/office/drawing/2014/main" id="{284AFE3C-2A89-1C3B-031F-2D52B9E2B61E}"/>
              </a:ext>
            </a:extLst>
          </p:cNvPr>
          <p:cNvSpPr>
            <a:spLocks noGrp="1"/>
          </p:cNvSpPr>
          <p:nvPr>
            <p:ph type="body" sz="quarter" idx="20"/>
          </p:nvPr>
        </p:nvSpPr>
        <p:spPr/>
        <p:txBody>
          <a:bodyPr/>
          <a:lstStyle/>
          <a:p>
            <a:endParaRPr lang="en-US"/>
          </a:p>
        </p:txBody>
      </p:sp>
      <p:sp>
        <p:nvSpPr>
          <p:cNvPr id="10" name="Text Placeholder 9">
            <a:extLst>
              <a:ext uri="{FF2B5EF4-FFF2-40B4-BE49-F238E27FC236}">
                <a16:creationId xmlns:a16="http://schemas.microsoft.com/office/drawing/2014/main" id="{64A26A67-0554-6705-CBA2-5599E3963D8D}"/>
              </a:ext>
            </a:extLst>
          </p:cNvPr>
          <p:cNvSpPr>
            <a:spLocks noGrp="1"/>
          </p:cNvSpPr>
          <p:nvPr>
            <p:ph type="body" sz="quarter" idx="21"/>
          </p:nvPr>
        </p:nvSpPr>
        <p:spPr/>
        <p:txBody>
          <a:bodyPr/>
          <a:lstStyle/>
          <a:p>
            <a:endParaRPr lang="en-US"/>
          </a:p>
        </p:txBody>
      </p:sp>
      <p:sp>
        <p:nvSpPr>
          <p:cNvPr id="11" name="Text Placeholder 10">
            <a:extLst>
              <a:ext uri="{FF2B5EF4-FFF2-40B4-BE49-F238E27FC236}">
                <a16:creationId xmlns:a16="http://schemas.microsoft.com/office/drawing/2014/main" id="{50E41B5B-2839-BFCD-A92F-3D8AB3980429}"/>
              </a:ext>
            </a:extLst>
          </p:cNvPr>
          <p:cNvSpPr>
            <a:spLocks noGrp="1"/>
          </p:cNvSpPr>
          <p:nvPr>
            <p:ph type="body" sz="quarter" idx="22"/>
          </p:nvPr>
        </p:nvSpPr>
        <p:spPr/>
        <p:txBody>
          <a:bodyPr/>
          <a:lstStyle/>
          <a:p>
            <a:endParaRPr lang="en-US"/>
          </a:p>
        </p:txBody>
      </p:sp>
      <p:sp>
        <p:nvSpPr>
          <p:cNvPr id="12" name="Text Placeholder 11">
            <a:extLst>
              <a:ext uri="{FF2B5EF4-FFF2-40B4-BE49-F238E27FC236}">
                <a16:creationId xmlns:a16="http://schemas.microsoft.com/office/drawing/2014/main" id="{48EC3745-66CB-11F7-BF04-0B29FBCE9F4B}"/>
              </a:ext>
            </a:extLst>
          </p:cNvPr>
          <p:cNvSpPr>
            <a:spLocks noGrp="1"/>
          </p:cNvSpPr>
          <p:nvPr>
            <p:ph type="body" sz="quarter" idx="23"/>
          </p:nvPr>
        </p:nvSpPr>
        <p:spPr/>
        <p:txBody>
          <a:bodyPr/>
          <a:lstStyle/>
          <a:p>
            <a:endParaRPr lang="en-US"/>
          </a:p>
        </p:txBody>
      </p:sp>
      <p:sp>
        <p:nvSpPr>
          <p:cNvPr id="13" name="Text Placeholder 12">
            <a:extLst>
              <a:ext uri="{FF2B5EF4-FFF2-40B4-BE49-F238E27FC236}">
                <a16:creationId xmlns:a16="http://schemas.microsoft.com/office/drawing/2014/main" id="{D3006E31-2352-41F9-C4A1-54F613E3D28E}"/>
              </a:ext>
            </a:extLst>
          </p:cNvPr>
          <p:cNvSpPr>
            <a:spLocks noGrp="1"/>
          </p:cNvSpPr>
          <p:nvPr>
            <p:ph type="body" sz="quarter" idx="24"/>
          </p:nvPr>
        </p:nvSpPr>
        <p:spPr/>
        <p:txBody>
          <a:bodyPr/>
          <a:lstStyle/>
          <a:p>
            <a:endParaRPr lang="en-US"/>
          </a:p>
        </p:txBody>
      </p:sp>
      <p:sp>
        <p:nvSpPr>
          <p:cNvPr id="14" name="Text Placeholder 13">
            <a:extLst>
              <a:ext uri="{FF2B5EF4-FFF2-40B4-BE49-F238E27FC236}">
                <a16:creationId xmlns:a16="http://schemas.microsoft.com/office/drawing/2014/main" id="{67068A31-4A21-A1F6-47F4-F263D5F3E001}"/>
              </a:ext>
            </a:extLst>
          </p:cNvPr>
          <p:cNvSpPr>
            <a:spLocks noGrp="1"/>
          </p:cNvSpPr>
          <p:nvPr>
            <p:ph type="body" sz="quarter" idx="25"/>
          </p:nvPr>
        </p:nvSpPr>
        <p:spPr/>
        <p:txBody>
          <a:bodyPr/>
          <a:lstStyle/>
          <a:p>
            <a:endParaRPr lang="en-US"/>
          </a:p>
        </p:txBody>
      </p:sp>
      <p:sp>
        <p:nvSpPr>
          <p:cNvPr id="15" name="Text Placeholder 14">
            <a:extLst>
              <a:ext uri="{FF2B5EF4-FFF2-40B4-BE49-F238E27FC236}">
                <a16:creationId xmlns:a16="http://schemas.microsoft.com/office/drawing/2014/main" id="{38B19796-37BF-6029-1D03-D72104E8793E}"/>
              </a:ext>
            </a:extLst>
          </p:cNvPr>
          <p:cNvSpPr>
            <a:spLocks noGrp="1"/>
          </p:cNvSpPr>
          <p:nvPr>
            <p:ph type="body" sz="quarter" idx="26"/>
          </p:nvPr>
        </p:nvSpPr>
        <p:spPr/>
        <p:txBody>
          <a:bodyPr/>
          <a:lstStyle/>
          <a:p>
            <a:endParaRPr lang="en-US"/>
          </a:p>
        </p:txBody>
      </p:sp>
      <p:sp>
        <p:nvSpPr>
          <p:cNvPr id="16" name="Text Placeholder 15">
            <a:extLst>
              <a:ext uri="{FF2B5EF4-FFF2-40B4-BE49-F238E27FC236}">
                <a16:creationId xmlns:a16="http://schemas.microsoft.com/office/drawing/2014/main" id="{B45A9D8B-7A18-BCF4-DB1D-E88942B0AE4B}"/>
              </a:ext>
            </a:extLst>
          </p:cNvPr>
          <p:cNvSpPr>
            <a:spLocks noGrp="1"/>
          </p:cNvSpPr>
          <p:nvPr>
            <p:ph type="body" sz="quarter" idx="27"/>
          </p:nvPr>
        </p:nvSpPr>
        <p:spPr/>
        <p:txBody>
          <a:bodyPr/>
          <a:lstStyle/>
          <a:p>
            <a:endParaRPr lang="en-US"/>
          </a:p>
        </p:txBody>
      </p:sp>
      <p:sp>
        <p:nvSpPr>
          <p:cNvPr id="17" name="Text Placeholder 16">
            <a:extLst>
              <a:ext uri="{FF2B5EF4-FFF2-40B4-BE49-F238E27FC236}">
                <a16:creationId xmlns:a16="http://schemas.microsoft.com/office/drawing/2014/main" id="{6A652751-3838-46C3-1028-8E8494B4743A}"/>
              </a:ext>
            </a:extLst>
          </p:cNvPr>
          <p:cNvSpPr>
            <a:spLocks noGrp="1"/>
          </p:cNvSpPr>
          <p:nvPr>
            <p:ph type="body" sz="quarter" idx="28"/>
          </p:nvPr>
        </p:nvSpPr>
        <p:spPr/>
        <p:txBody>
          <a:bodyPr/>
          <a:lstStyle/>
          <a:p>
            <a:endParaRPr lang="en-US"/>
          </a:p>
        </p:txBody>
      </p:sp>
      <p:sp>
        <p:nvSpPr>
          <p:cNvPr id="18" name="Text Placeholder 17">
            <a:extLst>
              <a:ext uri="{FF2B5EF4-FFF2-40B4-BE49-F238E27FC236}">
                <a16:creationId xmlns:a16="http://schemas.microsoft.com/office/drawing/2014/main" id="{890A77E5-2371-3D18-4029-765A2357BBE6}"/>
              </a:ext>
            </a:extLst>
          </p:cNvPr>
          <p:cNvSpPr>
            <a:spLocks noGrp="1"/>
          </p:cNvSpPr>
          <p:nvPr>
            <p:ph type="body" sz="quarter" idx="29"/>
          </p:nvPr>
        </p:nvSpPr>
        <p:spPr/>
        <p:txBody>
          <a:bodyPr/>
          <a:lstStyle/>
          <a:p>
            <a:endParaRPr lang="en-US"/>
          </a:p>
        </p:txBody>
      </p:sp>
      <p:sp>
        <p:nvSpPr>
          <p:cNvPr id="19" name="Text Placeholder 18">
            <a:extLst>
              <a:ext uri="{FF2B5EF4-FFF2-40B4-BE49-F238E27FC236}">
                <a16:creationId xmlns:a16="http://schemas.microsoft.com/office/drawing/2014/main" id="{CDA25C78-0CD7-CB8E-43B3-8D1764EB35C7}"/>
              </a:ext>
            </a:extLst>
          </p:cNvPr>
          <p:cNvSpPr>
            <a:spLocks noGrp="1"/>
          </p:cNvSpPr>
          <p:nvPr>
            <p:ph type="body" sz="quarter" idx="30"/>
          </p:nvPr>
        </p:nvSpPr>
        <p:spPr/>
        <p:txBody>
          <a:bodyPr/>
          <a:lstStyle/>
          <a:p>
            <a:endParaRPr lang="en-US"/>
          </a:p>
        </p:txBody>
      </p:sp>
      <p:sp>
        <p:nvSpPr>
          <p:cNvPr id="20" name="Title 19">
            <a:extLst>
              <a:ext uri="{FF2B5EF4-FFF2-40B4-BE49-F238E27FC236}">
                <a16:creationId xmlns:a16="http://schemas.microsoft.com/office/drawing/2014/main" id="{81F7EF8B-2F0B-0A4B-504C-4EBA2BEF5983}"/>
              </a:ext>
            </a:extLst>
          </p:cNvPr>
          <p:cNvSpPr>
            <a:spLocks noGrp="1"/>
          </p:cNvSpPr>
          <p:nvPr>
            <p:ph type="title"/>
          </p:nvPr>
        </p:nvSpPr>
        <p:spPr/>
        <p:txBody>
          <a:bodyPr/>
          <a:lstStyle/>
          <a:p>
            <a:endParaRPr lang="en-US"/>
          </a:p>
        </p:txBody>
      </p:sp>
      <p:sp>
        <p:nvSpPr>
          <p:cNvPr id="21" name="Text Placeholder 20">
            <a:extLst>
              <a:ext uri="{FF2B5EF4-FFF2-40B4-BE49-F238E27FC236}">
                <a16:creationId xmlns:a16="http://schemas.microsoft.com/office/drawing/2014/main" id="{A6627322-5316-6872-1E74-7AA284201DB0}"/>
              </a:ext>
            </a:extLst>
          </p:cNvPr>
          <p:cNvSpPr>
            <a:spLocks noGrp="1"/>
          </p:cNvSpPr>
          <p:nvPr>
            <p:ph type="body" sz="quarter" idx="31"/>
          </p:nvPr>
        </p:nvSpPr>
        <p:spPr/>
        <p:txBody>
          <a:bodyPr/>
          <a:lstStyle/>
          <a:p>
            <a:endParaRPr lang="en-US"/>
          </a:p>
        </p:txBody>
      </p:sp>
      <p:sp>
        <p:nvSpPr>
          <p:cNvPr id="22" name="Text Placeholder 21">
            <a:extLst>
              <a:ext uri="{FF2B5EF4-FFF2-40B4-BE49-F238E27FC236}">
                <a16:creationId xmlns:a16="http://schemas.microsoft.com/office/drawing/2014/main" id="{519D875D-F26D-4641-BF46-0568E06C2442}"/>
              </a:ext>
            </a:extLst>
          </p:cNvPr>
          <p:cNvSpPr>
            <a:spLocks noGrp="1"/>
          </p:cNvSpPr>
          <p:nvPr>
            <p:ph type="body" sz="quarter" idx="32"/>
          </p:nvPr>
        </p:nvSpPr>
        <p:spPr/>
        <p:txBody>
          <a:bodyPr/>
          <a:lstStyle/>
          <a:p>
            <a:endParaRPr lang="en-US"/>
          </a:p>
        </p:txBody>
      </p:sp>
      <p:sp>
        <p:nvSpPr>
          <p:cNvPr id="23" name="Text Placeholder 22">
            <a:extLst>
              <a:ext uri="{FF2B5EF4-FFF2-40B4-BE49-F238E27FC236}">
                <a16:creationId xmlns:a16="http://schemas.microsoft.com/office/drawing/2014/main" id="{79EBE401-0BC8-F8D9-9231-CA7506D69C17}"/>
              </a:ext>
            </a:extLst>
          </p:cNvPr>
          <p:cNvSpPr>
            <a:spLocks noGrp="1"/>
          </p:cNvSpPr>
          <p:nvPr>
            <p:ph type="body" sz="quarter" idx="33"/>
          </p:nvPr>
        </p:nvSpPr>
        <p:spPr/>
        <p:txBody>
          <a:bodyPr/>
          <a:lstStyle/>
          <a:p>
            <a:endParaRPr lang="en-US"/>
          </a:p>
        </p:txBody>
      </p:sp>
      <p:sp>
        <p:nvSpPr>
          <p:cNvPr id="24" name="Text Placeholder 23">
            <a:extLst>
              <a:ext uri="{FF2B5EF4-FFF2-40B4-BE49-F238E27FC236}">
                <a16:creationId xmlns:a16="http://schemas.microsoft.com/office/drawing/2014/main" id="{4825A2E6-32F8-9D82-B00C-188F7A158F01}"/>
              </a:ext>
            </a:extLst>
          </p:cNvPr>
          <p:cNvSpPr>
            <a:spLocks noGrp="1"/>
          </p:cNvSpPr>
          <p:nvPr>
            <p:ph type="body" sz="quarter" idx="34"/>
          </p:nvPr>
        </p:nvSpPr>
        <p:spPr/>
        <p:txBody>
          <a:bodyPr/>
          <a:lstStyle/>
          <a:p>
            <a:endParaRPr lang="en-US"/>
          </a:p>
        </p:txBody>
      </p:sp>
      <p:sp>
        <p:nvSpPr>
          <p:cNvPr id="25" name="Text Placeholder 24">
            <a:extLst>
              <a:ext uri="{FF2B5EF4-FFF2-40B4-BE49-F238E27FC236}">
                <a16:creationId xmlns:a16="http://schemas.microsoft.com/office/drawing/2014/main" id="{4991CC28-3A31-28A9-42C0-263F51973958}"/>
              </a:ext>
            </a:extLst>
          </p:cNvPr>
          <p:cNvSpPr>
            <a:spLocks noGrp="1"/>
          </p:cNvSpPr>
          <p:nvPr>
            <p:ph type="body" sz="quarter" idx="35"/>
          </p:nvPr>
        </p:nvSpPr>
        <p:spPr/>
        <p:txBody>
          <a:bodyPr/>
          <a:lstStyle/>
          <a:p>
            <a:endParaRPr lang="en-US"/>
          </a:p>
        </p:txBody>
      </p:sp>
      <p:sp>
        <p:nvSpPr>
          <p:cNvPr id="26" name="Text Placeholder 25">
            <a:extLst>
              <a:ext uri="{FF2B5EF4-FFF2-40B4-BE49-F238E27FC236}">
                <a16:creationId xmlns:a16="http://schemas.microsoft.com/office/drawing/2014/main" id="{CE8580D3-84F7-86BE-5753-FB6627DF4C9F}"/>
              </a:ext>
            </a:extLst>
          </p:cNvPr>
          <p:cNvSpPr>
            <a:spLocks noGrp="1"/>
          </p:cNvSpPr>
          <p:nvPr>
            <p:ph type="body" sz="quarter" idx="36"/>
          </p:nvPr>
        </p:nvSpPr>
        <p:spPr/>
        <p:txBody>
          <a:bodyPr/>
          <a:lstStyle/>
          <a:p>
            <a:endParaRPr lang="en-US"/>
          </a:p>
        </p:txBody>
      </p:sp>
      <p:pic>
        <p:nvPicPr>
          <p:cNvPr id="27" name="Picture Placeholder 5">
            <a:extLst>
              <a:ext uri="{FF2B5EF4-FFF2-40B4-BE49-F238E27FC236}">
                <a16:creationId xmlns:a16="http://schemas.microsoft.com/office/drawing/2014/main" id="{2DA21BFA-D852-D1DA-70C9-514F1A89CBB1}"/>
              </a:ext>
            </a:extLst>
          </p:cNvPr>
          <p:cNvPicPr>
            <a:picLocks noChangeAspect="1"/>
          </p:cNvPicPr>
          <p:nvPr/>
        </p:nvPicPr>
        <p:blipFill>
          <a:blip r:embed="rId2">
            <a:extLst>
              <a:ext uri="{28A0092B-C50C-407E-A947-70E740481C1C}">
                <a14:useLocalDpi xmlns:a14="http://schemas.microsoft.com/office/drawing/2010/main" val="0"/>
              </a:ext>
            </a:extLst>
          </a:blip>
          <a:srcRect t="7" b="7"/>
          <a:stretch>
            <a:fillRect/>
          </a:stretch>
        </p:blipFill>
        <p:spPr>
          <a:xfrm>
            <a:off x="0" y="0"/>
            <a:ext cx="24387048" cy="13716000"/>
          </a:xfrm>
          <a:prstGeom prst="rect">
            <a:avLst/>
          </a:prstGeom>
        </p:spPr>
      </p:pic>
      <p:sp>
        <p:nvSpPr>
          <p:cNvPr id="28" name="Title 2">
            <a:extLst>
              <a:ext uri="{FF2B5EF4-FFF2-40B4-BE49-F238E27FC236}">
                <a16:creationId xmlns:a16="http://schemas.microsoft.com/office/drawing/2014/main" id="{326000FD-7B53-2DF9-371D-C6A88FB44909}"/>
              </a:ext>
            </a:extLst>
          </p:cNvPr>
          <p:cNvSpPr txBox="1">
            <a:spLocks/>
          </p:cNvSpPr>
          <p:nvPr/>
        </p:nvSpPr>
        <p:spPr>
          <a:xfrm>
            <a:off x="18088864" y="8034113"/>
            <a:ext cx="5943600" cy="1938589"/>
          </a:xfrm>
          <a:prstGeom prst="rect">
            <a:avLst/>
          </a:prstGeom>
          <a:solidFill>
            <a:schemeClr val="accent2"/>
          </a:solidFill>
          <a:ln w="12700">
            <a:noFill/>
          </a:ln>
        </p:spPr>
        <p:txBody>
          <a:bodyPr vert="horz" lIns="0" tIns="0" rIns="0" bIns="0" rtlCol="0" anchor="ctr" anchorCtr="0">
            <a:noAutofit/>
          </a:bodyPr>
          <a:lstStyle>
            <a:lvl1pPr algn="l" defTabSz="1828800" rtl="0" eaLnBrk="1" fontAlgn="base" latinLnBrk="0" hangingPunct="1">
              <a:lnSpc>
                <a:spcPct val="112000"/>
              </a:lnSpc>
              <a:spcBef>
                <a:spcPct val="0"/>
              </a:spcBef>
              <a:buNone/>
              <a:defRPr sz="5250" kern="1200">
                <a:ln w="9525">
                  <a:noFill/>
                </a:ln>
                <a:solidFill>
                  <a:schemeClr val="bg1"/>
                </a:solidFill>
                <a:latin typeface="+mj-lt"/>
                <a:ea typeface="+mj-ea"/>
                <a:cs typeface="+mj-cs"/>
              </a:defRPr>
            </a:lvl1pPr>
          </a:lstStyle>
          <a:p>
            <a:pPr algn="ctr"/>
            <a:r>
              <a:rPr lang="en-US"/>
              <a:t>Pending Tickets</a:t>
            </a:r>
          </a:p>
        </p:txBody>
      </p:sp>
    </p:spTree>
    <p:extLst>
      <p:ext uri="{BB962C8B-B14F-4D97-AF65-F5344CB8AC3E}">
        <p14:creationId xmlns:p14="http://schemas.microsoft.com/office/powerpoint/2010/main" val="238193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D3C7B17-5228-4C8D-90BF-9C29F6F5E782}"/>
              </a:ext>
            </a:extLst>
          </p:cNvPr>
          <p:cNvSpPr>
            <a:spLocks noGrp="1"/>
          </p:cNvSpPr>
          <p:nvPr>
            <p:ph type="sldNum" sz="quarter" idx="11"/>
          </p:nvPr>
        </p:nvSpPr>
        <p:spPr/>
        <p:txBody>
          <a:bodyPr/>
          <a:lstStyle/>
          <a:p>
            <a:fld id="{762E77F0-FB5B-4E8E-9BC9-34F14560A017}" type="slidenum">
              <a:rPr lang="en-US">
                <a:solidFill>
                  <a:prstClr val="black"/>
                </a:solidFill>
                <a:latin typeface="Arial"/>
              </a:rPr>
              <a:pPr/>
              <a:t>7</a:t>
            </a:fld>
            <a:endParaRPr lang="en-US">
              <a:solidFill>
                <a:prstClr val="black"/>
              </a:solidFill>
              <a:latin typeface="Arial"/>
            </a:endParaRPr>
          </a:p>
        </p:txBody>
      </p:sp>
      <p:sp>
        <p:nvSpPr>
          <p:cNvPr id="5" name="Title 4">
            <a:extLst>
              <a:ext uri="{FF2B5EF4-FFF2-40B4-BE49-F238E27FC236}">
                <a16:creationId xmlns:a16="http://schemas.microsoft.com/office/drawing/2014/main" id="{4F0C1B8A-A9CE-42EF-887F-8C3CFDFBBCB7}"/>
              </a:ext>
            </a:extLst>
          </p:cNvPr>
          <p:cNvSpPr>
            <a:spLocks noGrp="1"/>
          </p:cNvSpPr>
          <p:nvPr>
            <p:ph type="title"/>
          </p:nvPr>
        </p:nvSpPr>
        <p:spPr>
          <a:xfrm>
            <a:off x="426212" y="257800"/>
            <a:ext cx="22991108" cy="1215424"/>
          </a:xfrm>
        </p:spPr>
        <p:txBody>
          <a:bodyPr/>
          <a:lstStyle/>
          <a:p>
            <a:r>
              <a:rPr lang="en-US"/>
              <a:t>Pending Tickets</a:t>
            </a:r>
          </a:p>
        </p:txBody>
      </p:sp>
      <p:graphicFrame>
        <p:nvGraphicFramePr>
          <p:cNvPr id="2" name="Table 1">
            <a:extLst>
              <a:ext uri="{FF2B5EF4-FFF2-40B4-BE49-F238E27FC236}">
                <a16:creationId xmlns:a16="http://schemas.microsoft.com/office/drawing/2014/main" id="{34A90FC3-160B-422B-2671-BF989AFF6E55}"/>
              </a:ext>
            </a:extLst>
          </p:cNvPr>
          <p:cNvGraphicFramePr>
            <a:graphicFrameLocks noGrp="1"/>
          </p:cNvGraphicFramePr>
          <p:nvPr>
            <p:extLst>
              <p:ext uri="{D42A27DB-BD31-4B8C-83A1-F6EECF244321}">
                <p14:modId xmlns:p14="http://schemas.microsoft.com/office/powerpoint/2010/main" val="2947478016"/>
              </p:ext>
            </p:extLst>
          </p:nvPr>
        </p:nvGraphicFramePr>
        <p:xfrm>
          <a:off x="727364" y="2019413"/>
          <a:ext cx="23234071" cy="5959225"/>
        </p:xfrm>
        <a:graphic>
          <a:graphicData uri="http://schemas.openxmlformats.org/drawingml/2006/table">
            <a:tbl>
              <a:tblPr/>
              <a:tblGrid>
                <a:gridCol w="4613379">
                  <a:extLst>
                    <a:ext uri="{9D8B030D-6E8A-4147-A177-3AD203B41FA5}">
                      <a16:colId xmlns:a16="http://schemas.microsoft.com/office/drawing/2014/main" val="1498621740"/>
                    </a:ext>
                  </a:extLst>
                </a:gridCol>
                <a:gridCol w="5074718">
                  <a:extLst>
                    <a:ext uri="{9D8B030D-6E8A-4147-A177-3AD203B41FA5}">
                      <a16:colId xmlns:a16="http://schemas.microsoft.com/office/drawing/2014/main" val="863961793"/>
                    </a:ext>
                  </a:extLst>
                </a:gridCol>
                <a:gridCol w="13545974">
                  <a:extLst>
                    <a:ext uri="{9D8B030D-6E8A-4147-A177-3AD203B41FA5}">
                      <a16:colId xmlns:a16="http://schemas.microsoft.com/office/drawing/2014/main" val="3745976285"/>
                    </a:ext>
                  </a:extLst>
                </a:gridCol>
              </a:tblGrid>
              <a:tr h="1330300">
                <a:tc>
                  <a:txBody>
                    <a:bodyPr/>
                    <a:lstStyle/>
                    <a:p>
                      <a:pPr algn="ctr" fontAlgn="ctr"/>
                      <a:r>
                        <a:rPr lang="en-US" sz="3200" b="1" i="0" u="none" strike="noStrike" dirty="0">
                          <a:solidFill>
                            <a:srgbClr val="FFFFFF"/>
                          </a:solidFill>
                          <a:effectLst/>
                          <a:latin typeface="Calibri"/>
                        </a:rPr>
                        <a:t>Ticket Number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sz="3200" b="1" i="0" u="none" strike="noStrike" dirty="0">
                          <a:solidFill>
                            <a:srgbClr val="FFFFFF"/>
                          </a:solidFill>
                          <a:effectLst/>
                          <a:latin typeface="Calibri"/>
                        </a:rPr>
                        <a:t>Status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sz="3200" b="1" i="0" u="none" strike="noStrike" dirty="0">
                          <a:solidFill>
                            <a:srgbClr val="FFFFFF"/>
                          </a:solidFill>
                          <a:effectLst/>
                          <a:latin typeface="Calibri"/>
                        </a:rPr>
                        <a:t>Subject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416877501"/>
                  </a:ext>
                </a:extLst>
              </a:tr>
              <a:tr h="1091053">
                <a:tc>
                  <a:txBody>
                    <a:bodyPr/>
                    <a:lstStyle/>
                    <a:p>
                      <a:pPr algn="l" fontAlgn="b"/>
                      <a:r>
                        <a:rPr lang="en-US" sz="2800" b="0" i="0" u="none" strike="noStrike">
                          <a:solidFill>
                            <a:srgbClr val="000000"/>
                          </a:solidFill>
                          <a:effectLst/>
                          <a:latin typeface="Aptos Narrow" panose="020B0004020202020204" pitchFamily="34" charset="0"/>
                        </a:rPr>
                        <a:t>240716-04866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effectLst/>
                          <a:latin typeface="Aptos Narrow" panose="020B0004020202020204" pitchFamily="34" charset="0"/>
                        </a:rPr>
                        <a:t>Pending Customer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effectLst/>
                          <a:latin typeface="Aptos Narrow" panose="020B0004020202020204" pitchFamily="34" charset="0"/>
                        </a:rPr>
                        <a:t>SITUATION 2640701:Capacity:Low Disk (Device Count: 1, Alert Count: 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7787041"/>
                  </a:ext>
                </a:extLst>
              </a:tr>
              <a:tr h="1768936">
                <a:tc>
                  <a:txBody>
                    <a:bodyPr/>
                    <a:lstStyle/>
                    <a:p>
                      <a:pPr algn="l" fontAlgn="b"/>
                      <a:r>
                        <a:rPr lang="en-US" sz="2800" b="0" i="0" u="none" strike="noStrike">
                          <a:solidFill>
                            <a:srgbClr val="000000"/>
                          </a:solidFill>
                          <a:effectLst/>
                          <a:latin typeface="Aptos Narrow" panose="020B0004020202020204" pitchFamily="34" charset="0"/>
                        </a:rPr>
                        <a:t>240620-01099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effectLst/>
                          <a:latin typeface="Aptos Narrow" panose="020B0004020202020204" pitchFamily="34" charset="0"/>
                        </a:rPr>
                        <a:t>Pending Customer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effectLst/>
                          <a:latin typeface="Aptos Narrow" panose="020B0004020202020204" pitchFamily="34" charset="0"/>
                        </a:rPr>
                        <a:t>:DFW101CS0001:MBU Autofailure:1178190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29605"/>
                  </a:ext>
                </a:extLst>
              </a:tr>
              <a:tr h="1768936">
                <a:tc>
                  <a:txBody>
                    <a:bodyPr/>
                    <a:lstStyle/>
                    <a:p>
                      <a:pPr algn="l" fontAlgn="b"/>
                      <a:r>
                        <a:rPr lang="en-US" sz="2800" b="0" i="0" u="none" strike="noStrike">
                          <a:solidFill>
                            <a:srgbClr val="000000"/>
                          </a:solidFill>
                          <a:effectLst/>
                          <a:latin typeface="Aptos Narrow" panose="020B0004020202020204" pitchFamily="34" charset="0"/>
                        </a:rPr>
                        <a:t>240531-03885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effectLst/>
                          <a:latin typeface="Aptos Narrow" panose="020B0004020202020204" pitchFamily="34" charset="0"/>
                        </a:rPr>
                        <a:t>Pending Customer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dirty="0">
                          <a:solidFill>
                            <a:srgbClr val="000000"/>
                          </a:solidFill>
                          <a:effectLst/>
                          <a:latin typeface="Aptos Narrow" panose="020B0004020202020204" pitchFamily="34" charset="0"/>
                        </a:rPr>
                        <a:t>30 day Notification: RHEL / CentOS 7 End of Life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5394620"/>
                  </a:ext>
                </a:extLst>
              </a:tr>
            </a:tbl>
          </a:graphicData>
        </a:graphic>
      </p:graphicFrame>
    </p:spTree>
    <p:extLst>
      <p:ext uri="{BB962C8B-B14F-4D97-AF65-F5344CB8AC3E}">
        <p14:creationId xmlns:p14="http://schemas.microsoft.com/office/powerpoint/2010/main" val="83934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C334D7-68E4-2C78-0F6A-8FAF8A53ABF3}"/>
              </a:ext>
            </a:extLst>
          </p:cNvPr>
          <p:cNvSpPr>
            <a:spLocks noGrp="1"/>
          </p:cNvSpPr>
          <p:nvPr>
            <p:ph type="sldNum" sz="quarter" idx="11"/>
          </p:nvPr>
        </p:nvSpPr>
        <p:spPr/>
        <p:txBody>
          <a:bodyPr/>
          <a:lstStyle/>
          <a:p>
            <a:fld id="{762E77F0-FB5B-4E8E-9BC9-34F14560A017}" type="slidenum">
              <a:rPr lang="en-US" smtClean="0"/>
              <a:pPr/>
              <a:t>8</a:t>
            </a:fld>
            <a:endParaRPr lang="en-US"/>
          </a:p>
        </p:txBody>
      </p:sp>
      <p:sp>
        <p:nvSpPr>
          <p:cNvPr id="3" name="Text Placeholder 2">
            <a:extLst>
              <a:ext uri="{FF2B5EF4-FFF2-40B4-BE49-F238E27FC236}">
                <a16:creationId xmlns:a16="http://schemas.microsoft.com/office/drawing/2014/main" id="{B61ADA43-8191-6012-187A-056E384D2D38}"/>
              </a:ext>
            </a:extLst>
          </p:cNvPr>
          <p:cNvSpPr>
            <a:spLocks noGrp="1"/>
          </p:cNvSpPr>
          <p:nvPr>
            <p:ph type="body" sz="quarter" idx="12"/>
          </p:nvPr>
        </p:nvSpPr>
        <p:spPr>
          <a:xfrm>
            <a:off x="149308" y="582928"/>
            <a:ext cx="24317070" cy="12869166"/>
          </a:xfrm>
        </p:spPr>
        <p:txBody>
          <a:bodyPr vert="horz" lIns="0" tIns="0" rIns="0" bIns="0" rtlCol="0" anchor="t">
            <a:noAutofit/>
          </a:bodyPr>
          <a:lstStyle/>
          <a:p>
            <a:pPr marL="0" indent="0">
              <a:spcAft>
                <a:spcPts val="0"/>
              </a:spcAft>
              <a:buNone/>
            </a:pPr>
            <a:r>
              <a:rPr lang="en-US" sz="2800" b="1" i="1" u="sng" dirty="0">
                <a:latin typeface="Calibri"/>
                <a:ea typeface="Calibri" panose="020F0502020204030204" pitchFamily="34" charset="0"/>
                <a:cs typeface="Calibri"/>
              </a:rPr>
              <a:t>Non-urgent Tickets</a:t>
            </a:r>
          </a:p>
          <a:p>
            <a:pPr marL="571500" lvl="1"/>
            <a:r>
              <a:rPr lang="en-US" sz="2800" dirty="0">
                <a:latin typeface="Calibri"/>
                <a:ea typeface="Calibri" panose="020F0502020204030204" pitchFamily="34" charset="0"/>
                <a:cs typeface="Calibri"/>
              </a:rPr>
              <a:t>Ticket Requests- Subject specific to request </a:t>
            </a:r>
            <a:endParaRPr lang="en-US" dirty="0"/>
          </a:p>
          <a:p>
            <a:pPr marL="571500" lvl="1">
              <a:spcAft>
                <a:spcPts val="0"/>
              </a:spcAft>
            </a:pPr>
            <a:r>
              <a:rPr lang="en-US" sz="2800" dirty="0">
                <a:latin typeface="Calibri"/>
                <a:ea typeface="Calibri" panose="020F0502020204030204" pitchFamily="34" charset="0"/>
                <a:cs typeface="Calibri"/>
              </a:rPr>
              <a:t>You can alternatively call Rackspace Support on </a:t>
            </a:r>
            <a:r>
              <a:rPr lang="en-US" sz="2800" b="1" dirty="0">
                <a:latin typeface="Calibri"/>
                <a:ea typeface="Calibri" panose="020F0502020204030204" pitchFamily="34" charset="0"/>
                <a:cs typeface="Calibri"/>
              </a:rPr>
              <a:t>1.800.961.4454 </a:t>
            </a:r>
            <a:r>
              <a:rPr lang="en-US" sz="2800" dirty="0">
                <a:latin typeface="Calibri"/>
                <a:ea typeface="Calibri" panose="020F0502020204030204" pitchFamily="34" charset="0"/>
                <a:cs typeface="Calibri"/>
              </a:rPr>
              <a:t>for ad hoc support</a:t>
            </a:r>
          </a:p>
          <a:p>
            <a:pPr marL="571500" lvl="1"/>
            <a:r>
              <a:rPr lang="en-US" sz="2800" dirty="0">
                <a:latin typeface="Calibri"/>
                <a:ea typeface="Calibri" panose="020F0502020204030204" pitchFamily="34" charset="0"/>
                <a:cs typeface="Calibri"/>
              </a:rPr>
              <a:t>Not getting any traction on the ticket, please reach out to your account team via email/</a:t>
            </a:r>
            <a:r>
              <a:rPr lang="en-US" sz="2800" dirty="0" err="1">
                <a:latin typeface="Calibri"/>
                <a:ea typeface="Calibri" panose="020F0502020204030204" pitchFamily="34" charset="0"/>
                <a:cs typeface="Calibri"/>
              </a:rPr>
              <a:t>ph</a:t>
            </a:r>
            <a:endParaRPr lang="en-US" sz="2800" dirty="0">
              <a:latin typeface="Calibri"/>
              <a:ea typeface="Calibri" panose="020F0502020204030204" pitchFamily="34" charset="0"/>
              <a:cs typeface="Calibri"/>
            </a:endParaRPr>
          </a:p>
          <a:p>
            <a:pPr marL="0" indent="0">
              <a:spcAft>
                <a:spcPts val="0"/>
              </a:spcAft>
              <a:buNone/>
            </a:pPr>
            <a:r>
              <a:rPr lang="en-US" sz="2800" b="1" i="1" u="sng" dirty="0">
                <a:latin typeface="Calibri"/>
                <a:ea typeface="Calibri" panose="020F0502020204030204" pitchFamily="34" charset="0"/>
                <a:cs typeface="Calibri"/>
              </a:rPr>
              <a:t>Urgent Tickets- not production down</a:t>
            </a:r>
            <a:endParaRPr lang="en-US" sz="2800" i="1" u="sng" dirty="0">
              <a:latin typeface="Calibri"/>
              <a:ea typeface="Calibri" panose="020F0502020204030204" pitchFamily="34" charset="0"/>
              <a:cs typeface="Calibri"/>
            </a:endParaRPr>
          </a:p>
          <a:p>
            <a:pPr marL="571500" lvl="1">
              <a:spcAft>
                <a:spcPts val="0"/>
              </a:spcAft>
            </a:pPr>
            <a:r>
              <a:rPr lang="en-US" sz="2800" dirty="0">
                <a:latin typeface="Calibri"/>
                <a:ea typeface="Calibri" panose="020F0502020204030204" pitchFamily="34" charset="0"/>
                <a:cs typeface="Calibri"/>
              </a:rPr>
              <a:t>Ticket subject specific - Performance degradation; CPU spiking; etc.</a:t>
            </a:r>
            <a:endParaRPr lang="en-US" dirty="0"/>
          </a:p>
          <a:p>
            <a:pPr marL="571500" lvl="1">
              <a:spcAft>
                <a:spcPts val="0"/>
              </a:spcAft>
            </a:pPr>
            <a:r>
              <a:rPr lang="en-US" sz="2800" dirty="0">
                <a:latin typeface="Calibri"/>
                <a:ea typeface="Calibri" panose="020F0502020204030204" pitchFamily="34" charset="0"/>
                <a:cs typeface="Calibri"/>
              </a:rPr>
              <a:t>Call Rackspace Support on </a:t>
            </a:r>
            <a:r>
              <a:rPr lang="en-US" sz="2800" b="1" dirty="0">
                <a:latin typeface="Calibri"/>
                <a:ea typeface="Calibri" panose="020F0502020204030204" pitchFamily="34" charset="0"/>
                <a:cs typeface="Calibri"/>
              </a:rPr>
              <a:t>1.800.961.4454</a:t>
            </a:r>
            <a:r>
              <a:rPr lang="en-US" sz="2800" dirty="0">
                <a:latin typeface="Calibri"/>
                <a:ea typeface="Calibri" panose="020F0502020204030204" pitchFamily="34" charset="0"/>
                <a:cs typeface="Calibri"/>
              </a:rPr>
              <a:t> for traction, if unable to get hold of support team, inform the account team</a:t>
            </a:r>
          </a:p>
          <a:p>
            <a:pPr marL="571500" lvl="1"/>
            <a:r>
              <a:rPr lang="en-US" sz="2800" dirty="0">
                <a:latin typeface="Calibri"/>
                <a:ea typeface="Calibri" panose="020F0502020204030204" pitchFamily="34" charset="0"/>
                <a:cs typeface="Calibri"/>
              </a:rPr>
              <a:t>Customer to contact Customer Success Engineer and Customer Success Manager Customer via email/direct cell phone line, share the issue details and any expected </a:t>
            </a:r>
            <a:r>
              <a:rPr lang="en-US" sz="2800" dirty="0">
                <a:latin typeface="Calibri"/>
                <a:cs typeface="Calibri"/>
              </a:rPr>
              <a:t>resolution time</a:t>
            </a:r>
          </a:p>
          <a:p>
            <a:pPr marL="571500" lvl="1"/>
            <a:r>
              <a:rPr lang="en-US" sz="2800" dirty="0">
                <a:latin typeface="Calibri"/>
                <a:cs typeface="Calibri"/>
              </a:rPr>
              <a:t>Customer Success Engineer or Customer Success Manager to help investigate issue and pull in the right resources to get the ticket moving</a:t>
            </a:r>
          </a:p>
          <a:p>
            <a:pPr marL="0" indent="0">
              <a:spcAft>
                <a:spcPts val="0"/>
              </a:spcAft>
              <a:buNone/>
            </a:pPr>
            <a:r>
              <a:rPr lang="en-US" sz="2800" b="1" i="1" u="sng" dirty="0">
                <a:latin typeface="Calibri"/>
                <a:ea typeface="Calibri" panose="020F0502020204030204" pitchFamily="34" charset="0"/>
                <a:cs typeface="Calibri"/>
              </a:rPr>
              <a:t>Escalation Tickets- Production Down</a:t>
            </a:r>
            <a:endParaRPr lang="en-US" sz="2800" i="1" u="sng" dirty="0">
              <a:latin typeface="Calibri"/>
              <a:ea typeface="Calibri" panose="020F0502020204030204" pitchFamily="34" charset="0"/>
              <a:cs typeface="Calibri"/>
            </a:endParaRPr>
          </a:p>
          <a:p>
            <a:pPr marL="571500" lvl="1"/>
            <a:r>
              <a:rPr lang="en-US" sz="2800" dirty="0">
                <a:latin typeface="Calibri"/>
                <a:cs typeface="Calibri"/>
              </a:rPr>
              <a:t>Ticket subject line- "EMERGENCY"; "CUSTOMER DOWN"; "CRITICAL" , etc. </a:t>
            </a:r>
          </a:p>
          <a:p>
            <a:pPr marL="571500" lvl="1"/>
            <a:r>
              <a:rPr lang="en-US" sz="2800" dirty="0">
                <a:latin typeface="Calibri"/>
                <a:cs typeface="Calibri"/>
              </a:rPr>
              <a:t>Customer to create a Rackspace ticket and call the Rackspace support line (1-800-961-4454) ASAP- inform the phone team that they are hard down and require an immediate escalation</a:t>
            </a:r>
          </a:p>
          <a:p>
            <a:pPr marL="571500" lvl="1"/>
            <a:r>
              <a:rPr lang="en-US" sz="2800" dirty="0">
                <a:latin typeface="Calibri"/>
                <a:cs typeface="Calibri"/>
              </a:rPr>
              <a:t>Rackspace Support will follow the run book in the Account Management Guidelines- Updated the latest Account Management guidelines (AMGs)</a:t>
            </a:r>
          </a:p>
          <a:p>
            <a:pPr marL="571500" lvl="1">
              <a:spcAft>
                <a:spcPts val="0"/>
              </a:spcAft>
            </a:pPr>
            <a:r>
              <a:rPr lang="en-US" sz="2800" dirty="0">
                <a:latin typeface="Calibri"/>
                <a:cs typeface="Calibri"/>
              </a:rPr>
              <a:t>Contact account team on email / Ph. - Customer Success Engineer / Customer Success Manager.</a:t>
            </a:r>
          </a:p>
          <a:p>
            <a:pPr marL="280986" lvl="1" indent="0">
              <a:spcAft>
                <a:spcPts val="0"/>
              </a:spcAft>
              <a:buNone/>
            </a:pPr>
            <a:endParaRPr lang="en-US" sz="2800" dirty="0">
              <a:latin typeface="Calibri"/>
              <a:cs typeface="Calibri"/>
            </a:endParaRPr>
          </a:p>
          <a:p>
            <a:pPr marL="571500" lvl="1"/>
            <a:r>
              <a:rPr lang="en-US" sz="2800" dirty="0">
                <a:latin typeface="Calibri"/>
                <a:cs typeface="Calibri"/>
              </a:rPr>
              <a:t>Account team will help escalate to proper Rackspace teams (engage Incident Management team immediately/Create formal request for technical leadership engagement) </a:t>
            </a:r>
          </a:p>
          <a:p>
            <a:pPr marL="571500" lvl="1"/>
            <a:r>
              <a:rPr lang="en-US" sz="2800" dirty="0">
                <a:latin typeface="Calibri"/>
                <a:cs typeface="Calibri"/>
              </a:rPr>
              <a:t>Account team to set up group Zoom as needed with the customer and internal resources for real-time troubleshooting with all </a:t>
            </a:r>
            <a:r>
              <a:rPr lang="en-US" sz="2800">
                <a:latin typeface="Calibri"/>
                <a:cs typeface="Calibri"/>
              </a:rPr>
              <a:t>parties. Customer </a:t>
            </a:r>
            <a:r>
              <a:rPr lang="en-US" sz="2800" dirty="0">
                <a:latin typeface="Calibri"/>
                <a:cs typeface="Calibri"/>
              </a:rPr>
              <a:t>Success Engineers and Customer Success Managers will keep the customer informed around the progress being made on troubleshooting</a:t>
            </a:r>
          </a:p>
          <a:p>
            <a:pPr marL="571500" lvl="1" indent="0">
              <a:spcAft>
                <a:spcPts val="0"/>
              </a:spcAft>
              <a:buNone/>
            </a:pPr>
            <a:endParaRPr lang="en-US" sz="3200" dirty="0">
              <a:latin typeface="Calibri" panose="020F0502020204030204" pitchFamily="34" charset="0"/>
              <a:ea typeface="Calibri" panose="020F0502020204030204" pitchFamily="34" charset="0"/>
            </a:endParaRPr>
          </a:p>
          <a:p>
            <a:endParaRPr lang="en-US" dirty="0"/>
          </a:p>
        </p:txBody>
      </p:sp>
      <p:sp>
        <p:nvSpPr>
          <p:cNvPr id="4" name="Title 3">
            <a:extLst>
              <a:ext uri="{FF2B5EF4-FFF2-40B4-BE49-F238E27FC236}">
                <a16:creationId xmlns:a16="http://schemas.microsoft.com/office/drawing/2014/main" id="{E0EE29A6-BA6B-80C5-A457-D4A0BC323008}"/>
              </a:ext>
            </a:extLst>
          </p:cNvPr>
          <p:cNvSpPr>
            <a:spLocks noGrp="1"/>
          </p:cNvSpPr>
          <p:nvPr>
            <p:ph type="title"/>
          </p:nvPr>
        </p:nvSpPr>
        <p:spPr>
          <a:xfrm>
            <a:off x="149308" y="-123568"/>
            <a:ext cx="22991108" cy="894604"/>
          </a:xfrm>
        </p:spPr>
        <p:txBody>
          <a:bodyPr>
            <a:noAutofit/>
          </a:bodyPr>
          <a:lstStyle/>
          <a:p>
            <a:pPr algn="ctr"/>
            <a:r>
              <a:rPr lang="en-US" sz="4800" b="1"/>
              <a:t>Customer Support Request Runbook</a:t>
            </a:r>
          </a:p>
        </p:txBody>
      </p:sp>
    </p:spTree>
    <p:extLst>
      <p:ext uri="{BB962C8B-B14F-4D97-AF65-F5344CB8AC3E}">
        <p14:creationId xmlns:p14="http://schemas.microsoft.com/office/powerpoint/2010/main" val="1045573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8D9E77A-80E8-4F45-85B6-6C2D9F0FCCC5}"/>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7" b="7"/>
          <a:stretch>
            <a:fillRect/>
          </a:stretch>
        </p:blipFill>
        <p:spPr/>
      </p:pic>
      <p:sp>
        <p:nvSpPr>
          <p:cNvPr id="3" name="Title 2">
            <a:extLst>
              <a:ext uri="{FF2B5EF4-FFF2-40B4-BE49-F238E27FC236}">
                <a16:creationId xmlns:a16="http://schemas.microsoft.com/office/drawing/2014/main" id="{E6BCF318-D8E3-6B4F-ABAF-D661E6CC680C}"/>
              </a:ext>
            </a:extLst>
          </p:cNvPr>
          <p:cNvSpPr>
            <a:spLocks noGrp="1"/>
          </p:cNvSpPr>
          <p:nvPr>
            <p:ph type="title"/>
          </p:nvPr>
        </p:nvSpPr>
        <p:spPr>
          <a:xfrm>
            <a:off x="17716500" y="5843644"/>
            <a:ext cx="5943600" cy="2735580"/>
          </a:xfrm>
          <a:solidFill>
            <a:schemeClr val="accent2"/>
          </a:solidFill>
        </p:spPr>
        <p:txBody>
          <a:bodyPr/>
          <a:lstStyle/>
          <a:p>
            <a:r>
              <a:rPr lang="en-US">
                <a:solidFill>
                  <a:schemeClr val="bg1"/>
                </a:solidFill>
              </a:rPr>
              <a:t>Operational health</a:t>
            </a:r>
          </a:p>
        </p:txBody>
      </p:sp>
      <p:pic>
        <p:nvPicPr>
          <p:cNvPr id="4" name="Picture 3">
            <a:extLst>
              <a:ext uri="{FF2B5EF4-FFF2-40B4-BE49-F238E27FC236}">
                <a16:creationId xmlns:a16="http://schemas.microsoft.com/office/drawing/2014/main" id="{AB5F4127-D57A-944A-9B4F-8360BF2DD8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3921" y="12627812"/>
            <a:ext cx="2841766" cy="873760"/>
          </a:xfrm>
          <a:prstGeom prst="rect">
            <a:avLst/>
          </a:prstGeom>
        </p:spPr>
      </p:pic>
    </p:spTree>
    <p:extLst>
      <p:ext uri="{BB962C8B-B14F-4D97-AF65-F5344CB8AC3E}">
        <p14:creationId xmlns:p14="http://schemas.microsoft.com/office/powerpoint/2010/main" val="164364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Content Slides">
  <a:themeElements>
    <a:clrScheme name="Custom 38">
      <a:dk1>
        <a:srgbClr val="000000"/>
      </a:dk1>
      <a:lt1>
        <a:srgbClr val="FFFFFF"/>
      </a:lt1>
      <a:dk2>
        <a:srgbClr val="EB0000"/>
      </a:dk2>
      <a:lt2>
        <a:srgbClr val="C40023"/>
      </a:lt2>
      <a:accent1>
        <a:srgbClr val="FDDAE2"/>
      </a:accent1>
      <a:accent2>
        <a:srgbClr val="95098A"/>
      </a:accent2>
      <a:accent3>
        <a:srgbClr val="F6D7F4"/>
      </a:accent3>
      <a:accent4>
        <a:srgbClr val="0059C8"/>
      </a:accent4>
      <a:accent5>
        <a:srgbClr val="D8EBF9"/>
      </a:accent5>
      <a:accent6>
        <a:srgbClr val="00BEBC"/>
      </a:accent6>
      <a:hlink>
        <a:srgbClr val="EB0000"/>
      </a:hlink>
      <a:folHlink>
        <a:srgbClr val="C40022"/>
      </a:folHlink>
    </a:clrScheme>
    <a:fontScheme name="Custom 17">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B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18_Rackspace_Corporate Template_V7.potx" id="{9B2FC6D6-F5F2-3D49-B9DD-B64BB27CE84C}" vid="{517DA72C-CDD2-5140-8125-14713B84E287}"/>
    </a:ext>
  </a:extLst>
</a:theme>
</file>

<file path=ppt/theme/theme10.xml><?xml version="1.0" encoding="utf-8"?>
<a:theme xmlns:a="http://schemas.openxmlformats.org/drawingml/2006/main" name="Teal Image Slides">
  <a:themeElements>
    <a:clrScheme name="Custom 47">
      <a:dk1>
        <a:srgbClr val="000000"/>
      </a:dk1>
      <a:lt1>
        <a:srgbClr val="FFFFFF"/>
      </a:lt1>
      <a:dk2>
        <a:srgbClr val="EB0000"/>
      </a:dk2>
      <a:lt2>
        <a:srgbClr val="9E0000"/>
      </a:lt2>
      <a:accent1>
        <a:srgbClr val="FDDAE2"/>
      </a:accent1>
      <a:accent2>
        <a:srgbClr val="95098A"/>
      </a:accent2>
      <a:accent3>
        <a:srgbClr val="F6D7F4"/>
      </a:accent3>
      <a:accent4>
        <a:srgbClr val="0059C8"/>
      </a:accent4>
      <a:accent5>
        <a:srgbClr val="D8EBF9"/>
      </a:accent5>
      <a:accent6>
        <a:srgbClr val="00BEBC"/>
      </a:accent6>
      <a:hlink>
        <a:srgbClr val="EB0000"/>
      </a:hlink>
      <a:folHlink>
        <a:srgbClr val="9D0000"/>
      </a:folHlink>
    </a:clrScheme>
    <a:fontScheme name="Custom 17">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B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18_Rackspace_Corporate Template_V4" id="{4FB0FAA1-8DE5-4FB7-B8EC-675EED630159}" vid="{F2911C96-B2CE-4835-9B30-85774E37922B}"/>
    </a:ext>
  </a:extLst>
</a:theme>
</file>

<file path=ppt/theme/theme11.xml><?xml version="1.0" encoding="utf-8"?>
<a:theme xmlns:a="http://schemas.openxmlformats.org/drawingml/2006/main" name="Teal Gridded Content">
  <a:themeElements>
    <a:clrScheme name="Custom 48">
      <a:dk1>
        <a:srgbClr val="000000"/>
      </a:dk1>
      <a:lt1>
        <a:srgbClr val="FFFFFF"/>
      </a:lt1>
      <a:dk2>
        <a:srgbClr val="EB0000"/>
      </a:dk2>
      <a:lt2>
        <a:srgbClr val="9E0000"/>
      </a:lt2>
      <a:accent1>
        <a:srgbClr val="FDDAE2"/>
      </a:accent1>
      <a:accent2>
        <a:srgbClr val="95098A"/>
      </a:accent2>
      <a:accent3>
        <a:srgbClr val="F6D7F4"/>
      </a:accent3>
      <a:accent4>
        <a:srgbClr val="0059C8"/>
      </a:accent4>
      <a:accent5>
        <a:srgbClr val="D8EBF9"/>
      </a:accent5>
      <a:accent6>
        <a:srgbClr val="00BEBC"/>
      </a:accent6>
      <a:hlink>
        <a:srgbClr val="EB0000"/>
      </a:hlink>
      <a:folHlink>
        <a:srgbClr val="9D0000"/>
      </a:folHlink>
    </a:clrScheme>
    <a:fontScheme name="Custom 17">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B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18_Rackspace_Advanced Template v1.pptx" id="{A1E770FA-B3B9-984C-8F7D-3FF10BAF3226}" vid="{0B0F2150-AAE6-164D-86F4-6699F36C175F}"/>
    </a:ext>
  </a:extLst>
</a:theme>
</file>

<file path=ppt/theme/theme12.xml><?xml version="1.0" encoding="utf-8"?>
<a:theme xmlns:a="http://schemas.openxmlformats.org/drawingml/2006/main" name="Content Slides">
  <a:themeElements>
    <a:clrScheme name="UPDATED">
      <a:dk1>
        <a:srgbClr val="000000"/>
      </a:dk1>
      <a:lt1>
        <a:srgbClr val="FFFFFF"/>
      </a:lt1>
      <a:dk2>
        <a:srgbClr val="EB0000"/>
      </a:dk2>
      <a:lt2>
        <a:srgbClr val="9E0000"/>
      </a:lt2>
      <a:accent1>
        <a:srgbClr val="FDDAE2"/>
      </a:accent1>
      <a:accent2>
        <a:srgbClr val="95098A"/>
      </a:accent2>
      <a:accent3>
        <a:srgbClr val="F6D7F4"/>
      </a:accent3>
      <a:accent4>
        <a:srgbClr val="0059C8"/>
      </a:accent4>
      <a:accent5>
        <a:srgbClr val="D8EBF9"/>
      </a:accent5>
      <a:accent6>
        <a:srgbClr val="00BEBC"/>
      </a:accent6>
      <a:hlink>
        <a:srgbClr val="EB0000"/>
      </a:hlink>
      <a:folHlink>
        <a:srgbClr val="9D0000"/>
      </a:folHlink>
    </a:clrScheme>
    <a:fontScheme name="Custom 17">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8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800" dirty="0" err="1" smtClean="0"/>
        </a:defPPr>
      </a:lstStyle>
    </a:txDef>
  </a:objectDefaults>
  <a:extraClrSchemeLst/>
  <a:extLst>
    <a:ext uri="{05A4C25C-085E-4340-85A3-A5531E510DB2}">
      <thm15:themeFamily xmlns:thm15="http://schemas.microsoft.com/office/thememl/2012/main" name="2019_Rackspace_Corporate Template_Final" id="{BD243B5E-A660-4A2D-A86C-E9A7143720F4}" vid="{989F1BD3-4AB3-423D-BADD-16CC6349B145}"/>
    </a:ext>
  </a:extLst>
</a:theme>
</file>

<file path=ppt/theme/theme13.xml><?xml version="1.0" encoding="utf-8"?>
<a:theme xmlns:a="http://schemas.openxmlformats.org/drawingml/2006/main" name="2_Content Slides">
  <a:themeElements>
    <a:clrScheme name="Custom 49">
      <a:dk1>
        <a:srgbClr val="000000"/>
      </a:dk1>
      <a:lt1>
        <a:srgbClr val="FFFFFF"/>
      </a:lt1>
      <a:dk2>
        <a:srgbClr val="EB0000"/>
      </a:dk2>
      <a:lt2>
        <a:srgbClr val="9E0000"/>
      </a:lt2>
      <a:accent1>
        <a:srgbClr val="FDDAE2"/>
      </a:accent1>
      <a:accent2>
        <a:srgbClr val="95098A"/>
      </a:accent2>
      <a:accent3>
        <a:srgbClr val="F6D7F4"/>
      </a:accent3>
      <a:accent4>
        <a:srgbClr val="0059C8"/>
      </a:accent4>
      <a:accent5>
        <a:srgbClr val="D8EBF9"/>
      </a:accent5>
      <a:accent6>
        <a:srgbClr val="00BEBC"/>
      </a:accent6>
      <a:hlink>
        <a:srgbClr val="EB0000"/>
      </a:hlink>
      <a:folHlink>
        <a:srgbClr val="9D0000"/>
      </a:folHlink>
    </a:clrScheme>
    <a:fontScheme name="Custom 17">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B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18_Rackspace_Corporate Template_V7.potx" id="{9B2FC6D6-F5F2-3D49-B9DD-B64BB27CE84C}" vid="{517DA72C-CDD2-5140-8125-14713B84E287}"/>
    </a:ext>
  </a:extLst>
</a:theme>
</file>

<file path=ppt/theme/theme14.xml><?xml version="1.0" encoding="utf-8"?>
<a:theme xmlns:a="http://schemas.openxmlformats.org/drawingml/2006/main" name="Content Slides">
  <a:themeElements>
    <a:clrScheme name="RXT2020">
      <a:dk1>
        <a:srgbClr val="000000"/>
      </a:dk1>
      <a:lt1>
        <a:srgbClr val="FFFFFF"/>
      </a:lt1>
      <a:dk2>
        <a:srgbClr val="EB0000"/>
      </a:dk2>
      <a:lt2>
        <a:srgbClr val="EB0000"/>
      </a:lt2>
      <a:accent1>
        <a:srgbClr val="E6E6E6"/>
      </a:accent1>
      <a:accent2>
        <a:srgbClr val="95008A"/>
      </a:accent2>
      <a:accent3>
        <a:srgbClr val="F6D7F4"/>
      </a:accent3>
      <a:accent4>
        <a:srgbClr val="0059C8"/>
      </a:accent4>
      <a:accent5>
        <a:srgbClr val="D8EBF9"/>
      </a:accent5>
      <a:accent6>
        <a:srgbClr val="00BEBC"/>
      </a:accent6>
      <a:hlink>
        <a:srgbClr val="EB0000"/>
      </a:hlink>
      <a:folHlink>
        <a:srgbClr val="EB0000"/>
      </a:folHlink>
    </a:clrScheme>
    <a:fontScheme name="Custom 17">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8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800" dirty="0" err="1" smtClean="0"/>
        </a:defPPr>
      </a:lstStyle>
    </a:txDef>
  </a:objectDefaults>
  <a:extraClrSchemeLst/>
  <a:extLst>
    <a:ext uri="{05A4C25C-085E-4340-85A3-A5531E510DB2}">
      <thm15:themeFamily xmlns:thm15="http://schemas.microsoft.com/office/thememl/2012/main" name="Welcome to the Rackspace template_JUNE 2020" id="{EF59A951-D114-485C-B221-46971E47D026}" vid="{88877B47-C550-4BEA-9A47-880E67A8779B}"/>
    </a:ext>
  </a:extLst>
</a:theme>
</file>

<file path=ppt/theme/theme15.xml><?xml version="1.0" encoding="utf-8"?>
<a:theme xmlns:a="http://schemas.openxmlformats.org/drawingml/2006/main" name="3_Content Slides">
  <a:themeElements>
    <a:clrScheme name="Custom 38">
      <a:dk1>
        <a:srgbClr val="000000"/>
      </a:dk1>
      <a:lt1>
        <a:srgbClr val="FFFFFF"/>
      </a:lt1>
      <a:dk2>
        <a:srgbClr val="EB0000"/>
      </a:dk2>
      <a:lt2>
        <a:srgbClr val="C40023"/>
      </a:lt2>
      <a:accent1>
        <a:srgbClr val="FDDAE2"/>
      </a:accent1>
      <a:accent2>
        <a:srgbClr val="95098A"/>
      </a:accent2>
      <a:accent3>
        <a:srgbClr val="F6D7F4"/>
      </a:accent3>
      <a:accent4>
        <a:srgbClr val="0059C8"/>
      </a:accent4>
      <a:accent5>
        <a:srgbClr val="D8EBF9"/>
      </a:accent5>
      <a:accent6>
        <a:srgbClr val="00BEBC"/>
      </a:accent6>
      <a:hlink>
        <a:srgbClr val="EB0000"/>
      </a:hlink>
      <a:folHlink>
        <a:srgbClr val="C40022"/>
      </a:folHlink>
    </a:clrScheme>
    <a:fontScheme name="Custom 17">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B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18_Rackspace_Corporate Template_V7.potx" id="{9B2FC6D6-F5F2-3D49-B9DD-B64BB27CE84C}" vid="{517DA72C-CDD2-5140-8125-14713B84E287}"/>
    </a:ext>
  </a:extLst>
</a:theme>
</file>

<file path=ppt/theme/theme16.xml><?xml version="1.0" encoding="utf-8"?>
<a:theme xmlns:a="http://schemas.openxmlformats.org/drawingml/2006/main" name="4_Content Slides">
  <a:themeElements>
    <a:clrScheme name="MAR">
      <a:dk1>
        <a:srgbClr val="000000"/>
      </a:dk1>
      <a:lt1>
        <a:srgbClr val="FFFFFF"/>
      </a:lt1>
      <a:dk2>
        <a:srgbClr val="EB0000"/>
      </a:dk2>
      <a:lt2>
        <a:srgbClr val="EB0000"/>
      </a:lt2>
      <a:accent1>
        <a:srgbClr val="E6E6E6"/>
      </a:accent1>
      <a:accent2>
        <a:srgbClr val="95008A"/>
      </a:accent2>
      <a:accent3>
        <a:srgbClr val="F6D7F4"/>
      </a:accent3>
      <a:accent4>
        <a:srgbClr val="0059C8"/>
      </a:accent4>
      <a:accent5>
        <a:srgbClr val="D8EBF9"/>
      </a:accent5>
      <a:accent6>
        <a:srgbClr val="00BEBC"/>
      </a:accent6>
      <a:hlink>
        <a:srgbClr val="95008A"/>
      </a:hlink>
      <a:folHlink>
        <a:srgbClr val="95008A"/>
      </a:folHlink>
    </a:clrScheme>
    <a:fontScheme name="Custom 17">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8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800" dirty="0" err="1" smtClean="0"/>
        </a:defPPr>
      </a:lstStyle>
    </a:txDef>
  </a:objectDefaults>
  <a:extraClrSchemeLst/>
  <a:extLst>
    <a:ext uri="{05A4C25C-085E-4340-85A3-A5531E510DB2}">
      <thm15:themeFamily xmlns:thm15="http://schemas.microsoft.com/office/thememl/2012/main" name="Welcome to the Rackspace template_JUNE 2020" id="{EF59A951-D114-485C-B221-46971E47D026}" vid="{88877B47-C550-4BEA-9A47-880E67A8779B}"/>
    </a:ext>
  </a:extLst>
</a:theme>
</file>

<file path=ppt/theme/theme17.xml><?xml version="1.0" encoding="utf-8"?>
<a:theme xmlns:a="http://schemas.openxmlformats.org/drawingml/2006/main" name="1_Purple Image Slides">
  <a:themeElements>
    <a:clrScheme name="Custom 43">
      <a:dk1>
        <a:srgbClr val="000000"/>
      </a:dk1>
      <a:lt1>
        <a:srgbClr val="FFFFFF"/>
      </a:lt1>
      <a:dk2>
        <a:srgbClr val="EB0000"/>
      </a:dk2>
      <a:lt2>
        <a:srgbClr val="9E0000"/>
      </a:lt2>
      <a:accent1>
        <a:srgbClr val="FDDAE2"/>
      </a:accent1>
      <a:accent2>
        <a:srgbClr val="95098A"/>
      </a:accent2>
      <a:accent3>
        <a:srgbClr val="F6D7F4"/>
      </a:accent3>
      <a:accent4>
        <a:srgbClr val="0059C8"/>
      </a:accent4>
      <a:accent5>
        <a:srgbClr val="D8EBF9"/>
      </a:accent5>
      <a:accent6>
        <a:srgbClr val="00C8BC"/>
      </a:accent6>
      <a:hlink>
        <a:srgbClr val="EB0000"/>
      </a:hlink>
      <a:folHlink>
        <a:srgbClr val="9D0000"/>
      </a:folHlink>
    </a:clrScheme>
    <a:fontScheme name="Custom 17">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B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18_Rackspace_Corporate Template_V4" id="{4FB0FAA1-8DE5-4FB7-B8EC-675EED630159}" vid="{F2911C96-B2CE-4835-9B30-85774E37922B}"/>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itles and Breakers">
  <a:themeElements>
    <a:clrScheme name="Rackspace Colors">
      <a:dk1>
        <a:sysClr val="windowText" lastClr="000000"/>
      </a:dk1>
      <a:lt1>
        <a:sysClr val="window" lastClr="FFFFFF"/>
      </a:lt1>
      <a:dk2>
        <a:srgbClr val="EB0000"/>
      </a:dk2>
      <a:lt2>
        <a:srgbClr val="C40023"/>
      </a:lt2>
      <a:accent1>
        <a:srgbClr val="FFDEDF"/>
      </a:accent1>
      <a:accent2>
        <a:srgbClr val="95008A"/>
      </a:accent2>
      <a:accent3>
        <a:srgbClr val="F6D7F4"/>
      </a:accent3>
      <a:accent4>
        <a:srgbClr val="3300FC"/>
      </a:accent4>
      <a:accent5>
        <a:srgbClr val="E8F2FD"/>
      </a:accent5>
      <a:accent6>
        <a:srgbClr val="00C8BC"/>
      </a:accent6>
      <a:hlink>
        <a:srgbClr val="EB0000"/>
      </a:hlink>
      <a:folHlink>
        <a:srgbClr val="4472C4"/>
      </a:folHlink>
    </a:clrScheme>
    <a:fontScheme name="Custom 17">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B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18_Rackspace_Corporate Template_V7.potx" id="{9B2FC6D6-F5F2-3D49-B9DD-B64BB27CE84C}" vid="{3D8B402C-D065-1749-9B81-EA68B9093202}"/>
    </a:ext>
  </a:extLst>
</a:theme>
</file>

<file path=ppt/theme/theme3.xml><?xml version="1.0" encoding="utf-8"?>
<a:theme xmlns:a="http://schemas.openxmlformats.org/drawingml/2006/main" name="Red Gridded Content">
  <a:themeElements>
    <a:clrScheme name="Custom 39">
      <a:dk1>
        <a:srgbClr val="000000"/>
      </a:dk1>
      <a:lt1>
        <a:srgbClr val="FFFFFF"/>
      </a:lt1>
      <a:dk2>
        <a:srgbClr val="EB0000"/>
      </a:dk2>
      <a:lt2>
        <a:srgbClr val="9E0000"/>
      </a:lt2>
      <a:accent1>
        <a:srgbClr val="FDDAE2"/>
      </a:accent1>
      <a:accent2>
        <a:srgbClr val="95098A"/>
      </a:accent2>
      <a:accent3>
        <a:srgbClr val="F6D7F4"/>
      </a:accent3>
      <a:accent4>
        <a:srgbClr val="0059C8"/>
      </a:accent4>
      <a:accent5>
        <a:srgbClr val="D8EBF9"/>
      </a:accent5>
      <a:accent6>
        <a:srgbClr val="00BEBC"/>
      </a:accent6>
      <a:hlink>
        <a:srgbClr val="EA0000"/>
      </a:hlink>
      <a:folHlink>
        <a:srgbClr val="9D0000"/>
      </a:folHlink>
    </a:clrScheme>
    <a:fontScheme name="Custom 17">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B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18_Rackspace_Advanced Template v1.pptx" id="{A1E770FA-B3B9-984C-8F7D-3FF10BAF3226}" vid="{0B0F2150-AAE6-164D-86F4-6699F36C175F}"/>
    </a:ext>
  </a:extLst>
</a:theme>
</file>

<file path=ppt/theme/theme4.xml><?xml version="1.0" encoding="utf-8"?>
<a:theme xmlns:a="http://schemas.openxmlformats.org/drawingml/2006/main" name="Dense Grid">
  <a:themeElements>
    <a:clrScheme name="Custom 40">
      <a:dk1>
        <a:srgbClr val="000000"/>
      </a:dk1>
      <a:lt1>
        <a:srgbClr val="FFFFFF"/>
      </a:lt1>
      <a:dk2>
        <a:srgbClr val="EB0000"/>
      </a:dk2>
      <a:lt2>
        <a:srgbClr val="9E0000"/>
      </a:lt2>
      <a:accent1>
        <a:srgbClr val="FDDAE2"/>
      </a:accent1>
      <a:accent2>
        <a:srgbClr val="95098A"/>
      </a:accent2>
      <a:accent3>
        <a:srgbClr val="F6D7F4"/>
      </a:accent3>
      <a:accent4>
        <a:srgbClr val="0059C8"/>
      </a:accent4>
      <a:accent5>
        <a:srgbClr val="D8EBF9"/>
      </a:accent5>
      <a:accent6>
        <a:srgbClr val="00BEBC"/>
      </a:accent6>
      <a:hlink>
        <a:srgbClr val="EB0000"/>
      </a:hlink>
      <a:folHlink>
        <a:srgbClr val="9D0000"/>
      </a:folHlink>
    </a:clrScheme>
    <a:fontScheme name="Custom 17">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B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18_Rackspace_Advanced Template v1.pptx" id="{A1E770FA-B3B9-984C-8F7D-3FF10BAF3226}" vid="{C287F982-1991-A640-B27B-EEB756DE06E9}"/>
    </a:ext>
  </a:extLst>
</a:theme>
</file>

<file path=ppt/theme/theme5.xml><?xml version="1.0" encoding="utf-8"?>
<a:theme xmlns:a="http://schemas.openxmlformats.org/drawingml/2006/main" name="Red Image Layouts">
  <a:themeElements>
    <a:clrScheme name="Custom 42">
      <a:dk1>
        <a:srgbClr val="000000"/>
      </a:dk1>
      <a:lt1>
        <a:srgbClr val="FFFFFF"/>
      </a:lt1>
      <a:dk2>
        <a:srgbClr val="EB0000"/>
      </a:dk2>
      <a:lt2>
        <a:srgbClr val="9E0000"/>
      </a:lt2>
      <a:accent1>
        <a:srgbClr val="FDDAE2"/>
      </a:accent1>
      <a:accent2>
        <a:srgbClr val="95098A"/>
      </a:accent2>
      <a:accent3>
        <a:srgbClr val="F6D7F4"/>
      </a:accent3>
      <a:accent4>
        <a:srgbClr val="0059C8"/>
      </a:accent4>
      <a:accent5>
        <a:srgbClr val="D8EBF9"/>
      </a:accent5>
      <a:accent6>
        <a:srgbClr val="00BEBC"/>
      </a:accent6>
      <a:hlink>
        <a:srgbClr val="EB0000"/>
      </a:hlink>
      <a:folHlink>
        <a:srgbClr val="9D0000"/>
      </a:folHlink>
    </a:clrScheme>
    <a:fontScheme name="Custom 17">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B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18_Rackspace_Advanced Template v1.pptx" id="{A1E770FA-B3B9-984C-8F7D-3FF10BAF3226}" vid="{0AD3EEAC-441C-384D-B63B-2C534AAC991B}"/>
    </a:ext>
  </a:extLst>
</a:theme>
</file>

<file path=ppt/theme/theme6.xml><?xml version="1.0" encoding="utf-8"?>
<a:theme xmlns:a="http://schemas.openxmlformats.org/drawingml/2006/main" name="Purple Image Slides">
  <a:themeElements>
    <a:clrScheme name="Custom 43">
      <a:dk1>
        <a:srgbClr val="000000"/>
      </a:dk1>
      <a:lt1>
        <a:srgbClr val="FFFFFF"/>
      </a:lt1>
      <a:dk2>
        <a:srgbClr val="EB0000"/>
      </a:dk2>
      <a:lt2>
        <a:srgbClr val="9E0000"/>
      </a:lt2>
      <a:accent1>
        <a:srgbClr val="FDDAE2"/>
      </a:accent1>
      <a:accent2>
        <a:srgbClr val="95098A"/>
      </a:accent2>
      <a:accent3>
        <a:srgbClr val="F6D7F4"/>
      </a:accent3>
      <a:accent4>
        <a:srgbClr val="0059C8"/>
      </a:accent4>
      <a:accent5>
        <a:srgbClr val="D8EBF9"/>
      </a:accent5>
      <a:accent6>
        <a:srgbClr val="00C8BC"/>
      </a:accent6>
      <a:hlink>
        <a:srgbClr val="EB0000"/>
      </a:hlink>
      <a:folHlink>
        <a:srgbClr val="9D0000"/>
      </a:folHlink>
    </a:clrScheme>
    <a:fontScheme name="Custom 17">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B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18_Rackspace_Corporate Template_V4" id="{4FB0FAA1-8DE5-4FB7-B8EC-675EED630159}" vid="{F2911C96-B2CE-4835-9B30-85774E37922B}"/>
    </a:ext>
  </a:extLst>
</a:theme>
</file>

<file path=ppt/theme/theme7.xml><?xml version="1.0" encoding="utf-8"?>
<a:theme xmlns:a="http://schemas.openxmlformats.org/drawingml/2006/main" name="Purple Gridded Content">
  <a:themeElements>
    <a:clrScheme name="Custom 44">
      <a:dk1>
        <a:srgbClr val="000000"/>
      </a:dk1>
      <a:lt1>
        <a:srgbClr val="FFFFFF"/>
      </a:lt1>
      <a:dk2>
        <a:srgbClr val="EB0000"/>
      </a:dk2>
      <a:lt2>
        <a:srgbClr val="9E0000"/>
      </a:lt2>
      <a:accent1>
        <a:srgbClr val="FDDAE2"/>
      </a:accent1>
      <a:accent2>
        <a:srgbClr val="95098A"/>
      </a:accent2>
      <a:accent3>
        <a:srgbClr val="F6D7F4"/>
      </a:accent3>
      <a:accent4>
        <a:srgbClr val="0059C8"/>
      </a:accent4>
      <a:accent5>
        <a:srgbClr val="D8EBF9"/>
      </a:accent5>
      <a:accent6>
        <a:srgbClr val="00BEBC"/>
      </a:accent6>
      <a:hlink>
        <a:srgbClr val="EB0000"/>
      </a:hlink>
      <a:folHlink>
        <a:srgbClr val="9D0000"/>
      </a:folHlink>
    </a:clrScheme>
    <a:fontScheme name="Custom 17">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B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18_Rackspace_Advanced Template v1.pptx" id="{A1E770FA-B3B9-984C-8F7D-3FF10BAF3226}" vid="{0B0F2150-AAE6-164D-86F4-6699F36C175F}"/>
    </a:ext>
  </a:extLst>
</a:theme>
</file>

<file path=ppt/theme/theme8.xml><?xml version="1.0" encoding="utf-8"?>
<a:theme xmlns:a="http://schemas.openxmlformats.org/drawingml/2006/main" name="Blue Image Slides">
  <a:themeElements>
    <a:clrScheme name="Custom 45">
      <a:dk1>
        <a:srgbClr val="000000"/>
      </a:dk1>
      <a:lt1>
        <a:srgbClr val="FFFFFF"/>
      </a:lt1>
      <a:dk2>
        <a:srgbClr val="EB0000"/>
      </a:dk2>
      <a:lt2>
        <a:srgbClr val="9E0000"/>
      </a:lt2>
      <a:accent1>
        <a:srgbClr val="FDDAE2"/>
      </a:accent1>
      <a:accent2>
        <a:srgbClr val="95098A"/>
      </a:accent2>
      <a:accent3>
        <a:srgbClr val="F6D7F4"/>
      </a:accent3>
      <a:accent4>
        <a:srgbClr val="0059C8"/>
      </a:accent4>
      <a:accent5>
        <a:srgbClr val="D8EBF9"/>
      </a:accent5>
      <a:accent6>
        <a:srgbClr val="00BEBC"/>
      </a:accent6>
      <a:hlink>
        <a:srgbClr val="EB0000"/>
      </a:hlink>
      <a:folHlink>
        <a:srgbClr val="9D0000"/>
      </a:folHlink>
    </a:clrScheme>
    <a:fontScheme name="Custom 17">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B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18_Rackspace_Corporate Template_V4" id="{4FB0FAA1-8DE5-4FB7-B8EC-675EED630159}" vid="{F2911C96-B2CE-4835-9B30-85774E37922B}"/>
    </a:ext>
  </a:extLst>
</a:theme>
</file>

<file path=ppt/theme/theme9.xml><?xml version="1.0" encoding="utf-8"?>
<a:theme xmlns:a="http://schemas.openxmlformats.org/drawingml/2006/main" name="Blue Gridded Content">
  <a:themeElements>
    <a:clrScheme name="Custom 46">
      <a:dk1>
        <a:srgbClr val="000000"/>
      </a:dk1>
      <a:lt1>
        <a:srgbClr val="FFFFFF"/>
      </a:lt1>
      <a:dk2>
        <a:srgbClr val="EB0000"/>
      </a:dk2>
      <a:lt2>
        <a:srgbClr val="9E0000"/>
      </a:lt2>
      <a:accent1>
        <a:srgbClr val="FDDAE2"/>
      </a:accent1>
      <a:accent2>
        <a:srgbClr val="95098A"/>
      </a:accent2>
      <a:accent3>
        <a:srgbClr val="F6D7F4"/>
      </a:accent3>
      <a:accent4>
        <a:srgbClr val="0059CB"/>
      </a:accent4>
      <a:accent5>
        <a:srgbClr val="D8EBF9"/>
      </a:accent5>
      <a:accent6>
        <a:srgbClr val="00BEBC"/>
      </a:accent6>
      <a:hlink>
        <a:srgbClr val="EB0000"/>
      </a:hlink>
      <a:folHlink>
        <a:srgbClr val="9D0000"/>
      </a:folHlink>
    </a:clrScheme>
    <a:fontScheme name="Custom 17">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B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18_Rackspace_Advanced Template v1.pptx" id="{A1E770FA-B3B9-984C-8F7D-3FF10BAF3226}" vid="{0B0F2150-AAE6-164D-86F4-6699F36C175F}"/>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88EDB08-C564-D545-8C74-F0B6A2375E3B}">
  <we:reference id="wa104379997" version="2.0.0.0" store="en-US" storeType="OMEX"/>
  <we:alternateReferences>
    <we:reference id="wa104379997" version="2.0.0.0" store="WA104379997"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DD4AE7860678A48B988757FCC2574DB" ma:contentTypeVersion="6" ma:contentTypeDescription="Create a new document." ma:contentTypeScope="" ma:versionID="482ad5eeb96958ce29125f62ef0246d9">
  <xsd:schema xmlns:xsd="http://www.w3.org/2001/XMLSchema" xmlns:xs="http://www.w3.org/2001/XMLSchema" xmlns:p="http://schemas.microsoft.com/office/2006/metadata/properties" xmlns:ns3="6bbf4f22-176e-4d0a-915f-f1b2efcdc5c5" xmlns:ns4="2d40a13b-adc6-4988-ba8b-98bfcdfb5cdf" targetNamespace="http://schemas.microsoft.com/office/2006/metadata/properties" ma:root="true" ma:fieldsID="0b71176e277fd5511b4c0b41b06b10a5" ns3:_="" ns4:_="">
    <xsd:import namespace="6bbf4f22-176e-4d0a-915f-f1b2efcdc5c5"/>
    <xsd:import namespace="2d40a13b-adc6-4988-ba8b-98bfcdfb5cd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bf4f22-176e-4d0a-915f-f1b2efcdc5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d40a13b-adc6-4988-ba8b-98bfcdfb5cd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DC8F994-8845-446E-8C57-4F2A064E13ED}">
  <ds:schemaRefs>
    <ds:schemaRef ds:uri="http://schemas.microsoft.com/sharepoint/v3/contenttype/forms"/>
  </ds:schemaRefs>
</ds:datastoreItem>
</file>

<file path=customXml/itemProps2.xml><?xml version="1.0" encoding="utf-8"?>
<ds:datastoreItem xmlns:ds="http://schemas.openxmlformats.org/officeDocument/2006/customXml" ds:itemID="{5C2909BF-E660-4F36-87EB-3B315603A827}">
  <ds:schemaRefs>
    <ds:schemaRef ds:uri="2d40a13b-adc6-4988-ba8b-98bfcdfb5cdf"/>
    <ds:schemaRef ds:uri="6bbf4f22-176e-4d0a-915f-f1b2efcdc5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45E54FE-1271-4B25-A017-622AE12E6FD6}">
  <ds:schemaRefs>
    <ds:schemaRef ds:uri="http://purl.org/dc/elements/1.1/"/>
    <ds:schemaRef ds:uri="6bbf4f22-176e-4d0a-915f-f1b2efcdc5c5"/>
    <ds:schemaRef ds:uri="http://www.w3.org/XML/1998/namespace"/>
    <ds:schemaRef ds:uri="http://purl.org/dc/terms/"/>
    <ds:schemaRef ds:uri="http://schemas.microsoft.com/office/2006/documentManagement/types"/>
    <ds:schemaRef ds:uri="2d40a13b-adc6-4988-ba8b-98bfcdfb5cdf"/>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618</TotalTime>
  <Words>2171</Words>
  <Application>Microsoft Office PowerPoint</Application>
  <PresentationFormat>Custom</PresentationFormat>
  <Paragraphs>267</Paragraphs>
  <Slides>16</Slides>
  <Notes>11</Notes>
  <HiddenSlides>1</HiddenSlides>
  <MMClips>0</MMClips>
  <ScaleCrop>false</ScaleCrop>
  <HeadingPairs>
    <vt:vector size="6" baseType="variant">
      <vt:variant>
        <vt:lpstr>Fonts Used</vt:lpstr>
      </vt:variant>
      <vt:variant>
        <vt:i4>4</vt:i4>
      </vt:variant>
      <vt:variant>
        <vt:lpstr>Theme</vt:lpstr>
      </vt:variant>
      <vt:variant>
        <vt:i4>17</vt:i4>
      </vt:variant>
      <vt:variant>
        <vt:lpstr>Slide Titles</vt:lpstr>
      </vt:variant>
      <vt:variant>
        <vt:i4>16</vt:i4>
      </vt:variant>
    </vt:vector>
  </HeadingPairs>
  <TitlesOfParts>
    <vt:vector size="37" baseType="lpstr">
      <vt:lpstr>Aptos Narrow</vt:lpstr>
      <vt:lpstr>Arial</vt:lpstr>
      <vt:lpstr>Calibri</vt:lpstr>
      <vt:lpstr>Open Sans</vt:lpstr>
      <vt:lpstr>1_Content Slides</vt:lpstr>
      <vt:lpstr>1_Titles and Breakers</vt:lpstr>
      <vt:lpstr>Red Gridded Content</vt:lpstr>
      <vt:lpstr>Dense Grid</vt:lpstr>
      <vt:lpstr>Red Image Layouts</vt:lpstr>
      <vt:lpstr>Purple Image Slides</vt:lpstr>
      <vt:lpstr>Purple Gridded Content</vt:lpstr>
      <vt:lpstr>Blue Image Slides</vt:lpstr>
      <vt:lpstr>Blue Gridded Content</vt:lpstr>
      <vt:lpstr>Teal Image Slides</vt:lpstr>
      <vt:lpstr>Teal Gridded Content</vt:lpstr>
      <vt:lpstr>Content Slides</vt:lpstr>
      <vt:lpstr>2_Content Slides</vt:lpstr>
      <vt:lpstr>Content Slides</vt:lpstr>
      <vt:lpstr>3_Content Slides</vt:lpstr>
      <vt:lpstr>4_Content Slides</vt:lpstr>
      <vt:lpstr>1_Purple Image Slides</vt:lpstr>
      <vt:lpstr>Rackspace Technology Monthly Service Review</vt:lpstr>
      <vt:lpstr>Review agenda</vt:lpstr>
      <vt:lpstr>Contract Overview</vt:lpstr>
      <vt:lpstr>PowerPoint Presentation</vt:lpstr>
      <vt:lpstr>Current Physical Devices</vt:lpstr>
      <vt:lpstr>PowerPoint Presentation</vt:lpstr>
      <vt:lpstr>Pending Tickets</vt:lpstr>
      <vt:lpstr>Customer Support Request Runbook</vt:lpstr>
      <vt:lpstr>Operational health</vt:lpstr>
      <vt:lpstr>What’s New with Rackspace</vt:lpstr>
      <vt:lpstr>PowerPoint Presentation</vt:lpstr>
      <vt:lpstr>PowerPoint Presentation</vt:lpstr>
      <vt:lpstr>PowerPoint Presentation</vt:lpstr>
      <vt:lpstr>Fanatical experience</vt:lpstr>
      <vt:lpstr>Customer voice at Rackspace Technology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Ashish Walia</dc:creator>
  <cp:lastModifiedBy>Ashish Walia</cp:lastModifiedBy>
  <cp:revision>131</cp:revision>
  <dcterms:created xsi:type="dcterms:W3CDTF">2018-11-07T18:59:03Z</dcterms:created>
  <dcterms:modified xsi:type="dcterms:W3CDTF">2024-07-25T17:58:15Z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0x010100DDD4AE7860678A48B988757FCC2574DB</vt:lpwstr>
  </property>
</Properties>
</file>