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82" r:id="rId5"/>
    <p:sldMasterId id="2147483883" r:id="rId6"/>
    <p:sldMasterId id="2147483884" r:id="rId7"/>
    <p:sldMasterId id="2147483885" r:id="rId8"/>
    <p:sldMasterId id="214748388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Lst>
  <p:sldSz cy="10287000" cx="18288000"/>
  <p:notesSz cx="6858000" cy="9144000"/>
  <p:embeddedFontLst>
    <p:embeddedFont>
      <p:font typeface="Inter SemiBold"/>
      <p:regular r:id="rId26"/>
      <p:bold r:id="rId27"/>
      <p:italic r:id="rId28"/>
      <p:boldItalic r:id="rId29"/>
    </p:embeddedFont>
    <p:embeddedFont>
      <p:font typeface="Inter"/>
      <p:regular r:id="rId30"/>
      <p:bold r:id="rId31"/>
      <p:italic r:id="rId32"/>
      <p:boldItalic r:id="rId33"/>
    </p:embeddedFont>
    <p:embeddedFont>
      <p:font typeface="Poppins"/>
      <p:regular r:id="rId34"/>
      <p:bold r:id="rId35"/>
      <p:italic r:id="rId36"/>
      <p:boldItalic r:id="rId37"/>
    </p:embeddedFont>
    <p:embeddedFont>
      <p:font typeface="Helvetica Neue"/>
      <p:regular r:id="rId38"/>
      <p:bold r:id="rId39"/>
      <p:italic r:id="rId40"/>
      <p:boldItalic r:id="rId41"/>
    </p:embeddedFont>
    <p:embeddedFont>
      <p:font typeface="Inter Medium"/>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E374B6-8068-4CCE-B3C6-D311FF7F979D}">
  <a:tblStyle styleId="{39E374B6-8068-4CCE-B3C6-D311FF7F979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42" Type="http://schemas.openxmlformats.org/officeDocument/2006/relationships/font" Target="fonts/InterMedium-regular.fntdata"/><Relationship Id="rId41" Type="http://schemas.openxmlformats.org/officeDocument/2006/relationships/font" Target="fonts/HelveticaNeue-boldItalic.fntdata"/><Relationship Id="rId44" Type="http://schemas.openxmlformats.org/officeDocument/2006/relationships/font" Target="fonts/InterMedium-italic.fntdata"/><Relationship Id="rId43" Type="http://schemas.openxmlformats.org/officeDocument/2006/relationships/font" Target="fonts/InterMedium-bold.fntdata"/><Relationship Id="rId45" Type="http://schemas.openxmlformats.org/officeDocument/2006/relationships/font" Target="fonts/InterMedium-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Inter-bold.fntdata"/><Relationship Id="rId30" Type="http://schemas.openxmlformats.org/officeDocument/2006/relationships/font" Target="fonts/Inter-regular.fntdata"/><Relationship Id="rId33" Type="http://schemas.openxmlformats.org/officeDocument/2006/relationships/font" Target="fonts/Inter-boldItalic.fntdata"/><Relationship Id="rId32" Type="http://schemas.openxmlformats.org/officeDocument/2006/relationships/font" Target="fonts/Inter-italic.fntdata"/><Relationship Id="rId35" Type="http://schemas.openxmlformats.org/officeDocument/2006/relationships/font" Target="fonts/Poppins-bold.fntdata"/><Relationship Id="rId34" Type="http://schemas.openxmlformats.org/officeDocument/2006/relationships/font" Target="fonts/Poppins-regular.fntdata"/><Relationship Id="rId37" Type="http://schemas.openxmlformats.org/officeDocument/2006/relationships/font" Target="fonts/Poppins-boldItalic.fntdata"/><Relationship Id="rId36" Type="http://schemas.openxmlformats.org/officeDocument/2006/relationships/font" Target="fonts/Poppins-italic.fntdata"/><Relationship Id="rId39" Type="http://schemas.openxmlformats.org/officeDocument/2006/relationships/font" Target="fonts/HelveticaNeue-bold.fntdata"/><Relationship Id="rId38" Type="http://schemas.openxmlformats.org/officeDocument/2006/relationships/font" Target="fonts/HelveticaNeue-regular.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font" Target="fonts/InterSemiBold-regular.fntdata"/><Relationship Id="rId25" Type="http://schemas.openxmlformats.org/officeDocument/2006/relationships/slide" Target="slides/slide15.xml"/><Relationship Id="rId28" Type="http://schemas.openxmlformats.org/officeDocument/2006/relationships/font" Target="fonts/InterSemiBold-italic.fntdata"/><Relationship Id="rId27" Type="http://schemas.openxmlformats.org/officeDocument/2006/relationships/font" Target="fonts/InterSemiBold-bold.fntdata"/><Relationship Id="rId29" Type="http://schemas.openxmlformats.org/officeDocument/2006/relationships/font" Target="fonts/InterSemiBold-boldItalic.fntdata"/><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1JQZUZTxC13NYMmeEOcXljD-6qT2M0_T2QMby_sqN0w/edit#slide=id.ga046ec113b_1_1745"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d9ac75d374_0_18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6" name="Google Shape;1576;gd9ac75d374_0_18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62" name="Google Shape;18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d9ac75d374_0_50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69" name="Google Shape;1869;gd9ac75d374_0_50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8c914f1e58_1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8" name="Google Shape;1878;g8c914f1e58_1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84" name="Google Shape;18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gd9ac75d374_0_10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1" name="Google Shape;1891;gd9ac75d374_0_10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d9ac75d374_0_11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6" name="Google Shape;1896;gd9ac75d374_0_11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d9ac75d374_0_1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5" name="Google Shape;1585;gd9ac75d374_0_1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3a8ffc5c40d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5" name="Google Shape;1595;g3a8ffc5c40d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3a8ffc5c40d_0_3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0" name="Google Shape;1620;g3a8ffc5c40d_0_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gd9ac75d374_0_28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60" name="Google Shape;1660;gd9ac75d374_0_28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g2089a0180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9" name="Google Shape;1699;g2089a0180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Professional Services Fees - Talkdesk will provide a Weekly Status Report of all hours comparing budgeted to logged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gd9ac75d374_0_4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7" name="Google Shape;1707;gd9ac75d374_0_4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3a8ffc5c40d_0_10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5" name="Google Shape;1755;g3a8ffc5c40d_0_10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33f3e3609d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latin typeface="Inter"/>
                <a:ea typeface="Inter"/>
                <a:cs typeface="Inter"/>
                <a:sym typeface="Inter"/>
                <a:hlinkClick r:id="rId2">
                  <a:extLst>
                    <a:ext uri="{A12FA001-AC4F-418D-AE19-62706E023703}">
                      <ahyp:hlinkClr val="tx"/>
                    </a:ext>
                  </a:extLst>
                </a:hlinkClick>
              </a:rPr>
              <a:t>https://docs.google.com/presentation/d/11JQZUZTxC13NYMmeEOcXljD-6qT2M0_T2QMby_sqN0w/edit#slide=id.ga046ec113b_1_1745</a:t>
            </a:r>
            <a:r>
              <a:rPr lang="en">
                <a:solidFill>
                  <a:schemeClr val="dk1"/>
                </a:solidFill>
                <a:latin typeface="Inter"/>
                <a:ea typeface="Inter"/>
                <a:cs typeface="Inter"/>
                <a:sym typeface="Inter"/>
              </a:rPr>
              <a:t> </a:t>
            </a:r>
            <a:endParaRPr>
              <a:solidFill>
                <a:schemeClr val="dk1"/>
              </a:solidFill>
              <a:latin typeface="Inter"/>
              <a:ea typeface="Inter"/>
              <a:cs typeface="Inter"/>
              <a:sym typeface="Inter"/>
            </a:endParaRPr>
          </a:p>
          <a:p>
            <a:pPr indent="0" lvl="0" marL="0" rtl="0" algn="l">
              <a:lnSpc>
                <a:spcPct val="100000"/>
              </a:lnSpc>
              <a:spcBef>
                <a:spcPts val="0"/>
              </a:spcBef>
              <a:spcAft>
                <a:spcPts val="0"/>
              </a:spcAft>
              <a:buSzPts val="1400"/>
              <a:buNone/>
            </a:pPr>
            <a:r>
              <a:t/>
            </a:r>
            <a:endParaRPr>
              <a:solidFill>
                <a:schemeClr val="dk1"/>
              </a:solidFill>
              <a:latin typeface="Inter"/>
              <a:ea typeface="Inter"/>
              <a:cs typeface="Inter"/>
              <a:sym typeface="Inter"/>
            </a:endParaRPr>
          </a:p>
        </p:txBody>
      </p:sp>
      <p:sp>
        <p:nvSpPr>
          <p:cNvPr id="1761" name="Google Shape;1761;g33f3e3609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3.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p:cSld name="White Title Subtitle">
    <p:spTree>
      <p:nvGrpSpPr>
        <p:cNvPr id="12" name="Shape 12"/>
        <p:cNvGrpSpPr/>
        <p:nvPr/>
      </p:nvGrpSpPr>
      <p:grpSpPr>
        <a:xfrm>
          <a:off x="0" y="0"/>
          <a:ext cx="0" cy="0"/>
          <a:chOff x="0" y="0"/>
          <a:chExt cx="0" cy="0"/>
        </a:xfrm>
      </p:grpSpPr>
      <p:sp>
        <p:nvSpPr>
          <p:cNvPr id="13" name="Google Shape;13;p2"/>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4" name="Google Shape;14;p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 name="Google Shape;15;p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ph idx="1"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dk1"/>
              </a:buClr>
              <a:buSzPts val="3300"/>
              <a:buNone/>
              <a:defRPr sz="3300"/>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urple Divider Slide" showMasterSp="0">
  <p:cSld name="3_Purple Divider Slide">
    <p:bg>
      <p:bgPr>
        <a:solidFill>
          <a:schemeClr val="lt1"/>
        </a:solidFill>
      </p:bgPr>
    </p:bg>
    <p:spTree>
      <p:nvGrpSpPr>
        <p:cNvPr id="101" name="Shape 101"/>
        <p:cNvGrpSpPr/>
        <p:nvPr/>
      </p:nvGrpSpPr>
      <p:grpSpPr>
        <a:xfrm>
          <a:off x="0" y="0"/>
          <a:ext cx="0" cy="0"/>
          <a:chOff x="0" y="0"/>
          <a:chExt cx="0" cy="0"/>
        </a:xfrm>
      </p:grpSpPr>
      <p:sp>
        <p:nvSpPr>
          <p:cNvPr id="102" name="Google Shape;102;p11"/>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03" name="Google Shape;103;p11"/>
          <p:cNvGrpSpPr/>
          <p:nvPr/>
        </p:nvGrpSpPr>
        <p:grpSpPr>
          <a:xfrm rot="5400000">
            <a:off x="13215927" y="-1360204"/>
            <a:ext cx="1655253" cy="6888807"/>
            <a:chOff x="10483858" y="1514832"/>
            <a:chExt cx="1746600" cy="7268974"/>
          </a:xfrm>
        </p:grpSpPr>
        <p:sp>
          <p:nvSpPr>
            <p:cNvPr id="104" name="Google Shape;104;p11"/>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5" name="Google Shape;105;p11"/>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6" name="Google Shape;106;p11"/>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107" name="Google Shape;107;p11"/>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108" name="Google Shape;108;p11"/>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109" name="Google Shape;109;p11"/>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654" name="Shape 654"/>
        <p:cNvGrpSpPr/>
        <p:nvPr/>
      </p:nvGrpSpPr>
      <p:grpSpPr>
        <a:xfrm>
          <a:off x="0" y="0"/>
          <a:ext cx="0" cy="0"/>
          <a:chOff x="0" y="0"/>
          <a:chExt cx="0" cy="0"/>
        </a:xfrm>
      </p:grpSpPr>
      <p:sp>
        <p:nvSpPr>
          <p:cNvPr id="655" name="Google Shape;655;p103"/>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56" name="Google Shape;656;p103"/>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dk1"/>
              </a:buClr>
              <a:buSzPts val="2700"/>
              <a:buNone/>
              <a:defRPr sz="2700">
                <a:solidFill>
                  <a:schemeClr val="dk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pic>
        <p:nvPicPr>
          <p:cNvPr id="657" name="Google Shape;657;p103"/>
          <p:cNvPicPr preferRelativeResize="0"/>
          <p:nvPr/>
        </p:nvPicPr>
        <p:blipFill rotWithShape="1">
          <a:blip r:embed="rId2">
            <a:alphaModFix/>
          </a:blip>
          <a:srcRect b="0" l="0" r="0" t="0"/>
          <a:stretch/>
        </p:blipFill>
        <p:spPr>
          <a:xfrm>
            <a:off x="800100" y="1233291"/>
            <a:ext cx="2714625" cy="440729"/>
          </a:xfrm>
          <a:prstGeom prst="rect">
            <a:avLst/>
          </a:prstGeom>
          <a:noFill/>
          <a:ln>
            <a:noFill/>
          </a:ln>
        </p:spPr>
      </p:pic>
      <p:sp>
        <p:nvSpPr>
          <p:cNvPr id="658" name="Google Shape;658;p103"/>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659" name="Google Shape;659;p103"/>
          <p:cNvSpPr txBox="1"/>
          <p:nvPr>
            <p:ph idx="2" type="body"/>
          </p:nvPr>
        </p:nvSpPr>
        <p:spPr>
          <a:xfrm>
            <a:off x="657225" y="6229350"/>
            <a:ext cx="6743700" cy="7431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2700"/>
              <a:buNone/>
              <a:defRPr sz="27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spTree>
      <p:nvGrpSpPr>
        <p:cNvPr id="660" name="Shape 660"/>
        <p:cNvGrpSpPr/>
        <p:nvPr/>
      </p:nvGrpSpPr>
      <p:grpSpPr>
        <a:xfrm>
          <a:off x="0" y="0"/>
          <a:ext cx="0" cy="0"/>
          <a:chOff x="0" y="0"/>
          <a:chExt cx="0" cy="0"/>
        </a:xfrm>
      </p:grpSpPr>
      <p:sp>
        <p:nvSpPr>
          <p:cNvPr id="661" name="Google Shape;661;p10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62" name="Google Shape;662;p10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663" name="Google Shape;663;p104"/>
          <p:cNvGrpSpPr/>
          <p:nvPr/>
        </p:nvGrpSpPr>
        <p:grpSpPr>
          <a:xfrm>
            <a:off x="0" y="791264"/>
            <a:ext cx="6488413" cy="8309772"/>
            <a:chOff x="-1" y="737945"/>
            <a:chExt cx="6494908" cy="8318090"/>
          </a:xfrm>
        </p:grpSpPr>
        <p:sp>
          <p:nvSpPr>
            <p:cNvPr id="664" name="Google Shape;664;p104"/>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665" name="Google Shape;665;p104"/>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666" name="Google Shape;666;p104"/>
          <p:cNvSpPr/>
          <p:nvPr/>
        </p:nvSpPr>
        <p:spPr>
          <a:xfrm>
            <a:off x="7615238" y="2900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667" name="Google Shape;667;p104"/>
          <p:cNvSpPr txBox="1"/>
          <p:nvPr>
            <p:ph idx="1" type="body"/>
          </p:nvPr>
        </p:nvSpPr>
        <p:spPr>
          <a:xfrm>
            <a:off x="9042027" y="3131882"/>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68" name="Google Shape;668;p104"/>
          <p:cNvSpPr/>
          <p:nvPr/>
        </p:nvSpPr>
        <p:spPr>
          <a:xfrm>
            <a:off x="7615238" y="4633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669" name="Google Shape;669;p104"/>
          <p:cNvSpPr txBox="1"/>
          <p:nvPr>
            <p:ph idx="2" type="body"/>
          </p:nvPr>
        </p:nvSpPr>
        <p:spPr>
          <a:xfrm>
            <a:off x="9042027" y="487019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70" name="Google Shape;670;p104"/>
          <p:cNvSpPr/>
          <p:nvPr/>
        </p:nvSpPr>
        <p:spPr>
          <a:xfrm>
            <a:off x="7615238" y="6367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671" name="Google Shape;671;p104"/>
          <p:cNvSpPr txBox="1"/>
          <p:nvPr>
            <p:ph idx="3" type="body"/>
          </p:nvPr>
        </p:nvSpPr>
        <p:spPr>
          <a:xfrm>
            <a:off x="9042027" y="660850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72" name="Google Shape;672;p104"/>
          <p:cNvSpPr txBox="1"/>
          <p:nvPr/>
        </p:nvSpPr>
        <p:spPr>
          <a:xfrm>
            <a:off x="622485" y="4043363"/>
            <a:ext cx="56499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p:cSld name="Agenda 4">
    <p:spTree>
      <p:nvGrpSpPr>
        <p:cNvPr id="673" name="Shape 673"/>
        <p:cNvGrpSpPr/>
        <p:nvPr/>
      </p:nvGrpSpPr>
      <p:grpSpPr>
        <a:xfrm>
          <a:off x="0" y="0"/>
          <a:ext cx="0" cy="0"/>
          <a:chOff x="0" y="0"/>
          <a:chExt cx="0" cy="0"/>
        </a:xfrm>
      </p:grpSpPr>
      <p:sp>
        <p:nvSpPr>
          <p:cNvPr id="674" name="Google Shape;674;p10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75" name="Google Shape;675;p10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676" name="Google Shape;676;p105"/>
          <p:cNvGrpSpPr/>
          <p:nvPr/>
        </p:nvGrpSpPr>
        <p:grpSpPr>
          <a:xfrm>
            <a:off x="0" y="791264"/>
            <a:ext cx="6488413" cy="8309772"/>
            <a:chOff x="-1" y="737945"/>
            <a:chExt cx="6494908" cy="8318090"/>
          </a:xfrm>
        </p:grpSpPr>
        <p:sp>
          <p:nvSpPr>
            <p:cNvPr id="677" name="Google Shape;677;p105"/>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678" name="Google Shape;678;p105"/>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679" name="Google Shape;679;p105"/>
          <p:cNvSpPr/>
          <p:nvPr/>
        </p:nvSpPr>
        <p:spPr>
          <a:xfrm>
            <a:off x="7615238" y="19288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680" name="Google Shape;680;p105"/>
          <p:cNvSpPr txBox="1"/>
          <p:nvPr>
            <p:ph idx="1" type="body"/>
          </p:nvPr>
        </p:nvSpPr>
        <p:spPr>
          <a:xfrm>
            <a:off x="9042027" y="2160331"/>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81" name="Google Shape;681;p105"/>
          <p:cNvSpPr/>
          <p:nvPr/>
        </p:nvSpPr>
        <p:spPr>
          <a:xfrm>
            <a:off x="7615238" y="3662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682" name="Google Shape;682;p105"/>
          <p:cNvSpPr txBox="1"/>
          <p:nvPr>
            <p:ph idx="2" type="body"/>
          </p:nvPr>
        </p:nvSpPr>
        <p:spPr>
          <a:xfrm>
            <a:off x="9042027" y="389864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83" name="Google Shape;683;p105"/>
          <p:cNvSpPr/>
          <p:nvPr/>
        </p:nvSpPr>
        <p:spPr>
          <a:xfrm>
            <a:off x="7615238" y="5395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684" name="Google Shape;684;p105"/>
          <p:cNvSpPr txBox="1"/>
          <p:nvPr>
            <p:ph idx="3" type="body"/>
          </p:nvPr>
        </p:nvSpPr>
        <p:spPr>
          <a:xfrm>
            <a:off x="9042027" y="563695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85" name="Google Shape;685;p105"/>
          <p:cNvSpPr/>
          <p:nvPr/>
        </p:nvSpPr>
        <p:spPr>
          <a:xfrm>
            <a:off x="7615238" y="7129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686" name="Google Shape;686;p105"/>
          <p:cNvSpPr txBox="1"/>
          <p:nvPr>
            <p:ph idx="4" type="body"/>
          </p:nvPr>
        </p:nvSpPr>
        <p:spPr>
          <a:xfrm>
            <a:off x="9042027" y="7375269"/>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87" name="Google Shape;687;p105"/>
          <p:cNvSpPr txBox="1"/>
          <p:nvPr/>
        </p:nvSpPr>
        <p:spPr>
          <a:xfrm>
            <a:off x="622485" y="4043363"/>
            <a:ext cx="56499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p:cSld name="Agenda 5">
    <p:spTree>
      <p:nvGrpSpPr>
        <p:cNvPr id="688" name="Shape 688"/>
        <p:cNvGrpSpPr/>
        <p:nvPr/>
      </p:nvGrpSpPr>
      <p:grpSpPr>
        <a:xfrm>
          <a:off x="0" y="0"/>
          <a:ext cx="0" cy="0"/>
          <a:chOff x="0" y="0"/>
          <a:chExt cx="0" cy="0"/>
        </a:xfrm>
      </p:grpSpPr>
      <p:sp>
        <p:nvSpPr>
          <p:cNvPr id="689" name="Google Shape;689;p10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90" name="Google Shape;690;p10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691" name="Google Shape;691;p106"/>
          <p:cNvGrpSpPr/>
          <p:nvPr/>
        </p:nvGrpSpPr>
        <p:grpSpPr>
          <a:xfrm>
            <a:off x="0" y="791264"/>
            <a:ext cx="6488413" cy="8309772"/>
            <a:chOff x="-1" y="737945"/>
            <a:chExt cx="6494908" cy="8318090"/>
          </a:xfrm>
        </p:grpSpPr>
        <p:sp>
          <p:nvSpPr>
            <p:cNvPr id="692" name="Google Shape;692;p106"/>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693" name="Google Shape;693;p106"/>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694" name="Google Shape;694;p106"/>
          <p:cNvSpPr/>
          <p:nvPr/>
        </p:nvSpPr>
        <p:spPr>
          <a:xfrm>
            <a:off x="7615238" y="11715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695" name="Google Shape;695;p106"/>
          <p:cNvSpPr txBox="1"/>
          <p:nvPr>
            <p:ph idx="1" type="body"/>
          </p:nvPr>
        </p:nvSpPr>
        <p:spPr>
          <a:xfrm>
            <a:off x="9042027" y="140309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96" name="Google Shape;696;p106"/>
          <p:cNvSpPr/>
          <p:nvPr/>
        </p:nvSpPr>
        <p:spPr>
          <a:xfrm>
            <a:off x="7615238" y="29051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697" name="Google Shape;697;p106"/>
          <p:cNvSpPr txBox="1"/>
          <p:nvPr>
            <p:ph idx="2" type="body"/>
          </p:nvPr>
        </p:nvSpPr>
        <p:spPr>
          <a:xfrm>
            <a:off x="9042027" y="314140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698" name="Google Shape;698;p106"/>
          <p:cNvSpPr/>
          <p:nvPr/>
        </p:nvSpPr>
        <p:spPr>
          <a:xfrm>
            <a:off x="7615238" y="46386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699" name="Google Shape;699;p106"/>
          <p:cNvSpPr txBox="1"/>
          <p:nvPr>
            <p:ph idx="3" type="body"/>
          </p:nvPr>
        </p:nvSpPr>
        <p:spPr>
          <a:xfrm>
            <a:off x="9042027" y="4879719"/>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00" name="Google Shape;700;p106"/>
          <p:cNvSpPr/>
          <p:nvPr/>
        </p:nvSpPr>
        <p:spPr>
          <a:xfrm>
            <a:off x="7615238" y="63722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701" name="Google Shape;701;p106"/>
          <p:cNvSpPr txBox="1"/>
          <p:nvPr>
            <p:ph idx="4" type="body"/>
          </p:nvPr>
        </p:nvSpPr>
        <p:spPr>
          <a:xfrm>
            <a:off x="9042027" y="6618032"/>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02" name="Google Shape;702;p106"/>
          <p:cNvSpPr txBox="1"/>
          <p:nvPr/>
        </p:nvSpPr>
        <p:spPr>
          <a:xfrm>
            <a:off x="622485" y="4043363"/>
            <a:ext cx="56499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
        <p:nvSpPr>
          <p:cNvPr id="703" name="Google Shape;703;p106"/>
          <p:cNvSpPr/>
          <p:nvPr/>
        </p:nvSpPr>
        <p:spPr>
          <a:xfrm>
            <a:off x="7615238" y="8123217"/>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05</a:t>
            </a:r>
            <a:endParaRPr b="0" i="0" sz="2100" u="none" cap="none" strike="noStrike">
              <a:solidFill>
                <a:srgbClr val="000000"/>
              </a:solidFill>
              <a:latin typeface="Arial"/>
              <a:ea typeface="Arial"/>
              <a:cs typeface="Arial"/>
              <a:sym typeface="Arial"/>
            </a:endParaRPr>
          </a:p>
        </p:txBody>
      </p:sp>
      <p:sp>
        <p:nvSpPr>
          <p:cNvPr id="704" name="Google Shape;704;p106"/>
          <p:cNvSpPr txBox="1"/>
          <p:nvPr>
            <p:ph idx="5" type="body"/>
          </p:nvPr>
        </p:nvSpPr>
        <p:spPr>
          <a:xfrm>
            <a:off x="9042027" y="8369023"/>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Divider Slide" showMasterSp="0" type="title">
  <p:cSld name="TITLE">
    <p:bg>
      <p:bgPr>
        <a:solidFill>
          <a:schemeClr val="accent1"/>
        </a:solidFill>
      </p:bgPr>
    </p:bg>
    <p:spTree>
      <p:nvGrpSpPr>
        <p:cNvPr id="705" name="Shape 705"/>
        <p:cNvGrpSpPr/>
        <p:nvPr/>
      </p:nvGrpSpPr>
      <p:grpSpPr>
        <a:xfrm>
          <a:off x="0" y="0"/>
          <a:ext cx="0" cy="0"/>
          <a:chOff x="0" y="0"/>
          <a:chExt cx="0" cy="0"/>
        </a:xfrm>
      </p:grpSpPr>
      <p:grpSp>
        <p:nvGrpSpPr>
          <p:cNvPr id="706" name="Google Shape;706;p107"/>
          <p:cNvGrpSpPr/>
          <p:nvPr/>
        </p:nvGrpSpPr>
        <p:grpSpPr>
          <a:xfrm>
            <a:off x="14639968" y="1136128"/>
            <a:ext cx="1925801" cy="8014771"/>
            <a:chOff x="10483858" y="1514832"/>
            <a:chExt cx="1746600" cy="7268974"/>
          </a:xfrm>
        </p:grpSpPr>
        <p:sp>
          <p:nvSpPr>
            <p:cNvPr id="707" name="Google Shape;707;p107"/>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08" name="Google Shape;708;p107"/>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09" name="Google Shape;709;p107"/>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710" name="Google Shape;710;p107"/>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711" name="Google Shape;711;p107"/>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712" name="Google Shape;712;p107"/>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13" name="Google Shape;713;p107"/>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Divider Slide" showMasterSp="0">
  <p:cSld name="1_Purple Divider Slide">
    <p:bg>
      <p:bgPr>
        <a:solidFill>
          <a:schemeClr val="accent1"/>
        </a:solidFill>
      </p:bgPr>
    </p:bg>
    <p:spTree>
      <p:nvGrpSpPr>
        <p:cNvPr id="714" name="Shape 714"/>
        <p:cNvGrpSpPr/>
        <p:nvPr/>
      </p:nvGrpSpPr>
      <p:grpSpPr>
        <a:xfrm>
          <a:off x="0" y="0"/>
          <a:ext cx="0" cy="0"/>
          <a:chOff x="0" y="0"/>
          <a:chExt cx="0" cy="0"/>
        </a:xfrm>
      </p:grpSpPr>
      <p:grpSp>
        <p:nvGrpSpPr>
          <p:cNvPr id="715" name="Google Shape;715;p108"/>
          <p:cNvGrpSpPr/>
          <p:nvPr/>
        </p:nvGrpSpPr>
        <p:grpSpPr>
          <a:xfrm>
            <a:off x="14202525" y="-687305"/>
            <a:ext cx="2802245" cy="11662342"/>
            <a:chOff x="10483858" y="1514832"/>
            <a:chExt cx="1746600" cy="7268974"/>
          </a:xfrm>
        </p:grpSpPr>
        <p:sp>
          <p:nvSpPr>
            <p:cNvPr id="716" name="Google Shape;716;p108"/>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17" name="Google Shape;717;p108"/>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18" name="Google Shape;718;p108"/>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719" name="Google Shape;719;p108"/>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720" name="Google Shape;720;p108"/>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721" name="Google Shape;721;p108"/>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22" name="Google Shape;722;p108"/>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urple Divider Slide" showMasterSp="0">
  <p:cSld name="2_Purple Divider Slide">
    <p:bg>
      <p:bgPr>
        <a:solidFill>
          <a:schemeClr val="accent1"/>
        </a:solidFill>
      </p:bgPr>
    </p:bg>
    <p:spTree>
      <p:nvGrpSpPr>
        <p:cNvPr id="723" name="Shape 723"/>
        <p:cNvGrpSpPr/>
        <p:nvPr/>
      </p:nvGrpSpPr>
      <p:grpSpPr>
        <a:xfrm>
          <a:off x="0" y="0"/>
          <a:ext cx="0" cy="0"/>
          <a:chOff x="0" y="0"/>
          <a:chExt cx="0" cy="0"/>
        </a:xfrm>
      </p:grpSpPr>
      <p:pic>
        <p:nvPicPr>
          <p:cNvPr id="724" name="Google Shape;724;p109"/>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725" name="Google Shape;725;p109"/>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26" name="Google Shape;726;p109"/>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grpSp>
        <p:nvGrpSpPr>
          <p:cNvPr id="727" name="Google Shape;727;p109"/>
          <p:cNvGrpSpPr/>
          <p:nvPr/>
        </p:nvGrpSpPr>
        <p:grpSpPr>
          <a:xfrm rot="5400000">
            <a:off x="13104123" y="-1860806"/>
            <a:ext cx="1655253" cy="6888807"/>
            <a:chOff x="10483858" y="1514832"/>
            <a:chExt cx="1746600" cy="7268974"/>
          </a:xfrm>
        </p:grpSpPr>
        <p:sp>
          <p:nvSpPr>
            <p:cNvPr id="728" name="Google Shape;728;p109"/>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29" name="Google Shape;729;p109"/>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30" name="Google Shape;730;p109"/>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731" name="Google Shape;731;p109"/>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urple Divider Slide" showMasterSp="0">
  <p:cSld name="3_Purple Divider Slide">
    <p:bg>
      <p:bgPr>
        <a:solidFill>
          <a:schemeClr val="lt1"/>
        </a:solidFill>
      </p:bgPr>
    </p:bg>
    <p:spTree>
      <p:nvGrpSpPr>
        <p:cNvPr id="732" name="Shape 732"/>
        <p:cNvGrpSpPr/>
        <p:nvPr/>
      </p:nvGrpSpPr>
      <p:grpSpPr>
        <a:xfrm>
          <a:off x="0" y="0"/>
          <a:ext cx="0" cy="0"/>
          <a:chOff x="0" y="0"/>
          <a:chExt cx="0" cy="0"/>
        </a:xfrm>
      </p:grpSpPr>
      <p:sp>
        <p:nvSpPr>
          <p:cNvPr id="733" name="Google Shape;733;p110"/>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734" name="Google Shape;734;p110"/>
          <p:cNvGrpSpPr/>
          <p:nvPr/>
        </p:nvGrpSpPr>
        <p:grpSpPr>
          <a:xfrm rot="5400000">
            <a:off x="13215927" y="-1360204"/>
            <a:ext cx="1655253" cy="6888807"/>
            <a:chOff x="10483858" y="1514832"/>
            <a:chExt cx="1746600" cy="7268974"/>
          </a:xfrm>
        </p:grpSpPr>
        <p:sp>
          <p:nvSpPr>
            <p:cNvPr id="735" name="Google Shape;735;p110"/>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36" name="Google Shape;736;p110"/>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37" name="Google Shape;737;p110"/>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738" name="Google Shape;738;p110"/>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739" name="Google Shape;739;p110"/>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740" name="Google Shape;740;p110"/>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urple Divider Slide" showMasterSp="0">
  <p:cSld name="4_Purple Divider Slide">
    <p:bg>
      <p:bgPr>
        <a:solidFill>
          <a:schemeClr val="lt2"/>
        </a:solidFill>
      </p:bgPr>
    </p:bg>
    <p:spTree>
      <p:nvGrpSpPr>
        <p:cNvPr id="741" name="Shape 741"/>
        <p:cNvGrpSpPr/>
        <p:nvPr/>
      </p:nvGrpSpPr>
      <p:grpSpPr>
        <a:xfrm>
          <a:off x="0" y="0"/>
          <a:ext cx="0" cy="0"/>
          <a:chOff x="0" y="0"/>
          <a:chExt cx="0" cy="0"/>
        </a:xfrm>
      </p:grpSpPr>
      <p:grpSp>
        <p:nvGrpSpPr>
          <p:cNvPr id="742" name="Google Shape;742;p111"/>
          <p:cNvGrpSpPr/>
          <p:nvPr/>
        </p:nvGrpSpPr>
        <p:grpSpPr>
          <a:xfrm rot="5400000">
            <a:off x="13215927" y="-1360204"/>
            <a:ext cx="1655253" cy="6888807"/>
            <a:chOff x="10483858" y="1514832"/>
            <a:chExt cx="1746600" cy="7268974"/>
          </a:xfrm>
        </p:grpSpPr>
        <p:sp>
          <p:nvSpPr>
            <p:cNvPr id="743" name="Google Shape;743;p111"/>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44" name="Google Shape;744;p111"/>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45" name="Google Shape;745;p111"/>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746" name="Google Shape;746;p111"/>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747" name="Google Shape;747;p111"/>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748" name="Google Shape;748;p111"/>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749" name="Google Shape;749;p111"/>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and Content" type="obj">
  <p:cSld name="OBJECT">
    <p:spTree>
      <p:nvGrpSpPr>
        <p:cNvPr id="750" name="Shape 750"/>
        <p:cNvGrpSpPr/>
        <p:nvPr/>
      </p:nvGrpSpPr>
      <p:grpSpPr>
        <a:xfrm>
          <a:off x="0" y="0"/>
          <a:ext cx="0" cy="0"/>
          <a:chOff x="0" y="0"/>
          <a:chExt cx="0" cy="0"/>
        </a:xfrm>
      </p:grpSpPr>
      <p:sp>
        <p:nvSpPr>
          <p:cNvPr id="751" name="Google Shape;751;p112"/>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52" name="Google Shape;752;p112"/>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53" name="Google Shape;753;p11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54" name="Google Shape;754;p11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urple Divider Slide" showMasterSp="0">
  <p:cSld name="4_Purple Divider Slide">
    <p:bg>
      <p:bgPr>
        <a:solidFill>
          <a:schemeClr val="lt2"/>
        </a:solidFill>
      </p:bgPr>
    </p:bg>
    <p:spTree>
      <p:nvGrpSpPr>
        <p:cNvPr id="110" name="Shape 110"/>
        <p:cNvGrpSpPr/>
        <p:nvPr/>
      </p:nvGrpSpPr>
      <p:grpSpPr>
        <a:xfrm>
          <a:off x="0" y="0"/>
          <a:ext cx="0" cy="0"/>
          <a:chOff x="0" y="0"/>
          <a:chExt cx="0" cy="0"/>
        </a:xfrm>
      </p:grpSpPr>
      <p:grpSp>
        <p:nvGrpSpPr>
          <p:cNvPr id="111" name="Google Shape;111;p12"/>
          <p:cNvGrpSpPr/>
          <p:nvPr/>
        </p:nvGrpSpPr>
        <p:grpSpPr>
          <a:xfrm rot="5400000">
            <a:off x="13215927" y="-1360204"/>
            <a:ext cx="1655253" cy="6888807"/>
            <a:chOff x="10483858" y="1514832"/>
            <a:chExt cx="1746600" cy="7268974"/>
          </a:xfrm>
        </p:grpSpPr>
        <p:sp>
          <p:nvSpPr>
            <p:cNvPr id="112" name="Google Shape;112;p12"/>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13" name="Google Shape;113;p12"/>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14" name="Google Shape;114;p12"/>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115" name="Google Shape;115;p12"/>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116" name="Google Shape;116;p12"/>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117" name="Google Shape;117;p12"/>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118" name="Google Shape;118;p12"/>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and Content">
  <p:cSld name="Grey Title and Content">
    <p:bg>
      <p:bgPr>
        <a:solidFill>
          <a:schemeClr val="lt2"/>
        </a:solidFill>
      </p:bgPr>
    </p:bg>
    <p:spTree>
      <p:nvGrpSpPr>
        <p:cNvPr id="755" name="Shape 755"/>
        <p:cNvGrpSpPr/>
        <p:nvPr/>
      </p:nvGrpSpPr>
      <p:grpSpPr>
        <a:xfrm>
          <a:off x="0" y="0"/>
          <a:ext cx="0" cy="0"/>
          <a:chOff x="0" y="0"/>
          <a:chExt cx="0" cy="0"/>
        </a:xfrm>
      </p:grpSpPr>
      <p:sp>
        <p:nvSpPr>
          <p:cNvPr id="756" name="Google Shape;756;p113"/>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57" name="Google Shape;757;p113"/>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58" name="Google Shape;758;p113"/>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59" name="Google Shape;759;p11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0" name="Shape 760"/>
        <p:cNvGrpSpPr/>
        <p:nvPr/>
      </p:nvGrpSpPr>
      <p:grpSpPr>
        <a:xfrm>
          <a:off x="0" y="0"/>
          <a:ext cx="0" cy="0"/>
          <a:chOff x="0" y="0"/>
          <a:chExt cx="0" cy="0"/>
        </a:xfrm>
      </p:grpSpPr>
      <p:sp>
        <p:nvSpPr>
          <p:cNvPr id="761" name="Google Shape;761;p114"/>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62" name="Google Shape;762;p114"/>
          <p:cNvSpPr txBox="1"/>
          <p:nvPr>
            <p:ph idx="1" type="body"/>
          </p:nvPr>
        </p:nvSpPr>
        <p:spPr>
          <a:xfrm>
            <a:off x="1257300" y="2416527"/>
            <a:ext cx="77724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63" name="Google Shape;763;p114"/>
          <p:cNvSpPr txBox="1"/>
          <p:nvPr>
            <p:ph idx="2" type="body"/>
          </p:nvPr>
        </p:nvSpPr>
        <p:spPr>
          <a:xfrm>
            <a:off x="9258300" y="2416527"/>
            <a:ext cx="77724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64" name="Google Shape;764;p11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65" name="Google Shape;765;p11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omparison" type="twoTxTwoObj">
  <p:cSld name="TWO_OBJECTS_WITH_TEXT">
    <p:spTree>
      <p:nvGrpSpPr>
        <p:cNvPr id="766" name="Shape 766"/>
        <p:cNvGrpSpPr/>
        <p:nvPr/>
      </p:nvGrpSpPr>
      <p:grpSpPr>
        <a:xfrm>
          <a:off x="0" y="0"/>
          <a:ext cx="0" cy="0"/>
          <a:chOff x="0" y="0"/>
          <a:chExt cx="0" cy="0"/>
        </a:xfrm>
      </p:grpSpPr>
      <p:sp>
        <p:nvSpPr>
          <p:cNvPr id="767" name="Google Shape;767;p115"/>
          <p:cNvSpPr txBox="1"/>
          <p:nvPr>
            <p:ph type="title"/>
          </p:nvPr>
        </p:nvSpPr>
        <p:spPr>
          <a:xfrm>
            <a:off x="669004" y="822960"/>
            <a:ext cx="15773400" cy="7620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68" name="Google Shape;768;p115"/>
          <p:cNvSpPr txBox="1"/>
          <p:nvPr>
            <p:ph idx="1" type="body"/>
          </p:nvPr>
        </p:nvSpPr>
        <p:spPr>
          <a:xfrm>
            <a:off x="1259682" y="1905919"/>
            <a:ext cx="77370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769" name="Google Shape;769;p115"/>
          <p:cNvSpPr txBox="1"/>
          <p:nvPr>
            <p:ph idx="2" type="body"/>
          </p:nvPr>
        </p:nvSpPr>
        <p:spPr>
          <a:xfrm>
            <a:off x="1259682" y="3141788"/>
            <a:ext cx="77370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70" name="Google Shape;770;p115"/>
          <p:cNvSpPr txBox="1"/>
          <p:nvPr>
            <p:ph idx="3" type="body"/>
          </p:nvPr>
        </p:nvSpPr>
        <p:spPr>
          <a:xfrm>
            <a:off x="9258300" y="1905919"/>
            <a:ext cx="77745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771" name="Google Shape;771;p115"/>
          <p:cNvSpPr txBox="1"/>
          <p:nvPr>
            <p:ph idx="4" type="body"/>
          </p:nvPr>
        </p:nvSpPr>
        <p:spPr>
          <a:xfrm>
            <a:off x="9258300" y="3141788"/>
            <a:ext cx="77745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72" name="Google Shape;772;p11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73" name="Google Shape;773;p11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mparison">
  <p:cSld name="Grey Comparison">
    <p:bg>
      <p:bgPr>
        <a:solidFill>
          <a:schemeClr val="lt2"/>
        </a:solidFill>
      </p:bgPr>
    </p:bg>
    <p:spTree>
      <p:nvGrpSpPr>
        <p:cNvPr id="774" name="Shape 774"/>
        <p:cNvGrpSpPr/>
        <p:nvPr/>
      </p:nvGrpSpPr>
      <p:grpSpPr>
        <a:xfrm>
          <a:off x="0" y="0"/>
          <a:ext cx="0" cy="0"/>
          <a:chOff x="0" y="0"/>
          <a:chExt cx="0" cy="0"/>
        </a:xfrm>
      </p:grpSpPr>
      <p:sp>
        <p:nvSpPr>
          <p:cNvPr id="775" name="Google Shape;775;p116"/>
          <p:cNvSpPr txBox="1"/>
          <p:nvPr>
            <p:ph type="title"/>
          </p:nvPr>
        </p:nvSpPr>
        <p:spPr>
          <a:xfrm>
            <a:off x="669004" y="822960"/>
            <a:ext cx="15773400" cy="7620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76" name="Google Shape;776;p116"/>
          <p:cNvSpPr txBox="1"/>
          <p:nvPr>
            <p:ph idx="1" type="body"/>
          </p:nvPr>
        </p:nvSpPr>
        <p:spPr>
          <a:xfrm>
            <a:off x="1259682" y="1905919"/>
            <a:ext cx="77370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777" name="Google Shape;777;p116"/>
          <p:cNvSpPr txBox="1"/>
          <p:nvPr>
            <p:ph idx="2" type="body"/>
          </p:nvPr>
        </p:nvSpPr>
        <p:spPr>
          <a:xfrm>
            <a:off x="1259682" y="3141788"/>
            <a:ext cx="77370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78" name="Google Shape;778;p116"/>
          <p:cNvSpPr txBox="1"/>
          <p:nvPr>
            <p:ph idx="3" type="body"/>
          </p:nvPr>
        </p:nvSpPr>
        <p:spPr>
          <a:xfrm>
            <a:off x="9258300" y="1905919"/>
            <a:ext cx="77745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779" name="Google Shape;779;p116"/>
          <p:cNvSpPr txBox="1"/>
          <p:nvPr>
            <p:ph idx="4" type="body"/>
          </p:nvPr>
        </p:nvSpPr>
        <p:spPr>
          <a:xfrm>
            <a:off x="9258300" y="3141788"/>
            <a:ext cx="77745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780" name="Google Shape;780;p11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81" name="Google Shape;781;p11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p:cSld name="Grey Title Subtitle">
    <p:bg>
      <p:bgPr>
        <a:solidFill>
          <a:schemeClr val="lt2"/>
        </a:solidFill>
      </p:bgPr>
    </p:bg>
    <p:spTree>
      <p:nvGrpSpPr>
        <p:cNvPr id="782" name="Shape 782"/>
        <p:cNvGrpSpPr/>
        <p:nvPr/>
      </p:nvGrpSpPr>
      <p:grpSpPr>
        <a:xfrm>
          <a:off x="0" y="0"/>
          <a:ext cx="0" cy="0"/>
          <a:chOff x="0" y="0"/>
          <a:chExt cx="0" cy="0"/>
        </a:xfrm>
      </p:grpSpPr>
      <p:sp>
        <p:nvSpPr>
          <p:cNvPr id="783" name="Google Shape;783;p117"/>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84" name="Google Shape;784;p11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85" name="Google Shape;785;p11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786" name="Google Shape;786;p117"/>
          <p:cNvSpPr txBox="1"/>
          <p:nvPr>
            <p:ph idx="1"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p:cSld name="White Title">
    <p:spTree>
      <p:nvGrpSpPr>
        <p:cNvPr id="787" name="Shape 787"/>
        <p:cNvGrpSpPr/>
        <p:nvPr/>
      </p:nvGrpSpPr>
      <p:grpSpPr>
        <a:xfrm>
          <a:off x="0" y="0"/>
          <a:ext cx="0" cy="0"/>
          <a:chOff x="0" y="0"/>
          <a:chExt cx="0" cy="0"/>
        </a:xfrm>
      </p:grpSpPr>
      <p:sp>
        <p:nvSpPr>
          <p:cNvPr id="788" name="Google Shape;788;p118"/>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89" name="Google Shape;789;p11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90" name="Google Shape;790;p11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Title">
  <p:cSld name="1_White Title">
    <p:spTree>
      <p:nvGrpSpPr>
        <p:cNvPr id="791" name="Shape 791"/>
        <p:cNvGrpSpPr/>
        <p:nvPr/>
      </p:nvGrpSpPr>
      <p:grpSpPr>
        <a:xfrm>
          <a:off x="0" y="0"/>
          <a:ext cx="0" cy="0"/>
          <a:chOff x="0" y="0"/>
          <a:chExt cx="0" cy="0"/>
        </a:xfrm>
      </p:grpSpPr>
      <p:sp>
        <p:nvSpPr>
          <p:cNvPr id="792" name="Google Shape;792;p119"/>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93" name="Google Shape;793;p119"/>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94" name="Google Shape;794;p11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Title" showMasterSp="0">
  <p:cSld name="Dark Purple Title">
    <p:bg>
      <p:bgPr>
        <a:solidFill>
          <a:schemeClr val="dk1"/>
        </a:solidFill>
      </p:bgPr>
    </p:bg>
    <p:spTree>
      <p:nvGrpSpPr>
        <p:cNvPr id="795" name="Shape 795"/>
        <p:cNvGrpSpPr/>
        <p:nvPr/>
      </p:nvGrpSpPr>
      <p:grpSpPr>
        <a:xfrm>
          <a:off x="0" y="0"/>
          <a:ext cx="0" cy="0"/>
          <a:chOff x="0" y="0"/>
          <a:chExt cx="0" cy="0"/>
        </a:xfrm>
      </p:grpSpPr>
      <p:sp>
        <p:nvSpPr>
          <p:cNvPr id="796" name="Google Shape;796;p120"/>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97" name="Google Shape;797;p12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798" name="Google Shape;798;p12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799" name="Google Shape;799;p120"/>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800" name="Google Shape;800;p120"/>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dk1"/>
        </a:solidFill>
      </p:bgPr>
    </p:bg>
    <p:spTree>
      <p:nvGrpSpPr>
        <p:cNvPr id="801" name="Shape 801"/>
        <p:cNvGrpSpPr/>
        <p:nvPr/>
      </p:nvGrpSpPr>
      <p:grpSpPr>
        <a:xfrm>
          <a:off x="0" y="0"/>
          <a:ext cx="0" cy="0"/>
          <a:chOff x="0" y="0"/>
          <a:chExt cx="0" cy="0"/>
        </a:xfrm>
      </p:grpSpPr>
      <p:pic>
        <p:nvPicPr>
          <p:cNvPr id="802" name="Google Shape;802;p121"/>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803" name="Google Shape;803;p121"/>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04" name="Google Shape;804;p121"/>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805" name="Google Shape;805;p121"/>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y Dark Purple Divider Slide" showMasterSp="0">
  <p:cSld name="Telecom Dark Purple Divider Slide">
    <p:bg>
      <p:bgPr>
        <a:solidFill>
          <a:schemeClr val="dk1"/>
        </a:solidFill>
      </p:bgPr>
    </p:bg>
    <p:spTree>
      <p:nvGrpSpPr>
        <p:cNvPr id="806" name="Shape 806"/>
        <p:cNvGrpSpPr/>
        <p:nvPr/>
      </p:nvGrpSpPr>
      <p:grpSpPr>
        <a:xfrm>
          <a:off x="0" y="0"/>
          <a:ext cx="0" cy="0"/>
          <a:chOff x="0" y="0"/>
          <a:chExt cx="0" cy="0"/>
        </a:xfrm>
      </p:grpSpPr>
      <p:sp>
        <p:nvSpPr>
          <p:cNvPr id="807" name="Google Shape;807;p122"/>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b="1"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08" name="Google Shape;808;p122"/>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809" name="Google Shape;809;p122"/>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810" name="Google Shape;810;p122"/>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and Content" type="obj">
  <p:cSld name="OBJECT">
    <p:spTree>
      <p:nvGrpSpPr>
        <p:cNvPr id="119" name="Shape 119"/>
        <p:cNvGrpSpPr/>
        <p:nvPr/>
      </p:nvGrpSpPr>
      <p:grpSpPr>
        <a:xfrm>
          <a:off x="0" y="0"/>
          <a:ext cx="0" cy="0"/>
          <a:chOff x="0" y="0"/>
          <a:chExt cx="0" cy="0"/>
        </a:xfrm>
      </p:grpSpPr>
      <p:sp>
        <p:nvSpPr>
          <p:cNvPr id="120" name="Google Shape;120;p13"/>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21" name="Google Shape;121;p13"/>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00050" lvl="0" marL="457200" algn="l">
              <a:lnSpc>
                <a:spcPct val="90000"/>
              </a:lnSpc>
              <a:spcBef>
                <a:spcPts val="27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22" name="Google Shape;122;p13"/>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23" name="Google Shape;123;p1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y white Divider Slide 1" showMasterSp="0">
  <p:cSld name="Telecom Dark Purple Divider Slide_1">
    <p:bg>
      <p:bgPr>
        <a:solidFill>
          <a:schemeClr val="lt1"/>
        </a:solidFill>
      </p:bgPr>
    </p:bg>
    <p:spTree>
      <p:nvGrpSpPr>
        <p:cNvPr id="811" name="Shape 811"/>
        <p:cNvGrpSpPr/>
        <p:nvPr/>
      </p:nvGrpSpPr>
      <p:grpSpPr>
        <a:xfrm>
          <a:off x="0" y="0"/>
          <a:ext cx="0" cy="0"/>
          <a:chOff x="0" y="0"/>
          <a:chExt cx="0" cy="0"/>
        </a:xfrm>
      </p:grpSpPr>
      <p:sp>
        <p:nvSpPr>
          <p:cNvPr id="812" name="Google Shape;812;p123"/>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13" name="Google Shape;813;p123"/>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accent1"/>
              </a:buClr>
              <a:buSzPts val="3000"/>
              <a:buNone/>
              <a:defRPr sz="3000">
                <a:solidFill>
                  <a:schemeClr val="accent1"/>
                </a:solidFill>
              </a:defRPr>
            </a:lvl2pPr>
            <a:lvl3pPr lvl="2" rtl="0" algn="ctr">
              <a:lnSpc>
                <a:spcPct val="90000"/>
              </a:lnSpc>
              <a:spcBef>
                <a:spcPts val="800"/>
              </a:spcBef>
              <a:spcAft>
                <a:spcPts val="0"/>
              </a:spcAft>
              <a:buClr>
                <a:schemeClr val="accent1"/>
              </a:buClr>
              <a:buSzPts val="2700"/>
              <a:buNone/>
              <a:defRPr sz="2700">
                <a:solidFill>
                  <a:schemeClr val="accent1"/>
                </a:solidFill>
              </a:defRPr>
            </a:lvl3pPr>
            <a:lvl4pPr lvl="3" rtl="0" algn="ctr">
              <a:lnSpc>
                <a:spcPct val="90000"/>
              </a:lnSpc>
              <a:spcBef>
                <a:spcPts val="800"/>
              </a:spcBef>
              <a:spcAft>
                <a:spcPts val="0"/>
              </a:spcAft>
              <a:buClr>
                <a:schemeClr val="accent1"/>
              </a:buClr>
              <a:buSzPts val="2400"/>
              <a:buNone/>
              <a:defRPr sz="2400">
                <a:solidFill>
                  <a:schemeClr val="accent1"/>
                </a:solidFill>
              </a:defRPr>
            </a:lvl4pPr>
            <a:lvl5pPr lvl="4" rtl="0" algn="ctr">
              <a:lnSpc>
                <a:spcPct val="90000"/>
              </a:lnSpc>
              <a:spcBef>
                <a:spcPts val="800"/>
              </a:spcBef>
              <a:spcAft>
                <a:spcPts val="0"/>
              </a:spcAft>
              <a:buClr>
                <a:schemeClr val="accent1"/>
              </a:buClr>
              <a:buSzPts val="2400"/>
              <a:buNone/>
              <a:defRPr sz="2400">
                <a:solidFill>
                  <a:schemeClr val="accent1"/>
                </a:solidFill>
              </a:defRPr>
            </a:lvl5pPr>
            <a:lvl6pPr lvl="5" rtl="0" algn="ctr">
              <a:lnSpc>
                <a:spcPct val="90000"/>
              </a:lnSpc>
              <a:spcBef>
                <a:spcPts val="800"/>
              </a:spcBef>
              <a:spcAft>
                <a:spcPts val="0"/>
              </a:spcAft>
              <a:buClr>
                <a:schemeClr val="accent1"/>
              </a:buClr>
              <a:buSzPts val="2400"/>
              <a:buNone/>
              <a:defRPr sz="2400">
                <a:solidFill>
                  <a:schemeClr val="accent1"/>
                </a:solidFill>
              </a:defRPr>
            </a:lvl6pPr>
            <a:lvl7pPr lvl="6" rtl="0" algn="ctr">
              <a:lnSpc>
                <a:spcPct val="90000"/>
              </a:lnSpc>
              <a:spcBef>
                <a:spcPts val="800"/>
              </a:spcBef>
              <a:spcAft>
                <a:spcPts val="0"/>
              </a:spcAft>
              <a:buClr>
                <a:schemeClr val="accent1"/>
              </a:buClr>
              <a:buSzPts val="2400"/>
              <a:buNone/>
              <a:defRPr sz="2400">
                <a:solidFill>
                  <a:schemeClr val="accent1"/>
                </a:solidFill>
              </a:defRPr>
            </a:lvl7pPr>
            <a:lvl8pPr lvl="7" rtl="0" algn="ctr">
              <a:lnSpc>
                <a:spcPct val="90000"/>
              </a:lnSpc>
              <a:spcBef>
                <a:spcPts val="800"/>
              </a:spcBef>
              <a:spcAft>
                <a:spcPts val="0"/>
              </a:spcAft>
              <a:buClr>
                <a:schemeClr val="accent1"/>
              </a:buClr>
              <a:buSzPts val="2400"/>
              <a:buNone/>
              <a:defRPr sz="2400">
                <a:solidFill>
                  <a:schemeClr val="accent1"/>
                </a:solidFill>
              </a:defRPr>
            </a:lvl8pPr>
            <a:lvl9pPr lvl="8" rtl="0" algn="ctr">
              <a:lnSpc>
                <a:spcPct val="90000"/>
              </a:lnSpc>
              <a:spcBef>
                <a:spcPts val="800"/>
              </a:spcBef>
              <a:spcAft>
                <a:spcPts val="0"/>
              </a:spcAft>
              <a:buClr>
                <a:schemeClr val="accent1"/>
              </a:buClr>
              <a:buSzPts val="2400"/>
              <a:buNone/>
              <a:defRPr sz="2400">
                <a:solidFill>
                  <a:schemeClr val="accent1"/>
                </a:solidFill>
              </a:defRPr>
            </a:lvl9pPr>
          </a:lstStyle>
          <a:p/>
        </p:txBody>
      </p:sp>
      <p:sp>
        <p:nvSpPr>
          <p:cNvPr id="814" name="Google Shape;814;p123"/>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815" name="Google Shape;815;p123"/>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lank" showMasterSp="0" type="blank">
  <p:cSld name="BLANK">
    <p:bg>
      <p:bgPr>
        <a:solidFill>
          <a:schemeClr val="accent1"/>
        </a:solidFill>
      </p:bgPr>
    </p:bg>
    <p:spTree>
      <p:nvGrpSpPr>
        <p:cNvPr id="816" name="Shape 816"/>
        <p:cNvGrpSpPr/>
        <p:nvPr/>
      </p:nvGrpSpPr>
      <p:grpSpPr>
        <a:xfrm>
          <a:off x="0" y="0"/>
          <a:ext cx="0" cy="0"/>
          <a:chOff x="0" y="0"/>
          <a:chExt cx="0" cy="0"/>
        </a:xfrm>
      </p:grpSpPr>
      <p:sp>
        <p:nvSpPr>
          <p:cNvPr id="817" name="Google Shape;817;p12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18" name="Google Shape;818;p12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819" name="Google Shape;819;p124"/>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820" name="Google Shape;820;p124"/>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1" name="Shape 821"/>
        <p:cNvGrpSpPr/>
        <p:nvPr/>
      </p:nvGrpSpPr>
      <p:grpSpPr>
        <a:xfrm>
          <a:off x="0" y="0"/>
          <a:ext cx="0" cy="0"/>
          <a:chOff x="0" y="0"/>
          <a:chExt cx="0" cy="0"/>
        </a:xfrm>
      </p:grpSpPr>
      <p:sp>
        <p:nvSpPr>
          <p:cNvPr id="822" name="Google Shape;822;p125"/>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23" name="Google Shape;823;p12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24" name="Google Shape;824;p12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p:cSld name="Grey Title">
    <p:bg>
      <p:bgPr>
        <a:solidFill>
          <a:schemeClr val="lt2"/>
        </a:solidFill>
      </p:bgPr>
    </p:bg>
    <p:spTree>
      <p:nvGrpSpPr>
        <p:cNvPr id="825" name="Shape 825"/>
        <p:cNvGrpSpPr/>
        <p:nvPr/>
      </p:nvGrpSpPr>
      <p:grpSpPr>
        <a:xfrm>
          <a:off x="0" y="0"/>
          <a:ext cx="0" cy="0"/>
          <a:chOff x="0" y="0"/>
          <a:chExt cx="0" cy="0"/>
        </a:xfrm>
      </p:grpSpPr>
      <p:sp>
        <p:nvSpPr>
          <p:cNvPr id="826" name="Google Shape;826;p126"/>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27" name="Google Shape;827;p12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28" name="Google Shape;828;p12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Blank" showMasterSp="0">
  <p:cSld name="Dark Purple Blank">
    <p:bg>
      <p:bgPr>
        <a:solidFill>
          <a:schemeClr val="dk1"/>
        </a:solidFill>
      </p:bgPr>
    </p:bg>
    <p:spTree>
      <p:nvGrpSpPr>
        <p:cNvPr id="829" name="Shape 829"/>
        <p:cNvGrpSpPr/>
        <p:nvPr/>
      </p:nvGrpSpPr>
      <p:grpSpPr>
        <a:xfrm>
          <a:off x="0" y="0"/>
          <a:ext cx="0" cy="0"/>
          <a:chOff x="0" y="0"/>
          <a:chExt cx="0" cy="0"/>
        </a:xfrm>
      </p:grpSpPr>
      <p:sp>
        <p:nvSpPr>
          <p:cNvPr id="830" name="Google Shape;830;p12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31" name="Google Shape;831;p12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832" name="Google Shape;832;p127"/>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833" name="Google Shape;833;p127"/>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ext with sidebar">
  <p:cSld name="Center text with sidebar">
    <p:spTree>
      <p:nvGrpSpPr>
        <p:cNvPr id="834" name="Shape 834"/>
        <p:cNvGrpSpPr/>
        <p:nvPr/>
      </p:nvGrpSpPr>
      <p:grpSpPr>
        <a:xfrm>
          <a:off x="0" y="0"/>
          <a:ext cx="0" cy="0"/>
          <a:chOff x="0" y="0"/>
          <a:chExt cx="0" cy="0"/>
        </a:xfrm>
      </p:grpSpPr>
      <p:sp>
        <p:nvSpPr>
          <p:cNvPr id="835" name="Google Shape;835;p128"/>
          <p:cNvSpPr txBox="1"/>
          <p:nvPr>
            <p:ph type="title"/>
          </p:nvPr>
        </p:nvSpPr>
        <p:spPr>
          <a:xfrm>
            <a:off x="5172073" y="822960"/>
            <a:ext cx="12587400" cy="762000"/>
          </a:xfrm>
          <a:prstGeom prst="rect">
            <a:avLst/>
          </a:prstGeom>
          <a:noFill/>
          <a:ln>
            <a:noFill/>
          </a:ln>
        </p:spPr>
        <p:txBody>
          <a:bodyPr anchorCtr="0" anchor="t" bIns="68550" lIns="137150" spcFirstLastPara="1" rIns="137150" wrap="square" tIns="68550">
            <a:noAutofit/>
          </a:bodyPr>
          <a:lstStyle>
            <a:lvl1pPr lvl="0" rtl="0" algn="ctr">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36" name="Google Shape;836;p128"/>
          <p:cNvSpPr txBox="1"/>
          <p:nvPr>
            <p:ph idx="11" type="ftr"/>
          </p:nvPr>
        </p:nvSpPr>
        <p:spPr>
          <a:xfrm>
            <a:off x="4686300" y="9534525"/>
            <a:ext cx="84012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37" name="Google Shape;837;p12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838" name="Google Shape;838;p128"/>
          <p:cNvSpPr/>
          <p:nvPr/>
        </p:nvSpPr>
        <p:spPr>
          <a:xfrm>
            <a:off x="0" y="0"/>
            <a:ext cx="5602276" cy="10312717"/>
          </a:xfrm>
          <a:custGeom>
            <a:rect b="b" l="l" r="r" t="t"/>
            <a:pathLst>
              <a:path extrusionOk="0" h="10287000" w="5588305">
                <a:moveTo>
                  <a:pt x="0" y="0"/>
                </a:moveTo>
                <a:lnTo>
                  <a:pt x="3979718" y="0"/>
                </a:lnTo>
                <a:lnTo>
                  <a:pt x="4034476" y="76851"/>
                </a:lnTo>
                <a:cubicBezTo>
                  <a:pt x="5015483" y="1526060"/>
                  <a:pt x="5588305" y="3273105"/>
                  <a:pt x="5588305" y="5153676"/>
                </a:cubicBezTo>
                <a:cubicBezTo>
                  <a:pt x="5588305" y="7034246"/>
                  <a:pt x="5015483" y="8781291"/>
                  <a:pt x="4034476" y="10230500"/>
                </a:cubicBezTo>
                <a:lnTo>
                  <a:pt x="3994218"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pic>
        <p:nvPicPr>
          <p:cNvPr descr="A picture containing text, clipart&#10;&#10;Description automatically generated" id="839" name="Google Shape;839;p128"/>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quote">
  <p:cSld name="Sidebar quote">
    <p:spTree>
      <p:nvGrpSpPr>
        <p:cNvPr id="840" name="Shape 840"/>
        <p:cNvGrpSpPr/>
        <p:nvPr/>
      </p:nvGrpSpPr>
      <p:grpSpPr>
        <a:xfrm>
          <a:off x="0" y="0"/>
          <a:ext cx="0" cy="0"/>
          <a:chOff x="0" y="0"/>
          <a:chExt cx="0" cy="0"/>
        </a:xfrm>
      </p:grpSpPr>
      <p:sp>
        <p:nvSpPr>
          <p:cNvPr id="841" name="Google Shape;841;p129"/>
          <p:cNvSpPr/>
          <p:nvPr/>
        </p:nvSpPr>
        <p:spPr>
          <a:xfrm>
            <a:off x="0" y="1"/>
            <a:ext cx="15001860" cy="10261283"/>
          </a:xfrm>
          <a:custGeom>
            <a:rect b="b" l="l" r="r" t="t"/>
            <a:pathLst>
              <a:path extrusionOk="0" h="10287000" w="15039459">
                <a:moveTo>
                  <a:pt x="0" y="0"/>
                </a:moveTo>
                <a:lnTo>
                  <a:pt x="744585" y="0"/>
                </a:lnTo>
                <a:lnTo>
                  <a:pt x="1023749" y="0"/>
                </a:lnTo>
                <a:lnTo>
                  <a:pt x="13434054" y="0"/>
                </a:lnTo>
                <a:lnTo>
                  <a:pt x="13488704" y="76851"/>
                </a:lnTo>
                <a:cubicBezTo>
                  <a:pt x="14467770" y="1526060"/>
                  <a:pt x="15039459" y="3273105"/>
                  <a:pt x="15039459" y="5153676"/>
                </a:cubicBezTo>
                <a:cubicBezTo>
                  <a:pt x="15039459" y="7034246"/>
                  <a:pt x="14467770" y="8781291"/>
                  <a:pt x="13488704" y="10230500"/>
                </a:cubicBezTo>
                <a:lnTo>
                  <a:pt x="13448526" y="10287000"/>
                </a:lnTo>
                <a:lnTo>
                  <a:pt x="1023749" y="10287000"/>
                </a:lnTo>
                <a:lnTo>
                  <a:pt x="744585"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842" name="Google Shape;842;p129"/>
          <p:cNvSpPr txBox="1"/>
          <p:nvPr>
            <p:ph type="title"/>
          </p:nvPr>
        </p:nvSpPr>
        <p:spPr>
          <a:xfrm>
            <a:off x="651510" y="822960"/>
            <a:ext cx="125874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43" name="Google Shape;843;p129"/>
          <p:cNvSpPr txBox="1"/>
          <p:nvPr>
            <p:ph idx="11" type="ftr"/>
          </p:nvPr>
        </p:nvSpPr>
        <p:spPr>
          <a:xfrm>
            <a:off x="2457450" y="9534525"/>
            <a:ext cx="106299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44" name="Google Shape;844;p12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845" name="Google Shape;845;p129"/>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846" name="Google Shape;846;p129"/>
          <p:cNvSpPr/>
          <p:nvPr/>
        </p:nvSpPr>
        <p:spPr>
          <a:xfrm rot="10800000">
            <a:off x="11392800" y="1152977"/>
            <a:ext cx="6895200" cy="7981050"/>
          </a:xfrm>
          <a:custGeom>
            <a:rect b="b" l="l" r="r" t="t"/>
            <a:pathLst>
              <a:path extrusionOk="0" h="5320700" w="4596800">
                <a:moveTo>
                  <a:pt x="1936450" y="5320700"/>
                </a:moveTo>
                <a:cubicBezTo>
                  <a:pt x="1201814" y="5320700"/>
                  <a:pt x="536727" y="5022930"/>
                  <a:pt x="55298" y="4541502"/>
                </a:cubicBezTo>
                <a:lnTo>
                  <a:pt x="0" y="4480658"/>
                </a:lnTo>
                <a:lnTo>
                  <a:pt x="0" y="840042"/>
                </a:lnTo>
                <a:lnTo>
                  <a:pt x="55298" y="779199"/>
                </a:lnTo>
                <a:cubicBezTo>
                  <a:pt x="536727" y="297770"/>
                  <a:pt x="1201814" y="0"/>
                  <a:pt x="1936450" y="0"/>
                </a:cubicBezTo>
                <a:cubicBezTo>
                  <a:pt x="3405721" y="0"/>
                  <a:pt x="4596800" y="1191079"/>
                  <a:pt x="4596800" y="2660350"/>
                </a:cubicBezTo>
                <a:cubicBezTo>
                  <a:pt x="4596800" y="4129621"/>
                  <a:pt x="3405721" y="5320700"/>
                  <a:pt x="1936450" y="5320700"/>
                </a:cubicBezTo>
                <a:close/>
              </a:path>
            </a:pathLst>
          </a:custGeom>
          <a:solidFill>
            <a:schemeClr val="lt2"/>
          </a:solidFill>
          <a:ln>
            <a:noFill/>
          </a:ln>
        </p:spPr>
        <p:txBody>
          <a:bodyPr anchorCtr="0" anchor="ctr" bIns="68550" lIns="137175" spcFirstLastPara="1" rIns="137175" wrap="square" tIns="685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Inter"/>
              <a:ea typeface="Inter"/>
              <a:cs typeface="Inter"/>
              <a:sym typeface="Inter"/>
            </a:endParaRPr>
          </a:p>
        </p:txBody>
      </p:sp>
      <p:sp>
        <p:nvSpPr>
          <p:cNvPr id="847" name="Google Shape;847;p129"/>
          <p:cNvSpPr/>
          <p:nvPr/>
        </p:nvSpPr>
        <p:spPr>
          <a:xfrm>
            <a:off x="12436770" y="3016300"/>
            <a:ext cx="232800" cy="2328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848" name="Google Shape;848;p129"/>
          <p:cNvSpPr/>
          <p:nvPr/>
        </p:nvSpPr>
        <p:spPr>
          <a:xfrm>
            <a:off x="12785748" y="3016300"/>
            <a:ext cx="232800" cy="2328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849" name="Google Shape;849;p129"/>
          <p:cNvSpPr/>
          <p:nvPr/>
        </p:nvSpPr>
        <p:spPr>
          <a:xfrm>
            <a:off x="13134727" y="3016300"/>
            <a:ext cx="232800" cy="2328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850" name="Google Shape;850;p129"/>
          <p:cNvSpPr txBox="1"/>
          <p:nvPr>
            <p:ph idx="1" type="body"/>
          </p:nvPr>
        </p:nvSpPr>
        <p:spPr>
          <a:xfrm>
            <a:off x="12315825" y="3614738"/>
            <a:ext cx="5343900" cy="3571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600"/>
              <a:buNone/>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ircle">
  <p:cSld name="Half Circle">
    <p:spTree>
      <p:nvGrpSpPr>
        <p:cNvPr id="851" name="Shape 851"/>
        <p:cNvGrpSpPr/>
        <p:nvPr/>
      </p:nvGrpSpPr>
      <p:grpSpPr>
        <a:xfrm>
          <a:off x="0" y="0"/>
          <a:ext cx="0" cy="0"/>
          <a:chOff x="0" y="0"/>
          <a:chExt cx="0" cy="0"/>
        </a:xfrm>
      </p:grpSpPr>
      <p:sp>
        <p:nvSpPr>
          <p:cNvPr id="852" name="Google Shape;852;p130"/>
          <p:cNvSpPr/>
          <p:nvPr/>
        </p:nvSpPr>
        <p:spPr>
          <a:xfrm>
            <a:off x="1" y="0"/>
            <a:ext cx="9126803" cy="10278847"/>
          </a:xfrm>
          <a:custGeom>
            <a:rect b="b" l="l" r="r" t="t"/>
            <a:pathLst>
              <a:path extrusionOk="0" h="6852565" w="6084535">
                <a:moveTo>
                  <a:pt x="0" y="0"/>
                </a:moveTo>
                <a:lnTo>
                  <a:pt x="5015113" y="0"/>
                </a:lnTo>
                <a:lnTo>
                  <a:pt x="5051518" y="51194"/>
                </a:lnTo>
                <a:cubicBezTo>
                  <a:pt x="5703711" y="1016567"/>
                  <a:pt x="6084535" y="2180341"/>
                  <a:pt x="6084535" y="3433061"/>
                </a:cubicBezTo>
                <a:cubicBezTo>
                  <a:pt x="6084535" y="4685781"/>
                  <a:pt x="5703711" y="5849555"/>
                  <a:pt x="5051518" y="6814928"/>
                </a:cubicBezTo>
                <a:lnTo>
                  <a:pt x="5024754" y="6852565"/>
                </a:lnTo>
                <a:lnTo>
                  <a:pt x="0" y="6852565"/>
                </a:lnTo>
                <a:close/>
              </a:path>
            </a:pathLst>
          </a:custGeom>
          <a:solidFill>
            <a:schemeClr val="dk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853" name="Google Shape;853;p130"/>
          <p:cNvSpPr txBox="1"/>
          <p:nvPr>
            <p:ph type="title"/>
          </p:nvPr>
        </p:nvSpPr>
        <p:spPr>
          <a:xfrm>
            <a:off x="651512" y="3909060"/>
            <a:ext cx="6006600" cy="16200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54" name="Google Shape;854;p130"/>
          <p:cNvSpPr txBox="1"/>
          <p:nvPr>
            <p:ph idx="11" type="ftr"/>
          </p:nvPr>
        </p:nvSpPr>
        <p:spPr>
          <a:xfrm>
            <a:off x="8143875" y="9534525"/>
            <a:ext cx="58293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55" name="Google Shape;855;p13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856" name="Google Shape;856;p130"/>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urple Divider Slide" showMasterSp="0">
  <p:cSld name="5_Purple Divider Slide">
    <p:bg>
      <p:bgPr>
        <a:solidFill>
          <a:schemeClr val="dk1"/>
        </a:solidFill>
      </p:bgPr>
    </p:bg>
    <p:spTree>
      <p:nvGrpSpPr>
        <p:cNvPr id="857" name="Shape 857"/>
        <p:cNvGrpSpPr/>
        <p:nvPr/>
      </p:nvGrpSpPr>
      <p:grpSpPr>
        <a:xfrm>
          <a:off x="0" y="0"/>
          <a:ext cx="0" cy="0"/>
          <a:chOff x="0" y="0"/>
          <a:chExt cx="0" cy="0"/>
        </a:xfrm>
      </p:grpSpPr>
      <p:sp>
        <p:nvSpPr>
          <p:cNvPr id="858" name="Google Shape;858;p131"/>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59" name="Google Shape;859;p131"/>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grpSp>
        <p:nvGrpSpPr>
          <p:cNvPr id="860" name="Google Shape;860;p131"/>
          <p:cNvGrpSpPr/>
          <p:nvPr/>
        </p:nvGrpSpPr>
        <p:grpSpPr>
          <a:xfrm rot="5400000">
            <a:off x="13104123" y="-1860806"/>
            <a:ext cx="1655253" cy="6888807"/>
            <a:chOff x="10483858" y="1514832"/>
            <a:chExt cx="1746600" cy="7268974"/>
          </a:xfrm>
        </p:grpSpPr>
        <p:sp>
          <p:nvSpPr>
            <p:cNvPr id="861" name="Google Shape;861;p131"/>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862" name="Google Shape;862;p131"/>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863" name="Google Shape;863;p131"/>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864" name="Google Shape;864;p131"/>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865" name="Google Shape;865;p131"/>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and Content">
  <p:cSld name="White Title Subtitle and Content">
    <p:spTree>
      <p:nvGrpSpPr>
        <p:cNvPr id="866" name="Shape 866"/>
        <p:cNvGrpSpPr/>
        <p:nvPr/>
      </p:nvGrpSpPr>
      <p:grpSpPr>
        <a:xfrm>
          <a:off x="0" y="0"/>
          <a:ext cx="0" cy="0"/>
          <a:chOff x="0" y="0"/>
          <a:chExt cx="0" cy="0"/>
        </a:xfrm>
      </p:grpSpPr>
      <p:sp>
        <p:nvSpPr>
          <p:cNvPr id="867" name="Google Shape;867;p132"/>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68" name="Google Shape;868;p132"/>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869" name="Google Shape;869;p13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70" name="Google Shape;870;p13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871" name="Google Shape;871;p132"/>
          <p:cNvSpPr txBox="1"/>
          <p:nvPr>
            <p:ph idx="2"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and Content">
  <p:cSld name="Grey Title and Content">
    <p:bg>
      <p:bgPr>
        <a:solidFill>
          <a:schemeClr val="lt2"/>
        </a:solidFill>
      </p:bgPr>
    </p:bg>
    <p:spTree>
      <p:nvGrpSpPr>
        <p:cNvPr id="124" name="Shape 124"/>
        <p:cNvGrpSpPr/>
        <p:nvPr/>
      </p:nvGrpSpPr>
      <p:grpSpPr>
        <a:xfrm>
          <a:off x="0" y="0"/>
          <a:ext cx="0" cy="0"/>
          <a:chOff x="0" y="0"/>
          <a:chExt cx="0" cy="0"/>
        </a:xfrm>
      </p:grpSpPr>
      <p:sp>
        <p:nvSpPr>
          <p:cNvPr id="125" name="Google Shape;125;p14"/>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26" name="Google Shape;126;p14"/>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00050" lvl="0" marL="457200" algn="l">
              <a:lnSpc>
                <a:spcPct val="90000"/>
              </a:lnSpc>
              <a:spcBef>
                <a:spcPts val="2700"/>
              </a:spcBef>
              <a:spcAft>
                <a:spcPts val="0"/>
              </a:spcAft>
              <a:buClr>
                <a:schemeClr val="dk1"/>
              </a:buClr>
              <a:buSzPts val="2700"/>
              <a:buChar char="•"/>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27" name="Google Shape;127;p1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28" name="Google Shape;128;p1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and Content">
  <p:cSld name="Grey Title Subtitle and Content">
    <p:bg>
      <p:bgPr>
        <a:solidFill>
          <a:schemeClr val="lt2"/>
        </a:solidFill>
      </p:bgPr>
    </p:bg>
    <p:spTree>
      <p:nvGrpSpPr>
        <p:cNvPr id="872" name="Shape 872"/>
        <p:cNvGrpSpPr/>
        <p:nvPr/>
      </p:nvGrpSpPr>
      <p:grpSpPr>
        <a:xfrm>
          <a:off x="0" y="0"/>
          <a:ext cx="0" cy="0"/>
          <a:chOff x="0" y="0"/>
          <a:chExt cx="0" cy="0"/>
        </a:xfrm>
      </p:grpSpPr>
      <p:sp>
        <p:nvSpPr>
          <p:cNvPr id="873" name="Google Shape;873;p133"/>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74" name="Google Shape;874;p133"/>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875" name="Google Shape;875;p133"/>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76" name="Google Shape;876;p13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877" name="Google Shape;877;p133"/>
          <p:cNvSpPr txBox="1"/>
          <p:nvPr>
            <p:ph idx="2"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878" name="Shape 878"/>
        <p:cNvGrpSpPr/>
        <p:nvPr/>
      </p:nvGrpSpPr>
      <p:grpSpPr>
        <a:xfrm>
          <a:off x="0" y="0"/>
          <a:ext cx="0" cy="0"/>
          <a:chOff x="0" y="0"/>
          <a:chExt cx="0" cy="0"/>
        </a:xfrm>
      </p:grpSpPr>
      <p:sp>
        <p:nvSpPr>
          <p:cNvPr id="879" name="Google Shape;879;p13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80" name="Google Shape;880;p13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lank">
  <p:cSld name="Grey Blank">
    <p:bg>
      <p:bgPr>
        <a:solidFill>
          <a:schemeClr val="lt2"/>
        </a:solidFill>
      </p:bgPr>
    </p:bg>
    <p:spTree>
      <p:nvGrpSpPr>
        <p:cNvPr id="881" name="Shape 881"/>
        <p:cNvGrpSpPr/>
        <p:nvPr/>
      </p:nvGrpSpPr>
      <p:grpSpPr>
        <a:xfrm>
          <a:off x="0" y="0"/>
          <a:ext cx="0" cy="0"/>
          <a:chOff x="0" y="0"/>
          <a:chExt cx="0" cy="0"/>
        </a:xfrm>
      </p:grpSpPr>
      <p:sp>
        <p:nvSpPr>
          <p:cNvPr id="882" name="Google Shape;882;p13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83" name="Google Shape;883;p13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 Blank w/ Footer Info (deep purple)" showMasterSp="0">
  <p:cSld name="56. Blank w/ Footer Info (deep purple)">
    <p:bg>
      <p:bgPr>
        <a:solidFill>
          <a:schemeClr val="dk1"/>
        </a:solidFill>
      </p:bgPr>
    </p:bg>
    <p:spTree>
      <p:nvGrpSpPr>
        <p:cNvPr id="884" name="Shape 884"/>
        <p:cNvGrpSpPr/>
        <p:nvPr/>
      </p:nvGrpSpPr>
      <p:grpSpPr>
        <a:xfrm>
          <a:off x="0" y="0"/>
          <a:ext cx="0" cy="0"/>
          <a:chOff x="0" y="0"/>
          <a:chExt cx="0" cy="0"/>
        </a:xfrm>
      </p:grpSpPr>
      <p:sp>
        <p:nvSpPr>
          <p:cNvPr id="885" name="Google Shape;885;p136"/>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886" name="Google Shape;886;p136"/>
          <p:cNvSpPr txBox="1"/>
          <p:nvPr>
            <p:ph idx="1" type="subTitle"/>
          </p:nvPr>
        </p:nvSpPr>
        <p:spPr>
          <a:xfrm>
            <a:off x="12640650" y="9478001"/>
            <a:ext cx="4730700" cy="2025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rgbClr val="FFFFFF"/>
              </a:buClr>
              <a:buSzPts val="1700"/>
              <a:buFont typeface="Inter"/>
              <a:buNone/>
              <a:defRPr sz="1100">
                <a:solidFill>
                  <a:srgbClr val="FFFFFF"/>
                </a:solidFill>
                <a:latin typeface="Inter"/>
                <a:ea typeface="Inter"/>
                <a:cs typeface="Inter"/>
                <a:sym typeface="Inter"/>
              </a:defRPr>
            </a:lvl1pPr>
            <a:lvl2pPr lvl="1"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2pPr>
            <a:lvl3pPr lvl="2"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3pPr>
            <a:lvl4pPr lvl="3"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4pPr>
            <a:lvl5pPr lvl="4"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5pPr>
            <a:lvl6pPr lvl="5"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6pPr>
            <a:lvl7pPr lvl="6"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7pPr>
            <a:lvl8pPr lvl="7"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8pPr>
            <a:lvl9pPr lvl="8"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9pPr>
          </a:lstStyle>
          <a:p/>
        </p:txBody>
      </p:sp>
      <p:sp>
        <p:nvSpPr>
          <p:cNvPr id="887" name="Google Shape;887;p136"/>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descr="A picture containing text, clipart&#10;&#10;Description automatically generated" id="888" name="Google Shape;888;p136"/>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Blank Slate">
  <p:cSld name="57. Blank Slate">
    <p:bg>
      <p:bgPr>
        <a:solidFill>
          <a:schemeClr val="lt1"/>
        </a:solidFill>
      </p:bgPr>
    </p:bg>
    <p:spTree>
      <p:nvGrpSpPr>
        <p:cNvPr id="889" name="Shape 889"/>
        <p:cNvGrpSpPr/>
        <p:nvPr/>
      </p:nvGrpSpPr>
      <p:grpSpPr>
        <a:xfrm>
          <a:off x="0" y="0"/>
          <a:ext cx="0" cy="0"/>
          <a:chOff x="0" y="0"/>
          <a:chExt cx="0" cy="0"/>
        </a:xfrm>
      </p:grpSpPr>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Content - One-Column (light grey)">
  <p:cSld name="CUSTOM_1_2_1_2">
    <p:bg>
      <p:bgPr>
        <a:solidFill>
          <a:schemeClr val="lt2"/>
        </a:solidFill>
      </p:bgPr>
    </p:bg>
    <p:spTree>
      <p:nvGrpSpPr>
        <p:cNvPr id="890" name="Shape 890"/>
        <p:cNvGrpSpPr/>
        <p:nvPr/>
      </p:nvGrpSpPr>
      <p:grpSpPr>
        <a:xfrm>
          <a:off x="0" y="0"/>
          <a:ext cx="0" cy="0"/>
          <a:chOff x="0" y="0"/>
          <a:chExt cx="0" cy="0"/>
        </a:xfrm>
      </p:grpSpPr>
      <p:sp>
        <p:nvSpPr>
          <p:cNvPr id="891" name="Google Shape;891;p138"/>
          <p:cNvSpPr txBox="1"/>
          <p:nvPr/>
        </p:nvSpPr>
        <p:spPr>
          <a:xfrm>
            <a:off x="14662046"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100"/>
              <a:buFont typeface="Helvetica Neue"/>
              <a:buNone/>
            </a:pPr>
            <a:r>
              <a:rPr lang="en" sz="900">
                <a:solidFill>
                  <a:schemeClr val="dk2"/>
                </a:solidFill>
                <a:latin typeface="Inter"/>
                <a:ea typeface="Inter"/>
                <a:cs typeface="Inter"/>
                <a:sym typeface="Inter"/>
              </a:rPr>
              <a:t>TALKDESK PROPRIETARY &amp; CONFIDENTIAL</a:t>
            </a:r>
            <a:endParaRPr i="0" sz="900" u="none" cap="none" strike="noStrike">
              <a:solidFill>
                <a:schemeClr val="dk2"/>
              </a:solidFill>
              <a:latin typeface="Inter"/>
              <a:ea typeface="Inter"/>
              <a:cs typeface="Inter"/>
              <a:sym typeface="Inter"/>
            </a:endParaRPr>
          </a:p>
        </p:txBody>
      </p:sp>
      <p:sp>
        <p:nvSpPr>
          <p:cNvPr id="892" name="Google Shape;892;p138"/>
          <p:cNvSpPr txBox="1"/>
          <p:nvPr>
            <p:ph idx="1" type="subTitle"/>
          </p:nvPr>
        </p:nvSpPr>
        <p:spPr>
          <a:xfrm>
            <a:off x="12640650" y="9478000"/>
            <a:ext cx="4730700" cy="202500"/>
          </a:xfrm>
          <a:prstGeom prst="rect">
            <a:avLst/>
          </a:prstGeom>
        </p:spPr>
        <p:txBody>
          <a:bodyPr anchorCtr="0" anchor="t" bIns="0" lIns="0" spcFirstLastPara="1" rIns="0" wrap="square" tIns="0">
            <a:noAutofit/>
          </a:bodyPr>
          <a:lstStyle>
            <a:lvl1pPr lvl="0" rtl="0" algn="r">
              <a:spcBef>
                <a:spcPts val="2700"/>
              </a:spcBef>
              <a:spcAft>
                <a:spcPts val="0"/>
              </a:spcAft>
              <a:buClr>
                <a:schemeClr val="dk1"/>
              </a:buClr>
              <a:buSzPts val="1100"/>
              <a:buFont typeface="Inter"/>
              <a:buNone/>
              <a:defRPr sz="1100">
                <a:solidFill>
                  <a:schemeClr val="dk1"/>
                </a:solidFill>
                <a:latin typeface="Inter"/>
                <a:ea typeface="Inter"/>
                <a:cs typeface="Inter"/>
                <a:sym typeface="Inter"/>
              </a:defRPr>
            </a:lvl1pPr>
            <a:lvl2pPr lvl="1"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2pPr>
            <a:lvl3pPr lvl="2"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3pPr>
            <a:lvl4pPr lvl="3"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4pPr>
            <a:lvl5pPr lvl="4"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5pPr>
            <a:lvl6pPr lvl="5"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6pPr>
            <a:lvl7pPr lvl="6"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7pPr>
            <a:lvl8pPr lvl="7"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8pPr>
            <a:lvl9pPr lvl="8"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9pPr>
          </a:lstStyle>
          <a:p/>
        </p:txBody>
      </p:sp>
      <p:sp>
        <p:nvSpPr>
          <p:cNvPr id="893" name="Google Shape;893;p138"/>
          <p:cNvSpPr txBox="1"/>
          <p:nvPr>
            <p:ph idx="12" type="sldNum"/>
          </p:nvPr>
        </p:nvSpPr>
        <p:spPr>
          <a:xfrm>
            <a:off x="17535950" y="9735350"/>
            <a:ext cx="377100" cy="240900"/>
          </a:xfrm>
          <a:prstGeom prst="rect">
            <a:avLst/>
          </a:prstGeom>
        </p:spPr>
        <p:txBody>
          <a:bodyPr anchorCtr="0" anchor="t" bIns="91425" lIns="0" spcFirstLastPara="1" rIns="0" wrap="square" tIns="0">
            <a:noAutofit/>
          </a:bodyPr>
          <a:lstStyle>
            <a:lvl1pPr lvl="0" rtl="0" algn="l">
              <a:buNone/>
              <a:defRPr sz="1400">
                <a:solidFill>
                  <a:schemeClr val="dk2"/>
                </a:solidFill>
                <a:latin typeface="Inter"/>
                <a:ea typeface="Inter"/>
                <a:cs typeface="Inter"/>
                <a:sym typeface="Inter"/>
              </a:defRPr>
            </a:lvl1pPr>
            <a:lvl2pPr lvl="1" rtl="0" algn="l">
              <a:buNone/>
              <a:defRPr sz="1400">
                <a:solidFill>
                  <a:schemeClr val="dk2"/>
                </a:solidFill>
                <a:latin typeface="Inter"/>
                <a:ea typeface="Inter"/>
                <a:cs typeface="Inter"/>
                <a:sym typeface="Inter"/>
              </a:defRPr>
            </a:lvl2pPr>
            <a:lvl3pPr lvl="2" rtl="0" algn="l">
              <a:buNone/>
              <a:defRPr sz="1400">
                <a:solidFill>
                  <a:schemeClr val="dk2"/>
                </a:solidFill>
                <a:latin typeface="Inter"/>
                <a:ea typeface="Inter"/>
                <a:cs typeface="Inter"/>
                <a:sym typeface="Inter"/>
              </a:defRPr>
            </a:lvl3pPr>
            <a:lvl4pPr lvl="3" rtl="0" algn="l">
              <a:buNone/>
              <a:defRPr sz="1400">
                <a:solidFill>
                  <a:schemeClr val="dk2"/>
                </a:solidFill>
                <a:latin typeface="Inter"/>
                <a:ea typeface="Inter"/>
                <a:cs typeface="Inter"/>
                <a:sym typeface="Inter"/>
              </a:defRPr>
            </a:lvl4pPr>
            <a:lvl5pPr lvl="4" rtl="0" algn="l">
              <a:buNone/>
              <a:defRPr sz="1400">
                <a:solidFill>
                  <a:schemeClr val="dk2"/>
                </a:solidFill>
                <a:latin typeface="Inter"/>
                <a:ea typeface="Inter"/>
                <a:cs typeface="Inter"/>
                <a:sym typeface="Inter"/>
              </a:defRPr>
            </a:lvl5pPr>
            <a:lvl6pPr lvl="5" rtl="0" algn="l">
              <a:buNone/>
              <a:defRPr sz="1400">
                <a:solidFill>
                  <a:schemeClr val="dk2"/>
                </a:solidFill>
                <a:latin typeface="Inter"/>
                <a:ea typeface="Inter"/>
                <a:cs typeface="Inter"/>
                <a:sym typeface="Inter"/>
              </a:defRPr>
            </a:lvl6pPr>
            <a:lvl7pPr lvl="6" rtl="0" algn="l">
              <a:buNone/>
              <a:defRPr sz="1400">
                <a:solidFill>
                  <a:schemeClr val="dk2"/>
                </a:solidFill>
                <a:latin typeface="Inter"/>
                <a:ea typeface="Inter"/>
                <a:cs typeface="Inter"/>
                <a:sym typeface="Inter"/>
              </a:defRPr>
            </a:lvl7pPr>
            <a:lvl8pPr lvl="7" rtl="0" algn="l">
              <a:buNone/>
              <a:defRPr sz="1400">
                <a:solidFill>
                  <a:schemeClr val="dk2"/>
                </a:solidFill>
                <a:latin typeface="Inter"/>
                <a:ea typeface="Inter"/>
                <a:cs typeface="Inter"/>
                <a:sym typeface="Inter"/>
              </a:defRPr>
            </a:lvl8pPr>
            <a:lvl9pPr lvl="8" rtl="0" algn="l">
              <a:buNone/>
              <a:defRPr sz="1400">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sp>
        <p:nvSpPr>
          <p:cNvPr id="894" name="Google Shape;894;p138"/>
          <p:cNvSpPr txBox="1"/>
          <p:nvPr>
            <p:ph type="title"/>
          </p:nvPr>
        </p:nvSpPr>
        <p:spPr>
          <a:xfrm>
            <a:off x="783605" y="733925"/>
            <a:ext cx="16346700" cy="690300"/>
          </a:xfrm>
          <a:prstGeom prst="rect">
            <a:avLst/>
          </a:prstGeom>
        </p:spPr>
        <p:txBody>
          <a:bodyPr anchorCtr="0" anchor="t" bIns="91425" lIns="91425" spcFirstLastPara="1" rIns="91425" wrap="square" tIns="91425">
            <a:spAutoFit/>
          </a:bodyPr>
          <a:lstStyle>
            <a:lvl1pPr lvl="0" rtl="0">
              <a:spcBef>
                <a:spcPts val="0"/>
              </a:spcBef>
              <a:spcAft>
                <a:spcPts val="0"/>
              </a:spcAft>
              <a:buNone/>
              <a:defRPr sz="4700">
                <a:solidFill>
                  <a:schemeClr val="dk1"/>
                </a:solidFill>
                <a:latin typeface="Inter Medium"/>
                <a:ea typeface="Inter Medium"/>
                <a:cs typeface="Inter Medium"/>
                <a:sym typeface="Inter Medium"/>
              </a:defRPr>
            </a:lvl1pPr>
            <a:lvl2pPr lvl="1" rtl="0">
              <a:spcBef>
                <a:spcPts val="0"/>
              </a:spcBef>
              <a:spcAft>
                <a:spcPts val="0"/>
              </a:spcAft>
              <a:buNone/>
              <a:defRPr>
                <a:solidFill>
                  <a:schemeClr val="accent2"/>
                </a:solidFill>
                <a:latin typeface="Inter Medium"/>
                <a:ea typeface="Inter Medium"/>
                <a:cs typeface="Inter Medium"/>
                <a:sym typeface="Inter Medium"/>
              </a:defRPr>
            </a:lvl2pPr>
            <a:lvl3pPr lvl="2" rtl="0">
              <a:spcBef>
                <a:spcPts val="0"/>
              </a:spcBef>
              <a:spcAft>
                <a:spcPts val="0"/>
              </a:spcAft>
              <a:buNone/>
              <a:defRPr>
                <a:solidFill>
                  <a:schemeClr val="accent2"/>
                </a:solidFill>
                <a:latin typeface="Inter Medium"/>
                <a:ea typeface="Inter Medium"/>
                <a:cs typeface="Inter Medium"/>
                <a:sym typeface="Inter Medium"/>
              </a:defRPr>
            </a:lvl3pPr>
            <a:lvl4pPr lvl="3" rtl="0">
              <a:spcBef>
                <a:spcPts val="0"/>
              </a:spcBef>
              <a:spcAft>
                <a:spcPts val="0"/>
              </a:spcAft>
              <a:buNone/>
              <a:defRPr>
                <a:solidFill>
                  <a:schemeClr val="accent2"/>
                </a:solidFill>
                <a:latin typeface="Inter Medium"/>
                <a:ea typeface="Inter Medium"/>
                <a:cs typeface="Inter Medium"/>
                <a:sym typeface="Inter Medium"/>
              </a:defRPr>
            </a:lvl4pPr>
            <a:lvl5pPr lvl="4" rtl="0">
              <a:spcBef>
                <a:spcPts val="0"/>
              </a:spcBef>
              <a:spcAft>
                <a:spcPts val="0"/>
              </a:spcAft>
              <a:buNone/>
              <a:defRPr>
                <a:solidFill>
                  <a:schemeClr val="accent2"/>
                </a:solidFill>
                <a:latin typeface="Inter Medium"/>
                <a:ea typeface="Inter Medium"/>
                <a:cs typeface="Inter Medium"/>
                <a:sym typeface="Inter Medium"/>
              </a:defRPr>
            </a:lvl5pPr>
            <a:lvl6pPr lvl="5" rtl="0">
              <a:spcBef>
                <a:spcPts val="0"/>
              </a:spcBef>
              <a:spcAft>
                <a:spcPts val="0"/>
              </a:spcAft>
              <a:buNone/>
              <a:defRPr>
                <a:solidFill>
                  <a:schemeClr val="accent2"/>
                </a:solidFill>
                <a:latin typeface="Inter Medium"/>
                <a:ea typeface="Inter Medium"/>
                <a:cs typeface="Inter Medium"/>
                <a:sym typeface="Inter Medium"/>
              </a:defRPr>
            </a:lvl6pPr>
            <a:lvl7pPr lvl="6" rtl="0">
              <a:spcBef>
                <a:spcPts val="0"/>
              </a:spcBef>
              <a:spcAft>
                <a:spcPts val="0"/>
              </a:spcAft>
              <a:buNone/>
              <a:defRPr>
                <a:solidFill>
                  <a:schemeClr val="accent2"/>
                </a:solidFill>
                <a:latin typeface="Inter Medium"/>
                <a:ea typeface="Inter Medium"/>
                <a:cs typeface="Inter Medium"/>
                <a:sym typeface="Inter Medium"/>
              </a:defRPr>
            </a:lvl7pPr>
            <a:lvl8pPr lvl="7" rtl="0">
              <a:spcBef>
                <a:spcPts val="0"/>
              </a:spcBef>
              <a:spcAft>
                <a:spcPts val="0"/>
              </a:spcAft>
              <a:buNone/>
              <a:defRPr>
                <a:solidFill>
                  <a:schemeClr val="accent2"/>
                </a:solidFill>
                <a:latin typeface="Inter Medium"/>
                <a:ea typeface="Inter Medium"/>
                <a:cs typeface="Inter Medium"/>
                <a:sym typeface="Inter Medium"/>
              </a:defRPr>
            </a:lvl8pPr>
            <a:lvl9pPr lvl="8" rtl="0">
              <a:spcBef>
                <a:spcPts val="0"/>
              </a:spcBef>
              <a:spcAft>
                <a:spcPts val="0"/>
              </a:spcAft>
              <a:buNone/>
              <a:defRPr>
                <a:solidFill>
                  <a:schemeClr val="accent2"/>
                </a:solidFill>
                <a:latin typeface="Inter Medium"/>
                <a:ea typeface="Inter Medium"/>
                <a:cs typeface="Inter Medium"/>
                <a:sym typeface="Inter Medium"/>
              </a:defRPr>
            </a:lvl9pPr>
          </a:lstStyle>
          <a:p/>
        </p:txBody>
      </p:sp>
      <p:sp>
        <p:nvSpPr>
          <p:cNvPr id="895" name="Google Shape;895;p138"/>
          <p:cNvSpPr txBox="1"/>
          <p:nvPr>
            <p:ph idx="2" type="body"/>
          </p:nvPr>
        </p:nvSpPr>
        <p:spPr>
          <a:xfrm>
            <a:off x="783594" y="2977425"/>
            <a:ext cx="16720800" cy="6254700"/>
          </a:xfrm>
          <a:prstGeom prst="rect">
            <a:avLst/>
          </a:prstGeom>
        </p:spPr>
        <p:txBody>
          <a:bodyPr anchorCtr="0" anchor="t" bIns="91425" lIns="91425" spcFirstLastPara="1" rIns="91425" wrap="square" tIns="91425">
            <a:spAutoFit/>
          </a:bodyPr>
          <a:lstStyle>
            <a:lvl1pPr indent="-393700" lvl="0" marL="457200" rtl="0">
              <a:lnSpc>
                <a:spcPct val="115000"/>
              </a:lnSpc>
              <a:spcBef>
                <a:spcPts val="2700"/>
              </a:spcBef>
              <a:spcAft>
                <a:spcPts val="0"/>
              </a:spcAft>
              <a:buClr>
                <a:schemeClr val="dk1"/>
              </a:buClr>
              <a:buSzPts val="2600"/>
              <a:buFont typeface="Inter"/>
              <a:buChar char="•"/>
              <a:defRPr sz="3000">
                <a:solidFill>
                  <a:schemeClr val="dk1"/>
                </a:solidFill>
                <a:latin typeface="Inter"/>
                <a:ea typeface="Inter"/>
                <a:cs typeface="Inter"/>
                <a:sym typeface="Inter"/>
              </a:defRPr>
            </a:lvl1pPr>
            <a:lvl2pPr indent="-393700" lvl="1" marL="9144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2pPr>
            <a:lvl3pPr indent="-393700" lvl="2" marL="13716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3pPr>
            <a:lvl4pPr indent="-393700" lvl="3" marL="18288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4pPr>
            <a:lvl5pPr indent="-393700" lvl="4" marL="22860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5pPr>
            <a:lvl6pPr indent="-393700" lvl="5" marL="27432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6pPr>
            <a:lvl7pPr indent="-393700" lvl="6" marL="32004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7pPr>
            <a:lvl8pPr indent="-393700" lvl="7" marL="36576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8pPr>
            <a:lvl9pPr indent="-393700" lvl="8" marL="41148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9pPr>
          </a:lstStyle>
          <a:p/>
        </p:txBody>
      </p:sp>
      <p:sp>
        <p:nvSpPr>
          <p:cNvPr id="896" name="Google Shape;896;p138"/>
          <p:cNvSpPr txBox="1"/>
          <p:nvPr>
            <p:ph idx="3" type="subTitle"/>
          </p:nvPr>
        </p:nvSpPr>
        <p:spPr>
          <a:xfrm>
            <a:off x="783605" y="1651800"/>
            <a:ext cx="16346700" cy="690300"/>
          </a:xfrm>
          <a:prstGeom prst="rect">
            <a:avLst/>
          </a:prstGeom>
        </p:spPr>
        <p:txBody>
          <a:bodyPr anchorCtr="0" anchor="t" bIns="91425" lIns="91425" spcFirstLastPara="1" rIns="91425" wrap="square" tIns="91425">
            <a:spAutoFit/>
          </a:bodyPr>
          <a:lstStyle>
            <a:lvl1pPr lvl="0" rtl="0">
              <a:lnSpc>
                <a:spcPct val="115000"/>
              </a:lnSpc>
              <a:spcBef>
                <a:spcPts val="2700"/>
              </a:spcBef>
              <a:spcAft>
                <a:spcPts val="0"/>
              </a:spcAft>
              <a:buClr>
                <a:schemeClr val="dk1"/>
              </a:buClr>
              <a:buSzPts val="2900"/>
              <a:buFont typeface="Inter"/>
              <a:buNone/>
              <a:defRPr sz="2900">
                <a:solidFill>
                  <a:schemeClr val="dk1"/>
                </a:solidFill>
                <a:latin typeface="Inter"/>
                <a:ea typeface="Inter"/>
                <a:cs typeface="Inter"/>
                <a:sym typeface="Inter"/>
              </a:defRPr>
            </a:lvl1pPr>
            <a:lvl2pPr lvl="1"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2pPr>
            <a:lvl3pPr lvl="2"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3pPr>
            <a:lvl4pPr lvl="3"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4pPr>
            <a:lvl5pPr lvl="4"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5pPr>
            <a:lvl6pPr lvl="5"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6pPr>
            <a:lvl7pPr lvl="6"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7pPr>
            <a:lvl8pPr lvl="7"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8pPr>
            <a:lvl9pPr lvl="8"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9pPr>
          </a:lstStyle>
          <a:p/>
        </p:txBody>
      </p:sp>
      <p:pic>
        <p:nvPicPr>
          <p:cNvPr id="897" name="Google Shape;897;p138"/>
          <p:cNvPicPr preferRelativeResize="0"/>
          <p:nvPr/>
        </p:nvPicPr>
        <p:blipFill>
          <a:blip r:embed="rId2">
            <a:alphaModFix/>
          </a:blip>
          <a:stretch>
            <a:fillRect/>
          </a:stretch>
        </p:blipFill>
        <p:spPr>
          <a:xfrm>
            <a:off x="868680" y="9715398"/>
            <a:ext cx="1280164" cy="207839"/>
          </a:xfrm>
          <a:prstGeom prst="rect">
            <a:avLst/>
          </a:prstGeom>
          <a:noFill/>
          <a:ln>
            <a:noFill/>
          </a:ln>
        </p:spPr>
      </p:pic>
    </p:spTree>
  </p:cSld>
  <p:clrMapOvr>
    <a:masterClrMapping/>
  </p:clrMapOvr>
  <p:extLst>
    <p:ext uri="{DCECCB84-F9BA-43D5-87BE-67443E8EF086}">
      <p15:sldGuideLst>
        <p15:guide id="1" orient="horz" pos="6249">
          <p15:clr>
            <a:srgbClr val="FA7B17"/>
          </p15:clr>
        </p15:guide>
        <p15:guide id="2" pos="547">
          <p15:clr>
            <a:srgbClr val="FA7B17"/>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4">
  <p:cSld name="CUSTOM_4">
    <p:spTree>
      <p:nvGrpSpPr>
        <p:cNvPr id="898" name="Shape 898"/>
        <p:cNvGrpSpPr/>
        <p:nvPr/>
      </p:nvGrpSpPr>
      <p:grpSpPr>
        <a:xfrm>
          <a:off x="0" y="0"/>
          <a:ext cx="0" cy="0"/>
          <a:chOff x="0" y="0"/>
          <a:chExt cx="0" cy="0"/>
        </a:xfrm>
      </p:grpSpPr>
      <p:sp>
        <p:nvSpPr>
          <p:cNvPr id="899" name="Google Shape;899;p139"/>
          <p:cNvSpPr txBox="1"/>
          <p:nvPr>
            <p:ph type="title"/>
          </p:nvPr>
        </p:nvSpPr>
        <p:spPr>
          <a:xfrm>
            <a:off x="880547" y="713847"/>
            <a:ext cx="11508900" cy="1645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700"/>
              <a:buFont typeface="Arial"/>
              <a:buNone/>
              <a:defRPr b="0" i="0" sz="47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pic>
        <p:nvPicPr>
          <p:cNvPr id="900" name="Google Shape;900;p139"/>
          <p:cNvPicPr preferRelativeResize="0"/>
          <p:nvPr/>
        </p:nvPicPr>
        <p:blipFill rotWithShape="1">
          <a:blip r:embed="rId2">
            <a:alphaModFix/>
          </a:blip>
          <a:srcRect b="387" l="0" r="0" t="377"/>
          <a:stretch/>
        </p:blipFill>
        <p:spPr>
          <a:xfrm>
            <a:off x="432293" y="9708018"/>
            <a:ext cx="1097280" cy="212598"/>
          </a:xfrm>
          <a:prstGeom prst="rect">
            <a:avLst/>
          </a:prstGeom>
          <a:noFill/>
          <a:ln>
            <a:noFill/>
          </a:ln>
        </p:spPr>
      </p:pic>
      <p:sp>
        <p:nvSpPr>
          <p:cNvPr id="901" name="Google Shape;901;p139"/>
          <p:cNvSpPr txBox="1"/>
          <p:nvPr/>
        </p:nvSpPr>
        <p:spPr>
          <a:xfrm rot="-5400000">
            <a:off x="16643245" y="8790600"/>
            <a:ext cx="2751900" cy="2409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100"/>
              <a:buFont typeface="Helvetica Neue"/>
              <a:buNone/>
            </a:pPr>
            <a:r>
              <a:rPr b="0" i="0" lang="en" sz="1100" u="none" cap="none" strike="noStrike">
                <a:solidFill>
                  <a:srgbClr val="999999"/>
                </a:solidFill>
                <a:latin typeface="Poppins"/>
                <a:ea typeface="Poppins"/>
                <a:cs typeface="Poppins"/>
                <a:sym typeface="Poppins"/>
              </a:rPr>
              <a:t>Talkdesk Proprietary &amp; Confidential</a:t>
            </a:r>
            <a:endParaRPr b="0" i="0" sz="1100" u="none" cap="none" strike="noStrike">
              <a:solidFill>
                <a:srgbClr val="999999"/>
              </a:solidFill>
              <a:latin typeface="Poppins"/>
              <a:ea typeface="Poppins"/>
              <a:cs typeface="Poppins"/>
              <a:sym typeface="Poppin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ver Option Shapes (Talkdesk purple)">
  <p:cSld name="CUSTOM_6_1_3_1_1">
    <p:bg>
      <p:bgPr>
        <a:solidFill>
          <a:schemeClr val="accent1"/>
        </a:solidFill>
      </p:bgPr>
    </p:bg>
    <p:spTree>
      <p:nvGrpSpPr>
        <p:cNvPr id="902" name="Shape 902"/>
        <p:cNvGrpSpPr/>
        <p:nvPr/>
      </p:nvGrpSpPr>
      <p:grpSpPr>
        <a:xfrm>
          <a:off x="0" y="0"/>
          <a:ext cx="0" cy="0"/>
          <a:chOff x="0" y="0"/>
          <a:chExt cx="0" cy="0"/>
        </a:xfrm>
      </p:grpSpPr>
      <p:sp>
        <p:nvSpPr>
          <p:cNvPr id="903" name="Google Shape;903;p140"/>
          <p:cNvSpPr txBox="1"/>
          <p:nvPr/>
        </p:nvSpPr>
        <p:spPr>
          <a:xfrm>
            <a:off x="867525" y="9395487"/>
            <a:ext cx="7947900" cy="5604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100"/>
              <a:buFont typeface="Helvetica Neue"/>
              <a:buNone/>
            </a:pPr>
            <a:r>
              <a:rPr i="0" lang="en" sz="900" u="none" cap="none" strike="noStrike">
                <a:solidFill>
                  <a:schemeClr val="dk2"/>
                </a:solidFill>
                <a:latin typeface="Inter"/>
                <a:ea typeface="Inter"/>
                <a:cs typeface="Inter"/>
                <a:sym typeface="Inter"/>
              </a:rPr>
              <a:t>The information contained in this document is property of Talkdesk and can only be</a:t>
            </a:r>
            <a:r>
              <a:rPr lang="en" sz="900">
                <a:solidFill>
                  <a:schemeClr val="dk2"/>
                </a:solidFill>
                <a:latin typeface="Inter"/>
                <a:ea typeface="Inter"/>
                <a:cs typeface="Inter"/>
                <a:sym typeface="Inter"/>
              </a:rPr>
              <a:t> </a:t>
            </a:r>
            <a:r>
              <a:rPr i="0" lang="en" sz="900" u="none" cap="none" strike="noStrike">
                <a:solidFill>
                  <a:schemeClr val="dk2"/>
                </a:solidFill>
                <a:latin typeface="Inter"/>
                <a:ea typeface="Inter"/>
                <a:cs typeface="Inter"/>
                <a:sym typeface="Inter"/>
              </a:rPr>
              <a:t>used by the intended recipients. </a:t>
            </a:r>
            <a:endParaRPr i="0" sz="9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100"/>
              <a:buFont typeface="Helvetica Neue"/>
              <a:buNone/>
            </a:pPr>
            <a:r>
              <a:rPr i="0" lang="en" sz="900" u="none" cap="none" strike="noStrike">
                <a:solidFill>
                  <a:schemeClr val="dk2"/>
                </a:solidFill>
                <a:latin typeface="Inter"/>
                <a:ea typeface="Inter"/>
                <a:cs typeface="Inter"/>
                <a:sym typeface="Inter"/>
              </a:rPr>
              <a:t>The reproduction or communication of information in this document without Talkdesk approval is forbidden.</a:t>
            </a:r>
            <a:endParaRPr i="0" sz="900" u="none" cap="none" strike="noStrike">
              <a:solidFill>
                <a:schemeClr val="dk2"/>
              </a:solidFill>
              <a:latin typeface="Inter"/>
              <a:ea typeface="Inter"/>
              <a:cs typeface="Inter"/>
              <a:sym typeface="Inter"/>
            </a:endParaRPr>
          </a:p>
        </p:txBody>
      </p:sp>
      <p:sp>
        <p:nvSpPr>
          <p:cNvPr id="904" name="Google Shape;904;p140"/>
          <p:cNvSpPr/>
          <p:nvPr/>
        </p:nvSpPr>
        <p:spPr>
          <a:xfrm>
            <a:off x="12318150" y="2494010"/>
            <a:ext cx="2037000" cy="20370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endParaRPr>
          </a:p>
        </p:txBody>
      </p:sp>
      <p:sp>
        <p:nvSpPr>
          <p:cNvPr id="905" name="Google Shape;905;p140"/>
          <p:cNvSpPr/>
          <p:nvPr/>
        </p:nvSpPr>
        <p:spPr>
          <a:xfrm>
            <a:off x="12318150" y="5735584"/>
            <a:ext cx="2037000" cy="203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endParaRPr>
          </a:p>
        </p:txBody>
      </p:sp>
      <p:sp>
        <p:nvSpPr>
          <p:cNvPr id="906" name="Google Shape;906;p140"/>
          <p:cNvSpPr/>
          <p:nvPr/>
        </p:nvSpPr>
        <p:spPr>
          <a:xfrm>
            <a:off x="15536257" y="2500810"/>
            <a:ext cx="2037000" cy="2037000"/>
          </a:xfrm>
          <a:prstGeom prst="ellipse">
            <a:avLst/>
          </a:prstGeom>
          <a:solidFill>
            <a:srgbClr val="1E0044">
              <a:alpha val="14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endParaRPr>
          </a:p>
        </p:txBody>
      </p:sp>
      <p:sp>
        <p:nvSpPr>
          <p:cNvPr id="907" name="Google Shape;907;p140"/>
          <p:cNvSpPr/>
          <p:nvPr/>
        </p:nvSpPr>
        <p:spPr>
          <a:xfrm>
            <a:off x="15536257" y="5742384"/>
            <a:ext cx="2037000" cy="2037000"/>
          </a:xfrm>
          <a:prstGeom prst="ellipse">
            <a:avLst/>
          </a:prstGeom>
          <a:solidFill>
            <a:srgbClr val="1E0044">
              <a:alpha val="14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endParaRPr>
          </a:p>
        </p:txBody>
      </p:sp>
      <p:sp>
        <p:nvSpPr>
          <p:cNvPr id="908" name="Google Shape;908;p140"/>
          <p:cNvSpPr/>
          <p:nvPr/>
        </p:nvSpPr>
        <p:spPr>
          <a:xfrm>
            <a:off x="15536183" y="8970352"/>
            <a:ext cx="2037000" cy="2037000"/>
          </a:xfrm>
          <a:prstGeom prst="ellipse">
            <a:avLst/>
          </a:prstGeom>
          <a:solidFill>
            <a:srgbClr val="1E0044">
              <a:alpha val="14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endParaRPr>
          </a:p>
        </p:txBody>
      </p:sp>
      <p:sp>
        <p:nvSpPr>
          <p:cNvPr id="909" name="Google Shape;909;p140"/>
          <p:cNvSpPr/>
          <p:nvPr/>
        </p:nvSpPr>
        <p:spPr>
          <a:xfrm>
            <a:off x="12318224" y="-720352"/>
            <a:ext cx="2037000" cy="2037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endParaRPr>
          </a:p>
        </p:txBody>
      </p:sp>
      <p:sp>
        <p:nvSpPr>
          <p:cNvPr id="910" name="Google Shape;910;p140"/>
          <p:cNvSpPr txBox="1"/>
          <p:nvPr>
            <p:ph type="title"/>
          </p:nvPr>
        </p:nvSpPr>
        <p:spPr>
          <a:xfrm>
            <a:off x="783600" y="3265950"/>
            <a:ext cx="8562600" cy="2461200"/>
          </a:xfrm>
          <a:prstGeom prst="rect">
            <a:avLst/>
          </a:prstGeom>
        </p:spPr>
        <p:txBody>
          <a:bodyPr anchorCtr="0" anchor="t" bIns="91425" lIns="91425" spcFirstLastPara="1" rIns="91425" wrap="square" tIns="91425">
            <a:spAutoFit/>
          </a:bodyPr>
          <a:lstStyle>
            <a:lvl1pPr lvl="0" rtl="0">
              <a:spcBef>
                <a:spcPts val="0"/>
              </a:spcBef>
              <a:spcAft>
                <a:spcPts val="0"/>
              </a:spcAft>
              <a:buNone/>
              <a:defRPr sz="7200">
                <a:solidFill>
                  <a:srgbClr val="FFFFFF"/>
                </a:solidFill>
                <a:latin typeface="Inter Medium"/>
                <a:ea typeface="Inter Medium"/>
                <a:cs typeface="Inter Medium"/>
                <a:sym typeface="Inter Medium"/>
              </a:defRPr>
            </a:lvl1pPr>
            <a:lvl2pPr lvl="1" rtl="0">
              <a:spcBef>
                <a:spcPts val="0"/>
              </a:spcBef>
              <a:spcAft>
                <a:spcPts val="0"/>
              </a:spcAft>
              <a:buNone/>
              <a:defRPr sz="7200">
                <a:solidFill>
                  <a:srgbClr val="FFFFFF"/>
                </a:solidFill>
                <a:latin typeface="Inter Medium"/>
                <a:ea typeface="Inter Medium"/>
                <a:cs typeface="Inter Medium"/>
                <a:sym typeface="Inter Medium"/>
              </a:defRPr>
            </a:lvl2pPr>
            <a:lvl3pPr lvl="2" rtl="0">
              <a:spcBef>
                <a:spcPts val="0"/>
              </a:spcBef>
              <a:spcAft>
                <a:spcPts val="0"/>
              </a:spcAft>
              <a:buNone/>
              <a:defRPr sz="7200">
                <a:solidFill>
                  <a:srgbClr val="FFFFFF"/>
                </a:solidFill>
                <a:latin typeface="Inter Medium"/>
                <a:ea typeface="Inter Medium"/>
                <a:cs typeface="Inter Medium"/>
                <a:sym typeface="Inter Medium"/>
              </a:defRPr>
            </a:lvl3pPr>
            <a:lvl4pPr lvl="3" rtl="0">
              <a:spcBef>
                <a:spcPts val="0"/>
              </a:spcBef>
              <a:spcAft>
                <a:spcPts val="0"/>
              </a:spcAft>
              <a:buNone/>
              <a:defRPr sz="7200">
                <a:solidFill>
                  <a:srgbClr val="FFFFFF"/>
                </a:solidFill>
                <a:latin typeface="Inter Medium"/>
                <a:ea typeface="Inter Medium"/>
                <a:cs typeface="Inter Medium"/>
                <a:sym typeface="Inter Medium"/>
              </a:defRPr>
            </a:lvl4pPr>
            <a:lvl5pPr lvl="4" rtl="0">
              <a:spcBef>
                <a:spcPts val="0"/>
              </a:spcBef>
              <a:spcAft>
                <a:spcPts val="0"/>
              </a:spcAft>
              <a:buNone/>
              <a:defRPr sz="7200">
                <a:solidFill>
                  <a:srgbClr val="FFFFFF"/>
                </a:solidFill>
                <a:latin typeface="Inter Medium"/>
                <a:ea typeface="Inter Medium"/>
                <a:cs typeface="Inter Medium"/>
                <a:sym typeface="Inter Medium"/>
              </a:defRPr>
            </a:lvl5pPr>
            <a:lvl6pPr lvl="5" rtl="0">
              <a:spcBef>
                <a:spcPts val="0"/>
              </a:spcBef>
              <a:spcAft>
                <a:spcPts val="0"/>
              </a:spcAft>
              <a:buNone/>
              <a:defRPr sz="7200">
                <a:solidFill>
                  <a:srgbClr val="FFFFFF"/>
                </a:solidFill>
                <a:latin typeface="Inter Medium"/>
                <a:ea typeface="Inter Medium"/>
                <a:cs typeface="Inter Medium"/>
                <a:sym typeface="Inter Medium"/>
              </a:defRPr>
            </a:lvl6pPr>
            <a:lvl7pPr lvl="6" rtl="0">
              <a:spcBef>
                <a:spcPts val="0"/>
              </a:spcBef>
              <a:spcAft>
                <a:spcPts val="0"/>
              </a:spcAft>
              <a:buNone/>
              <a:defRPr sz="7200">
                <a:solidFill>
                  <a:srgbClr val="FFFFFF"/>
                </a:solidFill>
                <a:latin typeface="Inter Medium"/>
                <a:ea typeface="Inter Medium"/>
                <a:cs typeface="Inter Medium"/>
                <a:sym typeface="Inter Medium"/>
              </a:defRPr>
            </a:lvl7pPr>
            <a:lvl8pPr lvl="7" rtl="0">
              <a:spcBef>
                <a:spcPts val="0"/>
              </a:spcBef>
              <a:spcAft>
                <a:spcPts val="0"/>
              </a:spcAft>
              <a:buNone/>
              <a:defRPr sz="7200">
                <a:solidFill>
                  <a:srgbClr val="FFFFFF"/>
                </a:solidFill>
                <a:latin typeface="Inter Medium"/>
                <a:ea typeface="Inter Medium"/>
                <a:cs typeface="Inter Medium"/>
                <a:sym typeface="Inter Medium"/>
              </a:defRPr>
            </a:lvl8pPr>
            <a:lvl9pPr lvl="8" rtl="0">
              <a:spcBef>
                <a:spcPts val="0"/>
              </a:spcBef>
              <a:spcAft>
                <a:spcPts val="0"/>
              </a:spcAft>
              <a:buNone/>
              <a:defRPr sz="7200">
                <a:solidFill>
                  <a:srgbClr val="FFFFFF"/>
                </a:solidFill>
                <a:latin typeface="Inter Medium"/>
                <a:ea typeface="Inter Medium"/>
                <a:cs typeface="Inter Medium"/>
                <a:sym typeface="Inter Medium"/>
              </a:defRPr>
            </a:lvl9pPr>
          </a:lstStyle>
          <a:p/>
        </p:txBody>
      </p:sp>
      <p:sp>
        <p:nvSpPr>
          <p:cNvPr id="911" name="Google Shape;911;p140"/>
          <p:cNvSpPr txBox="1"/>
          <p:nvPr>
            <p:ph idx="1" type="subTitle"/>
          </p:nvPr>
        </p:nvSpPr>
        <p:spPr>
          <a:xfrm>
            <a:off x="783600" y="5831569"/>
            <a:ext cx="8562600" cy="637800"/>
          </a:xfrm>
          <a:prstGeom prst="rect">
            <a:avLst/>
          </a:prstGeom>
        </p:spPr>
        <p:txBody>
          <a:bodyPr anchorCtr="0" anchor="t" bIns="91425" lIns="91425" spcFirstLastPara="1" rIns="91425" wrap="square" tIns="91425">
            <a:spAutoFit/>
          </a:bodyPr>
          <a:lstStyle>
            <a:lvl1pPr lvl="0" rtl="0">
              <a:lnSpc>
                <a:spcPct val="115000"/>
              </a:lnSpc>
              <a:spcBef>
                <a:spcPts val="2700"/>
              </a:spcBef>
              <a:spcAft>
                <a:spcPts val="0"/>
              </a:spcAft>
              <a:buNone/>
              <a:defRPr sz="3500">
                <a:solidFill>
                  <a:srgbClr val="FFFFFF"/>
                </a:solidFill>
                <a:latin typeface="Inter Medium"/>
                <a:ea typeface="Inter Medium"/>
                <a:cs typeface="Inter Medium"/>
                <a:sym typeface="Inter Medium"/>
              </a:defRPr>
            </a:lvl1pPr>
            <a:lvl2pPr lvl="1" rtl="0">
              <a:spcBef>
                <a:spcPts val="2700"/>
              </a:spcBef>
              <a:spcAft>
                <a:spcPts val="0"/>
              </a:spcAft>
              <a:buNone/>
              <a:defRPr>
                <a:solidFill>
                  <a:srgbClr val="FFFFFF"/>
                </a:solidFill>
                <a:latin typeface="Inter Medium"/>
                <a:ea typeface="Inter Medium"/>
                <a:cs typeface="Inter Medium"/>
                <a:sym typeface="Inter Medium"/>
              </a:defRPr>
            </a:lvl2pPr>
            <a:lvl3pPr lvl="2" rtl="0">
              <a:spcBef>
                <a:spcPts val="2700"/>
              </a:spcBef>
              <a:spcAft>
                <a:spcPts val="0"/>
              </a:spcAft>
              <a:buNone/>
              <a:defRPr>
                <a:solidFill>
                  <a:srgbClr val="FFFFFF"/>
                </a:solidFill>
                <a:latin typeface="Inter Medium"/>
                <a:ea typeface="Inter Medium"/>
                <a:cs typeface="Inter Medium"/>
                <a:sym typeface="Inter Medium"/>
              </a:defRPr>
            </a:lvl3pPr>
            <a:lvl4pPr lvl="3" rtl="0">
              <a:spcBef>
                <a:spcPts val="2700"/>
              </a:spcBef>
              <a:spcAft>
                <a:spcPts val="0"/>
              </a:spcAft>
              <a:buNone/>
              <a:defRPr>
                <a:solidFill>
                  <a:srgbClr val="FFFFFF"/>
                </a:solidFill>
                <a:latin typeface="Inter Medium"/>
                <a:ea typeface="Inter Medium"/>
                <a:cs typeface="Inter Medium"/>
                <a:sym typeface="Inter Medium"/>
              </a:defRPr>
            </a:lvl4pPr>
            <a:lvl5pPr lvl="4" rtl="0">
              <a:spcBef>
                <a:spcPts val="2700"/>
              </a:spcBef>
              <a:spcAft>
                <a:spcPts val="0"/>
              </a:spcAft>
              <a:buNone/>
              <a:defRPr>
                <a:solidFill>
                  <a:srgbClr val="FFFFFF"/>
                </a:solidFill>
                <a:latin typeface="Inter Medium"/>
                <a:ea typeface="Inter Medium"/>
                <a:cs typeface="Inter Medium"/>
                <a:sym typeface="Inter Medium"/>
              </a:defRPr>
            </a:lvl5pPr>
            <a:lvl6pPr lvl="5" rtl="0">
              <a:spcBef>
                <a:spcPts val="2700"/>
              </a:spcBef>
              <a:spcAft>
                <a:spcPts val="0"/>
              </a:spcAft>
              <a:buNone/>
              <a:defRPr>
                <a:solidFill>
                  <a:srgbClr val="FFFFFF"/>
                </a:solidFill>
                <a:latin typeface="Inter Medium"/>
                <a:ea typeface="Inter Medium"/>
                <a:cs typeface="Inter Medium"/>
                <a:sym typeface="Inter Medium"/>
              </a:defRPr>
            </a:lvl6pPr>
            <a:lvl7pPr lvl="6" rtl="0">
              <a:spcBef>
                <a:spcPts val="2700"/>
              </a:spcBef>
              <a:spcAft>
                <a:spcPts val="0"/>
              </a:spcAft>
              <a:buNone/>
              <a:defRPr>
                <a:solidFill>
                  <a:srgbClr val="FFFFFF"/>
                </a:solidFill>
                <a:latin typeface="Inter Medium"/>
                <a:ea typeface="Inter Medium"/>
                <a:cs typeface="Inter Medium"/>
                <a:sym typeface="Inter Medium"/>
              </a:defRPr>
            </a:lvl7pPr>
            <a:lvl8pPr lvl="7" rtl="0">
              <a:spcBef>
                <a:spcPts val="2700"/>
              </a:spcBef>
              <a:spcAft>
                <a:spcPts val="0"/>
              </a:spcAft>
              <a:buNone/>
              <a:defRPr>
                <a:solidFill>
                  <a:srgbClr val="FFFFFF"/>
                </a:solidFill>
                <a:latin typeface="Inter Medium"/>
                <a:ea typeface="Inter Medium"/>
                <a:cs typeface="Inter Medium"/>
                <a:sym typeface="Inter Medium"/>
              </a:defRPr>
            </a:lvl8pPr>
            <a:lvl9pPr lvl="8" rtl="0">
              <a:spcBef>
                <a:spcPts val="2700"/>
              </a:spcBef>
              <a:spcAft>
                <a:spcPts val="0"/>
              </a:spcAft>
              <a:buNone/>
              <a:defRPr>
                <a:solidFill>
                  <a:srgbClr val="FFFFFF"/>
                </a:solidFill>
                <a:latin typeface="Inter Medium"/>
                <a:ea typeface="Inter Medium"/>
                <a:cs typeface="Inter Medium"/>
                <a:sym typeface="Inter Medium"/>
              </a:defRPr>
            </a:lvl9pPr>
          </a:lstStyle>
          <a:p/>
        </p:txBody>
      </p:sp>
      <p:sp>
        <p:nvSpPr>
          <p:cNvPr id="912" name="Google Shape;912;p140"/>
          <p:cNvSpPr txBox="1"/>
          <p:nvPr>
            <p:ph idx="2" type="subTitle"/>
          </p:nvPr>
        </p:nvSpPr>
        <p:spPr>
          <a:xfrm>
            <a:off x="784750" y="2551174"/>
            <a:ext cx="7817400" cy="560400"/>
          </a:xfrm>
          <a:prstGeom prst="rect">
            <a:avLst/>
          </a:prstGeom>
        </p:spPr>
        <p:txBody>
          <a:bodyPr anchorCtr="0" anchor="t" bIns="91425" lIns="91425" spcFirstLastPara="1" rIns="91425" wrap="square" tIns="91425">
            <a:spAutoFit/>
          </a:bodyPr>
          <a:lstStyle>
            <a:lvl1pPr lvl="0" rtl="0">
              <a:lnSpc>
                <a:spcPct val="115000"/>
              </a:lnSpc>
              <a:spcBef>
                <a:spcPts val="2700"/>
              </a:spcBef>
              <a:spcAft>
                <a:spcPts val="0"/>
              </a:spcAft>
              <a:buClr>
                <a:schemeClr val="accent3"/>
              </a:buClr>
              <a:buSzPts val="2600"/>
              <a:buFont typeface="Inter Medium"/>
              <a:buNone/>
              <a:defRPr sz="2600">
                <a:solidFill>
                  <a:schemeClr val="accent3"/>
                </a:solidFill>
                <a:latin typeface="Inter Medium"/>
                <a:ea typeface="Inter Medium"/>
                <a:cs typeface="Inter Medium"/>
                <a:sym typeface="Inter Medium"/>
              </a:defRPr>
            </a:lvl1pPr>
            <a:lvl2pPr lvl="1" rtl="0">
              <a:lnSpc>
                <a:spcPct val="115000"/>
              </a:lnSpc>
              <a:spcBef>
                <a:spcPts val="800"/>
              </a:spcBef>
              <a:spcAft>
                <a:spcPts val="0"/>
              </a:spcAft>
              <a:buClr>
                <a:schemeClr val="accent3"/>
              </a:buClr>
              <a:buSzPts val="3000"/>
              <a:buFont typeface="Inter Medium"/>
              <a:buNone/>
              <a:defRPr>
                <a:solidFill>
                  <a:schemeClr val="accent3"/>
                </a:solidFill>
                <a:latin typeface="Inter Medium"/>
                <a:ea typeface="Inter Medium"/>
                <a:cs typeface="Inter Medium"/>
                <a:sym typeface="Inter Medium"/>
              </a:defRPr>
            </a:lvl2pPr>
            <a:lvl3pPr lvl="2" rtl="0">
              <a:lnSpc>
                <a:spcPct val="115000"/>
              </a:lnSpc>
              <a:spcBef>
                <a:spcPts val="800"/>
              </a:spcBef>
              <a:spcAft>
                <a:spcPts val="0"/>
              </a:spcAft>
              <a:buClr>
                <a:schemeClr val="accent3"/>
              </a:buClr>
              <a:buSzPts val="2700"/>
              <a:buFont typeface="Inter Medium"/>
              <a:buNone/>
              <a:defRPr>
                <a:solidFill>
                  <a:schemeClr val="accent3"/>
                </a:solidFill>
                <a:latin typeface="Inter Medium"/>
                <a:ea typeface="Inter Medium"/>
                <a:cs typeface="Inter Medium"/>
                <a:sym typeface="Inter Medium"/>
              </a:defRPr>
            </a:lvl3pPr>
            <a:lvl4pPr lvl="3" rtl="0">
              <a:lnSpc>
                <a:spcPct val="115000"/>
              </a:lnSpc>
              <a:spcBef>
                <a:spcPts val="800"/>
              </a:spcBef>
              <a:spcAft>
                <a:spcPts val="0"/>
              </a:spcAft>
              <a:buClr>
                <a:schemeClr val="accent3"/>
              </a:buClr>
              <a:buSzPts val="2400"/>
              <a:buFont typeface="Inter Medium"/>
              <a:buNone/>
              <a:defRPr>
                <a:solidFill>
                  <a:schemeClr val="accent3"/>
                </a:solidFill>
                <a:latin typeface="Inter Medium"/>
                <a:ea typeface="Inter Medium"/>
                <a:cs typeface="Inter Medium"/>
                <a:sym typeface="Inter Medium"/>
              </a:defRPr>
            </a:lvl4pPr>
            <a:lvl5pPr lvl="4" rtl="0">
              <a:lnSpc>
                <a:spcPct val="115000"/>
              </a:lnSpc>
              <a:spcBef>
                <a:spcPts val="800"/>
              </a:spcBef>
              <a:spcAft>
                <a:spcPts val="0"/>
              </a:spcAft>
              <a:buClr>
                <a:schemeClr val="accent3"/>
              </a:buClr>
              <a:buSzPts val="2400"/>
              <a:buFont typeface="Inter Medium"/>
              <a:buNone/>
              <a:defRPr>
                <a:solidFill>
                  <a:schemeClr val="accent3"/>
                </a:solidFill>
                <a:latin typeface="Inter Medium"/>
                <a:ea typeface="Inter Medium"/>
                <a:cs typeface="Inter Medium"/>
                <a:sym typeface="Inter Medium"/>
              </a:defRPr>
            </a:lvl5pPr>
            <a:lvl6pPr lvl="5" rtl="0">
              <a:lnSpc>
                <a:spcPct val="115000"/>
              </a:lnSpc>
              <a:spcBef>
                <a:spcPts val="800"/>
              </a:spcBef>
              <a:spcAft>
                <a:spcPts val="0"/>
              </a:spcAft>
              <a:buClr>
                <a:schemeClr val="accent3"/>
              </a:buClr>
              <a:buSzPts val="2700"/>
              <a:buFont typeface="Inter Medium"/>
              <a:buNone/>
              <a:defRPr>
                <a:solidFill>
                  <a:schemeClr val="accent3"/>
                </a:solidFill>
                <a:latin typeface="Inter Medium"/>
                <a:ea typeface="Inter Medium"/>
                <a:cs typeface="Inter Medium"/>
                <a:sym typeface="Inter Medium"/>
              </a:defRPr>
            </a:lvl6pPr>
            <a:lvl7pPr lvl="6" rtl="0">
              <a:lnSpc>
                <a:spcPct val="115000"/>
              </a:lnSpc>
              <a:spcBef>
                <a:spcPts val="800"/>
              </a:spcBef>
              <a:spcAft>
                <a:spcPts val="0"/>
              </a:spcAft>
              <a:buClr>
                <a:schemeClr val="accent3"/>
              </a:buClr>
              <a:buSzPts val="2700"/>
              <a:buFont typeface="Inter Medium"/>
              <a:buNone/>
              <a:defRPr>
                <a:solidFill>
                  <a:schemeClr val="accent3"/>
                </a:solidFill>
                <a:latin typeface="Inter Medium"/>
                <a:ea typeface="Inter Medium"/>
                <a:cs typeface="Inter Medium"/>
                <a:sym typeface="Inter Medium"/>
              </a:defRPr>
            </a:lvl7pPr>
            <a:lvl8pPr lvl="7" rtl="0">
              <a:lnSpc>
                <a:spcPct val="115000"/>
              </a:lnSpc>
              <a:spcBef>
                <a:spcPts val="800"/>
              </a:spcBef>
              <a:spcAft>
                <a:spcPts val="0"/>
              </a:spcAft>
              <a:buClr>
                <a:schemeClr val="accent3"/>
              </a:buClr>
              <a:buSzPts val="2700"/>
              <a:buFont typeface="Inter Medium"/>
              <a:buNone/>
              <a:defRPr>
                <a:solidFill>
                  <a:schemeClr val="accent3"/>
                </a:solidFill>
                <a:latin typeface="Inter Medium"/>
                <a:ea typeface="Inter Medium"/>
                <a:cs typeface="Inter Medium"/>
                <a:sym typeface="Inter Medium"/>
              </a:defRPr>
            </a:lvl8pPr>
            <a:lvl9pPr lvl="8" rtl="0">
              <a:lnSpc>
                <a:spcPct val="115000"/>
              </a:lnSpc>
              <a:spcBef>
                <a:spcPts val="800"/>
              </a:spcBef>
              <a:spcAft>
                <a:spcPts val="0"/>
              </a:spcAft>
              <a:buClr>
                <a:schemeClr val="accent3"/>
              </a:buClr>
              <a:buSzPts val="2700"/>
              <a:buFont typeface="Inter Medium"/>
              <a:buNone/>
              <a:defRPr>
                <a:solidFill>
                  <a:schemeClr val="accent3"/>
                </a:solidFill>
                <a:latin typeface="Inter Medium"/>
                <a:ea typeface="Inter Medium"/>
                <a:cs typeface="Inter Medium"/>
                <a:sym typeface="Inter Medium"/>
              </a:defRPr>
            </a:lvl9pPr>
          </a:lstStyle>
          <a:p/>
        </p:txBody>
      </p:sp>
      <p:pic>
        <p:nvPicPr>
          <p:cNvPr id="913" name="Google Shape;913;p140"/>
          <p:cNvPicPr preferRelativeResize="0"/>
          <p:nvPr/>
        </p:nvPicPr>
        <p:blipFill>
          <a:blip r:embed="rId2">
            <a:alphaModFix/>
          </a:blip>
          <a:stretch>
            <a:fillRect/>
          </a:stretch>
        </p:blipFill>
        <p:spPr>
          <a:xfrm>
            <a:off x="880250" y="1281300"/>
            <a:ext cx="2563692" cy="416302"/>
          </a:xfrm>
          <a:prstGeom prst="rect">
            <a:avLst/>
          </a:prstGeom>
          <a:noFill/>
          <a:ln>
            <a:noFill/>
          </a:ln>
        </p:spPr>
      </p:pic>
    </p:spTree>
  </p:cSld>
  <p:clrMapOvr>
    <a:masterClrMapping/>
  </p:clrMapOvr>
  <p:extLst>
    <p:ext uri="{DCECCB84-F9BA-43D5-87BE-67443E8EF086}">
      <p15:sldGuideLst>
        <p15:guide id="1" pos="624">
          <p15:clr>
            <a:srgbClr val="FA7B17"/>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Content - One-Column">
  <p:cSld name="CUSTOM_1_2">
    <p:spTree>
      <p:nvGrpSpPr>
        <p:cNvPr id="914" name="Shape 914"/>
        <p:cNvGrpSpPr/>
        <p:nvPr/>
      </p:nvGrpSpPr>
      <p:grpSpPr>
        <a:xfrm>
          <a:off x="0" y="0"/>
          <a:ext cx="0" cy="0"/>
          <a:chOff x="0" y="0"/>
          <a:chExt cx="0" cy="0"/>
        </a:xfrm>
      </p:grpSpPr>
      <p:sp>
        <p:nvSpPr>
          <p:cNvPr id="915" name="Google Shape;915;p141"/>
          <p:cNvSpPr txBox="1"/>
          <p:nvPr>
            <p:ph type="title"/>
          </p:nvPr>
        </p:nvSpPr>
        <p:spPr>
          <a:xfrm>
            <a:off x="783605" y="733925"/>
            <a:ext cx="16346700" cy="690300"/>
          </a:xfrm>
          <a:prstGeom prst="rect">
            <a:avLst/>
          </a:prstGeom>
        </p:spPr>
        <p:txBody>
          <a:bodyPr anchorCtr="0" anchor="t" bIns="91425" lIns="91425" spcFirstLastPara="1" rIns="91425" wrap="square" tIns="91425">
            <a:spAutoFit/>
          </a:bodyPr>
          <a:lstStyle>
            <a:lvl1pPr lvl="0" rtl="0">
              <a:spcBef>
                <a:spcPts val="0"/>
              </a:spcBef>
              <a:spcAft>
                <a:spcPts val="0"/>
              </a:spcAft>
              <a:buNone/>
              <a:defRPr sz="4700">
                <a:solidFill>
                  <a:schemeClr val="dk1"/>
                </a:solidFill>
                <a:latin typeface="Inter Medium"/>
                <a:ea typeface="Inter Medium"/>
                <a:cs typeface="Inter Medium"/>
                <a:sym typeface="Inter Medium"/>
              </a:defRPr>
            </a:lvl1pPr>
            <a:lvl2pPr lvl="1" rtl="0">
              <a:spcBef>
                <a:spcPts val="0"/>
              </a:spcBef>
              <a:spcAft>
                <a:spcPts val="0"/>
              </a:spcAft>
              <a:buNone/>
              <a:defRPr>
                <a:solidFill>
                  <a:schemeClr val="accent2"/>
                </a:solidFill>
                <a:latin typeface="Inter Medium"/>
                <a:ea typeface="Inter Medium"/>
                <a:cs typeface="Inter Medium"/>
                <a:sym typeface="Inter Medium"/>
              </a:defRPr>
            </a:lvl2pPr>
            <a:lvl3pPr lvl="2" rtl="0">
              <a:spcBef>
                <a:spcPts val="0"/>
              </a:spcBef>
              <a:spcAft>
                <a:spcPts val="0"/>
              </a:spcAft>
              <a:buNone/>
              <a:defRPr>
                <a:solidFill>
                  <a:schemeClr val="accent2"/>
                </a:solidFill>
                <a:latin typeface="Inter Medium"/>
                <a:ea typeface="Inter Medium"/>
                <a:cs typeface="Inter Medium"/>
                <a:sym typeface="Inter Medium"/>
              </a:defRPr>
            </a:lvl3pPr>
            <a:lvl4pPr lvl="3" rtl="0">
              <a:spcBef>
                <a:spcPts val="0"/>
              </a:spcBef>
              <a:spcAft>
                <a:spcPts val="0"/>
              </a:spcAft>
              <a:buNone/>
              <a:defRPr>
                <a:solidFill>
                  <a:schemeClr val="accent2"/>
                </a:solidFill>
                <a:latin typeface="Inter Medium"/>
                <a:ea typeface="Inter Medium"/>
                <a:cs typeface="Inter Medium"/>
                <a:sym typeface="Inter Medium"/>
              </a:defRPr>
            </a:lvl4pPr>
            <a:lvl5pPr lvl="4" rtl="0">
              <a:spcBef>
                <a:spcPts val="0"/>
              </a:spcBef>
              <a:spcAft>
                <a:spcPts val="0"/>
              </a:spcAft>
              <a:buNone/>
              <a:defRPr>
                <a:solidFill>
                  <a:schemeClr val="accent2"/>
                </a:solidFill>
                <a:latin typeface="Inter Medium"/>
                <a:ea typeface="Inter Medium"/>
                <a:cs typeface="Inter Medium"/>
                <a:sym typeface="Inter Medium"/>
              </a:defRPr>
            </a:lvl5pPr>
            <a:lvl6pPr lvl="5" rtl="0">
              <a:spcBef>
                <a:spcPts val="0"/>
              </a:spcBef>
              <a:spcAft>
                <a:spcPts val="0"/>
              </a:spcAft>
              <a:buNone/>
              <a:defRPr>
                <a:solidFill>
                  <a:schemeClr val="accent2"/>
                </a:solidFill>
                <a:latin typeface="Inter Medium"/>
                <a:ea typeface="Inter Medium"/>
                <a:cs typeface="Inter Medium"/>
                <a:sym typeface="Inter Medium"/>
              </a:defRPr>
            </a:lvl6pPr>
            <a:lvl7pPr lvl="6" rtl="0">
              <a:spcBef>
                <a:spcPts val="0"/>
              </a:spcBef>
              <a:spcAft>
                <a:spcPts val="0"/>
              </a:spcAft>
              <a:buNone/>
              <a:defRPr>
                <a:solidFill>
                  <a:schemeClr val="accent2"/>
                </a:solidFill>
                <a:latin typeface="Inter Medium"/>
                <a:ea typeface="Inter Medium"/>
                <a:cs typeface="Inter Medium"/>
                <a:sym typeface="Inter Medium"/>
              </a:defRPr>
            </a:lvl7pPr>
            <a:lvl8pPr lvl="7" rtl="0">
              <a:spcBef>
                <a:spcPts val="0"/>
              </a:spcBef>
              <a:spcAft>
                <a:spcPts val="0"/>
              </a:spcAft>
              <a:buNone/>
              <a:defRPr>
                <a:solidFill>
                  <a:schemeClr val="accent2"/>
                </a:solidFill>
                <a:latin typeface="Inter Medium"/>
                <a:ea typeface="Inter Medium"/>
                <a:cs typeface="Inter Medium"/>
                <a:sym typeface="Inter Medium"/>
              </a:defRPr>
            </a:lvl8pPr>
            <a:lvl9pPr lvl="8" rtl="0">
              <a:spcBef>
                <a:spcPts val="0"/>
              </a:spcBef>
              <a:spcAft>
                <a:spcPts val="0"/>
              </a:spcAft>
              <a:buNone/>
              <a:defRPr>
                <a:solidFill>
                  <a:schemeClr val="accent2"/>
                </a:solidFill>
                <a:latin typeface="Inter Medium"/>
                <a:ea typeface="Inter Medium"/>
                <a:cs typeface="Inter Medium"/>
                <a:sym typeface="Inter Medium"/>
              </a:defRPr>
            </a:lvl9pPr>
          </a:lstStyle>
          <a:p/>
        </p:txBody>
      </p:sp>
      <p:sp>
        <p:nvSpPr>
          <p:cNvPr id="916" name="Google Shape;916;p141"/>
          <p:cNvSpPr txBox="1"/>
          <p:nvPr>
            <p:ph idx="1" type="body"/>
          </p:nvPr>
        </p:nvSpPr>
        <p:spPr>
          <a:xfrm>
            <a:off x="783594" y="2977425"/>
            <a:ext cx="16720800" cy="6254700"/>
          </a:xfrm>
          <a:prstGeom prst="rect">
            <a:avLst/>
          </a:prstGeom>
        </p:spPr>
        <p:txBody>
          <a:bodyPr anchorCtr="0" anchor="t" bIns="91425" lIns="91425" spcFirstLastPara="1" rIns="91425" wrap="square" tIns="91425">
            <a:spAutoFit/>
          </a:bodyPr>
          <a:lstStyle>
            <a:lvl1pPr indent="-393700" lvl="0" marL="457200" rtl="0">
              <a:lnSpc>
                <a:spcPct val="115000"/>
              </a:lnSpc>
              <a:spcBef>
                <a:spcPts val="2700"/>
              </a:spcBef>
              <a:spcAft>
                <a:spcPts val="0"/>
              </a:spcAft>
              <a:buClr>
                <a:schemeClr val="dk1"/>
              </a:buClr>
              <a:buSzPts val="2600"/>
              <a:buFont typeface="Inter"/>
              <a:buChar char="•"/>
              <a:defRPr sz="3000">
                <a:solidFill>
                  <a:schemeClr val="dk1"/>
                </a:solidFill>
                <a:latin typeface="Inter"/>
                <a:ea typeface="Inter"/>
                <a:cs typeface="Inter"/>
                <a:sym typeface="Inter"/>
              </a:defRPr>
            </a:lvl1pPr>
            <a:lvl2pPr indent="-393700" lvl="1" marL="9144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2pPr>
            <a:lvl3pPr indent="-393700" lvl="2" marL="13716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3pPr>
            <a:lvl4pPr indent="-393700" lvl="3" marL="18288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4pPr>
            <a:lvl5pPr indent="-393700" lvl="4" marL="22860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5pPr>
            <a:lvl6pPr indent="-393700" lvl="5" marL="27432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6pPr>
            <a:lvl7pPr indent="-393700" lvl="6" marL="32004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7pPr>
            <a:lvl8pPr indent="-393700" lvl="7" marL="36576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8pPr>
            <a:lvl9pPr indent="-393700" lvl="8" marL="4114800" rtl="0">
              <a:lnSpc>
                <a:spcPct val="115000"/>
              </a:lnSpc>
              <a:spcBef>
                <a:spcPts val="800"/>
              </a:spcBef>
              <a:spcAft>
                <a:spcPts val="0"/>
              </a:spcAft>
              <a:buClr>
                <a:schemeClr val="dk1"/>
              </a:buClr>
              <a:buSzPts val="2600"/>
              <a:buFont typeface="Inter"/>
              <a:buChar char="•"/>
              <a:defRPr sz="3000">
                <a:solidFill>
                  <a:schemeClr val="dk1"/>
                </a:solidFill>
                <a:latin typeface="Inter"/>
                <a:ea typeface="Inter"/>
                <a:cs typeface="Inter"/>
                <a:sym typeface="Inter"/>
              </a:defRPr>
            </a:lvl9pPr>
          </a:lstStyle>
          <a:p/>
        </p:txBody>
      </p:sp>
      <p:sp>
        <p:nvSpPr>
          <p:cNvPr id="917" name="Google Shape;917;p141"/>
          <p:cNvSpPr txBox="1"/>
          <p:nvPr>
            <p:ph idx="2" type="subTitle"/>
          </p:nvPr>
        </p:nvSpPr>
        <p:spPr>
          <a:xfrm>
            <a:off x="783605" y="1651800"/>
            <a:ext cx="16346700" cy="690300"/>
          </a:xfrm>
          <a:prstGeom prst="rect">
            <a:avLst/>
          </a:prstGeom>
        </p:spPr>
        <p:txBody>
          <a:bodyPr anchorCtr="0" anchor="t" bIns="91425" lIns="91425" spcFirstLastPara="1" rIns="91425" wrap="square" tIns="91425">
            <a:spAutoFit/>
          </a:bodyPr>
          <a:lstStyle>
            <a:lvl1pPr lvl="0" rtl="0">
              <a:lnSpc>
                <a:spcPct val="115000"/>
              </a:lnSpc>
              <a:spcBef>
                <a:spcPts val="2700"/>
              </a:spcBef>
              <a:spcAft>
                <a:spcPts val="0"/>
              </a:spcAft>
              <a:buClr>
                <a:schemeClr val="dk1"/>
              </a:buClr>
              <a:buSzPts val="2900"/>
              <a:buFont typeface="Inter"/>
              <a:buNone/>
              <a:defRPr sz="2900">
                <a:solidFill>
                  <a:schemeClr val="dk1"/>
                </a:solidFill>
                <a:latin typeface="Inter"/>
                <a:ea typeface="Inter"/>
                <a:cs typeface="Inter"/>
                <a:sym typeface="Inter"/>
              </a:defRPr>
            </a:lvl1pPr>
            <a:lvl2pPr lvl="1"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2pPr>
            <a:lvl3pPr lvl="2"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3pPr>
            <a:lvl4pPr lvl="3"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4pPr>
            <a:lvl5pPr lvl="4"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5pPr>
            <a:lvl6pPr lvl="5"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6pPr>
            <a:lvl7pPr lvl="6"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7pPr>
            <a:lvl8pPr lvl="7"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8pPr>
            <a:lvl9pPr lvl="8" rtl="0">
              <a:lnSpc>
                <a:spcPct val="115000"/>
              </a:lnSpc>
              <a:spcBef>
                <a:spcPts val="800"/>
              </a:spcBef>
              <a:spcAft>
                <a:spcPts val="0"/>
              </a:spcAft>
              <a:buClr>
                <a:schemeClr val="dk1"/>
              </a:buClr>
              <a:buSzPts val="2900"/>
              <a:buFont typeface="Inter"/>
              <a:buNone/>
              <a:defRPr sz="2900">
                <a:solidFill>
                  <a:schemeClr val="dk1"/>
                </a:solidFill>
                <a:latin typeface="Inter"/>
                <a:ea typeface="Inter"/>
                <a:cs typeface="Inter"/>
                <a:sym typeface="Inter"/>
              </a:defRPr>
            </a:lvl9pPr>
          </a:lstStyle>
          <a:p/>
        </p:txBody>
      </p:sp>
      <p:sp>
        <p:nvSpPr>
          <p:cNvPr id="918" name="Google Shape;918;p141"/>
          <p:cNvSpPr txBox="1"/>
          <p:nvPr/>
        </p:nvSpPr>
        <p:spPr>
          <a:xfrm>
            <a:off x="14662046"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100"/>
              <a:buFont typeface="Helvetica Neue"/>
              <a:buNone/>
            </a:pPr>
            <a:r>
              <a:rPr lang="en" sz="900">
                <a:solidFill>
                  <a:schemeClr val="dk2"/>
                </a:solidFill>
                <a:latin typeface="Inter"/>
                <a:ea typeface="Inter"/>
                <a:cs typeface="Inter"/>
                <a:sym typeface="Inter"/>
              </a:rPr>
              <a:t>TALKDESK PROPRIETARY &amp; CONFIDENTIAL</a:t>
            </a:r>
            <a:endParaRPr i="0" sz="900" u="none" cap="none" strike="noStrike">
              <a:solidFill>
                <a:schemeClr val="dk2"/>
              </a:solidFill>
              <a:latin typeface="Inter"/>
              <a:ea typeface="Inter"/>
              <a:cs typeface="Inter"/>
              <a:sym typeface="Inter"/>
            </a:endParaRPr>
          </a:p>
        </p:txBody>
      </p:sp>
      <p:sp>
        <p:nvSpPr>
          <p:cNvPr id="919" name="Google Shape;919;p141"/>
          <p:cNvSpPr txBox="1"/>
          <p:nvPr>
            <p:ph idx="3" type="subTitle"/>
          </p:nvPr>
        </p:nvSpPr>
        <p:spPr>
          <a:xfrm>
            <a:off x="12640650" y="9478000"/>
            <a:ext cx="4730700" cy="202500"/>
          </a:xfrm>
          <a:prstGeom prst="rect">
            <a:avLst/>
          </a:prstGeom>
        </p:spPr>
        <p:txBody>
          <a:bodyPr anchorCtr="0" anchor="t" bIns="0" lIns="0" spcFirstLastPara="1" rIns="0" wrap="square" tIns="0">
            <a:noAutofit/>
          </a:bodyPr>
          <a:lstStyle>
            <a:lvl1pPr lvl="0" rtl="0" algn="r">
              <a:spcBef>
                <a:spcPts val="2700"/>
              </a:spcBef>
              <a:spcAft>
                <a:spcPts val="0"/>
              </a:spcAft>
              <a:buClr>
                <a:schemeClr val="dk1"/>
              </a:buClr>
              <a:buSzPts val="1100"/>
              <a:buFont typeface="Inter"/>
              <a:buNone/>
              <a:defRPr sz="1100">
                <a:solidFill>
                  <a:schemeClr val="dk1"/>
                </a:solidFill>
                <a:latin typeface="Inter"/>
                <a:ea typeface="Inter"/>
                <a:cs typeface="Inter"/>
                <a:sym typeface="Inter"/>
              </a:defRPr>
            </a:lvl1pPr>
            <a:lvl2pPr lvl="1"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2pPr>
            <a:lvl3pPr lvl="2"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3pPr>
            <a:lvl4pPr lvl="3"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4pPr>
            <a:lvl5pPr lvl="4"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5pPr>
            <a:lvl6pPr lvl="5"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6pPr>
            <a:lvl7pPr lvl="6"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7pPr>
            <a:lvl8pPr lvl="7"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8pPr>
            <a:lvl9pPr lvl="8" rtl="0">
              <a:spcBef>
                <a:spcPts val="800"/>
              </a:spcBef>
              <a:spcAft>
                <a:spcPts val="0"/>
              </a:spcAft>
              <a:buClr>
                <a:schemeClr val="dk1"/>
              </a:buClr>
              <a:buSzPts val="1200"/>
              <a:buFont typeface="Inter"/>
              <a:buNone/>
              <a:defRPr sz="1200">
                <a:solidFill>
                  <a:schemeClr val="dk1"/>
                </a:solidFill>
                <a:latin typeface="Inter"/>
                <a:ea typeface="Inter"/>
                <a:cs typeface="Inter"/>
                <a:sym typeface="Inter"/>
              </a:defRPr>
            </a:lvl9pPr>
          </a:lstStyle>
          <a:p/>
        </p:txBody>
      </p:sp>
      <p:sp>
        <p:nvSpPr>
          <p:cNvPr id="920" name="Google Shape;920;p141"/>
          <p:cNvSpPr txBox="1"/>
          <p:nvPr>
            <p:ph idx="12" type="sldNum"/>
          </p:nvPr>
        </p:nvSpPr>
        <p:spPr>
          <a:xfrm>
            <a:off x="17535950" y="9735350"/>
            <a:ext cx="377100" cy="240900"/>
          </a:xfrm>
          <a:prstGeom prst="rect">
            <a:avLst/>
          </a:prstGeom>
        </p:spPr>
        <p:txBody>
          <a:bodyPr anchorCtr="0" anchor="t" bIns="91425" lIns="0" spcFirstLastPara="1" rIns="0" wrap="square" tIns="0">
            <a:noAutofit/>
          </a:bodyPr>
          <a:lstStyle>
            <a:lvl1pPr lvl="0" rtl="0" algn="l">
              <a:buNone/>
              <a:defRPr sz="1400">
                <a:solidFill>
                  <a:schemeClr val="dk2"/>
                </a:solidFill>
                <a:latin typeface="Inter"/>
                <a:ea typeface="Inter"/>
                <a:cs typeface="Inter"/>
                <a:sym typeface="Inter"/>
              </a:defRPr>
            </a:lvl1pPr>
            <a:lvl2pPr lvl="1" rtl="0" algn="l">
              <a:buNone/>
              <a:defRPr sz="1400">
                <a:solidFill>
                  <a:schemeClr val="dk2"/>
                </a:solidFill>
                <a:latin typeface="Inter"/>
                <a:ea typeface="Inter"/>
                <a:cs typeface="Inter"/>
                <a:sym typeface="Inter"/>
              </a:defRPr>
            </a:lvl2pPr>
            <a:lvl3pPr lvl="2" rtl="0" algn="l">
              <a:buNone/>
              <a:defRPr sz="1400">
                <a:solidFill>
                  <a:schemeClr val="dk2"/>
                </a:solidFill>
                <a:latin typeface="Inter"/>
                <a:ea typeface="Inter"/>
                <a:cs typeface="Inter"/>
                <a:sym typeface="Inter"/>
              </a:defRPr>
            </a:lvl3pPr>
            <a:lvl4pPr lvl="3" rtl="0" algn="l">
              <a:buNone/>
              <a:defRPr sz="1400">
                <a:solidFill>
                  <a:schemeClr val="dk2"/>
                </a:solidFill>
                <a:latin typeface="Inter"/>
                <a:ea typeface="Inter"/>
                <a:cs typeface="Inter"/>
                <a:sym typeface="Inter"/>
              </a:defRPr>
            </a:lvl4pPr>
            <a:lvl5pPr lvl="4" rtl="0" algn="l">
              <a:buNone/>
              <a:defRPr sz="1400">
                <a:solidFill>
                  <a:schemeClr val="dk2"/>
                </a:solidFill>
                <a:latin typeface="Inter"/>
                <a:ea typeface="Inter"/>
                <a:cs typeface="Inter"/>
                <a:sym typeface="Inter"/>
              </a:defRPr>
            </a:lvl5pPr>
            <a:lvl6pPr lvl="5" rtl="0" algn="l">
              <a:buNone/>
              <a:defRPr sz="1400">
                <a:solidFill>
                  <a:schemeClr val="dk2"/>
                </a:solidFill>
                <a:latin typeface="Inter"/>
                <a:ea typeface="Inter"/>
                <a:cs typeface="Inter"/>
                <a:sym typeface="Inter"/>
              </a:defRPr>
            </a:lvl6pPr>
            <a:lvl7pPr lvl="6" rtl="0" algn="l">
              <a:buNone/>
              <a:defRPr sz="1400">
                <a:solidFill>
                  <a:schemeClr val="dk2"/>
                </a:solidFill>
                <a:latin typeface="Inter"/>
                <a:ea typeface="Inter"/>
                <a:cs typeface="Inter"/>
                <a:sym typeface="Inter"/>
              </a:defRPr>
            </a:lvl7pPr>
            <a:lvl8pPr lvl="7" rtl="0" algn="l">
              <a:buNone/>
              <a:defRPr sz="1400">
                <a:solidFill>
                  <a:schemeClr val="dk2"/>
                </a:solidFill>
                <a:latin typeface="Inter"/>
                <a:ea typeface="Inter"/>
                <a:cs typeface="Inter"/>
                <a:sym typeface="Inter"/>
              </a:defRPr>
            </a:lvl8pPr>
            <a:lvl9pPr lvl="8" rtl="0" algn="l">
              <a:buNone/>
              <a:defRPr sz="1400">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id="921" name="Google Shape;921;p141"/>
          <p:cNvPicPr preferRelativeResize="0"/>
          <p:nvPr/>
        </p:nvPicPr>
        <p:blipFill>
          <a:blip r:embed="rId2">
            <a:alphaModFix/>
          </a:blip>
          <a:stretch>
            <a:fillRect/>
          </a:stretch>
        </p:blipFill>
        <p:spPr>
          <a:xfrm>
            <a:off x="868680" y="9715398"/>
            <a:ext cx="1280164" cy="207839"/>
          </a:xfrm>
          <a:prstGeom prst="rect">
            <a:avLst/>
          </a:prstGeom>
          <a:noFill/>
          <a:ln>
            <a:noFill/>
          </a:ln>
        </p:spPr>
      </p:pic>
    </p:spTree>
  </p:cSld>
  <p:clrMapOvr>
    <a:masterClrMapping/>
  </p:clrMapOvr>
  <p:extLst>
    <p:ext uri="{DCECCB84-F9BA-43D5-87BE-67443E8EF086}">
      <p15:sldGuideLst>
        <p15:guide id="1" orient="horz" pos="6249">
          <p15:clr>
            <a:srgbClr val="FA7B17"/>
          </p15:clr>
        </p15:guide>
        <p15:guide id="2" pos="547">
          <p15:clr>
            <a:srgbClr val="FA7B17"/>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blue_option" showMasterSp="0">
  <p:cSld name="TITLE_AND_BODY_1_1">
    <p:bg>
      <p:bgPr>
        <a:solidFill>
          <a:srgbClr val="172241"/>
        </a:solidFill>
      </p:bgPr>
    </p:bg>
    <p:spTree>
      <p:nvGrpSpPr>
        <p:cNvPr id="922" name="Shape 922"/>
        <p:cNvGrpSpPr/>
        <p:nvPr/>
      </p:nvGrpSpPr>
      <p:grpSpPr>
        <a:xfrm>
          <a:off x="0" y="0"/>
          <a:ext cx="0" cy="0"/>
          <a:chOff x="0" y="0"/>
          <a:chExt cx="0" cy="0"/>
        </a:xfrm>
      </p:grpSpPr>
      <p:sp>
        <p:nvSpPr>
          <p:cNvPr id="923" name="Google Shape;923;p142"/>
          <p:cNvSpPr txBox="1"/>
          <p:nvPr/>
        </p:nvSpPr>
        <p:spPr>
          <a:xfrm rot="-5400000">
            <a:off x="16643245" y="8790600"/>
            <a:ext cx="2751900" cy="2409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100"/>
              <a:buFont typeface="Helvetica Neue"/>
              <a:buNone/>
            </a:pPr>
            <a:r>
              <a:rPr b="0" i="0" lang="en" sz="1100" u="none" cap="none" strike="noStrike">
                <a:solidFill>
                  <a:srgbClr val="999999"/>
                </a:solidFill>
                <a:latin typeface="Poppins"/>
                <a:ea typeface="Poppins"/>
                <a:cs typeface="Poppins"/>
                <a:sym typeface="Poppins"/>
              </a:rPr>
              <a:t>Talkdesk Proprietary &amp; Confidential</a:t>
            </a:r>
            <a:endParaRPr b="0" i="0" sz="1100" u="none" cap="none" strike="noStrike">
              <a:solidFill>
                <a:srgbClr val="999999"/>
              </a:solidFill>
              <a:latin typeface="Poppins"/>
              <a:ea typeface="Poppins"/>
              <a:cs typeface="Poppins"/>
              <a:sym typeface="Poppins"/>
            </a:endParaRPr>
          </a:p>
        </p:txBody>
      </p:sp>
      <p:pic>
        <p:nvPicPr>
          <p:cNvPr id="924" name="Google Shape;924;p142"/>
          <p:cNvPicPr preferRelativeResize="0"/>
          <p:nvPr/>
        </p:nvPicPr>
        <p:blipFill rotWithShape="1">
          <a:blip r:embed="rId2">
            <a:alphaModFix/>
          </a:blip>
          <a:srcRect b="387" l="0" r="0" t="377"/>
          <a:stretch/>
        </p:blipFill>
        <p:spPr>
          <a:xfrm>
            <a:off x="526700" y="9726225"/>
            <a:ext cx="1097280" cy="212598"/>
          </a:xfrm>
          <a:prstGeom prst="rect">
            <a:avLst/>
          </a:prstGeom>
          <a:noFill/>
          <a:ln>
            <a:noFill/>
          </a:ln>
        </p:spPr>
      </p:pic>
      <p:sp>
        <p:nvSpPr>
          <p:cNvPr id="925" name="Google Shape;925;p142"/>
          <p:cNvSpPr txBox="1"/>
          <p:nvPr>
            <p:ph type="title"/>
          </p:nvPr>
        </p:nvSpPr>
        <p:spPr>
          <a:xfrm>
            <a:off x="880547" y="1018647"/>
            <a:ext cx="11508900" cy="1645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700"/>
              <a:buFont typeface="Arial"/>
              <a:buNone/>
              <a:defRPr b="0" i="0" sz="47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926" name="Google Shape;926;p142"/>
          <p:cNvSpPr txBox="1"/>
          <p:nvPr>
            <p:ph idx="2" type="title"/>
          </p:nvPr>
        </p:nvSpPr>
        <p:spPr>
          <a:xfrm>
            <a:off x="880547" y="713847"/>
            <a:ext cx="11508900" cy="1645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700"/>
              <a:buFont typeface="Arial"/>
              <a:buNone/>
              <a:defRPr b="0" i="0" sz="47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15"/>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31" name="Google Shape;131;p15"/>
          <p:cNvSpPr txBox="1"/>
          <p:nvPr>
            <p:ph idx="1" type="body"/>
          </p:nvPr>
        </p:nvSpPr>
        <p:spPr>
          <a:xfrm>
            <a:off x="1257300" y="2416527"/>
            <a:ext cx="7772400" cy="65271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32" name="Google Shape;132;p15"/>
          <p:cNvSpPr txBox="1"/>
          <p:nvPr>
            <p:ph idx="2" type="body"/>
          </p:nvPr>
        </p:nvSpPr>
        <p:spPr>
          <a:xfrm>
            <a:off x="9258300" y="2416527"/>
            <a:ext cx="7772400" cy="65271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33" name="Google Shape;133;p1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34" name="Google Shape;134;p1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White_option" showMasterSp="0">
  <p:cSld name="TITLE_AND_BODY_1_2_1">
    <p:bg>
      <p:bgPr>
        <a:solidFill>
          <a:srgbClr val="FFFFFF"/>
        </a:solidFill>
      </p:bgPr>
    </p:bg>
    <p:spTree>
      <p:nvGrpSpPr>
        <p:cNvPr id="927" name="Shape 927"/>
        <p:cNvGrpSpPr/>
        <p:nvPr/>
      </p:nvGrpSpPr>
      <p:grpSpPr>
        <a:xfrm>
          <a:off x="0" y="0"/>
          <a:ext cx="0" cy="0"/>
          <a:chOff x="0" y="0"/>
          <a:chExt cx="0" cy="0"/>
        </a:xfrm>
      </p:grpSpPr>
      <p:sp>
        <p:nvSpPr>
          <p:cNvPr id="928" name="Google Shape;928;p143"/>
          <p:cNvSpPr txBox="1"/>
          <p:nvPr/>
        </p:nvSpPr>
        <p:spPr>
          <a:xfrm rot="-5400000">
            <a:off x="16643246" y="8790600"/>
            <a:ext cx="2751900" cy="2409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100"/>
              <a:buFont typeface="Helvetica Neue"/>
              <a:buNone/>
            </a:pPr>
            <a:r>
              <a:rPr i="0" lang="en" sz="1100" u="none" cap="none" strike="noStrike">
                <a:solidFill>
                  <a:srgbClr val="999999"/>
                </a:solidFill>
                <a:latin typeface="Poppins"/>
                <a:ea typeface="Poppins"/>
                <a:cs typeface="Poppins"/>
                <a:sym typeface="Poppins"/>
              </a:rPr>
              <a:t>Talkdesk Proprietary &amp; Confidential</a:t>
            </a:r>
            <a:endParaRPr i="0" sz="1100" u="none" cap="none" strike="noStrike">
              <a:solidFill>
                <a:srgbClr val="999999"/>
              </a:solidFill>
              <a:latin typeface="Poppins"/>
              <a:ea typeface="Poppins"/>
              <a:cs typeface="Poppins"/>
              <a:sym typeface="Poppins"/>
            </a:endParaRPr>
          </a:p>
        </p:txBody>
      </p:sp>
      <p:sp>
        <p:nvSpPr>
          <p:cNvPr id="929" name="Google Shape;929;p143"/>
          <p:cNvSpPr txBox="1"/>
          <p:nvPr>
            <p:ph type="title"/>
          </p:nvPr>
        </p:nvSpPr>
        <p:spPr>
          <a:xfrm>
            <a:off x="880547" y="1018647"/>
            <a:ext cx="11508900" cy="1645800"/>
          </a:xfrm>
          <a:prstGeom prst="rect">
            <a:avLst/>
          </a:prstGeom>
        </p:spPr>
        <p:txBody>
          <a:bodyPr anchorCtr="0" anchor="t" bIns="68550" lIns="137150" spcFirstLastPara="1" rIns="137150" wrap="square" tIns="68550">
            <a:noAutofit/>
          </a:bodyPr>
          <a:lstStyle>
            <a:lvl1pPr lvl="0" rtl="0">
              <a:spcBef>
                <a:spcPts val="0"/>
              </a:spcBef>
              <a:spcAft>
                <a:spcPts val="0"/>
              </a:spcAft>
              <a:buNone/>
              <a:defRPr sz="4700">
                <a:solidFill>
                  <a:srgbClr val="111A40"/>
                </a:solidFill>
                <a:latin typeface="Helvetica Neue"/>
                <a:ea typeface="Helvetica Neue"/>
                <a:cs typeface="Helvetica Neue"/>
                <a:sym typeface="Helvetica Neue"/>
              </a:defRPr>
            </a:lvl1pPr>
            <a:lvl2pPr lvl="1" rtl="0">
              <a:spcBef>
                <a:spcPts val="0"/>
              </a:spcBef>
              <a:spcAft>
                <a:spcPts val="0"/>
              </a:spcAft>
              <a:buNone/>
              <a:defRPr>
                <a:solidFill>
                  <a:srgbClr val="111A40"/>
                </a:solidFill>
              </a:defRPr>
            </a:lvl2pPr>
            <a:lvl3pPr lvl="2" rtl="0">
              <a:spcBef>
                <a:spcPts val="0"/>
              </a:spcBef>
              <a:spcAft>
                <a:spcPts val="0"/>
              </a:spcAft>
              <a:buNone/>
              <a:defRPr>
                <a:solidFill>
                  <a:srgbClr val="111A40"/>
                </a:solidFill>
              </a:defRPr>
            </a:lvl3pPr>
            <a:lvl4pPr lvl="3" rtl="0">
              <a:spcBef>
                <a:spcPts val="0"/>
              </a:spcBef>
              <a:spcAft>
                <a:spcPts val="0"/>
              </a:spcAft>
              <a:buNone/>
              <a:defRPr>
                <a:solidFill>
                  <a:srgbClr val="111A40"/>
                </a:solidFill>
              </a:defRPr>
            </a:lvl4pPr>
            <a:lvl5pPr lvl="4" rtl="0">
              <a:spcBef>
                <a:spcPts val="0"/>
              </a:spcBef>
              <a:spcAft>
                <a:spcPts val="0"/>
              </a:spcAft>
              <a:buNone/>
              <a:defRPr>
                <a:solidFill>
                  <a:srgbClr val="111A40"/>
                </a:solidFill>
              </a:defRPr>
            </a:lvl5pPr>
            <a:lvl6pPr lvl="5" rtl="0">
              <a:spcBef>
                <a:spcPts val="0"/>
              </a:spcBef>
              <a:spcAft>
                <a:spcPts val="0"/>
              </a:spcAft>
              <a:buNone/>
              <a:defRPr>
                <a:solidFill>
                  <a:srgbClr val="111A40"/>
                </a:solidFill>
              </a:defRPr>
            </a:lvl6pPr>
            <a:lvl7pPr lvl="6" rtl="0">
              <a:spcBef>
                <a:spcPts val="0"/>
              </a:spcBef>
              <a:spcAft>
                <a:spcPts val="0"/>
              </a:spcAft>
              <a:buNone/>
              <a:defRPr>
                <a:solidFill>
                  <a:srgbClr val="111A40"/>
                </a:solidFill>
              </a:defRPr>
            </a:lvl7pPr>
            <a:lvl8pPr lvl="7" rtl="0">
              <a:spcBef>
                <a:spcPts val="0"/>
              </a:spcBef>
              <a:spcAft>
                <a:spcPts val="0"/>
              </a:spcAft>
              <a:buNone/>
              <a:defRPr>
                <a:solidFill>
                  <a:srgbClr val="111A40"/>
                </a:solidFill>
              </a:defRPr>
            </a:lvl8pPr>
            <a:lvl9pPr lvl="8" rtl="0">
              <a:spcBef>
                <a:spcPts val="0"/>
              </a:spcBef>
              <a:spcAft>
                <a:spcPts val="0"/>
              </a:spcAft>
              <a:buNone/>
              <a:defRPr>
                <a:solidFill>
                  <a:srgbClr val="111A40"/>
                </a:solidFill>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Blank" showMasterSp="0">
  <p:cSld name="Dark Purple Blank">
    <p:bg>
      <p:bgPr>
        <a:solidFill>
          <a:schemeClr val="dk1"/>
        </a:solidFill>
      </p:bgPr>
    </p:bg>
    <p:spTree>
      <p:nvGrpSpPr>
        <p:cNvPr id="937" name="Shape 937"/>
        <p:cNvGrpSpPr/>
        <p:nvPr/>
      </p:nvGrpSpPr>
      <p:grpSpPr>
        <a:xfrm>
          <a:off x="0" y="0"/>
          <a:ext cx="0" cy="0"/>
          <a:chOff x="0" y="0"/>
          <a:chExt cx="0" cy="0"/>
        </a:xfrm>
      </p:grpSpPr>
      <p:sp>
        <p:nvSpPr>
          <p:cNvPr id="938" name="Google Shape;938;p14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39" name="Google Shape;939;p14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940" name="Google Shape;940;p145"/>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941" name="Google Shape;941;p145"/>
          <p:cNvSpPr txBox="1"/>
          <p:nvPr/>
        </p:nvSpPr>
        <p:spPr>
          <a:xfrm>
            <a:off x="12817575" y="9689703"/>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lank" showMasterSp="0" type="blank">
  <p:cSld name="BLANK">
    <p:bg>
      <p:bgPr>
        <a:solidFill>
          <a:schemeClr val="accent1"/>
        </a:solidFill>
      </p:bgPr>
    </p:bg>
    <p:spTree>
      <p:nvGrpSpPr>
        <p:cNvPr id="942" name="Shape 942"/>
        <p:cNvGrpSpPr/>
        <p:nvPr/>
      </p:nvGrpSpPr>
      <p:grpSpPr>
        <a:xfrm>
          <a:off x="0" y="0"/>
          <a:ext cx="0" cy="0"/>
          <a:chOff x="0" y="0"/>
          <a:chExt cx="0" cy="0"/>
        </a:xfrm>
      </p:grpSpPr>
      <p:sp>
        <p:nvSpPr>
          <p:cNvPr id="943" name="Google Shape;943;p14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44" name="Google Shape;944;p14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945" name="Google Shape;945;p146"/>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946" name="Google Shape;946;p146"/>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p:cSld name="White Title Subtitle">
    <p:spTree>
      <p:nvGrpSpPr>
        <p:cNvPr id="947" name="Shape 947"/>
        <p:cNvGrpSpPr/>
        <p:nvPr/>
      </p:nvGrpSpPr>
      <p:grpSpPr>
        <a:xfrm>
          <a:off x="0" y="0"/>
          <a:ext cx="0" cy="0"/>
          <a:chOff x="0" y="0"/>
          <a:chExt cx="0" cy="0"/>
        </a:xfrm>
      </p:grpSpPr>
      <p:sp>
        <p:nvSpPr>
          <p:cNvPr id="948" name="Google Shape;948;p147"/>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49" name="Google Shape;949;p14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50" name="Google Shape;950;p14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951" name="Google Shape;951;p147"/>
          <p:cNvSpPr txBox="1"/>
          <p:nvPr>
            <p:ph idx="1"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accent1"/>
        </a:solidFill>
      </p:bgPr>
    </p:bg>
    <p:spTree>
      <p:nvGrpSpPr>
        <p:cNvPr id="952" name="Shape 952"/>
        <p:cNvGrpSpPr/>
        <p:nvPr/>
      </p:nvGrpSpPr>
      <p:grpSpPr>
        <a:xfrm>
          <a:off x="0" y="0"/>
          <a:ext cx="0" cy="0"/>
          <a:chOff x="0" y="0"/>
          <a:chExt cx="0" cy="0"/>
        </a:xfrm>
      </p:grpSpPr>
      <p:pic>
        <p:nvPicPr>
          <p:cNvPr id="953" name="Google Shape;953;p148"/>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954" name="Google Shape;954;p148"/>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100000"/>
              </a:lnSpc>
              <a:spcBef>
                <a:spcPts val="0"/>
              </a:spcBef>
              <a:spcAft>
                <a:spcPts val="0"/>
              </a:spcAft>
              <a:buClr>
                <a:schemeClr val="lt1"/>
              </a:buClr>
              <a:buSzPts val="7200"/>
              <a:buFont typeface="Inter"/>
              <a:buNone/>
              <a:defRPr b="1"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55" name="Google Shape;955;p148"/>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956" name="Google Shape;956;p148"/>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957" name="Google Shape;957;p148"/>
          <p:cNvSpPr txBox="1"/>
          <p:nvPr>
            <p:ph idx="2" type="body"/>
          </p:nvPr>
        </p:nvSpPr>
        <p:spPr>
          <a:xfrm>
            <a:off x="657225" y="6229350"/>
            <a:ext cx="6743700" cy="7431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lt1"/>
              </a:buClr>
              <a:buSzPts val="2700"/>
              <a:buNone/>
              <a:defRPr sz="2700">
                <a:solidFill>
                  <a:schemeClr val="lt1"/>
                </a:solidFill>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958" name="Shape 958"/>
        <p:cNvGrpSpPr/>
        <p:nvPr/>
      </p:nvGrpSpPr>
      <p:grpSpPr>
        <a:xfrm>
          <a:off x="0" y="0"/>
          <a:ext cx="0" cy="0"/>
          <a:chOff x="0" y="0"/>
          <a:chExt cx="0" cy="0"/>
        </a:xfrm>
      </p:grpSpPr>
      <p:sp>
        <p:nvSpPr>
          <p:cNvPr id="959" name="Google Shape;959;p149"/>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60" name="Google Shape;960;p149"/>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dk1"/>
              </a:buClr>
              <a:buSzPts val="2700"/>
              <a:buNone/>
              <a:defRPr sz="2700">
                <a:solidFill>
                  <a:schemeClr val="dk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pic>
        <p:nvPicPr>
          <p:cNvPr id="961" name="Google Shape;961;p149"/>
          <p:cNvPicPr preferRelativeResize="0"/>
          <p:nvPr/>
        </p:nvPicPr>
        <p:blipFill rotWithShape="1">
          <a:blip r:embed="rId2">
            <a:alphaModFix/>
          </a:blip>
          <a:srcRect b="0" l="0" r="0" t="0"/>
          <a:stretch/>
        </p:blipFill>
        <p:spPr>
          <a:xfrm>
            <a:off x="800100" y="1233291"/>
            <a:ext cx="2714625" cy="440729"/>
          </a:xfrm>
          <a:prstGeom prst="rect">
            <a:avLst/>
          </a:prstGeom>
          <a:noFill/>
          <a:ln>
            <a:noFill/>
          </a:ln>
        </p:spPr>
      </p:pic>
      <p:sp>
        <p:nvSpPr>
          <p:cNvPr id="962" name="Google Shape;962;p149"/>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963" name="Google Shape;963;p149"/>
          <p:cNvSpPr txBox="1"/>
          <p:nvPr>
            <p:ph idx="2" type="body"/>
          </p:nvPr>
        </p:nvSpPr>
        <p:spPr>
          <a:xfrm>
            <a:off x="657225" y="6229350"/>
            <a:ext cx="6743700" cy="7431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2700"/>
              <a:buNone/>
              <a:defRPr sz="27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spTree>
      <p:nvGrpSpPr>
        <p:cNvPr id="964" name="Shape 964"/>
        <p:cNvGrpSpPr/>
        <p:nvPr/>
      </p:nvGrpSpPr>
      <p:grpSpPr>
        <a:xfrm>
          <a:off x="0" y="0"/>
          <a:ext cx="0" cy="0"/>
          <a:chOff x="0" y="0"/>
          <a:chExt cx="0" cy="0"/>
        </a:xfrm>
      </p:grpSpPr>
      <p:sp>
        <p:nvSpPr>
          <p:cNvPr id="965" name="Google Shape;965;p15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66" name="Google Shape;966;p15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967" name="Google Shape;967;p150"/>
          <p:cNvGrpSpPr/>
          <p:nvPr/>
        </p:nvGrpSpPr>
        <p:grpSpPr>
          <a:xfrm>
            <a:off x="0" y="791264"/>
            <a:ext cx="6488413" cy="8309772"/>
            <a:chOff x="-1" y="737945"/>
            <a:chExt cx="6494908" cy="8318090"/>
          </a:xfrm>
        </p:grpSpPr>
        <p:sp>
          <p:nvSpPr>
            <p:cNvPr id="968" name="Google Shape;968;p150"/>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969" name="Google Shape;969;p150"/>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970" name="Google Shape;970;p150"/>
          <p:cNvSpPr/>
          <p:nvPr/>
        </p:nvSpPr>
        <p:spPr>
          <a:xfrm>
            <a:off x="7615238" y="2900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971" name="Google Shape;971;p150"/>
          <p:cNvSpPr txBox="1"/>
          <p:nvPr>
            <p:ph idx="1" type="body"/>
          </p:nvPr>
        </p:nvSpPr>
        <p:spPr>
          <a:xfrm>
            <a:off x="9042027" y="3131882"/>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72" name="Google Shape;972;p150"/>
          <p:cNvSpPr/>
          <p:nvPr/>
        </p:nvSpPr>
        <p:spPr>
          <a:xfrm>
            <a:off x="7615238" y="4633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973" name="Google Shape;973;p150"/>
          <p:cNvSpPr txBox="1"/>
          <p:nvPr>
            <p:ph idx="2" type="body"/>
          </p:nvPr>
        </p:nvSpPr>
        <p:spPr>
          <a:xfrm>
            <a:off x="9042027" y="487019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74" name="Google Shape;974;p150"/>
          <p:cNvSpPr/>
          <p:nvPr/>
        </p:nvSpPr>
        <p:spPr>
          <a:xfrm>
            <a:off x="7615238" y="6367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975" name="Google Shape;975;p150"/>
          <p:cNvSpPr txBox="1"/>
          <p:nvPr>
            <p:ph idx="3" type="body"/>
          </p:nvPr>
        </p:nvSpPr>
        <p:spPr>
          <a:xfrm>
            <a:off x="9042027" y="660850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76" name="Google Shape;976;p150"/>
          <p:cNvSpPr txBox="1"/>
          <p:nvPr/>
        </p:nvSpPr>
        <p:spPr>
          <a:xfrm>
            <a:off x="622485" y="4043363"/>
            <a:ext cx="56499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p:cSld name="Agenda 4">
    <p:spTree>
      <p:nvGrpSpPr>
        <p:cNvPr id="977" name="Shape 977"/>
        <p:cNvGrpSpPr/>
        <p:nvPr/>
      </p:nvGrpSpPr>
      <p:grpSpPr>
        <a:xfrm>
          <a:off x="0" y="0"/>
          <a:ext cx="0" cy="0"/>
          <a:chOff x="0" y="0"/>
          <a:chExt cx="0" cy="0"/>
        </a:xfrm>
      </p:grpSpPr>
      <p:sp>
        <p:nvSpPr>
          <p:cNvPr id="978" name="Google Shape;978;p151"/>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79" name="Google Shape;979;p15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980" name="Google Shape;980;p151"/>
          <p:cNvGrpSpPr/>
          <p:nvPr/>
        </p:nvGrpSpPr>
        <p:grpSpPr>
          <a:xfrm>
            <a:off x="0" y="791264"/>
            <a:ext cx="6488413" cy="8309772"/>
            <a:chOff x="-1" y="737945"/>
            <a:chExt cx="6494908" cy="8318090"/>
          </a:xfrm>
        </p:grpSpPr>
        <p:sp>
          <p:nvSpPr>
            <p:cNvPr id="981" name="Google Shape;981;p151"/>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982" name="Google Shape;982;p151"/>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983" name="Google Shape;983;p151"/>
          <p:cNvSpPr/>
          <p:nvPr/>
        </p:nvSpPr>
        <p:spPr>
          <a:xfrm>
            <a:off x="7615238" y="19288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984" name="Google Shape;984;p151"/>
          <p:cNvSpPr txBox="1"/>
          <p:nvPr>
            <p:ph idx="1" type="body"/>
          </p:nvPr>
        </p:nvSpPr>
        <p:spPr>
          <a:xfrm>
            <a:off x="9042027" y="2160331"/>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85" name="Google Shape;985;p151"/>
          <p:cNvSpPr/>
          <p:nvPr/>
        </p:nvSpPr>
        <p:spPr>
          <a:xfrm>
            <a:off x="7615238" y="3662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986" name="Google Shape;986;p151"/>
          <p:cNvSpPr txBox="1"/>
          <p:nvPr>
            <p:ph idx="2" type="body"/>
          </p:nvPr>
        </p:nvSpPr>
        <p:spPr>
          <a:xfrm>
            <a:off x="9042027" y="389864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87" name="Google Shape;987;p151"/>
          <p:cNvSpPr/>
          <p:nvPr/>
        </p:nvSpPr>
        <p:spPr>
          <a:xfrm>
            <a:off x="7615238" y="5395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988" name="Google Shape;988;p151"/>
          <p:cNvSpPr txBox="1"/>
          <p:nvPr>
            <p:ph idx="3" type="body"/>
          </p:nvPr>
        </p:nvSpPr>
        <p:spPr>
          <a:xfrm>
            <a:off x="9042027" y="563695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89" name="Google Shape;989;p151"/>
          <p:cNvSpPr/>
          <p:nvPr/>
        </p:nvSpPr>
        <p:spPr>
          <a:xfrm>
            <a:off x="7615238" y="7129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990" name="Google Shape;990;p151"/>
          <p:cNvSpPr txBox="1"/>
          <p:nvPr>
            <p:ph idx="4" type="body"/>
          </p:nvPr>
        </p:nvSpPr>
        <p:spPr>
          <a:xfrm>
            <a:off x="9042027" y="7375269"/>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991" name="Google Shape;991;p151"/>
          <p:cNvSpPr txBox="1"/>
          <p:nvPr/>
        </p:nvSpPr>
        <p:spPr>
          <a:xfrm>
            <a:off x="622485" y="4043363"/>
            <a:ext cx="56499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p:cSld name="Agenda 5">
    <p:spTree>
      <p:nvGrpSpPr>
        <p:cNvPr id="992" name="Shape 992"/>
        <p:cNvGrpSpPr/>
        <p:nvPr/>
      </p:nvGrpSpPr>
      <p:grpSpPr>
        <a:xfrm>
          <a:off x="0" y="0"/>
          <a:ext cx="0" cy="0"/>
          <a:chOff x="0" y="0"/>
          <a:chExt cx="0" cy="0"/>
        </a:xfrm>
      </p:grpSpPr>
      <p:sp>
        <p:nvSpPr>
          <p:cNvPr id="993" name="Google Shape;993;p15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94" name="Google Shape;994;p15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995" name="Google Shape;995;p152"/>
          <p:cNvGrpSpPr/>
          <p:nvPr/>
        </p:nvGrpSpPr>
        <p:grpSpPr>
          <a:xfrm>
            <a:off x="0" y="791264"/>
            <a:ext cx="6488413" cy="8309772"/>
            <a:chOff x="-1" y="737945"/>
            <a:chExt cx="6494908" cy="8318090"/>
          </a:xfrm>
        </p:grpSpPr>
        <p:sp>
          <p:nvSpPr>
            <p:cNvPr id="996" name="Google Shape;996;p152"/>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997" name="Google Shape;997;p152"/>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998" name="Google Shape;998;p152"/>
          <p:cNvSpPr/>
          <p:nvPr/>
        </p:nvSpPr>
        <p:spPr>
          <a:xfrm>
            <a:off x="7615238" y="11715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999" name="Google Shape;999;p152"/>
          <p:cNvSpPr txBox="1"/>
          <p:nvPr>
            <p:ph idx="1" type="body"/>
          </p:nvPr>
        </p:nvSpPr>
        <p:spPr>
          <a:xfrm>
            <a:off x="9042027" y="140309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00" name="Google Shape;1000;p152"/>
          <p:cNvSpPr/>
          <p:nvPr/>
        </p:nvSpPr>
        <p:spPr>
          <a:xfrm>
            <a:off x="7615238" y="29051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1001" name="Google Shape;1001;p152"/>
          <p:cNvSpPr txBox="1"/>
          <p:nvPr>
            <p:ph idx="2" type="body"/>
          </p:nvPr>
        </p:nvSpPr>
        <p:spPr>
          <a:xfrm>
            <a:off x="9042027" y="314140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02" name="Google Shape;1002;p152"/>
          <p:cNvSpPr/>
          <p:nvPr/>
        </p:nvSpPr>
        <p:spPr>
          <a:xfrm>
            <a:off x="7615238" y="46386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1003" name="Google Shape;1003;p152"/>
          <p:cNvSpPr txBox="1"/>
          <p:nvPr>
            <p:ph idx="3" type="body"/>
          </p:nvPr>
        </p:nvSpPr>
        <p:spPr>
          <a:xfrm>
            <a:off x="9042027" y="4879719"/>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04" name="Google Shape;1004;p152"/>
          <p:cNvSpPr/>
          <p:nvPr/>
        </p:nvSpPr>
        <p:spPr>
          <a:xfrm>
            <a:off x="7615238" y="63722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1005" name="Google Shape;1005;p152"/>
          <p:cNvSpPr txBox="1"/>
          <p:nvPr>
            <p:ph idx="4" type="body"/>
          </p:nvPr>
        </p:nvSpPr>
        <p:spPr>
          <a:xfrm>
            <a:off x="9042027" y="6618032"/>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06" name="Google Shape;1006;p152"/>
          <p:cNvSpPr txBox="1"/>
          <p:nvPr/>
        </p:nvSpPr>
        <p:spPr>
          <a:xfrm>
            <a:off x="622485" y="4043363"/>
            <a:ext cx="56499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
        <p:nvSpPr>
          <p:cNvPr id="1007" name="Google Shape;1007;p152"/>
          <p:cNvSpPr/>
          <p:nvPr/>
        </p:nvSpPr>
        <p:spPr>
          <a:xfrm>
            <a:off x="7615238" y="8123217"/>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05</a:t>
            </a:r>
            <a:endParaRPr b="0" i="0" sz="2100" u="none" cap="none" strike="noStrike">
              <a:solidFill>
                <a:srgbClr val="000000"/>
              </a:solidFill>
              <a:latin typeface="Arial"/>
              <a:ea typeface="Arial"/>
              <a:cs typeface="Arial"/>
              <a:sym typeface="Arial"/>
            </a:endParaRPr>
          </a:p>
        </p:txBody>
      </p:sp>
      <p:sp>
        <p:nvSpPr>
          <p:cNvPr id="1008" name="Google Shape;1008;p152"/>
          <p:cNvSpPr txBox="1"/>
          <p:nvPr>
            <p:ph idx="5" type="body"/>
          </p:nvPr>
        </p:nvSpPr>
        <p:spPr>
          <a:xfrm>
            <a:off x="9042027" y="8369023"/>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Divider Slide" showMasterSp="0" type="title">
  <p:cSld name="TITLE">
    <p:bg>
      <p:bgPr>
        <a:solidFill>
          <a:schemeClr val="accent1"/>
        </a:solidFill>
      </p:bgPr>
    </p:bg>
    <p:spTree>
      <p:nvGrpSpPr>
        <p:cNvPr id="1009" name="Shape 1009"/>
        <p:cNvGrpSpPr/>
        <p:nvPr/>
      </p:nvGrpSpPr>
      <p:grpSpPr>
        <a:xfrm>
          <a:off x="0" y="0"/>
          <a:ext cx="0" cy="0"/>
          <a:chOff x="0" y="0"/>
          <a:chExt cx="0" cy="0"/>
        </a:xfrm>
      </p:grpSpPr>
      <p:pic>
        <p:nvPicPr>
          <p:cNvPr id="1010" name="Google Shape;1010;p153"/>
          <p:cNvPicPr preferRelativeResize="0"/>
          <p:nvPr/>
        </p:nvPicPr>
        <p:blipFill rotWithShape="1">
          <a:blip r:embed="rId2">
            <a:alphaModFix/>
          </a:blip>
          <a:srcRect b="0" l="0" r="0" t="0"/>
          <a:stretch/>
        </p:blipFill>
        <p:spPr>
          <a:xfrm>
            <a:off x="800100" y="8896792"/>
            <a:ext cx="1371600" cy="222726"/>
          </a:xfrm>
          <a:prstGeom prst="rect">
            <a:avLst/>
          </a:prstGeom>
          <a:noFill/>
          <a:ln>
            <a:noFill/>
          </a:ln>
        </p:spPr>
      </p:pic>
      <p:sp>
        <p:nvSpPr>
          <p:cNvPr id="1011" name="Google Shape;1011;p153"/>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12" name="Google Shape;1012;p153"/>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013" name="Google Shape;1013;p153"/>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014" name="Google Shape;1014;p153"/>
          <p:cNvGrpSpPr/>
          <p:nvPr/>
        </p:nvGrpSpPr>
        <p:grpSpPr>
          <a:xfrm>
            <a:off x="14639968" y="1136128"/>
            <a:ext cx="1925801" cy="8014771"/>
            <a:chOff x="10483858" y="1514832"/>
            <a:chExt cx="1746600" cy="7268974"/>
          </a:xfrm>
        </p:grpSpPr>
        <p:sp>
          <p:nvSpPr>
            <p:cNvPr id="1015" name="Google Shape;1015;p153"/>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16" name="Google Shape;1016;p153"/>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17" name="Google Shape;1017;p153"/>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omparison" type="twoTxTwoObj">
  <p:cSld name="TWO_OBJECTS_WITH_TEXT">
    <p:spTree>
      <p:nvGrpSpPr>
        <p:cNvPr id="135" name="Shape 135"/>
        <p:cNvGrpSpPr/>
        <p:nvPr/>
      </p:nvGrpSpPr>
      <p:grpSpPr>
        <a:xfrm>
          <a:off x="0" y="0"/>
          <a:ext cx="0" cy="0"/>
          <a:chOff x="0" y="0"/>
          <a:chExt cx="0" cy="0"/>
        </a:xfrm>
      </p:grpSpPr>
      <p:sp>
        <p:nvSpPr>
          <p:cNvPr id="136" name="Google Shape;136;p16"/>
          <p:cNvSpPr txBox="1"/>
          <p:nvPr>
            <p:ph type="title"/>
          </p:nvPr>
        </p:nvSpPr>
        <p:spPr>
          <a:xfrm>
            <a:off x="669004" y="822960"/>
            <a:ext cx="15773400" cy="761700"/>
          </a:xfrm>
          <a:prstGeom prst="rect">
            <a:avLst/>
          </a:prstGeom>
          <a:noFill/>
          <a:ln>
            <a:noFill/>
          </a:ln>
        </p:spPr>
        <p:txBody>
          <a:bodyPr anchorCtr="0" anchor="t" bIns="68550" lIns="137150" spcFirstLastPara="1" rIns="137150" wrap="square" tIns="68550">
            <a:spAutoFit/>
          </a:bodyPr>
          <a:lstStyle>
            <a:lvl1pPr lvl="0" algn="l">
              <a:lnSpc>
                <a:spcPct val="90000"/>
              </a:lnSpc>
              <a:spcBef>
                <a:spcPts val="0"/>
              </a:spcBef>
              <a:spcAft>
                <a:spcPts val="0"/>
              </a:spcAft>
              <a:buClr>
                <a:schemeClr val="dk1"/>
              </a:buClr>
              <a:buSzPts val="4500"/>
              <a:buFont typeface="Inter"/>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37" name="Google Shape;137;p16"/>
          <p:cNvSpPr txBox="1"/>
          <p:nvPr>
            <p:ph idx="1" type="body"/>
          </p:nvPr>
        </p:nvSpPr>
        <p:spPr>
          <a:xfrm>
            <a:off x="1259682" y="1905919"/>
            <a:ext cx="7736700" cy="1236000"/>
          </a:xfrm>
          <a:prstGeom prst="rect">
            <a:avLst/>
          </a:prstGeom>
          <a:noFill/>
          <a:ln>
            <a:noFill/>
          </a:ln>
        </p:spPr>
        <p:txBody>
          <a:bodyPr anchorCtr="0" anchor="b" bIns="68550" lIns="137150" spcFirstLastPara="1" rIns="137150" wrap="square" tIns="68550">
            <a:noAutofit/>
          </a:bodyPr>
          <a:lstStyle>
            <a:lvl1pPr indent="-228600" lvl="0" marL="45720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algn="l">
              <a:lnSpc>
                <a:spcPct val="90000"/>
              </a:lnSpc>
              <a:spcBef>
                <a:spcPts val="800"/>
              </a:spcBef>
              <a:spcAft>
                <a:spcPts val="0"/>
              </a:spcAft>
              <a:buClr>
                <a:schemeClr val="dk1"/>
              </a:buClr>
              <a:buSzPts val="3000"/>
              <a:buNone/>
              <a:defRPr b="1" sz="3000"/>
            </a:lvl2pPr>
            <a:lvl3pPr indent="-228600" lvl="2" marL="1371600" algn="l">
              <a:lnSpc>
                <a:spcPct val="90000"/>
              </a:lnSpc>
              <a:spcBef>
                <a:spcPts val="800"/>
              </a:spcBef>
              <a:spcAft>
                <a:spcPts val="0"/>
              </a:spcAft>
              <a:buClr>
                <a:schemeClr val="dk1"/>
              </a:buClr>
              <a:buSzPts val="2700"/>
              <a:buNone/>
              <a:defRPr b="1" sz="2700"/>
            </a:lvl3pPr>
            <a:lvl4pPr indent="-228600" lvl="3" marL="1828800" algn="l">
              <a:lnSpc>
                <a:spcPct val="90000"/>
              </a:lnSpc>
              <a:spcBef>
                <a:spcPts val="800"/>
              </a:spcBef>
              <a:spcAft>
                <a:spcPts val="0"/>
              </a:spcAft>
              <a:buClr>
                <a:schemeClr val="dk1"/>
              </a:buClr>
              <a:buSzPts val="2400"/>
              <a:buNone/>
              <a:defRPr b="1" sz="2400"/>
            </a:lvl4pPr>
            <a:lvl5pPr indent="-228600" lvl="4" marL="2286000" algn="l">
              <a:lnSpc>
                <a:spcPct val="90000"/>
              </a:lnSpc>
              <a:spcBef>
                <a:spcPts val="800"/>
              </a:spcBef>
              <a:spcAft>
                <a:spcPts val="0"/>
              </a:spcAft>
              <a:buClr>
                <a:schemeClr val="dk1"/>
              </a:buClr>
              <a:buSzPts val="2400"/>
              <a:buNone/>
              <a:defRPr b="1" sz="2400"/>
            </a:lvl5pPr>
            <a:lvl6pPr indent="-228600" lvl="5" marL="2743200" algn="l">
              <a:lnSpc>
                <a:spcPct val="90000"/>
              </a:lnSpc>
              <a:spcBef>
                <a:spcPts val="800"/>
              </a:spcBef>
              <a:spcAft>
                <a:spcPts val="0"/>
              </a:spcAft>
              <a:buClr>
                <a:schemeClr val="dk1"/>
              </a:buClr>
              <a:buSzPts val="2400"/>
              <a:buNone/>
              <a:defRPr b="1" sz="2400"/>
            </a:lvl6pPr>
            <a:lvl7pPr indent="-228600" lvl="6" marL="3200400" algn="l">
              <a:lnSpc>
                <a:spcPct val="90000"/>
              </a:lnSpc>
              <a:spcBef>
                <a:spcPts val="800"/>
              </a:spcBef>
              <a:spcAft>
                <a:spcPts val="0"/>
              </a:spcAft>
              <a:buClr>
                <a:schemeClr val="dk1"/>
              </a:buClr>
              <a:buSzPts val="2400"/>
              <a:buNone/>
              <a:defRPr b="1" sz="2400"/>
            </a:lvl7pPr>
            <a:lvl8pPr indent="-228600" lvl="7" marL="3657600" algn="l">
              <a:lnSpc>
                <a:spcPct val="90000"/>
              </a:lnSpc>
              <a:spcBef>
                <a:spcPts val="800"/>
              </a:spcBef>
              <a:spcAft>
                <a:spcPts val="0"/>
              </a:spcAft>
              <a:buClr>
                <a:schemeClr val="dk1"/>
              </a:buClr>
              <a:buSzPts val="2400"/>
              <a:buNone/>
              <a:defRPr b="1" sz="2400"/>
            </a:lvl8pPr>
            <a:lvl9pPr indent="-228600" lvl="8" marL="4114800" algn="l">
              <a:lnSpc>
                <a:spcPct val="90000"/>
              </a:lnSpc>
              <a:spcBef>
                <a:spcPts val="800"/>
              </a:spcBef>
              <a:spcAft>
                <a:spcPts val="0"/>
              </a:spcAft>
              <a:buClr>
                <a:schemeClr val="dk1"/>
              </a:buClr>
              <a:buSzPts val="2400"/>
              <a:buNone/>
              <a:defRPr b="1" sz="2400"/>
            </a:lvl9pPr>
          </a:lstStyle>
          <a:p/>
        </p:txBody>
      </p:sp>
      <p:sp>
        <p:nvSpPr>
          <p:cNvPr id="138" name="Google Shape;138;p16"/>
          <p:cNvSpPr txBox="1"/>
          <p:nvPr>
            <p:ph idx="2" type="body"/>
          </p:nvPr>
        </p:nvSpPr>
        <p:spPr>
          <a:xfrm>
            <a:off x="1259682" y="3141788"/>
            <a:ext cx="7736700" cy="55269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39" name="Google Shape;139;p16"/>
          <p:cNvSpPr txBox="1"/>
          <p:nvPr>
            <p:ph idx="3" type="body"/>
          </p:nvPr>
        </p:nvSpPr>
        <p:spPr>
          <a:xfrm>
            <a:off x="9258300" y="1905919"/>
            <a:ext cx="7774800" cy="1236000"/>
          </a:xfrm>
          <a:prstGeom prst="rect">
            <a:avLst/>
          </a:prstGeom>
          <a:noFill/>
          <a:ln>
            <a:noFill/>
          </a:ln>
        </p:spPr>
        <p:txBody>
          <a:bodyPr anchorCtr="0" anchor="b" bIns="68550" lIns="137150" spcFirstLastPara="1" rIns="137150" wrap="square" tIns="68550">
            <a:noAutofit/>
          </a:bodyPr>
          <a:lstStyle>
            <a:lvl1pPr indent="-228600" lvl="0" marL="45720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algn="l">
              <a:lnSpc>
                <a:spcPct val="90000"/>
              </a:lnSpc>
              <a:spcBef>
                <a:spcPts val="800"/>
              </a:spcBef>
              <a:spcAft>
                <a:spcPts val="0"/>
              </a:spcAft>
              <a:buClr>
                <a:schemeClr val="dk1"/>
              </a:buClr>
              <a:buSzPts val="3000"/>
              <a:buNone/>
              <a:defRPr b="1" sz="3000"/>
            </a:lvl2pPr>
            <a:lvl3pPr indent="-228600" lvl="2" marL="1371600" algn="l">
              <a:lnSpc>
                <a:spcPct val="90000"/>
              </a:lnSpc>
              <a:spcBef>
                <a:spcPts val="800"/>
              </a:spcBef>
              <a:spcAft>
                <a:spcPts val="0"/>
              </a:spcAft>
              <a:buClr>
                <a:schemeClr val="dk1"/>
              </a:buClr>
              <a:buSzPts val="2700"/>
              <a:buNone/>
              <a:defRPr b="1" sz="2700"/>
            </a:lvl3pPr>
            <a:lvl4pPr indent="-228600" lvl="3" marL="1828800" algn="l">
              <a:lnSpc>
                <a:spcPct val="90000"/>
              </a:lnSpc>
              <a:spcBef>
                <a:spcPts val="800"/>
              </a:spcBef>
              <a:spcAft>
                <a:spcPts val="0"/>
              </a:spcAft>
              <a:buClr>
                <a:schemeClr val="dk1"/>
              </a:buClr>
              <a:buSzPts val="2400"/>
              <a:buNone/>
              <a:defRPr b="1" sz="2400"/>
            </a:lvl4pPr>
            <a:lvl5pPr indent="-228600" lvl="4" marL="2286000" algn="l">
              <a:lnSpc>
                <a:spcPct val="90000"/>
              </a:lnSpc>
              <a:spcBef>
                <a:spcPts val="800"/>
              </a:spcBef>
              <a:spcAft>
                <a:spcPts val="0"/>
              </a:spcAft>
              <a:buClr>
                <a:schemeClr val="dk1"/>
              </a:buClr>
              <a:buSzPts val="2400"/>
              <a:buNone/>
              <a:defRPr b="1" sz="2400"/>
            </a:lvl5pPr>
            <a:lvl6pPr indent="-228600" lvl="5" marL="2743200" algn="l">
              <a:lnSpc>
                <a:spcPct val="90000"/>
              </a:lnSpc>
              <a:spcBef>
                <a:spcPts val="800"/>
              </a:spcBef>
              <a:spcAft>
                <a:spcPts val="0"/>
              </a:spcAft>
              <a:buClr>
                <a:schemeClr val="dk1"/>
              </a:buClr>
              <a:buSzPts val="2400"/>
              <a:buNone/>
              <a:defRPr b="1" sz="2400"/>
            </a:lvl6pPr>
            <a:lvl7pPr indent="-228600" lvl="6" marL="3200400" algn="l">
              <a:lnSpc>
                <a:spcPct val="90000"/>
              </a:lnSpc>
              <a:spcBef>
                <a:spcPts val="800"/>
              </a:spcBef>
              <a:spcAft>
                <a:spcPts val="0"/>
              </a:spcAft>
              <a:buClr>
                <a:schemeClr val="dk1"/>
              </a:buClr>
              <a:buSzPts val="2400"/>
              <a:buNone/>
              <a:defRPr b="1" sz="2400"/>
            </a:lvl7pPr>
            <a:lvl8pPr indent="-228600" lvl="7" marL="3657600" algn="l">
              <a:lnSpc>
                <a:spcPct val="90000"/>
              </a:lnSpc>
              <a:spcBef>
                <a:spcPts val="800"/>
              </a:spcBef>
              <a:spcAft>
                <a:spcPts val="0"/>
              </a:spcAft>
              <a:buClr>
                <a:schemeClr val="dk1"/>
              </a:buClr>
              <a:buSzPts val="2400"/>
              <a:buNone/>
              <a:defRPr b="1" sz="2400"/>
            </a:lvl8pPr>
            <a:lvl9pPr indent="-228600" lvl="8" marL="4114800" algn="l">
              <a:lnSpc>
                <a:spcPct val="90000"/>
              </a:lnSpc>
              <a:spcBef>
                <a:spcPts val="800"/>
              </a:spcBef>
              <a:spcAft>
                <a:spcPts val="0"/>
              </a:spcAft>
              <a:buClr>
                <a:schemeClr val="dk1"/>
              </a:buClr>
              <a:buSzPts val="2400"/>
              <a:buNone/>
              <a:defRPr b="1" sz="2400"/>
            </a:lvl9pPr>
          </a:lstStyle>
          <a:p/>
        </p:txBody>
      </p:sp>
      <p:sp>
        <p:nvSpPr>
          <p:cNvPr id="140" name="Google Shape;140;p16"/>
          <p:cNvSpPr txBox="1"/>
          <p:nvPr>
            <p:ph idx="4" type="body"/>
          </p:nvPr>
        </p:nvSpPr>
        <p:spPr>
          <a:xfrm>
            <a:off x="9258300" y="3141788"/>
            <a:ext cx="7774800" cy="55269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41" name="Google Shape;141;p1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42" name="Google Shape;142;p1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Divider Slide" showMasterSp="0">
  <p:cSld name="1_Purple Divider Slide">
    <p:bg>
      <p:bgPr>
        <a:solidFill>
          <a:schemeClr val="accent1"/>
        </a:solidFill>
      </p:bgPr>
    </p:bg>
    <p:spTree>
      <p:nvGrpSpPr>
        <p:cNvPr id="1018" name="Shape 1018"/>
        <p:cNvGrpSpPr/>
        <p:nvPr/>
      </p:nvGrpSpPr>
      <p:grpSpPr>
        <a:xfrm>
          <a:off x="0" y="0"/>
          <a:ext cx="0" cy="0"/>
          <a:chOff x="0" y="0"/>
          <a:chExt cx="0" cy="0"/>
        </a:xfrm>
      </p:grpSpPr>
      <p:pic>
        <p:nvPicPr>
          <p:cNvPr id="1019" name="Google Shape;1019;p154"/>
          <p:cNvPicPr preferRelativeResize="0"/>
          <p:nvPr/>
        </p:nvPicPr>
        <p:blipFill rotWithShape="1">
          <a:blip r:embed="rId2">
            <a:alphaModFix/>
          </a:blip>
          <a:srcRect b="0" l="0" r="0" t="0"/>
          <a:stretch/>
        </p:blipFill>
        <p:spPr>
          <a:xfrm>
            <a:off x="800100" y="8896792"/>
            <a:ext cx="1371600" cy="222726"/>
          </a:xfrm>
          <a:prstGeom prst="rect">
            <a:avLst/>
          </a:prstGeom>
          <a:noFill/>
          <a:ln>
            <a:noFill/>
          </a:ln>
        </p:spPr>
      </p:pic>
      <p:sp>
        <p:nvSpPr>
          <p:cNvPr id="1020" name="Google Shape;1020;p154"/>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21" name="Google Shape;1021;p154"/>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022" name="Google Shape;1022;p154"/>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023" name="Google Shape;1023;p154"/>
          <p:cNvGrpSpPr/>
          <p:nvPr/>
        </p:nvGrpSpPr>
        <p:grpSpPr>
          <a:xfrm>
            <a:off x="14202525" y="-687305"/>
            <a:ext cx="2802245" cy="11662342"/>
            <a:chOff x="10483858" y="1514832"/>
            <a:chExt cx="1746600" cy="7268974"/>
          </a:xfrm>
        </p:grpSpPr>
        <p:sp>
          <p:nvSpPr>
            <p:cNvPr id="1024" name="Google Shape;1024;p154"/>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25" name="Google Shape;1025;p154"/>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26" name="Google Shape;1026;p154"/>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urple Divider Slide" showMasterSp="0">
  <p:cSld name="2_Purple Divider Slide">
    <p:bg>
      <p:bgPr>
        <a:solidFill>
          <a:schemeClr val="accent1"/>
        </a:solidFill>
      </p:bgPr>
    </p:bg>
    <p:spTree>
      <p:nvGrpSpPr>
        <p:cNvPr id="1027" name="Shape 1027"/>
        <p:cNvGrpSpPr/>
        <p:nvPr/>
      </p:nvGrpSpPr>
      <p:grpSpPr>
        <a:xfrm>
          <a:off x="0" y="0"/>
          <a:ext cx="0" cy="0"/>
          <a:chOff x="0" y="0"/>
          <a:chExt cx="0" cy="0"/>
        </a:xfrm>
      </p:grpSpPr>
      <p:pic>
        <p:nvPicPr>
          <p:cNvPr id="1028" name="Google Shape;1028;p155"/>
          <p:cNvPicPr preferRelativeResize="0"/>
          <p:nvPr/>
        </p:nvPicPr>
        <p:blipFill rotWithShape="1">
          <a:blip r:embed="rId2">
            <a:alphaModFix/>
          </a:blip>
          <a:srcRect b="0" l="0" r="0" t="0"/>
          <a:stretch/>
        </p:blipFill>
        <p:spPr>
          <a:xfrm>
            <a:off x="800100" y="8896792"/>
            <a:ext cx="1371600" cy="222726"/>
          </a:xfrm>
          <a:prstGeom prst="rect">
            <a:avLst/>
          </a:prstGeom>
          <a:noFill/>
          <a:ln>
            <a:noFill/>
          </a:ln>
        </p:spPr>
      </p:pic>
      <p:sp>
        <p:nvSpPr>
          <p:cNvPr id="1029" name="Google Shape;1029;p155"/>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30" name="Google Shape;1030;p155"/>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031" name="Google Shape;1031;p155"/>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032" name="Google Shape;1032;p155"/>
          <p:cNvGrpSpPr/>
          <p:nvPr/>
        </p:nvGrpSpPr>
        <p:grpSpPr>
          <a:xfrm rot="5400000">
            <a:off x="13104123" y="-1860806"/>
            <a:ext cx="1655253" cy="6888807"/>
            <a:chOff x="10483858" y="1514832"/>
            <a:chExt cx="1746600" cy="7268974"/>
          </a:xfrm>
        </p:grpSpPr>
        <p:sp>
          <p:nvSpPr>
            <p:cNvPr id="1033" name="Google Shape;1033;p155"/>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34" name="Google Shape;1034;p155"/>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35" name="Google Shape;1035;p155"/>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urple Divider Slide" showMasterSp="0">
  <p:cSld name="3_Purple Divider Slide">
    <p:bg>
      <p:bgPr>
        <a:solidFill>
          <a:schemeClr val="lt1"/>
        </a:solidFill>
      </p:bgPr>
    </p:bg>
    <p:spTree>
      <p:nvGrpSpPr>
        <p:cNvPr id="1036" name="Shape 1036"/>
        <p:cNvGrpSpPr/>
        <p:nvPr/>
      </p:nvGrpSpPr>
      <p:grpSpPr>
        <a:xfrm>
          <a:off x="0" y="0"/>
          <a:ext cx="0" cy="0"/>
          <a:chOff x="0" y="0"/>
          <a:chExt cx="0" cy="0"/>
        </a:xfrm>
      </p:grpSpPr>
      <p:pic>
        <p:nvPicPr>
          <p:cNvPr id="1037" name="Google Shape;1037;p156"/>
          <p:cNvPicPr preferRelativeResize="0"/>
          <p:nvPr/>
        </p:nvPicPr>
        <p:blipFill rotWithShape="1">
          <a:blip r:embed="rId2">
            <a:alphaModFix/>
          </a:blip>
          <a:srcRect b="0" l="0" r="0" t="0"/>
          <a:stretch/>
        </p:blipFill>
        <p:spPr>
          <a:xfrm>
            <a:off x="833076" y="8896792"/>
            <a:ext cx="1371600" cy="222684"/>
          </a:xfrm>
          <a:prstGeom prst="rect">
            <a:avLst/>
          </a:prstGeom>
          <a:noFill/>
          <a:ln>
            <a:noFill/>
          </a:ln>
        </p:spPr>
      </p:pic>
      <p:sp>
        <p:nvSpPr>
          <p:cNvPr id="1038" name="Google Shape;1038;p156"/>
          <p:cNvSpPr txBox="1"/>
          <p:nvPr>
            <p:ph type="ctrTitle"/>
          </p:nvPr>
        </p:nvSpPr>
        <p:spPr>
          <a:xfrm>
            <a:off x="628650" y="2469357"/>
            <a:ext cx="147447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7200"/>
              <a:buFont typeface="Inter"/>
              <a:buNone/>
              <a:defRPr sz="7200">
                <a:solidFill>
                  <a:schemeClr val="dk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39" name="Google Shape;1039;p156"/>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040" name="Google Shape;1040;p156"/>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041" name="Google Shape;1041;p156"/>
          <p:cNvGrpSpPr/>
          <p:nvPr/>
        </p:nvGrpSpPr>
        <p:grpSpPr>
          <a:xfrm rot="5400000">
            <a:off x="13215927" y="-1360204"/>
            <a:ext cx="1655253" cy="6888807"/>
            <a:chOff x="10483858" y="1514832"/>
            <a:chExt cx="1746600" cy="7268974"/>
          </a:xfrm>
        </p:grpSpPr>
        <p:sp>
          <p:nvSpPr>
            <p:cNvPr id="1042" name="Google Shape;1042;p156"/>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43" name="Google Shape;1043;p156"/>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44" name="Google Shape;1044;p156"/>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urple Divider Slide" showMasterSp="0">
  <p:cSld name="4_Purple Divider Slide">
    <p:bg>
      <p:bgPr>
        <a:solidFill>
          <a:schemeClr val="lt2"/>
        </a:solidFill>
      </p:bgPr>
    </p:bg>
    <p:spTree>
      <p:nvGrpSpPr>
        <p:cNvPr id="1045" name="Shape 1045"/>
        <p:cNvGrpSpPr/>
        <p:nvPr/>
      </p:nvGrpSpPr>
      <p:grpSpPr>
        <a:xfrm>
          <a:off x="0" y="0"/>
          <a:ext cx="0" cy="0"/>
          <a:chOff x="0" y="0"/>
          <a:chExt cx="0" cy="0"/>
        </a:xfrm>
      </p:grpSpPr>
      <p:pic>
        <p:nvPicPr>
          <p:cNvPr id="1046" name="Google Shape;1046;p157"/>
          <p:cNvPicPr preferRelativeResize="0"/>
          <p:nvPr/>
        </p:nvPicPr>
        <p:blipFill rotWithShape="1">
          <a:blip r:embed="rId2">
            <a:alphaModFix/>
          </a:blip>
          <a:srcRect b="0" l="0" r="0" t="0"/>
          <a:stretch/>
        </p:blipFill>
        <p:spPr>
          <a:xfrm>
            <a:off x="833076" y="8896792"/>
            <a:ext cx="1371600" cy="222684"/>
          </a:xfrm>
          <a:prstGeom prst="rect">
            <a:avLst/>
          </a:prstGeom>
          <a:noFill/>
          <a:ln>
            <a:noFill/>
          </a:ln>
        </p:spPr>
      </p:pic>
      <p:sp>
        <p:nvSpPr>
          <p:cNvPr id="1047" name="Google Shape;1047;p157"/>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6000"/>
              <a:buFont typeface="Inter"/>
              <a:buNone/>
              <a:defRPr b="1" sz="6000">
                <a:solidFill>
                  <a:schemeClr val="dk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48" name="Google Shape;1048;p157"/>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049" name="Google Shape;1049;p157"/>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050" name="Google Shape;1050;p157"/>
          <p:cNvGrpSpPr/>
          <p:nvPr/>
        </p:nvGrpSpPr>
        <p:grpSpPr>
          <a:xfrm rot="5400000">
            <a:off x="13215927" y="-1360204"/>
            <a:ext cx="1655253" cy="6888807"/>
            <a:chOff x="10483858" y="1514832"/>
            <a:chExt cx="1746600" cy="7268974"/>
          </a:xfrm>
        </p:grpSpPr>
        <p:sp>
          <p:nvSpPr>
            <p:cNvPr id="1051" name="Google Shape;1051;p157"/>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52" name="Google Shape;1052;p157"/>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053" name="Google Shape;1053;p157"/>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and Content" type="obj">
  <p:cSld name="OBJECT">
    <p:spTree>
      <p:nvGrpSpPr>
        <p:cNvPr id="1054" name="Shape 1054"/>
        <p:cNvGrpSpPr/>
        <p:nvPr/>
      </p:nvGrpSpPr>
      <p:grpSpPr>
        <a:xfrm>
          <a:off x="0" y="0"/>
          <a:ext cx="0" cy="0"/>
          <a:chOff x="0" y="0"/>
          <a:chExt cx="0" cy="0"/>
        </a:xfrm>
      </p:grpSpPr>
      <p:sp>
        <p:nvSpPr>
          <p:cNvPr id="1055" name="Google Shape;1055;p158"/>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56" name="Google Shape;1056;p158"/>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57" name="Google Shape;1057;p15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58" name="Google Shape;1058;p15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and Content">
  <p:cSld name="Grey Title and Content">
    <p:bg>
      <p:bgPr>
        <a:solidFill>
          <a:schemeClr val="lt2"/>
        </a:solidFill>
      </p:bgPr>
    </p:bg>
    <p:spTree>
      <p:nvGrpSpPr>
        <p:cNvPr id="1059" name="Shape 1059"/>
        <p:cNvGrpSpPr/>
        <p:nvPr/>
      </p:nvGrpSpPr>
      <p:grpSpPr>
        <a:xfrm>
          <a:off x="0" y="0"/>
          <a:ext cx="0" cy="0"/>
          <a:chOff x="0" y="0"/>
          <a:chExt cx="0" cy="0"/>
        </a:xfrm>
      </p:grpSpPr>
      <p:sp>
        <p:nvSpPr>
          <p:cNvPr id="1060" name="Google Shape;1060;p159"/>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61" name="Google Shape;1061;p159"/>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62" name="Google Shape;1062;p159"/>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63" name="Google Shape;1063;p15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4" name="Shape 1064"/>
        <p:cNvGrpSpPr/>
        <p:nvPr/>
      </p:nvGrpSpPr>
      <p:grpSpPr>
        <a:xfrm>
          <a:off x="0" y="0"/>
          <a:ext cx="0" cy="0"/>
          <a:chOff x="0" y="0"/>
          <a:chExt cx="0" cy="0"/>
        </a:xfrm>
      </p:grpSpPr>
      <p:sp>
        <p:nvSpPr>
          <p:cNvPr id="1065" name="Google Shape;1065;p160"/>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66" name="Google Shape;1066;p160"/>
          <p:cNvSpPr txBox="1"/>
          <p:nvPr>
            <p:ph idx="1" type="body"/>
          </p:nvPr>
        </p:nvSpPr>
        <p:spPr>
          <a:xfrm>
            <a:off x="1257300" y="2416527"/>
            <a:ext cx="77724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67" name="Google Shape;1067;p160"/>
          <p:cNvSpPr txBox="1"/>
          <p:nvPr>
            <p:ph idx="2" type="body"/>
          </p:nvPr>
        </p:nvSpPr>
        <p:spPr>
          <a:xfrm>
            <a:off x="9258300" y="2416527"/>
            <a:ext cx="77724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68" name="Google Shape;1068;p16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69" name="Google Shape;1069;p16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tie Comparison" type="twoTxTwoObj">
  <p:cSld name="TWO_OBJECTS_WITH_TEXT">
    <p:spTree>
      <p:nvGrpSpPr>
        <p:cNvPr id="1070" name="Shape 1070"/>
        <p:cNvGrpSpPr/>
        <p:nvPr/>
      </p:nvGrpSpPr>
      <p:grpSpPr>
        <a:xfrm>
          <a:off x="0" y="0"/>
          <a:ext cx="0" cy="0"/>
          <a:chOff x="0" y="0"/>
          <a:chExt cx="0" cy="0"/>
        </a:xfrm>
      </p:grpSpPr>
      <p:sp>
        <p:nvSpPr>
          <p:cNvPr id="1071" name="Google Shape;1071;p161"/>
          <p:cNvSpPr txBox="1"/>
          <p:nvPr>
            <p:ph type="title"/>
          </p:nvPr>
        </p:nvSpPr>
        <p:spPr>
          <a:xfrm>
            <a:off x="669004" y="822960"/>
            <a:ext cx="15773400" cy="7620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72" name="Google Shape;1072;p161"/>
          <p:cNvSpPr txBox="1"/>
          <p:nvPr>
            <p:ph idx="1" type="body"/>
          </p:nvPr>
        </p:nvSpPr>
        <p:spPr>
          <a:xfrm>
            <a:off x="1259682" y="1905919"/>
            <a:ext cx="77370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073" name="Google Shape;1073;p161"/>
          <p:cNvSpPr txBox="1"/>
          <p:nvPr>
            <p:ph idx="2" type="body"/>
          </p:nvPr>
        </p:nvSpPr>
        <p:spPr>
          <a:xfrm>
            <a:off x="1259682" y="3141788"/>
            <a:ext cx="77370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74" name="Google Shape;1074;p161"/>
          <p:cNvSpPr txBox="1"/>
          <p:nvPr>
            <p:ph idx="3" type="body"/>
          </p:nvPr>
        </p:nvSpPr>
        <p:spPr>
          <a:xfrm>
            <a:off x="9258300" y="1905919"/>
            <a:ext cx="77745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075" name="Google Shape;1075;p161"/>
          <p:cNvSpPr txBox="1"/>
          <p:nvPr>
            <p:ph idx="4" type="body"/>
          </p:nvPr>
        </p:nvSpPr>
        <p:spPr>
          <a:xfrm>
            <a:off x="9258300" y="3141788"/>
            <a:ext cx="77745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76" name="Google Shape;1076;p161"/>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77" name="Google Shape;1077;p16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mparison">
  <p:cSld name="Grey Comparison">
    <p:bg>
      <p:bgPr>
        <a:solidFill>
          <a:schemeClr val="lt2"/>
        </a:solidFill>
      </p:bgPr>
    </p:bg>
    <p:spTree>
      <p:nvGrpSpPr>
        <p:cNvPr id="1078" name="Shape 1078"/>
        <p:cNvGrpSpPr/>
        <p:nvPr/>
      </p:nvGrpSpPr>
      <p:grpSpPr>
        <a:xfrm>
          <a:off x="0" y="0"/>
          <a:ext cx="0" cy="0"/>
          <a:chOff x="0" y="0"/>
          <a:chExt cx="0" cy="0"/>
        </a:xfrm>
      </p:grpSpPr>
      <p:sp>
        <p:nvSpPr>
          <p:cNvPr id="1079" name="Google Shape;1079;p162"/>
          <p:cNvSpPr txBox="1"/>
          <p:nvPr>
            <p:ph type="title"/>
          </p:nvPr>
        </p:nvSpPr>
        <p:spPr>
          <a:xfrm>
            <a:off x="669004" y="822960"/>
            <a:ext cx="15773400" cy="7620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80" name="Google Shape;1080;p162"/>
          <p:cNvSpPr txBox="1"/>
          <p:nvPr>
            <p:ph idx="1" type="body"/>
          </p:nvPr>
        </p:nvSpPr>
        <p:spPr>
          <a:xfrm>
            <a:off x="1259682" y="1905919"/>
            <a:ext cx="77370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081" name="Google Shape;1081;p162"/>
          <p:cNvSpPr txBox="1"/>
          <p:nvPr>
            <p:ph idx="2" type="body"/>
          </p:nvPr>
        </p:nvSpPr>
        <p:spPr>
          <a:xfrm>
            <a:off x="1259682" y="3141788"/>
            <a:ext cx="77370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82" name="Google Shape;1082;p162"/>
          <p:cNvSpPr txBox="1"/>
          <p:nvPr>
            <p:ph idx="3" type="body"/>
          </p:nvPr>
        </p:nvSpPr>
        <p:spPr>
          <a:xfrm>
            <a:off x="9258300" y="1905919"/>
            <a:ext cx="77745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083" name="Google Shape;1083;p162"/>
          <p:cNvSpPr txBox="1"/>
          <p:nvPr>
            <p:ph idx="4" type="body"/>
          </p:nvPr>
        </p:nvSpPr>
        <p:spPr>
          <a:xfrm>
            <a:off x="9258300" y="3141788"/>
            <a:ext cx="77745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84" name="Google Shape;1084;p16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85" name="Google Shape;1085;p16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p:cSld name="Grey Title Subtitle">
    <p:bg>
      <p:bgPr>
        <a:solidFill>
          <a:schemeClr val="lt2"/>
        </a:solidFill>
      </p:bgPr>
    </p:bg>
    <p:spTree>
      <p:nvGrpSpPr>
        <p:cNvPr id="1086" name="Shape 1086"/>
        <p:cNvGrpSpPr/>
        <p:nvPr/>
      </p:nvGrpSpPr>
      <p:grpSpPr>
        <a:xfrm>
          <a:off x="0" y="0"/>
          <a:ext cx="0" cy="0"/>
          <a:chOff x="0" y="0"/>
          <a:chExt cx="0" cy="0"/>
        </a:xfrm>
      </p:grpSpPr>
      <p:sp>
        <p:nvSpPr>
          <p:cNvPr id="1087" name="Google Shape;1087;p163"/>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88" name="Google Shape;1088;p163"/>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89" name="Google Shape;1089;p16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090" name="Google Shape;1090;p163"/>
          <p:cNvSpPr txBox="1"/>
          <p:nvPr>
            <p:ph idx="1"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mparison">
  <p:cSld name="Grey Comparison">
    <p:bg>
      <p:bgPr>
        <a:solidFill>
          <a:schemeClr val="lt2"/>
        </a:solidFill>
      </p:bgPr>
    </p:bg>
    <p:spTree>
      <p:nvGrpSpPr>
        <p:cNvPr id="143" name="Shape 143"/>
        <p:cNvGrpSpPr/>
        <p:nvPr/>
      </p:nvGrpSpPr>
      <p:grpSpPr>
        <a:xfrm>
          <a:off x="0" y="0"/>
          <a:ext cx="0" cy="0"/>
          <a:chOff x="0" y="0"/>
          <a:chExt cx="0" cy="0"/>
        </a:xfrm>
      </p:grpSpPr>
      <p:sp>
        <p:nvSpPr>
          <p:cNvPr id="144" name="Google Shape;144;p17"/>
          <p:cNvSpPr txBox="1"/>
          <p:nvPr>
            <p:ph type="title"/>
          </p:nvPr>
        </p:nvSpPr>
        <p:spPr>
          <a:xfrm>
            <a:off x="669004" y="822960"/>
            <a:ext cx="15773400" cy="761700"/>
          </a:xfrm>
          <a:prstGeom prst="rect">
            <a:avLst/>
          </a:prstGeom>
          <a:noFill/>
          <a:ln>
            <a:noFill/>
          </a:ln>
        </p:spPr>
        <p:txBody>
          <a:bodyPr anchorCtr="0" anchor="t" bIns="68550" lIns="137150" spcFirstLastPara="1" rIns="137150" wrap="square" tIns="68550">
            <a:spAutoFit/>
          </a:bodyPr>
          <a:lstStyle>
            <a:lvl1pPr lvl="0" algn="l">
              <a:lnSpc>
                <a:spcPct val="90000"/>
              </a:lnSpc>
              <a:spcBef>
                <a:spcPts val="0"/>
              </a:spcBef>
              <a:spcAft>
                <a:spcPts val="0"/>
              </a:spcAft>
              <a:buClr>
                <a:schemeClr val="dk1"/>
              </a:buClr>
              <a:buSzPts val="4500"/>
              <a:buFont typeface="Inter"/>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45" name="Google Shape;145;p17"/>
          <p:cNvSpPr txBox="1"/>
          <p:nvPr>
            <p:ph idx="1" type="body"/>
          </p:nvPr>
        </p:nvSpPr>
        <p:spPr>
          <a:xfrm>
            <a:off x="1259682" y="1905919"/>
            <a:ext cx="7736700" cy="1236000"/>
          </a:xfrm>
          <a:prstGeom prst="rect">
            <a:avLst/>
          </a:prstGeom>
          <a:noFill/>
          <a:ln>
            <a:noFill/>
          </a:ln>
        </p:spPr>
        <p:txBody>
          <a:bodyPr anchorCtr="0" anchor="b" bIns="68550" lIns="137150" spcFirstLastPara="1" rIns="137150" wrap="square" tIns="68550">
            <a:noAutofit/>
          </a:bodyPr>
          <a:lstStyle>
            <a:lvl1pPr indent="-228600" lvl="0" marL="45720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algn="l">
              <a:lnSpc>
                <a:spcPct val="90000"/>
              </a:lnSpc>
              <a:spcBef>
                <a:spcPts val="800"/>
              </a:spcBef>
              <a:spcAft>
                <a:spcPts val="0"/>
              </a:spcAft>
              <a:buClr>
                <a:schemeClr val="dk1"/>
              </a:buClr>
              <a:buSzPts val="3000"/>
              <a:buNone/>
              <a:defRPr b="1" sz="3000"/>
            </a:lvl2pPr>
            <a:lvl3pPr indent="-228600" lvl="2" marL="1371600" algn="l">
              <a:lnSpc>
                <a:spcPct val="90000"/>
              </a:lnSpc>
              <a:spcBef>
                <a:spcPts val="800"/>
              </a:spcBef>
              <a:spcAft>
                <a:spcPts val="0"/>
              </a:spcAft>
              <a:buClr>
                <a:schemeClr val="dk1"/>
              </a:buClr>
              <a:buSzPts val="2700"/>
              <a:buNone/>
              <a:defRPr b="1" sz="2700"/>
            </a:lvl3pPr>
            <a:lvl4pPr indent="-228600" lvl="3" marL="1828800" algn="l">
              <a:lnSpc>
                <a:spcPct val="90000"/>
              </a:lnSpc>
              <a:spcBef>
                <a:spcPts val="800"/>
              </a:spcBef>
              <a:spcAft>
                <a:spcPts val="0"/>
              </a:spcAft>
              <a:buClr>
                <a:schemeClr val="dk1"/>
              </a:buClr>
              <a:buSzPts val="2400"/>
              <a:buNone/>
              <a:defRPr b="1" sz="2400"/>
            </a:lvl4pPr>
            <a:lvl5pPr indent="-228600" lvl="4" marL="2286000" algn="l">
              <a:lnSpc>
                <a:spcPct val="90000"/>
              </a:lnSpc>
              <a:spcBef>
                <a:spcPts val="800"/>
              </a:spcBef>
              <a:spcAft>
                <a:spcPts val="0"/>
              </a:spcAft>
              <a:buClr>
                <a:schemeClr val="dk1"/>
              </a:buClr>
              <a:buSzPts val="2400"/>
              <a:buNone/>
              <a:defRPr b="1" sz="2400"/>
            </a:lvl5pPr>
            <a:lvl6pPr indent="-228600" lvl="5" marL="2743200" algn="l">
              <a:lnSpc>
                <a:spcPct val="90000"/>
              </a:lnSpc>
              <a:spcBef>
                <a:spcPts val="800"/>
              </a:spcBef>
              <a:spcAft>
                <a:spcPts val="0"/>
              </a:spcAft>
              <a:buClr>
                <a:schemeClr val="dk1"/>
              </a:buClr>
              <a:buSzPts val="2400"/>
              <a:buNone/>
              <a:defRPr b="1" sz="2400"/>
            </a:lvl6pPr>
            <a:lvl7pPr indent="-228600" lvl="6" marL="3200400" algn="l">
              <a:lnSpc>
                <a:spcPct val="90000"/>
              </a:lnSpc>
              <a:spcBef>
                <a:spcPts val="800"/>
              </a:spcBef>
              <a:spcAft>
                <a:spcPts val="0"/>
              </a:spcAft>
              <a:buClr>
                <a:schemeClr val="dk1"/>
              </a:buClr>
              <a:buSzPts val="2400"/>
              <a:buNone/>
              <a:defRPr b="1" sz="2400"/>
            </a:lvl7pPr>
            <a:lvl8pPr indent="-228600" lvl="7" marL="3657600" algn="l">
              <a:lnSpc>
                <a:spcPct val="90000"/>
              </a:lnSpc>
              <a:spcBef>
                <a:spcPts val="800"/>
              </a:spcBef>
              <a:spcAft>
                <a:spcPts val="0"/>
              </a:spcAft>
              <a:buClr>
                <a:schemeClr val="dk1"/>
              </a:buClr>
              <a:buSzPts val="2400"/>
              <a:buNone/>
              <a:defRPr b="1" sz="2400"/>
            </a:lvl8pPr>
            <a:lvl9pPr indent="-228600" lvl="8" marL="4114800" algn="l">
              <a:lnSpc>
                <a:spcPct val="90000"/>
              </a:lnSpc>
              <a:spcBef>
                <a:spcPts val="800"/>
              </a:spcBef>
              <a:spcAft>
                <a:spcPts val="0"/>
              </a:spcAft>
              <a:buClr>
                <a:schemeClr val="dk1"/>
              </a:buClr>
              <a:buSzPts val="2400"/>
              <a:buNone/>
              <a:defRPr b="1" sz="2400"/>
            </a:lvl9pPr>
          </a:lstStyle>
          <a:p/>
        </p:txBody>
      </p:sp>
      <p:sp>
        <p:nvSpPr>
          <p:cNvPr id="146" name="Google Shape;146;p17"/>
          <p:cNvSpPr txBox="1"/>
          <p:nvPr>
            <p:ph idx="2" type="body"/>
          </p:nvPr>
        </p:nvSpPr>
        <p:spPr>
          <a:xfrm>
            <a:off x="1259682" y="3141788"/>
            <a:ext cx="7736700" cy="55269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47" name="Google Shape;147;p17"/>
          <p:cNvSpPr txBox="1"/>
          <p:nvPr>
            <p:ph idx="3" type="body"/>
          </p:nvPr>
        </p:nvSpPr>
        <p:spPr>
          <a:xfrm>
            <a:off x="9258300" y="1905919"/>
            <a:ext cx="7774800" cy="1236000"/>
          </a:xfrm>
          <a:prstGeom prst="rect">
            <a:avLst/>
          </a:prstGeom>
          <a:noFill/>
          <a:ln>
            <a:noFill/>
          </a:ln>
        </p:spPr>
        <p:txBody>
          <a:bodyPr anchorCtr="0" anchor="b" bIns="68550" lIns="137150" spcFirstLastPara="1" rIns="137150" wrap="square" tIns="68550">
            <a:noAutofit/>
          </a:bodyPr>
          <a:lstStyle>
            <a:lvl1pPr indent="-228600" lvl="0" marL="45720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algn="l">
              <a:lnSpc>
                <a:spcPct val="90000"/>
              </a:lnSpc>
              <a:spcBef>
                <a:spcPts val="800"/>
              </a:spcBef>
              <a:spcAft>
                <a:spcPts val="0"/>
              </a:spcAft>
              <a:buClr>
                <a:schemeClr val="dk1"/>
              </a:buClr>
              <a:buSzPts val="3000"/>
              <a:buNone/>
              <a:defRPr b="1" sz="3000"/>
            </a:lvl2pPr>
            <a:lvl3pPr indent="-228600" lvl="2" marL="1371600" algn="l">
              <a:lnSpc>
                <a:spcPct val="90000"/>
              </a:lnSpc>
              <a:spcBef>
                <a:spcPts val="800"/>
              </a:spcBef>
              <a:spcAft>
                <a:spcPts val="0"/>
              </a:spcAft>
              <a:buClr>
                <a:schemeClr val="dk1"/>
              </a:buClr>
              <a:buSzPts val="2700"/>
              <a:buNone/>
              <a:defRPr b="1" sz="2700"/>
            </a:lvl3pPr>
            <a:lvl4pPr indent="-228600" lvl="3" marL="1828800" algn="l">
              <a:lnSpc>
                <a:spcPct val="90000"/>
              </a:lnSpc>
              <a:spcBef>
                <a:spcPts val="800"/>
              </a:spcBef>
              <a:spcAft>
                <a:spcPts val="0"/>
              </a:spcAft>
              <a:buClr>
                <a:schemeClr val="dk1"/>
              </a:buClr>
              <a:buSzPts val="2400"/>
              <a:buNone/>
              <a:defRPr b="1" sz="2400"/>
            </a:lvl4pPr>
            <a:lvl5pPr indent="-228600" lvl="4" marL="2286000" algn="l">
              <a:lnSpc>
                <a:spcPct val="90000"/>
              </a:lnSpc>
              <a:spcBef>
                <a:spcPts val="800"/>
              </a:spcBef>
              <a:spcAft>
                <a:spcPts val="0"/>
              </a:spcAft>
              <a:buClr>
                <a:schemeClr val="dk1"/>
              </a:buClr>
              <a:buSzPts val="2400"/>
              <a:buNone/>
              <a:defRPr b="1" sz="2400"/>
            </a:lvl5pPr>
            <a:lvl6pPr indent="-228600" lvl="5" marL="2743200" algn="l">
              <a:lnSpc>
                <a:spcPct val="90000"/>
              </a:lnSpc>
              <a:spcBef>
                <a:spcPts val="800"/>
              </a:spcBef>
              <a:spcAft>
                <a:spcPts val="0"/>
              </a:spcAft>
              <a:buClr>
                <a:schemeClr val="dk1"/>
              </a:buClr>
              <a:buSzPts val="2400"/>
              <a:buNone/>
              <a:defRPr b="1" sz="2400"/>
            </a:lvl6pPr>
            <a:lvl7pPr indent="-228600" lvl="6" marL="3200400" algn="l">
              <a:lnSpc>
                <a:spcPct val="90000"/>
              </a:lnSpc>
              <a:spcBef>
                <a:spcPts val="800"/>
              </a:spcBef>
              <a:spcAft>
                <a:spcPts val="0"/>
              </a:spcAft>
              <a:buClr>
                <a:schemeClr val="dk1"/>
              </a:buClr>
              <a:buSzPts val="2400"/>
              <a:buNone/>
              <a:defRPr b="1" sz="2400"/>
            </a:lvl7pPr>
            <a:lvl8pPr indent="-228600" lvl="7" marL="3657600" algn="l">
              <a:lnSpc>
                <a:spcPct val="90000"/>
              </a:lnSpc>
              <a:spcBef>
                <a:spcPts val="800"/>
              </a:spcBef>
              <a:spcAft>
                <a:spcPts val="0"/>
              </a:spcAft>
              <a:buClr>
                <a:schemeClr val="dk1"/>
              </a:buClr>
              <a:buSzPts val="2400"/>
              <a:buNone/>
              <a:defRPr b="1" sz="2400"/>
            </a:lvl8pPr>
            <a:lvl9pPr indent="-228600" lvl="8" marL="4114800" algn="l">
              <a:lnSpc>
                <a:spcPct val="90000"/>
              </a:lnSpc>
              <a:spcBef>
                <a:spcPts val="800"/>
              </a:spcBef>
              <a:spcAft>
                <a:spcPts val="0"/>
              </a:spcAft>
              <a:buClr>
                <a:schemeClr val="dk1"/>
              </a:buClr>
              <a:buSzPts val="2400"/>
              <a:buNone/>
              <a:defRPr b="1" sz="2400"/>
            </a:lvl9pPr>
          </a:lstStyle>
          <a:p/>
        </p:txBody>
      </p:sp>
      <p:sp>
        <p:nvSpPr>
          <p:cNvPr id="148" name="Google Shape;148;p17"/>
          <p:cNvSpPr txBox="1"/>
          <p:nvPr>
            <p:ph idx="4" type="body"/>
          </p:nvPr>
        </p:nvSpPr>
        <p:spPr>
          <a:xfrm>
            <a:off x="9258300" y="3141788"/>
            <a:ext cx="7774800" cy="55269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149" name="Google Shape;149;p1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0" name="Google Shape;150;p1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p:cSld name="White Title">
    <p:spTree>
      <p:nvGrpSpPr>
        <p:cNvPr id="1091" name="Shape 1091"/>
        <p:cNvGrpSpPr/>
        <p:nvPr/>
      </p:nvGrpSpPr>
      <p:grpSpPr>
        <a:xfrm>
          <a:off x="0" y="0"/>
          <a:ext cx="0" cy="0"/>
          <a:chOff x="0" y="0"/>
          <a:chExt cx="0" cy="0"/>
        </a:xfrm>
      </p:grpSpPr>
      <p:sp>
        <p:nvSpPr>
          <p:cNvPr id="1092" name="Google Shape;1092;p164"/>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93" name="Google Shape;1093;p16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94" name="Google Shape;1094;p16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Title">
  <p:cSld name="1_White Title">
    <p:spTree>
      <p:nvGrpSpPr>
        <p:cNvPr id="1095" name="Shape 1095"/>
        <p:cNvGrpSpPr/>
        <p:nvPr/>
      </p:nvGrpSpPr>
      <p:grpSpPr>
        <a:xfrm>
          <a:off x="0" y="0"/>
          <a:ext cx="0" cy="0"/>
          <a:chOff x="0" y="0"/>
          <a:chExt cx="0" cy="0"/>
        </a:xfrm>
      </p:grpSpPr>
      <p:sp>
        <p:nvSpPr>
          <p:cNvPr id="1096" name="Google Shape;1096;p165"/>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97" name="Google Shape;1097;p16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098" name="Google Shape;1098;p16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Title" showMasterSp="0">
  <p:cSld name="Dark Purple Title">
    <p:bg>
      <p:bgPr>
        <a:solidFill>
          <a:schemeClr val="dk1"/>
        </a:solidFill>
      </p:bgPr>
    </p:bg>
    <p:spTree>
      <p:nvGrpSpPr>
        <p:cNvPr id="1099" name="Shape 1099"/>
        <p:cNvGrpSpPr/>
        <p:nvPr/>
      </p:nvGrpSpPr>
      <p:grpSpPr>
        <a:xfrm>
          <a:off x="0" y="0"/>
          <a:ext cx="0" cy="0"/>
          <a:chOff x="0" y="0"/>
          <a:chExt cx="0" cy="0"/>
        </a:xfrm>
      </p:grpSpPr>
      <p:sp>
        <p:nvSpPr>
          <p:cNvPr id="1100" name="Google Shape;1100;p166"/>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01" name="Google Shape;1101;p16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02" name="Google Shape;1102;p16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103" name="Google Shape;1103;p166"/>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104" name="Google Shape;1104;p166"/>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dk1"/>
        </a:solidFill>
      </p:bgPr>
    </p:bg>
    <p:spTree>
      <p:nvGrpSpPr>
        <p:cNvPr id="1105" name="Shape 1105"/>
        <p:cNvGrpSpPr/>
        <p:nvPr/>
      </p:nvGrpSpPr>
      <p:grpSpPr>
        <a:xfrm>
          <a:off x="0" y="0"/>
          <a:ext cx="0" cy="0"/>
          <a:chOff x="0" y="0"/>
          <a:chExt cx="0" cy="0"/>
        </a:xfrm>
      </p:grpSpPr>
      <p:pic>
        <p:nvPicPr>
          <p:cNvPr id="1106" name="Google Shape;1106;p167"/>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1107" name="Google Shape;1107;p167"/>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08" name="Google Shape;1108;p167"/>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109" name="Google Shape;1109;p167"/>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lecom Dark Purple Divider Slide" showMasterSp="0">
  <p:cSld name="Telecom Dark Purple Divider Slide">
    <p:bg>
      <p:bgPr>
        <a:solidFill>
          <a:schemeClr val="dk1"/>
        </a:solidFill>
      </p:bgPr>
    </p:bg>
    <p:spTree>
      <p:nvGrpSpPr>
        <p:cNvPr id="1110" name="Shape 1110"/>
        <p:cNvGrpSpPr/>
        <p:nvPr/>
      </p:nvGrpSpPr>
      <p:grpSpPr>
        <a:xfrm>
          <a:off x="0" y="0"/>
          <a:ext cx="0" cy="0"/>
          <a:chOff x="0" y="0"/>
          <a:chExt cx="0" cy="0"/>
        </a:xfrm>
      </p:grpSpPr>
      <p:sp>
        <p:nvSpPr>
          <p:cNvPr id="1111" name="Google Shape;1111;p168"/>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b="1"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12" name="Google Shape;1112;p168"/>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113" name="Google Shape;1113;p168"/>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1114" name="Google Shape;1114;p168"/>
          <p:cNvPicPr preferRelativeResize="0"/>
          <p:nvPr/>
        </p:nvPicPr>
        <p:blipFill rotWithShape="1">
          <a:blip r:embed="rId2">
            <a:alphaModFix/>
          </a:blip>
          <a:srcRect b="0" l="0" r="0" t="0"/>
          <a:stretch/>
        </p:blipFill>
        <p:spPr>
          <a:xfrm>
            <a:off x="800100" y="8896792"/>
            <a:ext cx="1371600" cy="222726"/>
          </a:xfrm>
          <a:prstGeom prst="rect">
            <a:avLst/>
          </a:prstGeom>
          <a:noFill/>
          <a:ln>
            <a:noFill/>
          </a:ln>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5" name="Shape 1115"/>
        <p:cNvGrpSpPr/>
        <p:nvPr/>
      </p:nvGrpSpPr>
      <p:grpSpPr>
        <a:xfrm>
          <a:off x="0" y="0"/>
          <a:ext cx="0" cy="0"/>
          <a:chOff x="0" y="0"/>
          <a:chExt cx="0" cy="0"/>
        </a:xfrm>
      </p:grpSpPr>
      <p:sp>
        <p:nvSpPr>
          <p:cNvPr id="1116" name="Google Shape;1116;p169"/>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17" name="Google Shape;1117;p169"/>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18" name="Google Shape;1118;p16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p:cSld name="Grey Title">
    <p:bg>
      <p:bgPr>
        <a:solidFill>
          <a:schemeClr val="lt2"/>
        </a:solidFill>
      </p:bgPr>
    </p:bg>
    <p:spTree>
      <p:nvGrpSpPr>
        <p:cNvPr id="1119" name="Shape 1119"/>
        <p:cNvGrpSpPr/>
        <p:nvPr/>
      </p:nvGrpSpPr>
      <p:grpSpPr>
        <a:xfrm>
          <a:off x="0" y="0"/>
          <a:ext cx="0" cy="0"/>
          <a:chOff x="0" y="0"/>
          <a:chExt cx="0" cy="0"/>
        </a:xfrm>
      </p:grpSpPr>
      <p:sp>
        <p:nvSpPr>
          <p:cNvPr id="1120" name="Google Shape;1120;p170"/>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21" name="Google Shape;1121;p17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22" name="Google Shape;1122;p17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ext with sidebar">
  <p:cSld name="Center text with sidebar">
    <p:spTree>
      <p:nvGrpSpPr>
        <p:cNvPr id="1123" name="Shape 1123"/>
        <p:cNvGrpSpPr/>
        <p:nvPr/>
      </p:nvGrpSpPr>
      <p:grpSpPr>
        <a:xfrm>
          <a:off x="0" y="0"/>
          <a:ext cx="0" cy="0"/>
          <a:chOff x="0" y="0"/>
          <a:chExt cx="0" cy="0"/>
        </a:xfrm>
      </p:grpSpPr>
      <p:sp>
        <p:nvSpPr>
          <p:cNvPr id="1124" name="Google Shape;1124;p171"/>
          <p:cNvSpPr txBox="1"/>
          <p:nvPr>
            <p:ph type="title"/>
          </p:nvPr>
        </p:nvSpPr>
        <p:spPr>
          <a:xfrm>
            <a:off x="5172073" y="822960"/>
            <a:ext cx="12587400" cy="762000"/>
          </a:xfrm>
          <a:prstGeom prst="rect">
            <a:avLst/>
          </a:prstGeom>
          <a:noFill/>
          <a:ln>
            <a:noFill/>
          </a:ln>
        </p:spPr>
        <p:txBody>
          <a:bodyPr anchorCtr="0" anchor="t" bIns="68550" lIns="137150" spcFirstLastPara="1" rIns="137150" wrap="square" tIns="68550">
            <a:noAutofit/>
          </a:bodyPr>
          <a:lstStyle>
            <a:lvl1pPr lvl="0" rtl="0" algn="ctr">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25" name="Google Shape;1125;p171"/>
          <p:cNvSpPr txBox="1"/>
          <p:nvPr>
            <p:ph idx="11" type="ftr"/>
          </p:nvPr>
        </p:nvSpPr>
        <p:spPr>
          <a:xfrm>
            <a:off x="4686300" y="9534525"/>
            <a:ext cx="84012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26" name="Google Shape;1126;p17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127" name="Google Shape;1127;p171"/>
          <p:cNvSpPr/>
          <p:nvPr/>
        </p:nvSpPr>
        <p:spPr>
          <a:xfrm>
            <a:off x="0" y="0"/>
            <a:ext cx="5602276" cy="10312717"/>
          </a:xfrm>
          <a:custGeom>
            <a:rect b="b" l="l" r="r" t="t"/>
            <a:pathLst>
              <a:path extrusionOk="0" h="10287000" w="5588305">
                <a:moveTo>
                  <a:pt x="0" y="0"/>
                </a:moveTo>
                <a:lnTo>
                  <a:pt x="3979718" y="0"/>
                </a:lnTo>
                <a:lnTo>
                  <a:pt x="4034476" y="76851"/>
                </a:lnTo>
                <a:cubicBezTo>
                  <a:pt x="5015483" y="1526060"/>
                  <a:pt x="5588305" y="3273105"/>
                  <a:pt x="5588305" y="5153676"/>
                </a:cubicBezTo>
                <a:cubicBezTo>
                  <a:pt x="5588305" y="7034246"/>
                  <a:pt x="5015483" y="8781291"/>
                  <a:pt x="4034476" y="10230500"/>
                </a:cubicBezTo>
                <a:lnTo>
                  <a:pt x="3994218"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pic>
        <p:nvPicPr>
          <p:cNvPr descr="A picture containing text, clipart&#10;&#10;Description automatically generated" id="1128" name="Google Shape;1128;p171"/>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quote">
  <p:cSld name="Sidebar quote">
    <p:spTree>
      <p:nvGrpSpPr>
        <p:cNvPr id="1129" name="Shape 1129"/>
        <p:cNvGrpSpPr/>
        <p:nvPr/>
      </p:nvGrpSpPr>
      <p:grpSpPr>
        <a:xfrm>
          <a:off x="0" y="0"/>
          <a:ext cx="0" cy="0"/>
          <a:chOff x="0" y="0"/>
          <a:chExt cx="0" cy="0"/>
        </a:xfrm>
      </p:grpSpPr>
      <p:sp>
        <p:nvSpPr>
          <p:cNvPr id="1130" name="Google Shape;1130;p172"/>
          <p:cNvSpPr/>
          <p:nvPr/>
        </p:nvSpPr>
        <p:spPr>
          <a:xfrm>
            <a:off x="0" y="1"/>
            <a:ext cx="15001860" cy="10261283"/>
          </a:xfrm>
          <a:custGeom>
            <a:rect b="b" l="l" r="r" t="t"/>
            <a:pathLst>
              <a:path extrusionOk="0" h="10287000" w="15039459">
                <a:moveTo>
                  <a:pt x="0" y="0"/>
                </a:moveTo>
                <a:lnTo>
                  <a:pt x="744585" y="0"/>
                </a:lnTo>
                <a:lnTo>
                  <a:pt x="1023749" y="0"/>
                </a:lnTo>
                <a:lnTo>
                  <a:pt x="13434054" y="0"/>
                </a:lnTo>
                <a:lnTo>
                  <a:pt x="13488704" y="76851"/>
                </a:lnTo>
                <a:cubicBezTo>
                  <a:pt x="14467770" y="1526060"/>
                  <a:pt x="15039459" y="3273105"/>
                  <a:pt x="15039459" y="5153676"/>
                </a:cubicBezTo>
                <a:cubicBezTo>
                  <a:pt x="15039459" y="7034246"/>
                  <a:pt x="14467770" y="8781291"/>
                  <a:pt x="13488704" y="10230500"/>
                </a:cubicBezTo>
                <a:lnTo>
                  <a:pt x="13448526" y="10287000"/>
                </a:lnTo>
                <a:lnTo>
                  <a:pt x="1023749" y="10287000"/>
                </a:lnTo>
                <a:lnTo>
                  <a:pt x="744585"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1131" name="Google Shape;1131;p172"/>
          <p:cNvSpPr txBox="1"/>
          <p:nvPr>
            <p:ph type="title"/>
          </p:nvPr>
        </p:nvSpPr>
        <p:spPr>
          <a:xfrm>
            <a:off x="651510" y="822960"/>
            <a:ext cx="125874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32" name="Google Shape;1132;p172"/>
          <p:cNvSpPr txBox="1"/>
          <p:nvPr>
            <p:ph idx="11" type="ftr"/>
          </p:nvPr>
        </p:nvSpPr>
        <p:spPr>
          <a:xfrm>
            <a:off x="2457450" y="9534525"/>
            <a:ext cx="106299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33" name="Google Shape;1133;p17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134" name="Google Shape;1134;p172"/>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135" name="Google Shape;1135;p172"/>
          <p:cNvSpPr/>
          <p:nvPr/>
        </p:nvSpPr>
        <p:spPr>
          <a:xfrm rot="10800000">
            <a:off x="11392800" y="1152977"/>
            <a:ext cx="6895200" cy="7981050"/>
          </a:xfrm>
          <a:custGeom>
            <a:rect b="b" l="l" r="r" t="t"/>
            <a:pathLst>
              <a:path extrusionOk="0" h="5320700" w="4596800">
                <a:moveTo>
                  <a:pt x="1936450" y="5320700"/>
                </a:moveTo>
                <a:cubicBezTo>
                  <a:pt x="1201814" y="5320700"/>
                  <a:pt x="536727" y="5022930"/>
                  <a:pt x="55298" y="4541502"/>
                </a:cubicBezTo>
                <a:lnTo>
                  <a:pt x="0" y="4480658"/>
                </a:lnTo>
                <a:lnTo>
                  <a:pt x="0" y="840042"/>
                </a:lnTo>
                <a:lnTo>
                  <a:pt x="55298" y="779199"/>
                </a:lnTo>
                <a:cubicBezTo>
                  <a:pt x="536727" y="297770"/>
                  <a:pt x="1201814" y="0"/>
                  <a:pt x="1936450" y="0"/>
                </a:cubicBezTo>
                <a:cubicBezTo>
                  <a:pt x="3405721" y="0"/>
                  <a:pt x="4596800" y="1191079"/>
                  <a:pt x="4596800" y="2660350"/>
                </a:cubicBezTo>
                <a:cubicBezTo>
                  <a:pt x="4596800" y="4129621"/>
                  <a:pt x="3405721" y="5320700"/>
                  <a:pt x="1936450" y="5320700"/>
                </a:cubicBezTo>
                <a:close/>
              </a:path>
            </a:pathLst>
          </a:custGeom>
          <a:solidFill>
            <a:schemeClr val="lt2"/>
          </a:solidFill>
          <a:ln>
            <a:noFill/>
          </a:ln>
        </p:spPr>
        <p:txBody>
          <a:bodyPr anchorCtr="0" anchor="ctr" bIns="68550" lIns="137175" spcFirstLastPara="1" rIns="137175" wrap="square" tIns="685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Inter"/>
              <a:ea typeface="Inter"/>
              <a:cs typeface="Inter"/>
              <a:sym typeface="Inter"/>
            </a:endParaRPr>
          </a:p>
        </p:txBody>
      </p:sp>
      <p:sp>
        <p:nvSpPr>
          <p:cNvPr id="1136" name="Google Shape;1136;p172"/>
          <p:cNvSpPr/>
          <p:nvPr/>
        </p:nvSpPr>
        <p:spPr>
          <a:xfrm>
            <a:off x="12436770" y="3016300"/>
            <a:ext cx="232800" cy="2328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1137" name="Google Shape;1137;p172"/>
          <p:cNvSpPr/>
          <p:nvPr/>
        </p:nvSpPr>
        <p:spPr>
          <a:xfrm>
            <a:off x="12785748" y="3016300"/>
            <a:ext cx="232800" cy="2328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1138" name="Google Shape;1138;p172"/>
          <p:cNvSpPr/>
          <p:nvPr/>
        </p:nvSpPr>
        <p:spPr>
          <a:xfrm>
            <a:off x="13134727" y="3016300"/>
            <a:ext cx="232800" cy="2328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1139" name="Google Shape;1139;p172"/>
          <p:cNvSpPr txBox="1"/>
          <p:nvPr>
            <p:ph idx="1" type="body"/>
          </p:nvPr>
        </p:nvSpPr>
        <p:spPr>
          <a:xfrm>
            <a:off x="12315825" y="3614738"/>
            <a:ext cx="5343900" cy="3571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600"/>
              <a:buNone/>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ircle">
  <p:cSld name="Half Circle">
    <p:spTree>
      <p:nvGrpSpPr>
        <p:cNvPr id="1140" name="Shape 1140"/>
        <p:cNvGrpSpPr/>
        <p:nvPr/>
      </p:nvGrpSpPr>
      <p:grpSpPr>
        <a:xfrm>
          <a:off x="0" y="0"/>
          <a:ext cx="0" cy="0"/>
          <a:chOff x="0" y="0"/>
          <a:chExt cx="0" cy="0"/>
        </a:xfrm>
      </p:grpSpPr>
      <p:sp>
        <p:nvSpPr>
          <p:cNvPr id="1141" name="Google Shape;1141;p173"/>
          <p:cNvSpPr/>
          <p:nvPr/>
        </p:nvSpPr>
        <p:spPr>
          <a:xfrm>
            <a:off x="1" y="0"/>
            <a:ext cx="9126803" cy="10278847"/>
          </a:xfrm>
          <a:custGeom>
            <a:rect b="b" l="l" r="r" t="t"/>
            <a:pathLst>
              <a:path extrusionOk="0" h="6852565" w="6084535">
                <a:moveTo>
                  <a:pt x="0" y="0"/>
                </a:moveTo>
                <a:lnTo>
                  <a:pt x="5015113" y="0"/>
                </a:lnTo>
                <a:lnTo>
                  <a:pt x="5051518" y="51194"/>
                </a:lnTo>
                <a:cubicBezTo>
                  <a:pt x="5703711" y="1016567"/>
                  <a:pt x="6084535" y="2180341"/>
                  <a:pt x="6084535" y="3433061"/>
                </a:cubicBezTo>
                <a:cubicBezTo>
                  <a:pt x="6084535" y="4685781"/>
                  <a:pt x="5703711" y="5849555"/>
                  <a:pt x="5051518" y="6814928"/>
                </a:cubicBezTo>
                <a:lnTo>
                  <a:pt x="5024754" y="6852565"/>
                </a:lnTo>
                <a:lnTo>
                  <a:pt x="0" y="6852565"/>
                </a:lnTo>
                <a:close/>
              </a:path>
            </a:pathLst>
          </a:custGeom>
          <a:solidFill>
            <a:schemeClr val="dk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1142" name="Google Shape;1142;p173"/>
          <p:cNvSpPr txBox="1"/>
          <p:nvPr>
            <p:ph type="title"/>
          </p:nvPr>
        </p:nvSpPr>
        <p:spPr>
          <a:xfrm>
            <a:off x="651512" y="3909060"/>
            <a:ext cx="6006600" cy="16200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43" name="Google Shape;1143;p173"/>
          <p:cNvSpPr txBox="1"/>
          <p:nvPr>
            <p:ph idx="11" type="ftr"/>
          </p:nvPr>
        </p:nvSpPr>
        <p:spPr>
          <a:xfrm>
            <a:off x="8143875" y="9534525"/>
            <a:ext cx="58293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44" name="Google Shape;1144;p17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145" name="Google Shape;1145;p173"/>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p:cSld name="Grey Title Subtitle">
    <p:bg>
      <p:bgPr>
        <a:solidFill>
          <a:schemeClr val="lt2"/>
        </a:solidFill>
      </p:bgPr>
    </p:bg>
    <p:spTree>
      <p:nvGrpSpPr>
        <p:cNvPr id="151" name="Shape 151"/>
        <p:cNvGrpSpPr/>
        <p:nvPr/>
      </p:nvGrpSpPr>
      <p:grpSpPr>
        <a:xfrm>
          <a:off x="0" y="0"/>
          <a:ext cx="0" cy="0"/>
          <a:chOff x="0" y="0"/>
          <a:chExt cx="0" cy="0"/>
        </a:xfrm>
      </p:grpSpPr>
      <p:sp>
        <p:nvSpPr>
          <p:cNvPr id="152" name="Google Shape;152;p18"/>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3" name="Google Shape;153;p1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4" name="Google Shape;154;p1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55" name="Google Shape;155;p18"/>
          <p:cNvSpPr txBox="1"/>
          <p:nvPr>
            <p:ph idx="1"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dk1"/>
              </a:buClr>
              <a:buSzPts val="3300"/>
              <a:buNone/>
              <a:defRPr sz="3300"/>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urple Divider Slide" showMasterSp="0">
  <p:cSld name="5_Purple Divider Slide">
    <p:bg>
      <p:bgPr>
        <a:solidFill>
          <a:schemeClr val="dk1"/>
        </a:solidFill>
      </p:bgPr>
    </p:bg>
    <p:spTree>
      <p:nvGrpSpPr>
        <p:cNvPr id="1146" name="Shape 1146"/>
        <p:cNvGrpSpPr/>
        <p:nvPr/>
      </p:nvGrpSpPr>
      <p:grpSpPr>
        <a:xfrm>
          <a:off x="0" y="0"/>
          <a:ext cx="0" cy="0"/>
          <a:chOff x="0" y="0"/>
          <a:chExt cx="0" cy="0"/>
        </a:xfrm>
      </p:grpSpPr>
      <p:pic>
        <p:nvPicPr>
          <p:cNvPr id="1147" name="Google Shape;1147;p174"/>
          <p:cNvPicPr preferRelativeResize="0"/>
          <p:nvPr/>
        </p:nvPicPr>
        <p:blipFill rotWithShape="1">
          <a:blip r:embed="rId2">
            <a:alphaModFix/>
          </a:blip>
          <a:srcRect b="0" l="0" r="0" t="0"/>
          <a:stretch/>
        </p:blipFill>
        <p:spPr>
          <a:xfrm>
            <a:off x="800100" y="8896792"/>
            <a:ext cx="1371600" cy="222726"/>
          </a:xfrm>
          <a:prstGeom prst="rect">
            <a:avLst/>
          </a:prstGeom>
          <a:noFill/>
          <a:ln>
            <a:noFill/>
          </a:ln>
        </p:spPr>
      </p:pic>
      <p:sp>
        <p:nvSpPr>
          <p:cNvPr id="1148" name="Google Shape;1148;p174"/>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49" name="Google Shape;1149;p174"/>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150" name="Google Shape;1150;p174"/>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151" name="Google Shape;1151;p174"/>
          <p:cNvGrpSpPr/>
          <p:nvPr/>
        </p:nvGrpSpPr>
        <p:grpSpPr>
          <a:xfrm rot="5400000">
            <a:off x="13104123" y="-1860806"/>
            <a:ext cx="1655253" cy="6888807"/>
            <a:chOff x="10483858" y="1514832"/>
            <a:chExt cx="1746600" cy="7268974"/>
          </a:xfrm>
        </p:grpSpPr>
        <p:sp>
          <p:nvSpPr>
            <p:cNvPr id="1152" name="Google Shape;1152;p174"/>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153" name="Google Shape;1153;p174"/>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154" name="Google Shape;1154;p174"/>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and Content">
  <p:cSld name="White Title Subtitle and Content">
    <p:spTree>
      <p:nvGrpSpPr>
        <p:cNvPr id="1155" name="Shape 1155"/>
        <p:cNvGrpSpPr/>
        <p:nvPr/>
      </p:nvGrpSpPr>
      <p:grpSpPr>
        <a:xfrm>
          <a:off x="0" y="0"/>
          <a:ext cx="0" cy="0"/>
          <a:chOff x="0" y="0"/>
          <a:chExt cx="0" cy="0"/>
        </a:xfrm>
      </p:grpSpPr>
      <p:sp>
        <p:nvSpPr>
          <p:cNvPr id="1156" name="Google Shape;1156;p175"/>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57" name="Google Shape;1157;p175"/>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58" name="Google Shape;1158;p17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59" name="Google Shape;1159;p17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160" name="Google Shape;1160;p175"/>
          <p:cNvSpPr txBox="1"/>
          <p:nvPr>
            <p:ph idx="2"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and Content">
  <p:cSld name="Grey Title Subtitle and Content">
    <p:bg>
      <p:bgPr>
        <a:solidFill>
          <a:schemeClr val="lt2"/>
        </a:solidFill>
      </p:bgPr>
    </p:bg>
    <p:spTree>
      <p:nvGrpSpPr>
        <p:cNvPr id="1161" name="Shape 1161"/>
        <p:cNvGrpSpPr/>
        <p:nvPr/>
      </p:nvGrpSpPr>
      <p:grpSpPr>
        <a:xfrm>
          <a:off x="0" y="0"/>
          <a:ext cx="0" cy="0"/>
          <a:chOff x="0" y="0"/>
          <a:chExt cx="0" cy="0"/>
        </a:xfrm>
      </p:grpSpPr>
      <p:sp>
        <p:nvSpPr>
          <p:cNvPr id="1162" name="Google Shape;1162;p176"/>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63" name="Google Shape;1163;p176"/>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64" name="Google Shape;1164;p17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65" name="Google Shape;1165;p17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166" name="Google Shape;1166;p176"/>
          <p:cNvSpPr txBox="1"/>
          <p:nvPr>
            <p:ph idx="2"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1167" name="Shape 1167"/>
        <p:cNvGrpSpPr/>
        <p:nvPr/>
      </p:nvGrpSpPr>
      <p:grpSpPr>
        <a:xfrm>
          <a:off x="0" y="0"/>
          <a:ext cx="0" cy="0"/>
          <a:chOff x="0" y="0"/>
          <a:chExt cx="0" cy="0"/>
        </a:xfrm>
      </p:grpSpPr>
      <p:sp>
        <p:nvSpPr>
          <p:cNvPr id="1168" name="Google Shape;1168;p17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69" name="Google Shape;1169;p17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lank">
  <p:cSld name="Grey Blank">
    <p:bg>
      <p:bgPr>
        <a:solidFill>
          <a:schemeClr val="lt2"/>
        </a:solidFill>
      </p:bgPr>
    </p:bg>
    <p:spTree>
      <p:nvGrpSpPr>
        <p:cNvPr id="1170" name="Shape 1170"/>
        <p:cNvGrpSpPr/>
        <p:nvPr/>
      </p:nvGrpSpPr>
      <p:grpSpPr>
        <a:xfrm>
          <a:off x="0" y="0"/>
          <a:ext cx="0" cy="0"/>
          <a:chOff x="0" y="0"/>
          <a:chExt cx="0" cy="0"/>
        </a:xfrm>
      </p:grpSpPr>
      <p:sp>
        <p:nvSpPr>
          <p:cNvPr id="1171" name="Google Shape;1171;p17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72" name="Google Shape;1172;p17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 Blank w/ Footer Info (deep purple)" showMasterSp="0">
  <p:cSld name="56. Blank w/ Footer Info (deep purple)">
    <p:bg>
      <p:bgPr>
        <a:solidFill>
          <a:schemeClr val="dk1"/>
        </a:solidFill>
      </p:bgPr>
    </p:bg>
    <p:spTree>
      <p:nvGrpSpPr>
        <p:cNvPr id="1173" name="Shape 1173"/>
        <p:cNvGrpSpPr/>
        <p:nvPr/>
      </p:nvGrpSpPr>
      <p:grpSpPr>
        <a:xfrm>
          <a:off x="0" y="0"/>
          <a:ext cx="0" cy="0"/>
          <a:chOff x="0" y="0"/>
          <a:chExt cx="0" cy="0"/>
        </a:xfrm>
      </p:grpSpPr>
      <p:sp>
        <p:nvSpPr>
          <p:cNvPr id="1174" name="Google Shape;1174;p179"/>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175" name="Google Shape;1175;p179"/>
          <p:cNvSpPr txBox="1"/>
          <p:nvPr>
            <p:ph idx="1" type="subTitle"/>
          </p:nvPr>
        </p:nvSpPr>
        <p:spPr>
          <a:xfrm>
            <a:off x="12640650" y="9478001"/>
            <a:ext cx="4730700" cy="2025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rgbClr val="FFFFFF"/>
              </a:buClr>
              <a:buSzPts val="1700"/>
              <a:buFont typeface="Inter"/>
              <a:buNone/>
              <a:defRPr sz="1100">
                <a:solidFill>
                  <a:srgbClr val="FFFFFF"/>
                </a:solidFill>
                <a:latin typeface="Inter"/>
                <a:ea typeface="Inter"/>
                <a:cs typeface="Inter"/>
                <a:sym typeface="Inter"/>
              </a:defRPr>
            </a:lvl1pPr>
            <a:lvl2pPr lvl="1"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2pPr>
            <a:lvl3pPr lvl="2"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3pPr>
            <a:lvl4pPr lvl="3"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4pPr>
            <a:lvl5pPr lvl="4"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5pPr>
            <a:lvl6pPr lvl="5"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6pPr>
            <a:lvl7pPr lvl="6"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7pPr>
            <a:lvl8pPr lvl="7"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8pPr>
            <a:lvl9pPr lvl="8"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9pPr>
          </a:lstStyle>
          <a:p/>
        </p:txBody>
      </p:sp>
      <p:sp>
        <p:nvSpPr>
          <p:cNvPr id="1176" name="Google Shape;1176;p179"/>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id="1177" name="Google Shape;1177;p179"/>
          <p:cNvPicPr preferRelativeResize="0"/>
          <p:nvPr/>
        </p:nvPicPr>
        <p:blipFill rotWithShape="1">
          <a:blip r:embed="rId2">
            <a:alphaModFix/>
          </a:blip>
          <a:srcRect b="0" l="0" r="0" t="0"/>
          <a:stretch/>
        </p:blipFill>
        <p:spPr>
          <a:xfrm>
            <a:off x="868680" y="9715380"/>
            <a:ext cx="1280156" cy="207876"/>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Blank Slate">
  <p:cSld name="57. Blank Slate">
    <p:bg>
      <p:bgPr>
        <a:solidFill>
          <a:schemeClr val="lt1"/>
        </a:solidFill>
      </p:bgPr>
    </p:bg>
    <p:spTree>
      <p:nvGrpSpPr>
        <p:cNvPr id="1178" name="Shape 1178"/>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Divider Slide 1" showMasterSp="0">
  <p:cSld name="1_Purple Divider Slide_1">
    <p:bg>
      <p:bgPr>
        <a:solidFill>
          <a:schemeClr val="accent1"/>
        </a:solidFill>
      </p:bgPr>
    </p:bg>
    <p:spTree>
      <p:nvGrpSpPr>
        <p:cNvPr id="1186" name="Shape 1186"/>
        <p:cNvGrpSpPr/>
        <p:nvPr/>
      </p:nvGrpSpPr>
      <p:grpSpPr>
        <a:xfrm>
          <a:off x="0" y="0"/>
          <a:ext cx="0" cy="0"/>
          <a:chOff x="0" y="0"/>
          <a:chExt cx="0" cy="0"/>
        </a:xfrm>
      </p:grpSpPr>
      <p:grpSp>
        <p:nvGrpSpPr>
          <p:cNvPr id="1187" name="Google Shape;1187;p182"/>
          <p:cNvGrpSpPr/>
          <p:nvPr/>
        </p:nvGrpSpPr>
        <p:grpSpPr>
          <a:xfrm>
            <a:off x="14202525" y="-687305"/>
            <a:ext cx="2802245" cy="11662342"/>
            <a:chOff x="10483858" y="1514832"/>
            <a:chExt cx="1746600" cy="7268974"/>
          </a:xfrm>
        </p:grpSpPr>
        <p:sp>
          <p:nvSpPr>
            <p:cNvPr id="1188" name="Google Shape;1188;p182"/>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189" name="Google Shape;1189;p182"/>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190" name="Google Shape;1190;p182"/>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1191" name="Google Shape;1191;p182"/>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1192" name="Google Shape;1192;p182"/>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1193" name="Google Shape;1193;p182"/>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94" name="Google Shape;1194;p182"/>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p:cSld name="Agenda 5">
    <p:spTree>
      <p:nvGrpSpPr>
        <p:cNvPr id="1195" name="Shape 1195"/>
        <p:cNvGrpSpPr/>
        <p:nvPr/>
      </p:nvGrpSpPr>
      <p:grpSpPr>
        <a:xfrm>
          <a:off x="0" y="0"/>
          <a:ext cx="0" cy="0"/>
          <a:chOff x="0" y="0"/>
          <a:chExt cx="0" cy="0"/>
        </a:xfrm>
      </p:grpSpPr>
      <p:sp>
        <p:nvSpPr>
          <p:cNvPr id="1196" name="Google Shape;1196;p183"/>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197" name="Google Shape;1197;p183"/>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1198" name="Google Shape;1198;p183"/>
          <p:cNvGrpSpPr/>
          <p:nvPr/>
        </p:nvGrpSpPr>
        <p:grpSpPr>
          <a:xfrm>
            <a:off x="0" y="791265"/>
            <a:ext cx="6488413" cy="8309772"/>
            <a:chOff x="-1" y="737945"/>
            <a:chExt cx="6494908" cy="8318090"/>
          </a:xfrm>
        </p:grpSpPr>
        <p:sp>
          <p:nvSpPr>
            <p:cNvPr id="1199" name="Google Shape;1199;p183"/>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sp>
          <p:nvSpPr>
            <p:cNvPr id="1200" name="Google Shape;1200;p183"/>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grpSp>
      <p:sp>
        <p:nvSpPr>
          <p:cNvPr id="1201" name="Google Shape;1201;p183"/>
          <p:cNvSpPr/>
          <p:nvPr/>
        </p:nvSpPr>
        <p:spPr>
          <a:xfrm>
            <a:off x="7615238" y="11715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1202" name="Google Shape;1202;p183"/>
          <p:cNvSpPr txBox="1"/>
          <p:nvPr>
            <p:ph idx="1" type="body"/>
          </p:nvPr>
        </p:nvSpPr>
        <p:spPr>
          <a:xfrm>
            <a:off x="9042027" y="140309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03" name="Google Shape;1203;p183"/>
          <p:cNvSpPr/>
          <p:nvPr/>
        </p:nvSpPr>
        <p:spPr>
          <a:xfrm>
            <a:off x="7615238" y="29051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1204" name="Google Shape;1204;p183"/>
          <p:cNvSpPr txBox="1"/>
          <p:nvPr>
            <p:ph idx="2" type="body"/>
          </p:nvPr>
        </p:nvSpPr>
        <p:spPr>
          <a:xfrm>
            <a:off x="9042027" y="314140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05" name="Google Shape;1205;p183"/>
          <p:cNvSpPr/>
          <p:nvPr/>
        </p:nvSpPr>
        <p:spPr>
          <a:xfrm>
            <a:off x="7615238" y="46386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1206" name="Google Shape;1206;p183"/>
          <p:cNvSpPr txBox="1"/>
          <p:nvPr>
            <p:ph idx="3" type="body"/>
          </p:nvPr>
        </p:nvSpPr>
        <p:spPr>
          <a:xfrm>
            <a:off x="9042027" y="4879719"/>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07" name="Google Shape;1207;p183"/>
          <p:cNvSpPr/>
          <p:nvPr/>
        </p:nvSpPr>
        <p:spPr>
          <a:xfrm>
            <a:off x="7615238" y="63722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1208" name="Google Shape;1208;p183"/>
          <p:cNvSpPr txBox="1"/>
          <p:nvPr>
            <p:ph idx="4" type="body"/>
          </p:nvPr>
        </p:nvSpPr>
        <p:spPr>
          <a:xfrm>
            <a:off x="9042027" y="6618032"/>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09" name="Google Shape;1209;p183"/>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
        <p:nvSpPr>
          <p:cNvPr id="1210" name="Google Shape;1210;p183"/>
          <p:cNvSpPr/>
          <p:nvPr/>
        </p:nvSpPr>
        <p:spPr>
          <a:xfrm>
            <a:off x="7615238" y="8123217"/>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05</a:t>
            </a:r>
            <a:endParaRPr b="0" i="0" sz="2100" u="none" cap="none" strike="noStrike">
              <a:solidFill>
                <a:srgbClr val="000000"/>
              </a:solidFill>
              <a:latin typeface="Arial"/>
              <a:ea typeface="Arial"/>
              <a:cs typeface="Arial"/>
              <a:sym typeface="Arial"/>
            </a:endParaRPr>
          </a:p>
        </p:txBody>
      </p:sp>
      <p:sp>
        <p:nvSpPr>
          <p:cNvPr id="1211" name="Google Shape;1211;p183"/>
          <p:cNvSpPr txBox="1"/>
          <p:nvPr>
            <p:ph idx="5" type="body"/>
          </p:nvPr>
        </p:nvSpPr>
        <p:spPr>
          <a:xfrm>
            <a:off x="9042027" y="8369023"/>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Blank Slate">
  <p:cSld name="57. Blank Slate">
    <p:bg>
      <p:bgPr>
        <a:solidFill>
          <a:schemeClr val="lt1"/>
        </a:solidFill>
      </p:bgPr>
    </p:bg>
    <p:spTree>
      <p:nvGrpSpPr>
        <p:cNvPr id="1212" name="Shape 12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p:cSld name="White Title">
    <p:spTree>
      <p:nvGrpSpPr>
        <p:cNvPr id="156" name="Shape 156"/>
        <p:cNvGrpSpPr/>
        <p:nvPr/>
      </p:nvGrpSpPr>
      <p:grpSpPr>
        <a:xfrm>
          <a:off x="0" y="0"/>
          <a:ext cx="0" cy="0"/>
          <a:chOff x="0" y="0"/>
          <a:chExt cx="0" cy="0"/>
        </a:xfrm>
      </p:grpSpPr>
      <p:sp>
        <p:nvSpPr>
          <p:cNvPr id="157" name="Google Shape;157;p19"/>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8" name="Google Shape;158;p19"/>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59" name="Google Shape;159;p1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ircle">
  <p:cSld name="Half Circle">
    <p:spTree>
      <p:nvGrpSpPr>
        <p:cNvPr id="1213" name="Shape 1213"/>
        <p:cNvGrpSpPr/>
        <p:nvPr/>
      </p:nvGrpSpPr>
      <p:grpSpPr>
        <a:xfrm>
          <a:off x="0" y="0"/>
          <a:ext cx="0" cy="0"/>
          <a:chOff x="0" y="0"/>
          <a:chExt cx="0" cy="0"/>
        </a:xfrm>
      </p:grpSpPr>
      <p:sp>
        <p:nvSpPr>
          <p:cNvPr id="1214" name="Google Shape;1214;p185"/>
          <p:cNvSpPr/>
          <p:nvPr/>
        </p:nvSpPr>
        <p:spPr>
          <a:xfrm>
            <a:off x="1" y="0"/>
            <a:ext cx="9126803" cy="10278847"/>
          </a:xfrm>
          <a:custGeom>
            <a:rect b="b" l="l" r="r" t="t"/>
            <a:pathLst>
              <a:path extrusionOk="0" h="6852565" w="6084535">
                <a:moveTo>
                  <a:pt x="0" y="0"/>
                </a:moveTo>
                <a:lnTo>
                  <a:pt x="5015113" y="0"/>
                </a:lnTo>
                <a:lnTo>
                  <a:pt x="5051518" y="51194"/>
                </a:lnTo>
                <a:cubicBezTo>
                  <a:pt x="5703711" y="1016567"/>
                  <a:pt x="6084535" y="2180341"/>
                  <a:pt x="6084535" y="3433061"/>
                </a:cubicBezTo>
                <a:cubicBezTo>
                  <a:pt x="6084535" y="4685781"/>
                  <a:pt x="5703711" y="5849555"/>
                  <a:pt x="5051518" y="6814928"/>
                </a:cubicBezTo>
                <a:lnTo>
                  <a:pt x="5024754" y="6852565"/>
                </a:lnTo>
                <a:lnTo>
                  <a:pt x="0" y="6852565"/>
                </a:lnTo>
                <a:close/>
              </a:path>
            </a:pathLst>
          </a:custGeom>
          <a:solidFill>
            <a:schemeClr val="dk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sp>
        <p:nvSpPr>
          <p:cNvPr id="1215" name="Google Shape;1215;p185"/>
          <p:cNvSpPr txBox="1"/>
          <p:nvPr>
            <p:ph type="title"/>
          </p:nvPr>
        </p:nvSpPr>
        <p:spPr>
          <a:xfrm>
            <a:off x="651512" y="3909060"/>
            <a:ext cx="6006600" cy="16200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16" name="Google Shape;1216;p185"/>
          <p:cNvSpPr txBox="1"/>
          <p:nvPr>
            <p:ph idx="11" type="ftr"/>
          </p:nvPr>
        </p:nvSpPr>
        <p:spPr>
          <a:xfrm>
            <a:off x="8143875" y="9534525"/>
            <a:ext cx="58293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17" name="Google Shape;1217;p185"/>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218" name="Google Shape;1218;p185"/>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p:cSld name="White Title Subtitle">
    <p:spTree>
      <p:nvGrpSpPr>
        <p:cNvPr id="1219" name="Shape 1219"/>
        <p:cNvGrpSpPr/>
        <p:nvPr/>
      </p:nvGrpSpPr>
      <p:grpSpPr>
        <a:xfrm>
          <a:off x="0" y="0"/>
          <a:ext cx="0" cy="0"/>
          <a:chOff x="0" y="0"/>
          <a:chExt cx="0" cy="0"/>
        </a:xfrm>
      </p:grpSpPr>
      <p:sp>
        <p:nvSpPr>
          <p:cNvPr id="1220" name="Google Shape;1220;p186"/>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21" name="Google Shape;1221;p186"/>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22" name="Google Shape;1222;p186"/>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223" name="Google Shape;1223;p186"/>
          <p:cNvSpPr txBox="1"/>
          <p:nvPr>
            <p:ph idx="1" type="body"/>
          </p:nvPr>
        </p:nvSpPr>
        <p:spPr>
          <a:xfrm>
            <a:off x="666750" y="1654969"/>
            <a:ext cx="169923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urple Divider Slide 1" showMasterSp="0">
  <p:cSld name="3_Purple Divider Slide_1">
    <p:bg>
      <p:bgPr>
        <a:solidFill>
          <a:schemeClr val="lt1"/>
        </a:solidFill>
      </p:bgPr>
    </p:bg>
    <p:spTree>
      <p:nvGrpSpPr>
        <p:cNvPr id="1224" name="Shape 1224"/>
        <p:cNvGrpSpPr/>
        <p:nvPr/>
      </p:nvGrpSpPr>
      <p:grpSpPr>
        <a:xfrm>
          <a:off x="0" y="0"/>
          <a:ext cx="0" cy="0"/>
          <a:chOff x="0" y="0"/>
          <a:chExt cx="0" cy="0"/>
        </a:xfrm>
      </p:grpSpPr>
      <p:sp>
        <p:nvSpPr>
          <p:cNvPr id="1225" name="Google Shape;1225;p187"/>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226" name="Google Shape;1226;p187"/>
          <p:cNvGrpSpPr/>
          <p:nvPr/>
        </p:nvGrpSpPr>
        <p:grpSpPr>
          <a:xfrm rot="5400000">
            <a:off x="13215927" y="-1360205"/>
            <a:ext cx="1655253" cy="6888807"/>
            <a:chOff x="10483858" y="1514832"/>
            <a:chExt cx="1746600" cy="7268974"/>
          </a:xfrm>
        </p:grpSpPr>
        <p:sp>
          <p:nvSpPr>
            <p:cNvPr id="1227" name="Google Shape;1227;p187"/>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228" name="Google Shape;1228;p187"/>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229" name="Google Shape;1229;p187"/>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1230" name="Google Shape;1230;p187"/>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1231" name="Google Shape;1231;p187"/>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1232" name="Google Shape;1232;p187"/>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Title">
  <p:cSld name="1_White Title">
    <p:spTree>
      <p:nvGrpSpPr>
        <p:cNvPr id="1233" name="Shape 1233"/>
        <p:cNvGrpSpPr/>
        <p:nvPr/>
      </p:nvGrpSpPr>
      <p:grpSpPr>
        <a:xfrm>
          <a:off x="0" y="0"/>
          <a:ext cx="0" cy="0"/>
          <a:chOff x="0" y="0"/>
          <a:chExt cx="0" cy="0"/>
        </a:xfrm>
      </p:grpSpPr>
      <p:sp>
        <p:nvSpPr>
          <p:cNvPr id="1234" name="Google Shape;1234;p188"/>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35" name="Google Shape;1235;p188"/>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36" name="Google Shape;1236;p188"/>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ext with sidebar" type="titleOnly">
  <p:cSld name="TITLE_ONLY">
    <p:spTree>
      <p:nvGrpSpPr>
        <p:cNvPr id="1237" name="Shape 1237"/>
        <p:cNvGrpSpPr/>
        <p:nvPr/>
      </p:nvGrpSpPr>
      <p:grpSpPr>
        <a:xfrm>
          <a:off x="0" y="0"/>
          <a:ext cx="0" cy="0"/>
          <a:chOff x="0" y="0"/>
          <a:chExt cx="0" cy="0"/>
        </a:xfrm>
      </p:grpSpPr>
      <p:sp>
        <p:nvSpPr>
          <p:cNvPr id="1238" name="Google Shape;1238;p189"/>
          <p:cNvSpPr txBox="1"/>
          <p:nvPr>
            <p:ph type="title"/>
          </p:nvPr>
        </p:nvSpPr>
        <p:spPr>
          <a:xfrm>
            <a:off x="5172073" y="822960"/>
            <a:ext cx="12587400" cy="762000"/>
          </a:xfrm>
          <a:prstGeom prst="rect">
            <a:avLst/>
          </a:prstGeom>
          <a:noFill/>
          <a:ln>
            <a:noFill/>
          </a:ln>
        </p:spPr>
        <p:txBody>
          <a:bodyPr anchorCtr="0" anchor="t" bIns="68550" lIns="137150" spcFirstLastPara="1" rIns="137150" wrap="square" tIns="68550">
            <a:noAutofit/>
          </a:bodyPr>
          <a:lstStyle>
            <a:lvl1pPr lvl="0" rtl="0" algn="ctr">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39" name="Google Shape;1239;p189"/>
          <p:cNvSpPr txBox="1"/>
          <p:nvPr>
            <p:ph idx="11" type="ftr"/>
          </p:nvPr>
        </p:nvSpPr>
        <p:spPr>
          <a:xfrm>
            <a:off x="4686300" y="9534525"/>
            <a:ext cx="84009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40" name="Google Shape;1240;p189"/>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241" name="Google Shape;1241;p189"/>
          <p:cNvSpPr/>
          <p:nvPr/>
        </p:nvSpPr>
        <p:spPr>
          <a:xfrm>
            <a:off x="0" y="0"/>
            <a:ext cx="5602276" cy="10312717"/>
          </a:xfrm>
          <a:custGeom>
            <a:rect b="b" l="l" r="r" t="t"/>
            <a:pathLst>
              <a:path extrusionOk="0" h="10287000" w="5588305">
                <a:moveTo>
                  <a:pt x="0" y="0"/>
                </a:moveTo>
                <a:lnTo>
                  <a:pt x="3979718" y="0"/>
                </a:lnTo>
                <a:lnTo>
                  <a:pt x="4034476" y="76851"/>
                </a:lnTo>
                <a:cubicBezTo>
                  <a:pt x="5015483" y="1526060"/>
                  <a:pt x="5588305" y="3273105"/>
                  <a:pt x="5588305" y="5153676"/>
                </a:cubicBezTo>
                <a:cubicBezTo>
                  <a:pt x="5588305" y="7034246"/>
                  <a:pt x="5015483" y="8781291"/>
                  <a:pt x="4034476" y="10230500"/>
                </a:cubicBezTo>
                <a:lnTo>
                  <a:pt x="3994218"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pic>
        <p:nvPicPr>
          <p:cNvPr descr="A picture containing text, clipart&#10;&#10;Description automatically generated" id="1242" name="Google Shape;1242;p189"/>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Content - One-Column">
  <p:cSld name="10. Content - One-Column">
    <p:spTree>
      <p:nvGrpSpPr>
        <p:cNvPr id="1243" name="Shape 1243"/>
        <p:cNvGrpSpPr/>
        <p:nvPr/>
      </p:nvGrpSpPr>
      <p:grpSpPr>
        <a:xfrm>
          <a:off x="0" y="0"/>
          <a:ext cx="0" cy="0"/>
          <a:chOff x="0" y="0"/>
          <a:chExt cx="0" cy="0"/>
        </a:xfrm>
      </p:grpSpPr>
      <p:sp>
        <p:nvSpPr>
          <p:cNvPr id="1244" name="Google Shape;1244;p190"/>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245" name="Google Shape;1245;p190"/>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9374">
          <p15:clr>
            <a:srgbClr val="FA7B17"/>
          </p15:clr>
        </p15:guide>
        <p15:guide id="2" pos="821">
          <p15:clr>
            <a:srgbClr val="FA7B17"/>
          </p15:clr>
        </p15:guide>
      </p15:sldGuideLst>
    </p:ext>
  </p:extLst>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ackground">
  <p:cSld name="CUSTOM_4">
    <p:spTree>
      <p:nvGrpSpPr>
        <p:cNvPr id="1246" name="Shape 1246"/>
        <p:cNvGrpSpPr/>
        <p:nvPr/>
      </p:nvGrpSpPr>
      <p:grpSpPr>
        <a:xfrm>
          <a:off x="0" y="0"/>
          <a:ext cx="0" cy="0"/>
          <a:chOff x="0" y="0"/>
          <a:chExt cx="0" cy="0"/>
        </a:xfrm>
      </p:grpSpPr>
      <p:sp>
        <p:nvSpPr>
          <p:cNvPr id="1247" name="Google Shape;1247;p191"/>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1248" name="Google Shape;1248;p191"/>
          <p:cNvSpPr txBox="1"/>
          <p:nvPr/>
        </p:nvSpPr>
        <p:spPr>
          <a:xfrm rot="-5400000">
            <a:off x="165670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Helvetica Neue"/>
                <a:ea typeface="Helvetica Neue"/>
                <a:cs typeface="Helvetica Neue"/>
                <a:sym typeface="Helvetica Neue"/>
              </a:rPr>
              <a:t>Talkdesk Proprietary &amp; Confidential</a:t>
            </a:r>
            <a:endParaRPr b="0" i="0" sz="1000" u="none" cap="none" strike="noStrike">
              <a:solidFill>
                <a:srgbClr val="999999"/>
              </a:solidFill>
              <a:latin typeface="Helvetica Neue"/>
              <a:ea typeface="Helvetica Neue"/>
              <a:cs typeface="Helvetica Neue"/>
              <a:sym typeface="Helvetica Neue"/>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 Blank w/ Footer Info (deep purple)" showMasterSp="0">
  <p:cSld name="56. Blank w/ Footer Info (deep purple)">
    <p:bg>
      <p:bgPr>
        <a:solidFill>
          <a:schemeClr val="dk1"/>
        </a:solidFill>
      </p:bgPr>
    </p:bg>
    <p:spTree>
      <p:nvGrpSpPr>
        <p:cNvPr id="1249" name="Shape 1249"/>
        <p:cNvGrpSpPr/>
        <p:nvPr/>
      </p:nvGrpSpPr>
      <p:grpSpPr>
        <a:xfrm>
          <a:off x="0" y="0"/>
          <a:ext cx="0" cy="0"/>
          <a:chOff x="0" y="0"/>
          <a:chExt cx="0" cy="0"/>
        </a:xfrm>
      </p:grpSpPr>
      <p:pic>
        <p:nvPicPr>
          <p:cNvPr id="1250" name="Google Shape;1250;p192"/>
          <p:cNvPicPr preferRelativeResize="0"/>
          <p:nvPr/>
        </p:nvPicPr>
        <p:blipFill rotWithShape="1">
          <a:blip r:embed="rId2">
            <a:alphaModFix/>
          </a:blip>
          <a:srcRect b="0" l="0" r="0" t="0"/>
          <a:stretch/>
        </p:blipFill>
        <p:spPr>
          <a:xfrm>
            <a:off x="868680" y="9715380"/>
            <a:ext cx="1280156" cy="207876"/>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Content - Grey Dot Bottom Left">
  <p:cSld name="16. Content - White">
    <p:spTree>
      <p:nvGrpSpPr>
        <p:cNvPr id="1251" name="Shape 1251"/>
        <p:cNvGrpSpPr/>
        <p:nvPr/>
      </p:nvGrpSpPr>
      <p:grpSpPr>
        <a:xfrm>
          <a:off x="0" y="0"/>
          <a:ext cx="0" cy="0"/>
          <a:chOff x="0" y="0"/>
          <a:chExt cx="0" cy="0"/>
        </a:xfrm>
      </p:grpSpPr>
      <p:sp>
        <p:nvSpPr>
          <p:cNvPr id="1252" name="Google Shape;1252;p193"/>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sp>
        <p:nvSpPr>
          <p:cNvPr id="1253" name="Google Shape;1253;p193"/>
          <p:cNvSpPr txBox="1"/>
          <p:nvPr>
            <p:ph type="title"/>
          </p:nvPr>
        </p:nvSpPr>
        <p:spPr>
          <a:xfrm>
            <a:off x="657633" y="272056"/>
            <a:ext cx="164109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1"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254" name="Google Shape;1254;p193"/>
          <p:cNvSpPr txBox="1"/>
          <p:nvPr>
            <p:ph idx="1" type="subTitle"/>
          </p:nvPr>
        </p:nvSpPr>
        <p:spPr>
          <a:xfrm>
            <a:off x="657633" y="1007979"/>
            <a:ext cx="164109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1pPr>
            <a:lvl2pPr lvl="1"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2pPr>
            <a:lvl3pPr lvl="2"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3pPr>
            <a:lvl4pPr lvl="3"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4pPr>
            <a:lvl5pPr lvl="4"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5pPr>
            <a:lvl6pPr lvl="5"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6pPr>
            <a:lvl7pPr lvl="6"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7pPr>
            <a:lvl8pPr lvl="7"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8pPr>
            <a:lvl9pPr lvl="8"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9pPr>
          </a:lstStyle>
          <a:p/>
        </p:txBody>
      </p:sp>
    </p:spTree>
  </p:cSld>
  <p:clrMapOvr>
    <a:masterClrMapping/>
  </p:clrMapOvr>
  <p:extLst>
    <p:ext uri="{DCECCB84-F9BA-43D5-87BE-67443E8EF086}">
      <p15:sldGuideLst>
        <p15:guide id="1" orient="horz" pos="9374">
          <p15:clr>
            <a:srgbClr val="FA7B17"/>
          </p15:clr>
        </p15:guide>
        <p15:guide id="2" pos="8640">
          <p15:clr>
            <a:srgbClr val="FA7B17"/>
          </p15:clr>
        </p15:guide>
      </p15:sldGuideLst>
    </p:ext>
  </p:extLst>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accent1"/>
        </a:solidFill>
      </p:bgPr>
    </p:bg>
    <p:spTree>
      <p:nvGrpSpPr>
        <p:cNvPr id="1255" name="Shape 1255"/>
        <p:cNvGrpSpPr/>
        <p:nvPr/>
      </p:nvGrpSpPr>
      <p:grpSpPr>
        <a:xfrm>
          <a:off x="0" y="0"/>
          <a:ext cx="0" cy="0"/>
          <a:chOff x="0" y="0"/>
          <a:chExt cx="0" cy="0"/>
        </a:xfrm>
      </p:grpSpPr>
      <p:pic>
        <p:nvPicPr>
          <p:cNvPr id="1256" name="Google Shape;1256;p194"/>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1257" name="Google Shape;1257;p194"/>
          <p:cNvSpPr txBox="1"/>
          <p:nvPr>
            <p:ph type="ctrTitle"/>
          </p:nvPr>
        </p:nvSpPr>
        <p:spPr>
          <a:xfrm>
            <a:off x="628650" y="1512094"/>
            <a:ext cx="12487500" cy="3581400"/>
          </a:xfrm>
          <a:prstGeom prst="rect">
            <a:avLst/>
          </a:prstGeom>
          <a:noFill/>
          <a:ln>
            <a:noFill/>
          </a:ln>
        </p:spPr>
        <p:txBody>
          <a:bodyPr anchorCtr="0" anchor="b" bIns="68550" lIns="137150" spcFirstLastPara="1" rIns="137150" wrap="square" tIns="68550">
            <a:noAutofit/>
          </a:bodyPr>
          <a:lstStyle>
            <a:lvl1pPr lvl="0" rtl="0" algn="l">
              <a:lnSpc>
                <a:spcPct val="100000"/>
              </a:lnSpc>
              <a:spcBef>
                <a:spcPts val="0"/>
              </a:spcBef>
              <a:spcAft>
                <a:spcPts val="0"/>
              </a:spcAft>
              <a:buClr>
                <a:schemeClr val="lt1"/>
              </a:buClr>
              <a:buSzPts val="7200"/>
              <a:buFont typeface="Inter"/>
              <a:buNone/>
              <a:defRPr b="1"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58" name="Google Shape;1258;p194"/>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1259" name="Google Shape;1259;p194"/>
          <p:cNvSpPr txBox="1"/>
          <p:nvPr>
            <p:ph idx="1" type="body"/>
          </p:nvPr>
        </p:nvSpPr>
        <p:spPr>
          <a:xfrm>
            <a:off x="657225" y="6229350"/>
            <a:ext cx="6743700" cy="742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lt1"/>
              </a:buClr>
              <a:buSzPts val="2700"/>
              <a:buNone/>
              <a:defRPr sz="2700">
                <a:solidFill>
                  <a:schemeClr val="lt1"/>
                </a:solidFill>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Title">
  <p:cSld name="1_White Title">
    <p:spTree>
      <p:nvGrpSpPr>
        <p:cNvPr id="160" name="Shape 160"/>
        <p:cNvGrpSpPr/>
        <p:nvPr/>
      </p:nvGrpSpPr>
      <p:grpSpPr>
        <a:xfrm>
          <a:off x="0" y="0"/>
          <a:ext cx="0" cy="0"/>
          <a:chOff x="0" y="0"/>
          <a:chExt cx="0" cy="0"/>
        </a:xfrm>
      </p:grpSpPr>
      <p:sp>
        <p:nvSpPr>
          <p:cNvPr id="161" name="Google Shape;161;p20"/>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62" name="Google Shape;162;p2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63" name="Google Shape;163;p2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and Content" type="obj">
  <p:cSld name="OBJECT">
    <p:bg>
      <p:bgPr>
        <a:solidFill>
          <a:schemeClr val="lt2"/>
        </a:solidFill>
      </p:bgPr>
    </p:bg>
    <p:spTree>
      <p:nvGrpSpPr>
        <p:cNvPr id="1260" name="Shape 1260"/>
        <p:cNvGrpSpPr/>
        <p:nvPr/>
      </p:nvGrpSpPr>
      <p:grpSpPr>
        <a:xfrm>
          <a:off x="0" y="0"/>
          <a:ext cx="0" cy="0"/>
          <a:chOff x="0" y="0"/>
          <a:chExt cx="0" cy="0"/>
        </a:xfrm>
      </p:grpSpPr>
      <p:sp>
        <p:nvSpPr>
          <p:cNvPr id="1261" name="Google Shape;1261;p195"/>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62" name="Google Shape;1262;p195"/>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63" name="Google Shape;1263;p195"/>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64" name="Google Shape;1264;p195"/>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p:cSld name="Agenda 4">
    <p:spTree>
      <p:nvGrpSpPr>
        <p:cNvPr id="1265" name="Shape 1265"/>
        <p:cNvGrpSpPr/>
        <p:nvPr/>
      </p:nvGrpSpPr>
      <p:grpSpPr>
        <a:xfrm>
          <a:off x="0" y="0"/>
          <a:ext cx="0" cy="0"/>
          <a:chOff x="0" y="0"/>
          <a:chExt cx="0" cy="0"/>
        </a:xfrm>
      </p:grpSpPr>
      <p:sp>
        <p:nvSpPr>
          <p:cNvPr id="1266" name="Google Shape;1266;p196"/>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67" name="Google Shape;1267;p196"/>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1268" name="Google Shape;1268;p196"/>
          <p:cNvGrpSpPr/>
          <p:nvPr/>
        </p:nvGrpSpPr>
        <p:grpSpPr>
          <a:xfrm>
            <a:off x="0" y="791265"/>
            <a:ext cx="6488413" cy="8309772"/>
            <a:chOff x="-1" y="737945"/>
            <a:chExt cx="6494908" cy="8318090"/>
          </a:xfrm>
        </p:grpSpPr>
        <p:sp>
          <p:nvSpPr>
            <p:cNvPr id="1269" name="Google Shape;1269;p196"/>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sp>
          <p:nvSpPr>
            <p:cNvPr id="1270" name="Google Shape;1270;p196"/>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grpSp>
      <p:sp>
        <p:nvSpPr>
          <p:cNvPr id="1271" name="Google Shape;1271;p196"/>
          <p:cNvSpPr/>
          <p:nvPr/>
        </p:nvSpPr>
        <p:spPr>
          <a:xfrm>
            <a:off x="7615238" y="19288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1272" name="Google Shape;1272;p196"/>
          <p:cNvSpPr txBox="1"/>
          <p:nvPr>
            <p:ph idx="1" type="body"/>
          </p:nvPr>
        </p:nvSpPr>
        <p:spPr>
          <a:xfrm>
            <a:off x="9042027" y="2160331"/>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73" name="Google Shape;1273;p196"/>
          <p:cNvSpPr/>
          <p:nvPr/>
        </p:nvSpPr>
        <p:spPr>
          <a:xfrm>
            <a:off x="7615238" y="3662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1274" name="Google Shape;1274;p196"/>
          <p:cNvSpPr txBox="1"/>
          <p:nvPr>
            <p:ph idx="2" type="body"/>
          </p:nvPr>
        </p:nvSpPr>
        <p:spPr>
          <a:xfrm>
            <a:off x="9042027" y="389864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75" name="Google Shape;1275;p196"/>
          <p:cNvSpPr/>
          <p:nvPr/>
        </p:nvSpPr>
        <p:spPr>
          <a:xfrm>
            <a:off x="7615238" y="5395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1276" name="Google Shape;1276;p196"/>
          <p:cNvSpPr txBox="1"/>
          <p:nvPr>
            <p:ph idx="3" type="body"/>
          </p:nvPr>
        </p:nvSpPr>
        <p:spPr>
          <a:xfrm>
            <a:off x="9042027" y="563695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77" name="Google Shape;1277;p196"/>
          <p:cNvSpPr/>
          <p:nvPr/>
        </p:nvSpPr>
        <p:spPr>
          <a:xfrm>
            <a:off x="7615238" y="7129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1278" name="Google Shape;1278;p196"/>
          <p:cNvSpPr txBox="1"/>
          <p:nvPr>
            <p:ph idx="4" type="body"/>
          </p:nvPr>
        </p:nvSpPr>
        <p:spPr>
          <a:xfrm>
            <a:off x="9042027" y="7375269"/>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79" name="Google Shape;1279;p196"/>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p:cSld name="White Title">
    <p:spTree>
      <p:nvGrpSpPr>
        <p:cNvPr id="1280" name="Shape 1280"/>
        <p:cNvGrpSpPr/>
        <p:nvPr/>
      </p:nvGrpSpPr>
      <p:grpSpPr>
        <a:xfrm>
          <a:off x="0" y="0"/>
          <a:ext cx="0" cy="0"/>
          <a:chOff x="0" y="0"/>
          <a:chExt cx="0" cy="0"/>
        </a:xfrm>
      </p:grpSpPr>
      <p:sp>
        <p:nvSpPr>
          <p:cNvPr id="1281" name="Google Shape;1281;p197"/>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82" name="Google Shape;1282;p197"/>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83" name="Google Shape;1283;p197"/>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quote">
  <p:cSld name="Sidebar quote">
    <p:spTree>
      <p:nvGrpSpPr>
        <p:cNvPr id="1284" name="Shape 1284"/>
        <p:cNvGrpSpPr/>
        <p:nvPr/>
      </p:nvGrpSpPr>
      <p:grpSpPr>
        <a:xfrm>
          <a:off x="0" y="0"/>
          <a:ext cx="0" cy="0"/>
          <a:chOff x="0" y="0"/>
          <a:chExt cx="0" cy="0"/>
        </a:xfrm>
      </p:grpSpPr>
      <p:sp>
        <p:nvSpPr>
          <p:cNvPr id="1285" name="Google Shape;1285;p198"/>
          <p:cNvSpPr/>
          <p:nvPr/>
        </p:nvSpPr>
        <p:spPr>
          <a:xfrm>
            <a:off x="0" y="1"/>
            <a:ext cx="15001860" cy="10261283"/>
          </a:xfrm>
          <a:custGeom>
            <a:rect b="b" l="l" r="r" t="t"/>
            <a:pathLst>
              <a:path extrusionOk="0" h="10287000" w="15039459">
                <a:moveTo>
                  <a:pt x="0" y="0"/>
                </a:moveTo>
                <a:lnTo>
                  <a:pt x="744585" y="0"/>
                </a:lnTo>
                <a:lnTo>
                  <a:pt x="1023749" y="0"/>
                </a:lnTo>
                <a:lnTo>
                  <a:pt x="13434054" y="0"/>
                </a:lnTo>
                <a:lnTo>
                  <a:pt x="13488704" y="76851"/>
                </a:lnTo>
                <a:cubicBezTo>
                  <a:pt x="14467770" y="1526060"/>
                  <a:pt x="15039459" y="3273105"/>
                  <a:pt x="15039459" y="5153676"/>
                </a:cubicBezTo>
                <a:cubicBezTo>
                  <a:pt x="15039459" y="7034246"/>
                  <a:pt x="14467770" y="8781291"/>
                  <a:pt x="13488704" y="10230500"/>
                </a:cubicBezTo>
                <a:lnTo>
                  <a:pt x="13448526" y="10287000"/>
                </a:lnTo>
                <a:lnTo>
                  <a:pt x="1023749" y="10287000"/>
                </a:lnTo>
                <a:lnTo>
                  <a:pt x="744585"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sp>
        <p:nvSpPr>
          <p:cNvPr id="1286" name="Google Shape;1286;p198"/>
          <p:cNvSpPr txBox="1"/>
          <p:nvPr>
            <p:ph type="title"/>
          </p:nvPr>
        </p:nvSpPr>
        <p:spPr>
          <a:xfrm>
            <a:off x="651510" y="822960"/>
            <a:ext cx="125874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87" name="Google Shape;1287;p198"/>
          <p:cNvSpPr txBox="1"/>
          <p:nvPr>
            <p:ph idx="11" type="ftr"/>
          </p:nvPr>
        </p:nvSpPr>
        <p:spPr>
          <a:xfrm>
            <a:off x="2457450" y="9534525"/>
            <a:ext cx="106299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88" name="Google Shape;1288;p198"/>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289" name="Google Shape;1289;p198"/>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290" name="Google Shape;1290;p198"/>
          <p:cNvSpPr/>
          <p:nvPr/>
        </p:nvSpPr>
        <p:spPr>
          <a:xfrm rot="10800000">
            <a:off x="11392800" y="1152977"/>
            <a:ext cx="6895200" cy="7981050"/>
          </a:xfrm>
          <a:custGeom>
            <a:rect b="b" l="l" r="r" t="t"/>
            <a:pathLst>
              <a:path extrusionOk="0" h="5320700" w="4596800">
                <a:moveTo>
                  <a:pt x="1936450" y="5320700"/>
                </a:moveTo>
                <a:cubicBezTo>
                  <a:pt x="1201814" y="5320700"/>
                  <a:pt x="536727" y="5022930"/>
                  <a:pt x="55298" y="4541502"/>
                </a:cubicBezTo>
                <a:lnTo>
                  <a:pt x="0" y="4480658"/>
                </a:lnTo>
                <a:lnTo>
                  <a:pt x="0" y="840042"/>
                </a:lnTo>
                <a:lnTo>
                  <a:pt x="55298" y="779199"/>
                </a:lnTo>
                <a:cubicBezTo>
                  <a:pt x="536727" y="297770"/>
                  <a:pt x="1201814" y="0"/>
                  <a:pt x="1936450" y="0"/>
                </a:cubicBezTo>
                <a:cubicBezTo>
                  <a:pt x="3405721" y="0"/>
                  <a:pt x="4596800" y="1191079"/>
                  <a:pt x="4596800" y="2660350"/>
                </a:cubicBezTo>
                <a:cubicBezTo>
                  <a:pt x="4596800" y="4129621"/>
                  <a:pt x="3405721" y="5320700"/>
                  <a:pt x="1936450" y="5320700"/>
                </a:cubicBezTo>
                <a:close/>
              </a:path>
            </a:pathLst>
          </a:custGeom>
          <a:solidFill>
            <a:schemeClr val="lt2"/>
          </a:solidFill>
          <a:ln>
            <a:noFill/>
          </a:ln>
        </p:spPr>
        <p:txBody>
          <a:bodyPr anchorCtr="0" anchor="ctr" bIns="68550" lIns="137175" spcFirstLastPara="1" rIns="137175" wrap="square" tIns="685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Inter"/>
              <a:ea typeface="Inter"/>
              <a:cs typeface="Inter"/>
              <a:sym typeface="Inter"/>
            </a:endParaRPr>
          </a:p>
        </p:txBody>
      </p:sp>
      <p:sp>
        <p:nvSpPr>
          <p:cNvPr id="1291" name="Google Shape;1291;p198"/>
          <p:cNvSpPr/>
          <p:nvPr/>
        </p:nvSpPr>
        <p:spPr>
          <a:xfrm>
            <a:off x="12436770" y="3016300"/>
            <a:ext cx="232500" cy="2325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Inter"/>
              <a:ea typeface="Inter"/>
              <a:cs typeface="Inter"/>
              <a:sym typeface="Inter"/>
            </a:endParaRPr>
          </a:p>
        </p:txBody>
      </p:sp>
      <p:sp>
        <p:nvSpPr>
          <p:cNvPr id="1292" name="Google Shape;1292;p198"/>
          <p:cNvSpPr/>
          <p:nvPr/>
        </p:nvSpPr>
        <p:spPr>
          <a:xfrm>
            <a:off x="12785748" y="3016300"/>
            <a:ext cx="232500" cy="2325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Inter"/>
              <a:ea typeface="Inter"/>
              <a:cs typeface="Inter"/>
              <a:sym typeface="Inter"/>
            </a:endParaRPr>
          </a:p>
        </p:txBody>
      </p:sp>
      <p:sp>
        <p:nvSpPr>
          <p:cNvPr id="1293" name="Google Shape;1293;p198"/>
          <p:cNvSpPr/>
          <p:nvPr/>
        </p:nvSpPr>
        <p:spPr>
          <a:xfrm>
            <a:off x="13134727" y="3016300"/>
            <a:ext cx="232500" cy="2325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Inter"/>
              <a:ea typeface="Inter"/>
              <a:cs typeface="Inter"/>
              <a:sym typeface="Inter"/>
            </a:endParaRPr>
          </a:p>
        </p:txBody>
      </p:sp>
      <p:sp>
        <p:nvSpPr>
          <p:cNvPr id="1294" name="Google Shape;1294;p198"/>
          <p:cNvSpPr txBox="1"/>
          <p:nvPr>
            <p:ph idx="1" type="body"/>
          </p:nvPr>
        </p:nvSpPr>
        <p:spPr>
          <a:xfrm>
            <a:off x="12315825" y="3614738"/>
            <a:ext cx="5343900" cy="35715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600"/>
              <a:buNone/>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lank" showMasterSp="0" type="blank">
  <p:cSld name="BLANK">
    <p:bg>
      <p:bgPr>
        <a:solidFill>
          <a:schemeClr val="accent1"/>
        </a:solidFill>
      </p:bgPr>
    </p:bg>
    <p:spTree>
      <p:nvGrpSpPr>
        <p:cNvPr id="1295" name="Shape 1295"/>
        <p:cNvGrpSpPr/>
        <p:nvPr/>
      </p:nvGrpSpPr>
      <p:grpSpPr>
        <a:xfrm>
          <a:off x="0" y="0"/>
          <a:ext cx="0" cy="0"/>
          <a:chOff x="0" y="0"/>
          <a:chExt cx="0" cy="0"/>
        </a:xfrm>
      </p:grpSpPr>
      <p:sp>
        <p:nvSpPr>
          <p:cNvPr id="1296" name="Google Shape;1296;p199"/>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pic>
        <p:nvPicPr>
          <p:cNvPr descr="A picture containing text, clipart&#10;&#10;Description automatically generated" id="1297" name="Google Shape;1297;p199"/>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298" name="Google Shape;1298;p199"/>
          <p:cNvSpPr txBox="1"/>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CFD1DA"/>
                </a:solidFill>
                <a:latin typeface="Inter"/>
                <a:ea typeface="Inter"/>
                <a:cs typeface="Inter"/>
                <a:sym typeface="Inter"/>
              </a:rPr>
              <a:t>‹#›</a:t>
            </a:fld>
            <a:endParaRPr b="0" i="0" sz="1100" u="none" cap="none" strike="noStrike">
              <a:solidFill>
                <a:srgbClr val="CFD1DA"/>
              </a:solidFill>
              <a:latin typeface="Inter"/>
              <a:ea typeface="Inter"/>
              <a:cs typeface="Inter"/>
              <a:sym typeface="Inter"/>
            </a:endParaRPr>
          </a:p>
        </p:txBody>
      </p:sp>
      <p:sp>
        <p:nvSpPr>
          <p:cNvPr id="1299" name="Google Shape;1299;p199"/>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rgbClr val="CFD1DA"/>
                </a:solidFill>
                <a:latin typeface="Inter"/>
                <a:ea typeface="Inter"/>
                <a:cs typeface="Inter"/>
                <a:sym typeface="Inter"/>
              </a:rPr>
              <a:t>TALKDESK PROPRIETARY &amp; CONFIDENTIAL</a:t>
            </a:r>
            <a:endParaRPr b="0" i="0" sz="1100" u="none" cap="none" strike="noStrike">
              <a:solidFill>
                <a:srgbClr val="CFD1DA"/>
              </a:solidFill>
              <a:latin typeface="Inter"/>
              <a:ea typeface="Inter"/>
              <a:cs typeface="Inter"/>
              <a:sym typeface="Inter"/>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p:cSld name="Grey Title Subtitle">
    <p:bg>
      <p:bgPr>
        <a:solidFill>
          <a:schemeClr val="lt2"/>
        </a:solidFill>
      </p:bgPr>
    </p:bg>
    <p:spTree>
      <p:nvGrpSpPr>
        <p:cNvPr id="1300" name="Shape 1300"/>
        <p:cNvGrpSpPr/>
        <p:nvPr/>
      </p:nvGrpSpPr>
      <p:grpSpPr>
        <a:xfrm>
          <a:off x="0" y="0"/>
          <a:ext cx="0" cy="0"/>
          <a:chOff x="0" y="0"/>
          <a:chExt cx="0" cy="0"/>
        </a:xfrm>
      </p:grpSpPr>
      <p:sp>
        <p:nvSpPr>
          <p:cNvPr id="1301" name="Google Shape;1301;p200"/>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02" name="Google Shape;1302;p200"/>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03" name="Google Shape;1303;p200"/>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304" name="Google Shape;1304;p200"/>
          <p:cNvSpPr txBox="1"/>
          <p:nvPr>
            <p:ph idx="1" type="body"/>
          </p:nvPr>
        </p:nvSpPr>
        <p:spPr>
          <a:xfrm>
            <a:off x="666750" y="1654969"/>
            <a:ext cx="169923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p:cSld name="Grey Title">
    <p:bg>
      <p:bgPr>
        <a:solidFill>
          <a:schemeClr val="lt2"/>
        </a:solidFill>
      </p:bgPr>
    </p:bg>
    <p:spTree>
      <p:nvGrpSpPr>
        <p:cNvPr id="1305" name="Shape 1305"/>
        <p:cNvGrpSpPr/>
        <p:nvPr/>
      </p:nvGrpSpPr>
      <p:grpSpPr>
        <a:xfrm>
          <a:off x="0" y="0"/>
          <a:ext cx="0" cy="0"/>
          <a:chOff x="0" y="0"/>
          <a:chExt cx="0" cy="0"/>
        </a:xfrm>
      </p:grpSpPr>
      <p:sp>
        <p:nvSpPr>
          <p:cNvPr id="1306" name="Google Shape;1306;p201"/>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07" name="Google Shape;1307;p201"/>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08" name="Google Shape;1308;p201"/>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Blank" showMasterSp="0">
  <p:cSld name="Dark Purple Blank">
    <p:bg>
      <p:bgPr>
        <a:solidFill>
          <a:schemeClr val="dk1"/>
        </a:solidFill>
      </p:bgPr>
    </p:bg>
    <p:spTree>
      <p:nvGrpSpPr>
        <p:cNvPr id="1309" name="Shape 1309"/>
        <p:cNvGrpSpPr/>
        <p:nvPr/>
      </p:nvGrpSpPr>
      <p:grpSpPr>
        <a:xfrm>
          <a:off x="0" y="0"/>
          <a:ext cx="0" cy="0"/>
          <a:chOff x="0" y="0"/>
          <a:chExt cx="0" cy="0"/>
        </a:xfrm>
      </p:grpSpPr>
      <p:sp>
        <p:nvSpPr>
          <p:cNvPr id="1310" name="Google Shape;1310;p202"/>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pic>
        <p:nvPicPr>
          <p:cNvPr descr="A picture containing text, clipart&#10;&#10;Description automatically generated" id="1311" name="Google Shape;1311;p202"/>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312" name="Google Shape;1312;p202"/>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313" name="Google Shape;1313;p202"/>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Divider (light purple)" showMasterSp="0">
  <p:cSld name="7. Divider (light purple)">
    <p:bg>
      <p:bgPr>
        <a:solidFill>
          <a:schemeClr val="accent3"/>
        </a:solidFill>
      </p:bgPr>
    </p:bg>
    <p:spTree>
      <p:nvGrpSpPr>
        <p:cNvPr id="1314" name="Shape 1314"/>
        <p:cNvGrpSpPr/>
        <p:nvPr/>
      </p:nvGrpSpPr>
      <p:grpSpPr>
        <a:xfrm>
          <a:off x="0" y="0"/>
          <a:ext cx="0" cy="0"/>
          <a:chOff x="0" y="0"/>
          <a:chExt cx="0" cy="0"/>
        </a:xfrm>
      </p:grpSpPr>
      <p:pic>
        <p:nvPicPr>
          <p:cNvPr id="1315" name="Google Shape;1315;p203"/>
          <p:cNvPicPr preferRelativeResize="0"/>
          <p:nvPr/>
        </p:nvPicPr>
        <p:blipFill rotWithShape="1">
          <a:blip r:embed="rId2">
            <a:alphaModFix/>
          </a:blip>
          <a:srcRect b="0" l="0" r="0" t="0"/>
          <a:stretch/>
        </p:blipFill>
        <p:spPr>
          <a:xfrm>
            <a:off x="868680" y="9715380"/>
            <a:ext cx="1280156" cy="207876"/>
          </a:xfrm>
          <a:prstGeom prst="rect">
            <a:avLst/>
          </a:prstGeom>
          <a:noFill/>
          <a:ln>
            <a:noFill/>
          </a:ln>
        </p:spPr>
      </p:pic>
      <p:sp>
        <p:nvSpPr>
          <p:cNvPr id="1316" name="Google Shape;1316;p203"/>
          <p:cNvSpPr/>
          <p:nvPr/>
        </p:nvSpPr>
        <p:spPr>
          <a:xfrm>
            <a:off x="13091559" y="4265874"/>
            <a:ext cx="1743600" cy="1743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17" name="Google Shape;1317;p203"/>
          <p:cNvSpPr/>
          <p:nvPr/>
        </p:nvSpPr>
        <p:spPr>
          <a:xfrm>
            <a:off x="13091559" y="1514832"/>
            <a:ext cx="1743600" cy="1743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18" name="Google Shape;1318;p203"/>
          <p:cNvSpPr/>
          <p:nvPr/>
        </p:nvSpPr>
        <p:spPr>
          <a:xfrm>
            <a:off x="13091559" y="7028568"/>
            <a:ext cx="1743600" cy="17436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19" name="Google Shape;1319;p203"/>
          <p:cNvSpPr/>
          <p:nvPr/>
        </p:nvSpPr>
        <p:spPr>
          <a:xfrm>
            <a:off x="15699261" y="4254237"/>
            <a:ext cx="1743600" cy="1743600"/>
          </a:xfrm>
          <a:prstGeom prst="ellipse">
            <a:avLst/>
          </a:prstGeom>
          <a:solidFill>
            <a:srgbClr val="5405BD">
              <a:alpha val="78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20" name="Google Shape;1320;p203"/>
          <p:cNvSpPr/>
          <p:nvPr/>
        </p:nvSpPr>
        <p:spPr>
          <a:xfrm>
            <a:off x="15699261" y="1514832"/>
            <a:ext cx="1743600" cy="1743600"/>
          </a:xfrm>
          <a:prstGeom prst="ellipse">
            <a:avLst/>
          </a:prstGeom>
          <a:solidFill>
            <a:srgbClr val="5405BD">
              <a:alpha val="78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21" name="Google Shape;1321;p203"/>
          <p:cNvSpPr/>
          <p:nvPr/>
        </p:nvSpPr>
        <p:spPr>
          <a:xfrm>
            <a:off x="10483859" y="1514832"/>
            <a:ext cx="1743600" cy="1743600"/>
          </a:xfrm>
          <a:prstGeom prst="ellipse">
            <a:avLst/>
          </a:prstGeom>
          <a:solidFill>
            <a:srgbClr val="5405BD">
              <a:alpha val="78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22" name="Google Shape;1322;p203"/>
          <p:cNvSpPr/>
          <p:nvPr/>
        </p:nvSpPr>
        <p:spPr>
          <a:xfrm>
            <a:off x="15699261" y="7028568"/>
            <a:ext cx="1743600" cy="1743600"/>
          </a:xfrm>
          <a:prstGeom prst="ellipse">
            <a:avLst/>
          </a:prstGeom>
          <a:solidFill>
            <a:srgbClr val="5405BD">
              <a:alpha val="78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chemeClr val="accent2"/>
              </a:solidFill>
              <a:latin typeface="Inter"/>
              <a:ea typeface="Inter"/>
              <a:cs typeface="Inter"/>
              <a:sym typeface="Inter"/>
            </a:endParaRPr>
          </a:p>
        </p:txBody>
      </p:sp>
      <p:sp>
        <p:nvSpPr>
          <p:cNvPr id="1323" name="Google Shape;1323;p203"/>
          <p:cNvSpPr txBox="1"/>
          <p:nvPr>
            <p:ph type="title"/>
          </p:nvPr>
        </p:nvSpPr>
        <p:spPr>
          <a:xfrm>
            <a:off x="783600" y="3265950"/>
            <a:ext cx="8562600" cy="13851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1pPr>
            <a:lvl2pPr lvl="1"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2pPr>
            <a:lvl3pPr lvl="2"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3pPr>
            <a:lvl4pPr lvl="3"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4pPr>
            <a:lvl5pPr lvl="4"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5pPr>
            <a:lvl6pPr lvl="5"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6pPr>
            <a:lvl7pPr lvl="6"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7pPr>
            <a:lvl8pPr lvl="7"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8pPr>
            <a:lvl9pPr lvl="8" marR="0" rtl="0" algn="l">
              <a:lnSpc>
                <a:spcPct val="100000"/>
              </a:lnSpc>
              <a:spcBef>
                <a:spcPts val="0"/>
              </a:spcBef>
              <a:spcAft>
                <a:spcPts val="0"/>
              </a:spcAft>
              <a:buClr>
                <a:srgbClr val="000000"/>
              </a:buClr>
              <a:buSzPts val="10800"/>
              <a:buFont typeface="Arial"/>
              <a:buNone/>
              <a:defRPr b="0" i="0" sz="7200" u="none" cap="none" strike="noStrike">
                <a:solidFill>
                  <a:srgbClr val="FFFFFF"/>
                </a:solidFill>
                <a:latin typeface="Inter"/>
                <a:ea typeface="Inter"/>
                <a:cs typeface="Inter"/>
                <a:sym typeface="Inter"/>
              </a:defRPr>
            </a:lvl9pPr>
          </a:lstStyle>
          <a:p/>
        </p:txBody>
      </p:sp>
      <p:sp>
        <p:nvSpPr>
          <p:cNvPr id="1324" name="Google Shape;1324;p203"/>
          <p:cNvSpPr txBox="1"/>
          <p:nvPr>
            <p:ph idx="1" type="subTitle"/>
          </p:nvPr>
        </p:nvSpPr>
        <p:spPr>
          <a:xfrm>
            <a:off x="783600" y="5831569"/>
            <a:ext cx="8562600" cy="8964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rgbClr val="000000"/>
              </a:buClr>
              <a:buSzPts val="5300"/>
              <a:buFont typeface="Arial"/>
              <a:buNone/>
              <a:defRPr b="0" i="0" sz="3500" u="none" cap="none" strike="noStrike">
                <a:solidFill>
                  <a:srgbClr val="FFFFFF"/>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9pPr>
          </a:lstStyle>
          <a:p/>
        </p:txBody>
      </p:sp>
      <p:sp>
        <p:nvSpPr>
          <p:cNvPr id="1325" name="Google Shape;1325;p203"/>
          <p:cNvSpPr txBox="1"/>
          <p:nvPr>
            <p:ph idx="2" type="subTitle"/>
          </p:nvPr>
        </p:nvSpPr>
        <p:spPr>
          <a:xfrm>
            <a:off x="784750" y="2551175"/>
            <a:ext cx="7817400" cy="7194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accent1"/>
              </a:buClr>
              <a:buSzPts val="3800"/>
              <a:buFont typeface="Inter"/>
              <a:buNone/>
              <a:defRPr b="0" i="0" sz="2500" u="none" cap="none" strike="noStrike">
                <a:solidFill>
                  <a:schemeClr val="accent1"/>
                </a:solidFill>
                <a:latin typeface="Inter"/>
                <a:ea typeface="Inter"/>
                <a:cs typeface="Inter"/>
                <a:sym typeface="Inter"/>
              </a:defRPr>
            </a:lvl1pPr>
            <a:lvl2pPr lvl="1"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2pPr>
            <a:lvl3pPr lvl="2"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3pPr>
            <a:lvl4pPr lvl="3"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4pPr>
            <a:lvl5pPr lvl="4"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5pPr>
            <a:lvl6pPr lvl="5"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6pPr>
            <a:lvl7pPr lvl="6"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7pPr>
            <a:lvl8pPr lvl="7"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8pPr>
            <a:lvl9pPr lvl="8" marR="0" rtl="0" algn="l">
              <a:lnSpc>
                <a:spcPct val="115000"/>
              </a:lnSpc>
              <a:spcBef>
                <a:spcPts val="0"/>
              </a:spcBef>
              <a:spcAft>
                <a:spcPts val="0"/>
              </a:spcAft>
              <a:buClr>
                <a:schemeClr val="accent1"/>
              </a:buClr>
              <a:buSzPts val="2100"/>
              <a:buFont typeface="Inter"/>
              <a:buNone/>
              <a:defRPr b="0" i="0" sz="1400" u="none" cap="none" strike="noStrike">
                <a:solidFill>
                  <a:schemeClr val="accent1"/>
                </a:solidFill>
                <a:latin typeface="Inter"/>
                <a:ea typeface="Inter"/>
                <a:cs typeface="Inter"/>
                <a:sym typeface="Inter"/>
              </a:defRPr>
            </a:lvl9pPr>
          </a:lstStyle>
          <a:p/>
        </p:txBody>
      </p:sp>
      <p:sp>
        <p:nvSpPr>
          <p:cNvPr id="1326" name="Google Shape;1326;p203"/>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F2F2F2"/>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327" name="Google Shape;1327;p203"/>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rgbClr val="F2F2F2"/>
                </a:solidFill>
                <a:latin typeface="Inter"/>
                <a:ea typeface="Inter"/>
                <a:cs typeface="Inter"/>
                <a:sym typeface="Inter"/>
              </a:rPr>
              <a:t>TALKDESK PROPRIETARY &amp; CONFIDENTIAL</a:t>
            </a:r>
            <a:endParaRPr b="0" i="0" sz="1100" u="none" cap="none" strike="noStrike">
              <a:solidFill>
                <a:srgbClr val="F2F2F2"/>
              </a:solidFill>
              <a:latin typeface="Inter"/>
              <a:ea typeface="Inter"/>
              <a:cs typeface="Inter"/>
              <a:sym typeface="Inter"/>
            </a:endParaRPr>
          </a:p>
        </p:txBody>
      </p:sp>
    </p:spTree>
  </p:cSld>
  <p:clrMapOvr>
    <a:masterClrMapping/>
  </p:clrMapOvr>
  <p:extLst>
    <p:ext uri="{DCECCB84-F9BA-43D5-87BE-67443E8EF086}">
      <p15:sldGuideLst>
        <p15:guide id="1" orient="horz" pos="9432">
          <p15:clr>
            <a:srgbClr val="FA7B17"/>
          </p15:clr>
        </p15:guide>
        <p15:guide id="2" pos="8640">
          <p15:clr>
            <a:srgbClr val="FA7B17"/>
          </p15:clr>
        </p15:guide>
      </p15:sldGuideLst>
    </p:ext>
  </p:extLst>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1328" name="Shape 1328"/>
        <p:cNvGrpSpPr/>
        <p:nvPr/>
      </p:nvGrpSpPr>
      <p:grpSpPr>
        <a:xfrm>
          <a:off x="0" y="0"/>
          <a:ext cx="0" cy="0"/>
          <a:chOff x="0" y="0"/>
          <a:chExt cx="0" cy="0"/>
        </a:xfrm>
      </p:grpSpPr>
      <p:sp>
        <p:nvSpPr>
          <p:cNvPr id="1329" name="Google Shape;1329;p204"/>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30" name="Google Shape;1330;p204"/>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accent1"/>
        </a:solidFill>
      </p:bgPr>
    </p:bg>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19" name="Google Shape;19;p3"/>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algn="l">
              <a:lnSpc>
                <a:spcPct val="100000"/>
              </a:lnSpc>
              <a:spcBef>
                <a:spcPts val="0"/>
              </a:spcBef>
              <a:spcAft>
                <a:spcPts val="0"/>
              </a:spcAft>
              <a:buClr>
                <a:schemeClr val="lt1"/>
              </a:buClr>
              <a:buSzPts val="7200"/>
              <a:buFont typeface="Inter"/>
              <a:buNone/>
              <a:defRPr b="1" sz="7200">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0" name="Google Shape;20;p3"/>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2700"/>
              </a:spcBef>
              <a:spcAft>
                <a:spcPts val="0"/>
              </a:spcAft>
              <a:buClr>
                <a:schemeClr val="lt1"/>
              </a:buClr>
              <a:buSzPts val="2700"/>
              <a:buNone/>
              <a:defRPr sz="2700">
                <a:solidFill>
                  <a:schemeClr val="lt1"/>
                </a:solidFill>
              </a:defRPr>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sp>
        <p:nvSpPr>
          <p:cNvPr id="21" name="Google Shape;21;p3"/>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22" name="Google Shape;22;p3"/>
          <p:cNvSpPr txBox="1"/>
          <p:nvPr>
            <p:ph idx="2" type="body"/>
          </p:nvPr>
        </p:nvSpPr>
        <p:spPr>
          <a:xfrm>
            <a:off x="657225" y="6229350"/>
            <a:ext cx="6743700" cy="7428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lt1"/>
              </a:buClr>
              <a:buSzPts val="2700"/>
              <a:buNone/>
              <a:defRPr sz="2700">
                <a:solidFill>
                  <a:schemeClr val="lt1"/>
                </a:solidFill>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Title" showMasterSp="0">
  <p:cSld name="Dark Purple Title">
    <p:bg>
      <p:bgPr>
        <a:solidFill>
          <a:schemeClr val="dk1"/>
        </a:solidFill>
      </p:bgPr>
    </p:bg>
    <p:spTree>
      <p:nvGrpSpPr>
        <p:cNvPr id="164" name="Shape 164"/>
        <p:cNvGrpSpPr/>
        <p:nvPr/>
      </p:nvGrpSpPr>
      <p:grpSpPr>
        <a:xfrm>
          <a:off x="0" y="0"/>
          <a:ext cx="0" cy="0"/>
          <a:chOff x="0" y="0"/>
          <a:chExt cx="0" cy="0"/>
        </a:xfrm>
      </p:grpSpPr>
      <p:sp>
        <p:nvSpPr>
          <p:cNvPr id="165" name="Google Shape;165;p21"/>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lt1"/>
              </a:buClr>
              <a:buSzPts val="4500"/>
              <a:buFont typeface="Inter"/>
              <a:buNone/>
              <a:defRPr>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66" name="Google Shape;166;p21"/>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67" name="Google Shape;167;p2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1"/>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169" name="Google Shape;169;p21"/>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Content - One-Column (light grey)">
  <p:cSld name="1_18. Content - One-Column (light grey)">
    <p:bg>
      <p:bgPr>
        <a:solidFill>
          <a:schemeClr val="lt2"/>
        </a:solidFill>
      </p:bgPr>
    </p:bg>
    <p:spTree>
      <p:nvGrpSpPr>
        <p:cNvPr id="1331" name="Shape 1331"/>
        <p:cNvGrpSpPr/>
        <p:nvPr/>
      </p:nvGrpSpPr>
      <p:grpSpPr>
        <a:xfrm>
          <a:off x="0" y="0"/>
          <a:ext cx="0" cy="0"/>
          <a:chOff x="0" y="0"/>
          <a:chExt cx="0" cy="0"/>
        </a:xfrm>
      </p:grpSpPr>
      <p:sp>
        <p:nvSpPr>
          <p:cNvPr id="1332" name="Google Shape;1332;p205"/>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333" name="Google Shape;1333;p205"/>
          <p:cNvSpPr txBox="1"/>
          <p:nvPr>
            <p:ph idx="1" type="body"/>
          </p:nvPr>
        </p:nvSpPr>
        <p:spPr>
          <a:xfrm>
            <a:off x="783596" y="2977425"/>
            <a:ext cx="167205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1pPr>
            <a:lvl2pPr indent="-469900" lvl="1" marL="914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2pPr>
            <a:lvl3pPr indent="-469900" lvl="2" marL="1371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3pPr>
            <a:lvl4pPr indent="-469900" lvl="3" marL="1828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4pPr>
            <a:lvl5pPr indent="-469900" lvl="4" marL="22860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5pPr>
            <a:lvl6pPr indent="-469900" lvl="5" marL="2743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6pPr>
            <a:lvl7pPr indent="-469900" lvl="6" marL="3200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7pPr>
            <a:lvl8pPr indent="-469900" lvl="7" marL="3657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8pPr>
            <a:lvl9pPr indent="-469900" lvl="8" marL="4114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9pPr>
          </a:lstStyle>
          <a:p/>
        </p:txBody>
      </p:sp>
      <p:sp>
        <p:nvSpPr>
          <p:cNvPr id="1334" name="Google Shape;1334;p205"/>
          <p:cNvSpPr txBox="1"/>
          <p:nvPr>
            <p:ph idx="2" type="subTitle"/>
          </p:nvPr>
        </p:nvSpPr>
        <p:spPr>
          <a:xfrm>
            <a:off x="783606" y="1651800"/>
            <a:ext cx="163467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1pPr>
            <a:lvl2pPr lvl="1"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2pPr>
            <a:lvl3pPr lvl="2"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3pPr>
            <a:lvl4pPr lvl="3"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4pPr>
            <a:lvl5pPr lvl="4"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5pPr>
            <a:lvl6pPr lvl="5"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6pPr>
            <a:lvl7pPr lvl="6"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7pPr>
            <a:lvl8pPr lvl="7"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8pPr>
            <a:lvl9pPr lvl="8"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9pPr>
          </a:lstStyle>
          <a:p/>
        </p:txBody>
      </p:sp>
      <p:sp>
        <p:nvSpPr>
          <p:cNvPr id="1335" name="Google Shape;1335;p205"/>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9374">
          <p15:clr>
            <a:srgbClr val="FA7B17"/>
          </p15:clr>
        </p15:guide>
        <p15:guide id="2" pos="821">
          <p15:clr>
            <a:srgbClr val="FA7B17"/>
          </p15:clr>
        </p15:guide>
      </p15:sldGuideLst>
    </p:ext>
  </p:extLst>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36" name="Shape 1336"/>
        <p:cNvGrpSpPr/>
        <p:nvPr/>
      </p:nvGrpSpPr>
      <p:grpSpPr>
        <a:xfrm>
          <a:off x="0" y="0"/>
          <a:ext cx="0" cy="0"/>
          <a:chOff x="0" y="0"/>
          <a:chExt cx="0" cy="0"/>
        </a:xfrm>
      </p:grpSpPr>
      <p:sp>
        <p:nvSpPr>
          <p:cNvPr id="1337" name="Google Shape;1337;p206"/>
          <p:cNvSpPr txBox="1"/>
          <p:nvPr>
            <p:ph type="ctrTitle"/>
          </p:nvPr>
        </p:nvSpPr>
        <p:spPr>
          <a:xfrm>
            <a:off x="628650" y="1512094"/>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38" name="Google Shape;1338;p206"/>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dk1"/>
              </a:buClr>
              <a:buSzPts val="2700"/>
              <a:buNone/>
              <a:defRPr sz="2700">
                <a:solidFill>
                  <a:schemeClr val="dk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pic>
        <p:nvPicPr>
          <p:cNvPr id="1339" name="Google Shape;1339;p206"/>
          <p:cNvPicPr preferRelativeResize="0"/>
          <p:nvPr/>
        </p:nvPicPr>
        <p:blipFill rotWithShape="1">
          <a:blip r:embed="rId2">
            <a:alphaModFix/>
          </a:blip>
          <a:srcRect b="0" l="0" r="0" t="0"/>
          <a:stretch/>
        </p:blipFill>
        <p:spPr>
          <a:xfrm>
            <a:off x="800100" y="1233291"/>
            <a:ext cx="2714625" cy="440728"/>
          </a:xfrm>
          <a:prstGeom prst="rect">
            <a:avLst/>
          </a:prstGeom>
          <a:noFill/>
          <a:ln>
            <a:noFill/>
          </a:ln>
        </p:spPr>
      </p:pic>
      <p:sp>
        <p:nvSpPr>
          <p:cNvPr id="1340" name="Google Shape;1340;p206"/>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1341" name="Google Shape;1341;p206"/>
          <p:cNvSpPr txBox="1"/>
          <p:nvPr>
            <p:ph idx="2" type="body"/>
          </p:nvPr>
        </p:nvSpPr>
        <p:spPr>
          <a:xfrm>
            <a:off x="657225" y="6229350"/>
            <a:ext cx="6743700" cy="742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2700"/>
              <a:buNone/>
              <a:defRPr sz="27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dk1"/>
        </a:solidFill>
      </p:bgPr>
    </p:bg>
    <p:spTree>
      <p:nvGrpSpPr>
        <p:cNvPr id="1342" name="Shape 1342"/>
        <p:cNvGrpSpPr/>
        <p:nvPr/>
      </p:nvGrpSpPr>
      <p:grpSpPr>
        <a:xfrm>
          <a:off x="0" y="0"/>
          <a:ext cx="0" cy="0"/>
          <a:chOff x="0" y="0"/>
          <a:chExt cx="0" cy="0"/>
        </a:xfrm>
      </p:grpSpPr>
      <p:pic>
        <p:nvPicPr>
          <p:cNvPr id="1343" name="Google Shape;1343;p207"/>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1344" name="Google Shape;1344;p207"/>
          <p:cNvSpPr txBox="1"/>
          <p:nvPr>
            <p:ph type="ctrTitle"/>
          </p:nvPr>
        </p:nvSpPr>
        <p:spPr>
          <a:xfrm>
            <a:off x="628650" y="1512094"/>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45" name="Google Shape;1345;p207"/>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46" name="Google Shape;1346;p207"/>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Divider Slide" showMasterSp="0" type="title">
  <p:cSld name="TITLE">
    <p:bg>
      <p:bgPr>
        <a:solidFill>
          <a:schemeClr val="accent1"/>
        </a:solidFill>
      </p:bgPr>
    </p:bg>
    <p:spTree>
      <p:nvGrpSpPr>
        <p:cNvPr id="1347" name="Shape 1347"/>
        <p:cNvGrpSpPr/>
        <p:nvPr/>
      </p:nvGrpSpPr>
      <p:grpSpPr>
        <a:xfrm>
          <a:off x="0" y="0"/>
          <a:ext cx="0" cy="0"/>
          <a:chOff x="0" y="0"/>
          <a:chExt cx="0" cy="0"/>
        </a:xfrm>
      </p:grpSpPr>
      <p:pic>
        <p:nvPicPr>
          <p:cNvPr id="1348" name="Google Shape;1348;p208"/>
          <p:cNvPicPr preferRelativeResize="0"/>
          <p:nvPr/>
        </p:nvPicPr>
        <p:blipFill rotWithShape="1">
          <a:blip r:embed="rId2">
            <a:alphaModFix/>
          </a:blip>
          <a:srcRect b="0" l="0" r="0" t="0"/>
          <a:stretch/>
        </p:blipFill>
        <p:spPr>
          <a:xfrm>
            <a:off x="800100" y="8896792"/>
            <a:ext cx="1371600" cy="222724"/>
          </a:xfrm>
          <a:prstGeom prst="rect">
            <a:avLst/>
          </a:prstGeom>
          <a:noFill/>
          <a:ln>
            <a:noFill/>
          </a:ln>
        </p:spPr>
      </p:pic>
      <p:sp>
        <p:nvSpPr>
          <p:cNvPr id="1349" name="Google Shape;1349;p208"/>
          <p:cNvSpPr txBox="1"/>
          <p:nvPr>
            <p:ph type="ctrTitle"/>
          </p:nvPr>
        </p:nvSpPr>
        <p:spPr>
          <a:xfrm>
            <a:off x="628650" y="1512094"/>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50" name="Google Shape;1350;p208"/>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51" name="Google Shape;1351;p208"/>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352" name="Google Shape;1352;p208"/>
          <p:cNvGrpSpPr/>
          <p:nvPr/>
        </p:nvGrpSpPr>
        <p:grpSpPr>
          <a:xfrm>
            <a:off x="14639966" y="1136128"/>
            <a:ext cx="1925801" cy="8014771"/>
            <a:chOff x="10483858" y="1514832"/>
            <a:chExt cx="1746600" cy="7268974"/>
          </a:xfrm>
        </p:grpSpPr>
        <p:sp>
          <p:nvSpPr>
            <p:cNvPr id="1353" name="Google Shape;1353;p208"/>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54" name="Google Shape;1354;p208"/>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55" name="Google Shape;1355;p208"/>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Divider Slide" showMasterSp="0">
  <p:cSld name="1_Purple Divider Slide">
    <p:bg>
      <p:bgPr>
        <a:solidFill>
          <a:schemeClr val="accent1"/>
        </a:solidFill>
      </p:bgPr>
    </p:bg>
    <p:spTree>
      <p:nvGrpSpPr>
        <p:cNvPr id="1356" name="Shape 1356"/>
        <p:cNvGrpSpPr/>
        <p:nvPr/>
      </p:nvGrpSpPr>
      <p:grpSpPr>
        <a:xfrm>
          <a:off x="0" y="0"/>
          <a:ext cx="0" cy="0"/>
          <a:chOff x="0" y="0"/>
          <a:chExt cx="0" cy="0"/>
        </a:xfrm>
      </p:grpSpPr>
      <p:pic>
        <p:nvPicPr>
          <p:cNvPr id="1357" name="Google Shape;1357;p209"/>
          <p:cNvPicPr preferRelativeResize="0"/>
          <p:nvPr/>
        </p:nvPicPr>
        <p:blipFill rotWithShape="1">
          <a:blip r:embed="rId2">
            <a:alphaModFix/>
          </a:blip>
          <a:srcRect b="0" l="0" r="0" t="0"/>
          <a:stretch/>
        </p:blipFill>
        <p:spPr>
          <a:xfrm>
            <a:off x="800100" y="8896792"/>
            <a:ext cx="1371600" cy="222724"/>
          </a:xfrm>
          <a:prstGeom prst="rect">
            <a:avLst/>
          </a:prstGeom>
          <a:noFill/>
          <a:ln>
            <a:noFill/>
          </a:ln>
        </p:spPr>
      </p:pic>
      <p:sp>
        <p:nvSpPr>
          <p:cNvPr id="1358" name="Google Shape;1358;p209"/>
          <p:cNvSpPr txBox="1"/>
          <p:nvPr>
            <p:ph type="ctrTitle"/>
          </p:nvPr>
        </p:nvSpPr>
        <p:spPr>
          <a:xfrm>
            <a:off x="628650" y="1512094"/>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59" name="Google Shape;1359;p209"/>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60" name="Google Shape;1360;p209"/>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361" name="Google Shape;1361;p209"/>
          <p:cNvGrpSpPr/>
          <p:nvPr/>
        </p:nvGrpSpPr>
        <p:grpSpPr>
          <a:xfrm>
            <a:off x="14202528" y="-687305"/>
            <a:ext cx="2802245" cy="11662342"/>
            <a:chOff x="10483858" y="1514832"/>
            <a:chExt cx="1746600" cy="7268974"/>
          </a:xfrm>
        </p:grpSpPr>
        <p:sp>
          <p:nvSpPr>
            <p:cNvPr id="1362" name="Google Shape;1362;p209"/>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63" name="Google Shape;1363;p209"/>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64" name="Google Shape;1364;p209"/>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urple Divider Slide" showMasterSp="0">
  <p:cSld name="2_Purple Divider Slide">
    <p:bg>
      <p:bgPr>
        <a:solidFill>
          <a:schemeClr val="accent1"/>
        </a:solidFill>
      </p:bgPr>
    </p:bg>
    <p:spTree>
      <p:nvGrpSpPr>
        <p:cNvPr id="1365" name="Shape 1365"/>
        <p:cNvGrpSpPr/>
        <p:nvPr/>
      </p:nvGrpSpPr>
      <p:grpSpPr>
        <a:xfrm>
          <a:off x="0" y="0"/>
          <a:ext cx="0" cy="0"/>
          <a:chOff x="0" y="0"/>
          <a:chExt cx="0" cy="0"/>
        </a:xfrm>
      </p:grpSpPr>
      <p:pic>
        <p:nvPicPr>
          <p:cNvPr id="1366" name="Google Shape;1366;p210"/>
          <p:cNvPicPr preferRelativeResize="0"/>
          <p:nvPr/>
        </p:nvPicPr>
        <p:blipFill rotWithShape="1">
          <a:blip r:embed="rId2">
            <a:alphaModFix/>
          </a:blip>
          <a:srcRect b="0" l="0" r="0" t="0"/>
          <a:stretch/>
        </p:blipFill>
        <p:spPr>
          <a:xfrm>
            <a:off x="800100" y="8896792"/>
            <a:ext cx="1371600" cy="222724"/>
          </a:xfrm>
          <a:prstGeom prst="rect">
            <a:avLst/>
          </a:prstGeom>
          <a:noFill/>
          <a:ln>
            <a:noFill/>
          </a:ln>
        </p:spPr>
      </p:pic>
      <p:sp>
        <p:nvSpPr>
          <p:cNvPr id="1367" name="Google Shape;1367;p210"/>
          <p:cNvSpPr txBox="1"/>
          <p:nvPr>
            <p:ph type="ctrTitle"/>
          </p:nvPr>
        </p:nvSpPr>
        <p:spPr>
          <a:xfrm>
            <a:off x="628650" y="2469357"/>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68" name="Google Shape;1368;p210"/>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69" name="Google Shape;1369;p210"/>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370" name="Google Shape;1370;p210"/>
          <p:cNvGrpSpPr/>
          <p:nvPr/>
        </p:nvGrpSpPr>
        <p:grpSpPr>
          <a:xfrm rot="5400000">
            <a:off x="13104123" y="-1860808"/>
            <a:ext cx="1655253" cy="6888807"/>
            <a:chOff x="10483858" y="1514832"/>
            <a:chExt cx="1746600" cy="7268974"/>
          </a:xfrm>
        </p:grpSpPr>
        <p:sp>
          <p:nvSpPr>
            <p:cNvPr id="1371" name="Google Shape;1371;p210"/>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72" name="Google Shape;1372;p210"/>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73" name="Google Shape;1373;p210"/>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urple Divider Slide" showMasterSp="0">
  <p:cSld name="5_Purple Divider Slide">
    <p:bg>
      <p:bgPr>
        <a:solidFill>
          <a:schemeClr val="dk1"/>
        </a:solidFill>
      </p:bgPr>
    </p:bg>
    <p:spTree>
      <p:nvGrpSpPr>
        <p:cNvPr id="1374" name="Shape 1374"/>
        <p:cNvGrpSpPr/>
        <p:nvPr/>
      </p:nvGrpSpPr>
      <p:grpSpPr>
        <a:xfrm>
          <a:off x="0" y="0"/>
          <a:ext cx="0" cy="0"/>
          <a:chOff x="0" y="0"/>
          <a:chExt cx="0" cy="0"/>
        </a:xfrm>
      </p:grpSpPr>
      <p:pic>
        <p:nvPicPr>
          <p:cNvPr id="1375" name="Google Shape;1375;p211"/>
          <p:cNvPicPr preferRelativeResize="0"/>
          <p:nvPr/>
        </p:nvPicPr>
        <p:blipFill rotWithShape="1">
          <a:blip r:embed="rId2">
            <a:alphaModFix/>
          </a:blip>
          <a:srcRect b="0" l="0" r="0" t="0"/>
          <a:stretch/>
        </p:blipFill>
        <p:spPr>
          <a:xfrm>
            <a:off x="800100" y="8896792"/>
            <a:ext cx="1371600" cy="222724"/>
          </a:xfrm>
          <a:prstGeom prst="rect">
            <a:avLst/>
          </a:prstGeom>
          <a:noFill/>
          <a:ln>
            <a:noFill/>
          </a:ln>
        </p:spPr>
      </p:pic>
      <p:sp>
        <p:nvSpPr>
          <p:cNvPr id="1376" name="Google Shape;1376;p211"/>
          <p:cNvSpPr txBox="1"/>
          <p:nvPr>
            <p:ph type="ctrTitle"/>
          </p:nvPr>
        </p:nvSpPr>
        <p:spPr>
          <a:xfrm>
            <a:off x="628650" y="2469357"/>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77" name="Google Shape;1377;p211"/>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78" name="Google Shape;1378;p211"/>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379" name="Google Shape;1379;p211"/>
          <p:cNvGrpSpPr/>
          <p:nvPr/>
        </p:nvGrpSpPr>
        <p:grpSpPr>
          <a:xfrm rot="5400000">
            <a:off x="13104123" y="-1860808"/>
            <a:ext cx="1655253" cy="6888807"/>
            <a:chOff x="10483858" y="1514832"/>
            <a:chExt cx="1746600" cy="7268974"/>
          </a:xfrm>
        </p:grpSpPr>
        <p:sp>
          <p:nvSpPr>
            <p:cNvPr id="1380" name="Google Shape;1380;p211"/>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81" name="Google Shape;1381;p211"/>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82" name="Google Shape;1382;p211"/>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urple Divider Slide" showMasterSp="0">
  <p:cSld name="3_Purple Divider Slide">
    <p:bg>
      <p:bgPr>
        <a:solidFill>
          <a:schemeClr val="lt1"/>
        </a:solidFill>
      </p:bgPr>
    </p:bg>
    <p:spTree>
      <p:nvGrpSpPr>
        <p:cNvPr id="1383" name="Shape 1383"/>
        <p:cNvGrpSpPr/>
        <p:nvPr/>
      </p:nvGrpSpPr>
      <p:grpSpPr>
        <a:xfrm>
          <a:off x="0" y="0"/>
          <a:ext cx="0" cy="0"/>
          <a:chOff x="0" y="0"/>
          <a:chExt cx="0" cy="0"/>
        </a:xfrm>
      </p:grpSpPr>
      <p:pic>
        <p:nvPicPr>
          <p:cNvPr id="1384" name="Google Shape;1384;p212"/>
          <p:cNvPicPr preferRelativeResize="0"/>
          <p:nvPr/>
        </p:nvPicPr>
        <p:blipFill rotWithShape="1">
          <a:blip r:embed="rId2">
            <a:alphaModFix/>
          </a:blip>
          <a:srcRect b="0" l="0" r="0" t="0"/>
          <a:stretch/>
        </p:blipFill>
        <p:spPr>
          <a:xfrm>
            <a:off x="833076" y="8896792"/>
            <a:ext cx="1371600" cy="222684"/>
          </a:xfrm>
          <a:prstGeom prst="rect">
            <a:avLst/>
          </a:prstGeom>
          <a:noFill/>
          <a:ln>
            <a:noFill/>
          </a:ln>
        </p:spPr>
      </p:pic>
      <p:sp>
        <p:nvSpPr>
          <p:cNvPr id="1385" name="Google Shape;1385;p212"/>
          <p:cNvSpPr txBox="1"/>
          <p:nvPr>
            <p:ph type="ctrTitle"/>
          </p:nvPr>
        </p:nvSpPr>
        <p:spPr>
          <a:xfrm>
            <a:off x="628650" y="2469357"/>
            <a:ext cx="147447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7200"/>
              <a:buFont typeface="Inter"/>
              <a:buNone/>
              <a:defRPr sz="7200">
                <a:solidFill>
                  <a:schemeClr val="dk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86" name="Google Shape;1386;p212"/>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87" name="Google Shape;1387;p212"/>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388" name="Google Shape;1388;p212"/>
          <p:cNvGrpSpPr/>
          <p:nvPr/>
        </p:nvGrpSpPr>
        <p:grpSpPr>
          <a:xfrm rot="5400000">
            <a:off x="13215927" y="-1360207"/>
            <a:ext cx="1655253" cy="6888807"/>
            <a:chOff x="10483858" y="1514832"/>
            <a:chExt cx="1746600" cy="7268974"/>
          </a:xfrm>
        </p:grpSpPr>
        <p:sp>
          <p:nvSpPr>
            <p:cNvPr id="1389" name="Google Shape;1389;p212"/>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90" name="Google Shape;1390;p212"/>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91" name="Google Shape;1391;p212"/>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urple Divider Slide" showMasterSp="0">
  <p:cSld name="4_Purple Divider Slide">
    <p:bg>
      <p:bgPr>
        <a:solidFill>
          <a:schemeClr val="lt2"/>
        </a:solidFill>
      </p:bgPr>
    </p:bg>
    <p:spTree>
      <p:nvGrpSpPr>
        <p:cNvPr id="1392" name="Shape 1392"/>
        <p:cNvGrpSpPr/>
        <p:nvPr/>
      </p:nvGrpSpPr>
      <p:grpSpPr>
        <a:xfrm>
          <a:off x="0" y="0"/>
          <a:ext cx="0" cy="0"/>
          <a:chOff x="0" y="0"/>
          <a:chExt cx="0" cy="0"/>
        </a:xfrm>
      </p:grpSpPr>
      <p:pic>
        <p:nvPicPr>
          <p:cNvPr id="1393" name="Google Shape;1393;p213"/>
          <p:cNvPicPr preferRelativeResize="0"/>
          <p:nvPr/>
        </p:nvPicPr>
        <p:blipFill rotWithShape="1">
          <a:blip r:embed="rId2">
            <a:alphaModFix/>
          </a:blip>
          <a:srcRect b="0" l="0" r="0" t="0"/>
          <a:stretch/>
        </p:blipFill>
        <p:spPr>
          <a:xfrm>
            <a:off x="833076" y="8896792"/>
            <a:ext cx="1371600" cy="222684"/>
          </a:xfrm>
          <a:prstGeom prst="rect">
            <a:avLst/>
          </a:prstGeom>
          <a:noFill/>
          <a:ln>
            <a:noFill/>
          </a:ln>
        </p:spPr>
      </p:pic>
      <p:sp>
        <p:nvSpPr>
          <p:cNvPr id="1394" name="Google Shape;1394;p213"/>
          <p:cNvSpPr txBox="1"/>
          <p:nvPr>
            <p:ph type="ctrTitle"/>
          </p:nvPr>
        </p:nvSpPr>
        <p:spPr>
          <a:xfrm>
            <a:off x="628650" y="2469357"/>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6000"/>
              <a:buFont typeface="Inter"/>
              <a:buNone/>
              <a:defRPr b="1" sz="6000">
                <a:solidFill>
                  <a:schemeClr val="dk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95" name="Google Shape;1395;p213"/>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396" name="Google Shape;1396;p213"/>
          <p:cNvSpPr txBox="1"/>
          <p:nvPr/>
        </p:nvSpPr>
        <p:spPr>
          <a:xfrm>
            <a:off x="800100"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1397" name="Google Shape;1397;p213"/>
          <p:cNvGrpSpPr/>
          <p:nvPr/>
        </p:nvGrpSpPr>
        <p:grpSpPr>
          <a:xfrm rot="5400000">
            <a:off x="13215927" y="-1360207"/>
            <a:ext cx="1655253" cy="6888807"/>
            <a:chOff x="10483858" y="1514832"/>
            <a:chExt cx="1746600" cy="7268974"/>
          </a:xfrm>
        </p:grpSpPr>
        <p:sp>
          <p:nvSpPr>
            <p:cNvPr id="1398" name="Google Shape;1398;p213"/>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399" name="Google Shape;1399;p213"/>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400" name="Google Shape;1400;p213"/>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lecom Dark Purple Divider Slide" showMasterSp="0">
  <p:cSld name="Telecom Dark Purple Divider Slide">
    <p:bg>
      <p:bgPr>
        <a:solidFill>
          <a:schemeClr val="dk1"/>
        </a:solidFill>
      </p:bgPr>
    </p:bg>
    <p:spTree>
      <p:nvGrpSpPr>
        <p:cNvPr id="1401" name="Shape 1401"/>
        <p:cNvGrpSpPr/>
        <p:nvPr/>
      </p:nvGrpSpPr>
      <p:grpSpPr>
        <a:xfrm>
          <a:off x="0" y="0"/>
          <a:ext cx="0" cy="0"/>
          <a:chOff x="0" y="0"/>
          <a:chExt cx="0" cy="0"/>
        </a:xfrm>
      </p:grpSpPr>
      <p:sp>
        <p:nvSpPr>
          <p:cNvPr id="1402" name="Google Shape;1402;p214"/>
          <p:cNvSpPr txBox="1"/>
          <p:nvPr>
            <p:ph type="ctrTitle"/>
          </p:nvPr>
        </p:nvSpPr>
        <p:spPr>
          <a:xfrm>
            <a:off x="628650" y="1512094"/>
            <a:ext cx="124875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b="1"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03" name="Google Shape;1403;p214"/>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1404" name="Google Shape;1404;p214"/>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1405" name="Google Shape;1405;p214"/>
          <p:cNvPicPr preferRelativeResize="0"/>
          <p:nvPr/>
        </p:nvPicPr>
        <p:blipFill rotWithShape="1">
          <a:blip r:embed="rId2">
            <a:alphaModFix/>
          </a:blip>
          <a:srcRect b="0" l="0" r="0" t="0"/>
          <a:stretch/>
        </p:blipFill>
        <p:spPr>
          <a:xfrm>
            <a:off x="800100" y="8896792"/>
            <a:ext cx="1371600" cy="2227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dk1"/>
        </a:solidFill>
      </p:bgPr>
    </p:bg>
    <p:spTree>
      <p:nvGrpSpPr>
        <p:cNvPr id="170" name="Shape 170"/>
        <p:cNvGrpSpPr/>
        <p:nvPr/>
      </p:nvGrpSpPr>
      <p:grpSpPr>
        <a:xfrm>
          <a:off x="0" y="0"/>
          <a:ext cx="0" cy="0"/>
          <a:chOff x="0" y="0"/>
          <a:chExt cx="0" cy="0"/>
        </a:xfrm>
      </p:grpSpPr>
      <p:pic>
        <p:nvPicPr>
          <p:cNvPr id="171" name="Google Shape;171;p22"/>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172" name="Google Shape;172;p22"/>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algn="l">
              <a:lnSpc>
                <a:spcPct val="90000"/>
              </a:lnSpc>
              <a:spcBef>
                <a:spcPts val="0"/>
              </a:spcBef>
              <a:spcAft>
                <a:spcPts val="0"/>
              </a:spcAft>
              <a:buClr>
                <a:schemeClr val="lt1"/>
              </a:buClr>
              <a:buSzPts val="6000"/>
              <a:buFont typeface="Inter"/>
              <a:buNone/>
              <a:defRPr sz="6000">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73" name="Google Shape;173;p22"/>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2700"/>
              </a:spcBef>
              <a:spcAft>
                <a:spcPts val="0"/>
              </a:spcAft>
              <a:buClr>
                <a:schemeClr val="lt1"/>
              </a:buClr>
              <a:buSzPts val="2700"/>
              <a:buNone/>
              <a:defRPr sz="2700">
                <a:solidFill>
                  <a:schemeClr val="lt1"/>
                </a:solidFill>
              </a:defRPr>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sp>
        <p:nvSpPr>
          <p:cNvPr id="174" name="Google Shape;174;p22"/>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and Content">
  <p:cSld name="White Title and Content">
    <p:spTree>
      <p:nvGrpSpPr>
        <p:cNvPr id="1406" name="Shape 1406"/>
        <p:cNvGrpSpPr/>
        <p:nvPr/>
      </p:nvGrpSpPr>
      <p:grpSpPr>
        <a:xfrm>
          <a:off x="0" y="0"/>
          <a:ext cx="0" cy="0"/>
          <a:chOff x="0" y="0"/>
          <a:chExt cx="0" cy="0"/>
        </a:xfrm>
      </p:grpSpPr>
      <p:sp>
        <p:nvSpPr>
          <p:cNvPr id="1407" name="Google Shape;1407;p215"/>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08" name="Google Shape;1408;p215"/>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09" name="Google Shape;1409;p215"/>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10" name="Google Shape;1410;p215"/>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and Content">
  <p:cSld name="White Title Subtitle and Content">
    <p:spTree>
      <p:nvGrpSpPr>
        <p:cNvPr id="1411" name="Shape 1411"/>
        <p:cNvGrpSpPr/>
        <p:nvPr/>
      </p:nvGrpSpPr>
      <p:grpSpPr>
        <a:xfrm>
          <a:off x="0" y="0"/>
          <a:ext cx="0" cy="0"/>
          <a:chOff x="0" y="0"/>
          <a:chExt cx="0" cy="0"/>
        </a:xfrm>
      </p:grpSpPr>
      <p:sp>
        <p:nvSpPr>
          <p:cNvPr id="1412" name="Google Shape;1412;p216"/>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13" name="Google Shape;1413;p216"/>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14" name="Google Shape;1414;p216"/>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15" name="Google Shape;1415;p216"/>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416" name="Google Shape;1416;p216"/>
          <p:cNvSpPr txBox="1"/>
          <p:nvPr>
            <p:ph idx="2" type="body"/>
          </p:nvPr>
        </p:nvSpPr>
        <p:spPr>
          <a:xfrm>
            <a:off x="666750" y="1654969"/>
            <a:ext cx="169923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and Content">
  <p:cSld name="Grey Title Subtitle and Content">
    <p:bg>
      <p:bgPr>
        <a:solidFill>
          <a:schemeClr val="lt2"/>
        </a:solidFill>
      </p:bgPr>
    </p:bg>
    <p:spTree>
      <p:nvGrpSpPr>
        <p:cNvPr id="1417" name="Shape 1417"/>
        <p:cNvGrpSpPr/>
        <p:nvPr/>
      </p:nvGrpSpPr>
      <p:grpSpPr>
        <a:xfrm>
          <a:off x="0" y="0"/>
          <a:ext cx="0" cy="0"/>
          <a:chOff x="0" y="0"/>
          <a:chExt cx="0" cy="0"/>
        </a:xfrm>
      </p:grpSpPr>
      <p:sp>
        <p:nvSpPr>
          <p:cNvPr id="1418" name="Google Shape;1418;p217"/>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19" name="Google Shape;1419;p217"/>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20" name="Google Shape;1420;p217"/>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21" name="Google Shape;1421;p217"/>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422" name="Google Shape;1422;p217"/>
          <p:cNvSpPr txBox="1"/>
          <p:nvPr>
            <p:ph idx="2" type="body"/>
          </p:nvPr>
        </p:nvSpPr>
        <p:spPr>
          <a:xfrm>
            <a:off x="666750" y="1654969"/>
            <a:ext cx="169923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000"/>
              <a:buNone/>
              <a:defRPr sz="30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Title" showMasterSp="0">
  <p:cSld name="Dark Purple Title">
    <p:bg>
      <p:bgPr>
        <a:solidFill>
          <a:schemeClr val="dk1"/>
        </a:solidFill>
      </p:bgPr>
    </p:bg>
    <p:spTree>
      <p:nvGrpSpPr>
        <p:cNvPr id="1423" name="Shape 1423"/>
        <p:cNvGrpSpPr/>
        <p:nvPr/>
      </p:nvGrpSpPr>
      <p:grpSpPr>
        <a:xfrm>
          <a:off x="0" y="0"/>
          <a:ext cx="0" cy="0"/>
          <a:chOff x="0" y="0"/>
          <a:chExt cx="0" cy="0"/>
        </a:xfrm>
      </p:grpSpPr>
      <p:sp>
        <p:nvSpPr>
          <p:cNvPr id="1424" name="Google Shape;1424;p218"/>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25" name="Google Shape;1425;p218"/>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26" name="Google Shape;1426;p218"/>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427" name="Google Shape;1427;p218"/>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428" name="Google Shape;1428;p218"/>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9" name="Shape 1429"/>
        <p:cNvGrpSpPr/>
        <p:nvPr/>
      </p:nvGrpSpPr>
      <p:grpSpPr>
        <a:xfrm>
          <a:off x="0" y="0"/>
          <a:ext cx="0" cy="0"/>
          <a:chOff x="0" y="0"/>
          <a:chExt cx="0" cy="0"/>
        </a:xfrm>
      </p:grpSpPr>
      <p:sp>
        <p:nvSpPr>
          <p:cNvPr id="1430" name="Google Shape;1430;p219"/>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31" name="Google Shape;1431;p219"/>
          <p:cNvSpPr txBox="1"/>
          <p:nvPr>
            <p:ph idx="1" type="body"/>
          </p:nvPr>
        </p:nvSpPr>
        <p:spPr>
          <a:xfrm>
            <a:off x="1257300" y="2416527"/>
            <a:ext cx="77724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32" name="Google Shape;1432;p219"/>
          <p:cNvSpPr txBox="1"/>
          <p:nvPr>
            <p:ph idx="2" type="body"/>
          </p:nvPr>
        </p:nvSpPr>
        <p:spPr>
          <a:xfrm>
            <a:off x="9258300" y="2416527"/>
            <a:ext cx="7772400" cy="65268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33" name="Google Shape;1433;p219"/>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34" name="Google Shape;1434;p219"/>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omparison" type="twoTxTwoObj">
  <p:cSld name="TWO_OBJECTS_WITH_TEXT">
    <p:spTree>
      <p:nvGrpSpPr>
        <p:cNvPr id="1435" name="Shape 1435"/>
        <p:cNvGrpSpPr/>
        <p:nvPr/>
      </p:nvGrpSpPr>
      <p:grpSpPr>
        <a:xfrm>
          <a:off x="0" y="0"/>
          <a:ext cx="0" cy="0"/>
          <a:chOff x="0" y="0"/>
          <a:chExt cx="0" cy="0"/>
        </a:xfrm>
      </p:grpSpPr>
      <p:sp>
        <p:nvSpPr>
          <p:cNvPr id="1436" name="Google Shape;1436;p220"/>
          <p:cNvSpPr txBox="1"/>
          <p:nvPr>
            <p:ph type="title"/>
          </p:nvPr>
        </p:nvSpPr>
        <p:spPr>
          <a:xfrm>
            <a:off x="669004" y="822960"/>
            <a:ext cx="15773400" cy="7620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37" name="Google Shape;1437;p220"/>
          <p:cNvSpPr txBox="1"/>
          <p:nvPr>
            <p:ph idx="1" type="body"/>
          </p:nvPr>
        </p:nvSpPr>
        <p:spPr>
          <a:xfrm>
            <a:off x="1259682" y="1905919"/>
            <a:ext cx="77370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438" name="Google Shape;1438;p220"/>
          <p:cNvSpPr txBox="1"/>
          <p:nvPr>
            <p:ph idx="2" type="body"/>
          </p:nvPr>
        </p:nvSpPr>
        <p:spPr>
          <a:xfrm>
            <a:off x="1259682" y="3141788"/>
            <a:ext cx="77370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39" name="Google Shape;1439;p220"/>
          <p:cNvSpPr txBox="1"/>
          <p:nvPr>
            <p:ph idx="3" type="body"/>
          </p:nvPr>
        </p:nvSpPr>
        <p:spPr>
          <a:xfrm>
            <a:off x="9258300" y="1905919"/>
            <a:ext cx="77745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440" name="Google Shape;1440;p220"/>
          <p:cNvSpPr txBox="1"/>
          <p:nvPr>
            <p:ph idx="4" type="body"/>
          </p:nvPr>
        </p:nvSpPr>
        <p:spPr>
          <a:xfrm>
            <a:off x="9258300" y="3141788"/>
            <a:ext cx="77745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41" name="Google Shape;1441;p220"/>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42" name="Google Shape;1442;p220"/>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mparison">
  <p:cSld name="Grey Comparison">
    <p:bg>
      <p:bgPr>
        <a:solidFill>
          <a:schemeClr val="lt2"/>
        </a:solidFill>
      </p:bgPr>
    </p:bg>
    <p:spTree>
      <p:nvGrpSpPr>
        <p:cNvPr id="1443" name="Shape 1443"/>
        <p:cNvGrpSpPr/>
        <p:nvPr/>
      </p:nvGrpSpPr>
      <p:grpSpPr>
        <a:xfrm>
          <a:off x="0" y="0"/>
          <a:ext cx="0" cy="0"/>
          <a:chOff x="0" y="0"/>
          <a:chExt cx="0" cy="0"/>
        </a:xfrm>
      </p:grpSpPr>
      <p:sp>
        <p:nvSpPr>
          <p:cNvPr id="1444" name="Google Shape;1444;p221"/>
          <p:cNvSpPr txBox="1"/>
          <p:nvPr>
            <p:ph type="title"/>
          </p:nvPr>
        </p:nvSpPr>
        <p:spPr>
          <a:xfrm>
            <a:off x="669004" y="822960"/>
            <a:ext cx="15773400" cy="7620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45" name="Google Shape;1445;p221"/>
          <p:cNvSpPr txBox="1"/>
          <p:nvPr>
            <p:ph idx="1" type="body"/>
          </p:nvPr>
        </p:nvSpPr>
        <p:spPr>
          <a:xfrm>
            <a:off x="1259682" y="1905919"/>
            <a:ext cx="77370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446" name="Google Shape;1446;p221"/>
          <p:cNvSpPr txBox="1"/>
          <p:nvPr>
            <p:ph idx="2" type="body"/>
          </p:nvPr>
        </p:nvSpPr>
        <p:spPr>
          <a:xfrm>
            <a:off x="1259682" y="3141788"/>
            <a:ext cx="77370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47" name="Google Shape;1447;p221"/>
          <p:cNvSpPr txBox="1"/>
          <p:nvPr>
            <p:ph idx="3" type="body"/>
          </p:nvPr>
        </p:nvSpPr>
        <p:spPr>
          <a:xfrm>
            <a:off x="9258300" y="1905919"/>
            <a:ext cx="7774500" cy="12357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448" name="Google Shape;1448;p221"/>
          <p:cNvSpPr txBox="1"/>
          <p:nvPr>
            <p:ph idx="4" type="body"/>
          </p:nvPr>
        </p:nvSpPr>
        <p:spPr>
          <a:xfrm>
            <a:off x="9258300" y="3141788"/>
            <a:ext cx="77745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49" name="Google Shape;1449;p221"/>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50" name="Google Shape;1450;p221"/>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451" name="Shape 1451"/>
        <p:cNvGrpSpPr/>
        <p:nvPr/>
      </p:nvGrpSpPr>
      <p:grpSpPr>
        <a:xfrm>
          <a:off x="0" y="0"/>
          <a:ext cx="0" cy="0"/>
          <a:chOff x="0" y="0"/>
          <a:chExt cx="0" cy="0"/>
        </a:xfrm>
      </p:grpSpPr>
      <p:sp>
        <p:nvSpPr>
          <p:cNvPr id="1452" name="Google Shape;1452;p222"/>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53" name="Google Shape;1453;p222"/>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54" name="Google Shape;1454;p222"/>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lank">
  <p:cSld name="Grey Blank">
    <p:bg>
      <p:bgPr>
        <a:solidFill>
          <a:schemeClr val="lt2"/>
        </a:solidFill>
      </p:bgPr>
    </p:bg>
    <p:spTree>
      <p:nvGrpSpPr>
        <p:cNvPr id="1455" name="Shape 1455"/>
        <p:cNvGrpSpPr/>
        <p:nvPr/>
      </p:nvGrpSpPr>
      <p:grpSpPr>
        <a:xfrm>
          <a:off x="0" y="0"/>
          <a:ext cx="0" cy="0"/>
          <a:chOff x="0" y="0"/>
          <a:chExt cx="0" cy="0"/>
        </a:xfrm>
      </p:grpSpPr>
      <p:sp>
        <p:nvSpPr>
          <p:cNvPr id="1456" name="Google Shape;1456;p223"/>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57" name="Google Shape;1457;p223"/>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spTree>
      <p:nvGrpSpPr>
        <p:cNvPr id="1458" name="Shape 1458"/>
        <p:cNvGrpSpPr/>
        <p:nvPr/>
      </p:nvGrpSpPr>
      <p:grpSpPr>
        <a:xfrm>
          <a:off x="0" y="0"/>
          <a:ext cx="0" cy="0"/>
          <a:chOff x="0" y="0"/>
          <a:chExt cx="0" cy="0"/>
        </a:xfrm>
      </p:grpSpPr>
      <p:sp>
        <p:nvSpPr>
          <p:cNvPr id="1459" name="Google Shape;1459;p224"/>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460" name="Google Shape;1460;p224"/>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1461" name="Google Shape;1461;p224"/>
          <p:cNvGrpSpPr/>
          <p:nvPr/>
        </p:nvGrpSpPr>
        <p:grpSpPr>
          <a:xfrm>
            <a:off x="0" y="791265"/>
            <a:ext cx="6488413" cy="8309772"/>
            <a:chOff x="-1" y="737945"/>
            <a:chExt cx="6494908" cy="8318090"/>
          </a:xfrm>
        </p:grpSpPr>
        <p:sp>
          <p:nvSpPr>
            <p:cNvPr id="1462" name="Google Shape;1462;p224"/>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sp>
          <p:nvSpPr>
            <p:cNvPr id="1463" name="Google Shape;1463;p224"/>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Inter"/>
                <a:ea typeface="Inter"/>
                <a:cs typeface="Inter"/>
                <a:sym typeface="Inter"/>
              </a:endParaRPr>
            </a:p>
          </p:txBody>
        </p:sp>
      </p:grpSp>
      <p:sp>
        <p:nvSpPr>
          <p:cNvPr id="1464" name="Google Shape;1464;p224"/>
          <p:cNvSpPr/>
          <p:nvPr/>
        </p:nvSpPr>
        <p:spPr>
          <a:xfrm>
            <a:off x="7615238" y="2900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1465" name="Google Shape;1465;p224"/>
          <p:cNvSpPr txBox="1"/>
          <p:nvPr>
            <p:ph idx="1" type="body"/>
          </p:nvPr>
        </p:nvSpPr>
        <p:spPr>
          <a:xfrm>
            <a:off x="9042027" y="3131882"/>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66" name="Google Shape;1466;p224"/>
          <p:cNvSpPr/>
          <p:nvPr/>
        </p:nvSpPr>
        <p:spPr>
          <a:xfrm>
            <a:off x="7615238" y="4633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1467" name="Google Shape;1467;p224"/>
          <p:cNvSpPr txBox="1"/>
          <p:nvPr>
            <p:ph idx="2" type="body"/>
          </p:nvPr>
        </p:nvSpPr>
        <p:spPr>
          <a:xfrm>
            <a:off x="9042027" y="4870194"/>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68" name="Google Shape;1468;p224"/>
          <p:cNvSpPr/>
          <p:nvPr/>
        </p:nvSpPr>
        <p:spPr>
          <a:xfrm>
            <a:off x="7615238" y="6367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1469" name="Google Shape;1469;p224"/>
          <p:cNvSpPr txBox="1"/>
          <p:nvPr>
            <p:ph idx="3" type="body"/>
          </p:nvPr>
        </p:nvSpPr>
        <p:spPr>
          <a:xfrm>
            <a:off x="9042027" y="6608507"/>
            <a:ext cx="70578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70" name="Google Shape;1470;p224"/>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y Dark Purple Divider Slide" showMasterSp="0">
  <p:cSld name="Telecom Dark Purple Divider Slide">
    <p:bg>
      <p:bgPr>
        <a:solidFill>
          <a:schemeClr val="dk1"/>
        </a:solidFill>
      </p:bgPr>
    </p:bg>
    <p:spTree>
      <p:nvGrpSpPr>
        <p:cNvPr id="175" name="Shape 175"/>
        <p:cNvGrpSpPr/>
        <p:nvPr/>
      </p:nvGrpSpPr>
      <p:grpSpPr>
        <a:xfrm>
          <a:off x="0" y="0"/>
          <a:ext cx="0" cy="0"/>
          <a:chOff x="0" y="0"/>
          <a:chExt cx="0" cy="0"/>
        </a:xfrm>
      </p:grpSpPr>
      <p:sp>
        <p:nvSpPr>
          <p:cNvPr id="176" name="Google Shape;176;p23"/>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algn="l">
              <a:lnSpc>
                <a:spcPct val="90000"/>
              </a:lnSpc>
              <a:spcBef>
                <a:spcPts val="0"/>
              </a:spcBef>
              <a:spcAft>
                <a:spcPts val="0"/>
              </a:spcAft>
              <a:buClr>
                <a:schemeClr val="lt1"/>
              </a:buClr>
              <a:buSzPts val="6000"/>
              <a:buFont typeface="Inter"/>
              <a:buNone/>
              <a:defRPr b="1" sz="6000">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77" name="Google Shape;177;p23"/>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2700"/>
              </a:spcBef>
              <a:spcAft>
                <a:spcPts val="0"/>
              </a:spcAft>
              <a:buClr>
                <a:schemeClr val="accent3"/>
              </a:buClr>
              <a:buSzPts val="2700"/>
              <a:buNone/>
              <a:defRPr sz="2700">
                <a:solidFill>
                  <a:schemeClr val="accent3"/>
                </a:solidFill>
              </a:defRPr>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sp>
        <p:nvSpPr>
          <p:cNvPr id="178" name="Google Shape;178;p23"/>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179" name="Google Shape;179;p23"/>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 Blank w/ Footer Info (white)" showMasterSp="0">
  <p:cSld name="53. Blank w/ Footer Info (white)">
    <p:bg>
      <p:bgPr>
        <a:solidFill>
          <a:srgbClr val="FFFFFF"/>
        </a:solidFill>
      </p:bgPr>
    </p:bg>
    <p:spTree>
      <p:nvGrpSpPr>
        <p:cNvPr id="1471" name="Shape 1471"/>
        <p:cNvGrpSpPr/>
        <p:nvPr/>
      </p:nvGrpSpPr>
      <p:grpSpPr>
        <a:xfrm>
          <a:off x="0" y="0"/>
          <a:ext cx="0" cy="0"/>
          <a:chOff x="0" y="0"/>
          <a:chExt cx="0" cy="0"/>
        </a:xfrm>
      </p:grpSpPr>
      <p:sp>
        <p:nvSpPr>
          <p:cNvPr id="1472" name="Google Shape;1472;p225"/>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473" name="Google Shape;1473;p225"/>
          <p:cNvSpPr txBox="1"/>
          <p:nvPr>
            <p:ph idx="1" type="subTitle"/>
          </p:nvPr>
        </p:nvSpPr>
        <p:spPr>
          <a:xfrm>
            <a:off x="12640650" y="9478001"/>
            <a:ext cx="4731000" cy="2025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700"/>
              <a:buFont typeface="Inter"/>
              <a:buNone/>
              <a:defRPr b="0" i="0" sz="11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9pPr>
          </a:lstStyle>
          <a:p/>
        </p:txBody>
      </p:sp>
      <p:sp>
        <p:nvSpPr>
          <p:cNvPr id="1474" name="Google Shape;1474;p225"/>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id="1475" name="Google Shape;1475;p225"/>
          <p:cNvPicPr preferRelativeResize="0"/>
          <p:nvPr/>
        </p:nvPicPr>
        <p:blipFill rotWithShape="1">
          <a:blip r:embed="rId2">
            <a:alphaModFix/>
          </a:blip>
          <a:srcRect b="0" l="0" r="0" t="0"/>
          <a:stretch/>
        </p:blipFill>
        <p:spPr>
          <a:xfrm>
            <a:off x="868680" y="9715399"/>
            <a:ext cx="1280169" cy="207839"/>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Content - One-Column (light grey)">
  <p:cSld name="18. Content - One-Column (light grey)">
    <p:bg>
      <p:bgPr>
        <a:solidFill>
          <a:schemeClr val="lt2"/>
        </a:solidFill>
      </p:bgPr>
    </p:bg>
    <p:spTree>
      <p:nvGrpSpPr>
        <p:cNvPr id="1476" name="Shape 1476"/>
        <p:cNvGrpSpPr/>
        <p:nvPr/>
      </p:nvGrpSpPr>
      <p:grpSpPr>
        <a:xfrm>
          <a:off x="0" y="0"/>
          <a:ext cx="0" cy="0"/>
          <a:chOff x="0" y="0"/>
          <a:chExt cx="0" cy="0"/>
        </a:xfrm>
      </p:grpSpPr>
      <p:sp>
        <p:nvSpPr>
          <p:cNvPr id="1477" name="Google Shape;1477;p226"/>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478" name="Google Shape;1478;p226"/>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sp>
        <p:nvSpPr>
          <p:cNvPr id="1479" name="Google Shape;1479;p226"/>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480" name="Google Shape;1480;p226"/>
          <p:cNvSpPr txBox="1"/>
          <p:nvPr>
            <p:ph idx="1" type="body"/>
          </p:nvPr>
        </p:nvSpPr>
        <p:spPr>
          <a:xfrm>
            <a:off x="783596" y="2977425"/>
            <a:ext cx="167205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1pPr>
            <a:lvl2pPr indent="-469900" lvl="1" marL="914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2pPr>
            <a:lvl3pPr indent="-469900" lvl="2" marL="1371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3pPr>
            <a:lvl4pPr indent="-469900" lvl="3" marL="1828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4pPr>
            <a:lvl5pPr indent="-469900" lvl="4" marL="22860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5pPr>
            <a:lvl6pPr indent="-469900" lvl="5" marL="2743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6pPr>
            <a:lvl7pPr indent="-469900" lvl="6" marL="3200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7pPr>
            <a:lvl8pPr indent="-469900" lvl="7" marL="3657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8pPr>
            <a:lvl9pPr indent="-469900" lvl="8" marL="4114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9pPr>
          </a:lstStyle>
          <a:p/>
        </p:txBody>
      </p:sp>
      <p:sp>
        <p:nvSpPr>
          <p:cNvPr id="1481" name="Google Shape;1481;p226"/>
          <p:cNvSpPr txBox="1"/>
          <p:nvPr>
            <p:ph idx="2" type="subTitle"/>
          </p:nvPr>
        </p:nvSpPr>
        <p:spPr>
          <a:xfrm>
            <a:off x="783606" y="1651800"/>
            <a:ext cx="163467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1pPr>
            <a:lvl2pPr lvl="1"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2pPr>
            <a:lvl3pPr lvl="2"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3pPr>
            <a:lvl4pPr lvl="3"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4pPr>
            <a:lvl5pPr lvl="4"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5pPr>
            <a:lvl6pPr lvl="5"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6pPr>
            <a:lvl7pPr lvl="6"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7pPr>
            <a:lvl8pPr lvl="7"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8pPr>
            <a:lvl9pPr lvl="8"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9pPr>
          </a:lstStyle>
          <a:p/>
        </p:txBody>
      </p:sp>
      <p:pic>
        <p:nvPicPr>
          <p:cNvPr id="1482" name="Google Shape;1482;p226"/>
          <p:cNvPicPr preferRelativeResize="0"/>
          <p:nvPr/>
        </p:nvPicPr>
        <p:blipFill rotWithShape="1">
          <a:blip r:embed="rId2">
            <a:alphaModFix/>
          </a:blip>
          <a:srcRect b="0" l="0" r="0" t="0"/>
          <a:stretch/>
        </p:blipFill>
        <p:spPr>
          <a:xfrm>
            <a:off x="868680" y="9715399"/>
            <a:ext cx="1280169" cy="207839"/>
          </a:xfrm>
          <a:prstGeom prst="rect">
            <a:avLst/>
          </a:prstGeom>
          <a:noFill/>
          <a:ln>
            <a:noFill/>
          </a:ln>
        </p:spPr>
      </p:pic>
    </p:spTree>
  </p:cSld>
  <p:clrMapOvr>
    <a:masterClrMapping/>
  </p:clrMapOvr>
  <p:extLst>
    <p:ext uri="{DCECCB84-F9BA-43D5-87BE-67443E8EF086}">
      <p15:sldGuideLst>
        <p15:guide id="1" orient="horz" pos="9374">
          <p15:clr>
            <a:srgbClr val="FA7B17"/>
          </p15:clr>
        </p15:guide>
        <p15:guide id="2" pos="821">
          <p15:clr>
            <a:srgbClr val="FA7B17"/>
          </p15:clr>
        </p15:guide>
      </p15:sldGuideLst>
    </p:ext>
  </p:extLst>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Content - One Column (deep purple)">
  <p:cSld name="39. Content - One Column (deep purple)">
    <p:bg>
      <p:bgPr>
        <a:solidFill>
          <a:schemeClr val="dk1"/>
        </a:solidFill>
      </p:bgPr>
    </p:bg>
    <p:spTree>
      <p:nvGrpSpPr>
        <p:cNvPr id="1483" name="Shape 1483"/>
        <p:cNvGrpSpPr/>
        <p:nvPr/>
      </p:nvGrpSpPr>
      <p:grpSpPr>
        <a:xfrm>
          <a:off x="0" y="0"/>
          <a:ext cx="0" cy="0"/>
          <a:chOff x="0" y="0"/>
          <a:chExt cx="0" cy="0"/>
        </a:xfrm>
      </p:grpSpPr>
      <p:sp>
        <p:nvSpPr>
          <p:cNvPr id="1484" name="Google Shape;1484;p227"/>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485" name="Google Shape;1485;p227"/>
          <p:cNvSpPr txBox="1"/>
          <p:nvPr>
            <p:ph idx="1" type="subTitle"/>
          </p:nvPr>
        </p:nvSpPr>
        <p:spPr>
          <a:xfrm>
            <a:off x="12640650" y="9478001"/>
            <a:ext cx="4731000" cy="2025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FFFFFF"/>
              </a:buClr>
              <a:buSzPts val="1700"/>
              <a:buFont typeface="Inter"/>
              <a:buNone/>
              <a:defRPr b="0" i="0" sz="1100" u="none" cap="none" strike="noStrike">
                <a:solidFill>
                  <a:srgbClr val="FFFFFF"/>
                </a:solidFill>
                <a:latin typeface="Inter"/>
                <a:ea typeface="Inter"/>
                <a:cs typeface="Inter"/>
                <a:sym typeface="Inter"/>
              </a:defRPr>
            </a:lvl1pPr>
            <a:lvl2pPr lvl="1"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2pPr>
            <a:lvl3pPr lvl="2"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3pPr>
            <a:lvl4pPr lvl="3"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4pPr>
            <a:lvl5pPr lvl="4"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5pPr>
            <a:lvl6pPr lvl="5"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6pPr>
            <a:lvl7pPr lvl="6"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7pPr>
            <a:lvl8pPr lvl="7"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8pPr>
            <a:lvl9pPr lvl="8" marR="0" rtl="0" algn="l">
              <a:lnSpc>
                <a:spcPct val="100000"/>
              </a:lnSpc>
              <a:spcBef>
                <a:spcPts val="0"/>
              </a:spcBef>
              <a:spcAft>
                <a:spcPts val="0"/>
              </a:spcAft>
              <a:buClr>
                <a:srgbClr val="FFFFFF"/>
              </a:buClr>
              <a:buSzPts val="1800"/>
              <a:buFont typeface="Inter"/>
              <a:buNone/>
              <a:defRPr b="0" i="0" sz="1200" u="none" cap="none" strike="noStrike">
                <a:solidFill>
                  <a:srgbClr val="FFFFFF"/>
                </a:solidFill>
                <a:latin typeface="Inter"/>
                <a:ea typeface="Inter"/>
                <a:cs typeface="Inter"/>
                <a:sym typeface="Inter"/>
              </a:defRPr>
            </a:lvl9pPr>
          </a:lstStyle>
          <a:p/>
        </p:txBody>
      </p:sp>
      <p:sp>
        <p:nvSpPr>
          <p:cNvPr id="1486" name="Google Shape;1486;p227"/>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sp>
        <p:nvSpPr>
          <p:cNvPr id="1487" name="Google Shape;1487;p227"/>
          <p:cNvSpPr txBox="1"/>
          <p:nvPr>
            <p:ph idx="2" type="body"/>
          </p:nvPr>
        </p:nvSpPr>
        <p:spPr>
          <a:xfrm>
            <a:off x="783596" y="2980950"/>
            <a:ext cx="166302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1pPr>
            <a:lvl2pPr indent="-469900" lvl="1" marL="9144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2pPr>
            <a:lvl3pPr indent="-469900" lvl="2" marL="13716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3pPr>
            <a:lvl4pPr indent="-469900" lvl="3" marL="18288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4pPr>
            <a:lvl5pPr indent="-469900" lvl="4" marL="22860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5pPr>
            <a:lvl6pPr indent="-469900" lvl="5" marL="27432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6pPr>
            <a:lvl7pPr indent="-469900" lvl="6" marL="32004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7pPr>
            <a:lvl8pPr indent="-469900" lvl="7" marL="36576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8pPr>
            <a:lvl9pPr indent="-469900" lvl="8" marL="4114800" marR="0" rtl="0" algn="l">
              <a:lnSpc>
                <a:spcPct val="115000"/>
              </a:lnSpc>
              <a:spcBef>
                <a:spcPts val="0"/>
              </a:spcBef>
              <a:spcAft>
                <a:spcPts val="0"/>
              </a:spcAft>
              <a:buClr>
                <a:schemeClr val="lt1"/>
              </a:buClr>
              <a:buSzPts val="3800"/>
              <a:buFont typeface="Inter"/>
              <a:buChar char="■"/>
              <a:defRPr b="0" i="0" sz="3000" u="none" cap="none" strike="noStrike">
                <a:solidFill>
                  <a:schemeClr val="lt1"/>
                </a:solidFill>
                <a:latin typeface="Inter"/>
                <a:ea typeface="Inter"/>
                <a:cs typeface="Inter"/>
                <a:sym typeface="Inter"/>
              </a:defRPr>
            </a:lvl9pPr>
          </a:lstStyle>
          <a:p/>
        </p:txBody>
      </p:sp>
      <p:sp>
        <p:nvSpPr>
          <p:cNvPr id="1488" name="Google Shape;1488;p227"/>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rgbClr val="FFFFFF"/>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9pPr>
          </a:lstStyle>
          <a:p/>
        </p:txBody>
      </p:sp>
      <p:sp>
        <p:nvSpPr>
          <p:cNvPr id="1489" name="Google Shape;1489;p227"/>
          <p:cNvSpPr txBox="1"/>
          <p:nvPr>
            <p:ph idx="3" type="subTitle"/>
          </p:nvPr>
        </p:nvSpPr>
        <p:spPr>
          <a:xfrm>
            <a:off x="783606" y="1651800"/>
            <a:ext cx="163467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1pPr>
            <a:lvl2pPr lvl="1"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2pPr>
            <a:lvl3pPr lvl="2"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3pPr>
            <a:lvl4pPr lvl="3"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4pPr>
            <a:lvl5pPr lvl="4"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5pPr>
            <a:lvl6pPr lvl="5"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6pPr>
            <a:lvl7pPr lvl="6"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7pPr>
            <a:lvl8pPr lvl="7"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8pPr>
            <a:lvl9pPr lvl="8"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9pPr>
          </a:lstStyle>
          <a:p/>
        </p:txBody>
      </p:sp>
      <p:pic>
        <p:nvPicPr>
          <p:cNvPr id="1490" name="Google Shape;1490;p227"/>
          <p:cNvPicPr preferRelativeResize="0"/>
          <p:nvPr/>
        </p:nvPicPr>
        <p:blipFill rotWithShape="1">
          <a:blip r:embed="rId2">
            <a:alphaModFix/>
          </a:blip>
          <a:srcRect b="0" l="0" r="0" t="0"/>
          <a:stretch/>
        </p:blipFill>
        <p:spPr>
          <a:xfrm>
            <a:off x="868680" y="9715380"/>
            <a:ext cx="1280156" cy="207876"/>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Content - One-Column">
  <p:cSld name="1_10. Content - One-Column">
    <p:spTree>
      <p:nvGrpSpPr>
        <p:cNvPr id="1491" name="Shape 1491"/>
        <p:cNvGrpSpPr/>
        <p:nvPr/>
      </p:nvGrpSpPr>
      <p:grpSpPr>
        <a:xfrm>
          <a:off x="0" y="0"/>
          <a:ext cx="0" cy="0"/>
          <a:chOff x="0" y="0"/>
          <a:chExt cx="0" cy="0"/>
        </a:xfrm>
      </p:grpSpPr>
      <p:sp>
        <p:nvSpPr>
          <p:cNvPr id="1492" name="Google Shape;1492;p228"/>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493" name="Google Shape;1493;p228"/>
          <p:cNvSpPr txBox="1"/>
          <p:nvPr>
            <p:ph idx="1" type="body"/>
          </p:nvPr>
        </p:nvSpPr>
        <p:spPr>
          <a:xfrm>
            <a:off x="783596" y="2977425"/>
            <a:ext cx="167205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1pPr>
            <a:lvl2pPr indent="-469900" lvl="1" marL="914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2pPr>
            <a:lvl3pPr indent="-469900" lvl="2" marL="1371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3pPr>
            <a:lvl4pPr indent="-469900" lvl="3" marL="1828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4pPr>
            <a:lvl5pPr indent="-469900" lvl="4" marL="22860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5pPr>
            <a:lvl6pPr indent="-469900" lvl="5" marL="2743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6pPr>
            <a:lvl7pPr indent="-469900" lvl="6" marL="3200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7pPr>
            <a:lvl8pPr indent="-469900" lvl="7" marL="3657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8pPr>
            <a:lvl9pPr indent="-469900" lvl="8" marL="4114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9pPr>
          </a:lstStyle>
          <a:p/>
        </p:txBody>
      </p:sp>
      <p:sp>
        <p:nvSpPr>
          <p:cNvPr id="1494" name="Google Shape;1494;p228"/>
          <p:cNvSpPr txBox="1"/>
          <p:nvPr>
            <p:ph idx="2" type="subTitle"/>
          </p:nvPr>
        </p:nvSpPr>
        <p:spPr>
          <a:xfrm>
            <a:off x="783606" y="1651800"/>
            <a:ext cx="163467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1pPr>
            <a:lvl2pPr lvl="1"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2pPr>
            <a:lvl3pPr lvl="2"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3pPr>
            <a:lvl4pPr lvl="3"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4pPr>
            <a:lvl5pPr lvl="4"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5pPr>
            <a:lvl6pPr lvl="5"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6pPr>
            <a:lvl7pPr lvl="6"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7pPr>
            <a:lvl8pPr lvl="7"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8pPr>
            <a:lvl9pPr lvl="8"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9pPr>
          </a:lstStyle>
          <a:p/>
        </p:txBody>
      </p:sp>
      <p:sp>
        <p:nvSpPr>
          <p:cNvPr id="1495" name="Google Shape;1495;p228"/>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496" name="Google Shape;1496;p228"/>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id="1497" name="Google Shape;1497;p228"/>
          <p:cNvPicPr preferRelativeResize="0"/>
          <p:nvPr/>
        </p:nvPicPr>
        <p:blipFill rotWithShape="1">
          <a:blip r:embed="rId2">
            <a:alphaModFix/>
          </a:blip>
          <a:srcRect b="0" l="0" r="0" t="0"/>
          <a:stretch/>
        </p:blipFill>
        <p:spPr>
          <a:xfrm>
            <a:off x="868680" y="9715399"/>
            <a:ext cx="1280169" cy="207839"/>
          </a:xfrm>
          <a:prstGeom prst="rect">
            <a:avLst/>
          </a:prstGeom>
          <a:noFill/>
          <a:ln>
            <a:noFill/>
          </a:ln>
        </p:spPr>
      </p:pic>
    </p:spTree>
  </p:cSld>
  <p:clrMapOvr>
    <a:masterClrMapping/>
  </p:clrMapOvr>
  <p:extLst>
    <p:ext uri="{DCECCB84-F9BA-43D5-87BE-67443E8EF086}">
      <p15:sldGuideLst>
        <p15:guide id="1" orient="horz" pos="9374">
          <p15:clr>
            <a:srgbClr val="FA7B17"/>
          </p15:clr>
        </p15:guide>
        <p15:guide id="2" pos="821">
          <p15:clr>
            <a:srgbClr val="FA7B17"/>
          </p15:clr>
        </p15:guide>
      </p15:sldGuideLst>
    </p:ext>
  </p:extLst>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ntent - Two-Lined Title">
  <p:cSld name="12. Content - Two-Lined Title">
    <p:spTree>
      <p:nvGrpSpPr>
        <p:cNvPr id="1498" name="Shape 1498"/>
        <p:cNvGrpSpPr/>
        <p:nvPr/>
      </p:nvGrpSpPr>
      <p:grpSpPr>
        <a:xfrm>
          <a:off x="0" y="0"/>
          <a:ext cx="0" cy="0"/>
          <a:chOff x="0" y="0"/>
          <a:chExt cx="0" cy="0"/>
        </a:xfrm>
      </p:grpSpPr>
      <p:sp>
        <p:nvSpPr>
          <p:cNvPr id="1499" name="Google Shape;1499;p229"/>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500" name="Google Shape;1500;p229"/>
          <p:cNvSpPr txBox="1"/>
          <p:nvPr>
            <p:ph idx="1" type="subTitle"/>
          </p:nvPr>
        </p:nvSpPr>
        <p:spPr>
          <a:xfrm>
            <a:off x="12640650" y="9478001"/>
            <a:ext cx="4731000" cy="2025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700"/>
              <a:buFont typeface="Inter"/>
              <a:buNone/>
              <a:defRPr b="0" i="0" sz="11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9pPr>
          </a:lstStyle>
          <a:p/>
        </p:txBody>
      </p:sp>
      <p:sp>
        <p:nvSpPr>
          <p:cNvPr id="1501" name="Google Shape;1501;p229"/>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sp>
        <p:nvSpPr>
          <p:cNvPr id="1502" name="Google Shape;1502;p229"/>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503" name="Google Shape;1503;p229"/>
          <p:cNvSpPr txBox="1"/>
          <p:nvPr>
            <p:ph idx="2" type="subTitle"/>
          </p:nvPr>
        </p:nvSpPr>
        <p:spPr>
          <a:xfrm>
            <a:off x="783606" y="2337600"/>
            <a:ext cx="163467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1pPr>
            <a:lvl2pPr lvl="1"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2pPr>
            <a:lvl3pPr lvl="2"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3pPr>
            <a:lvl4pPr lvl="3"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4pPr>
            <a:lvl5pPr lvl="4"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5pPr>
            <a:lvl6pPr lvl="5"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6pPr>
            <a:lvl7pPr lvl="6"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7pPr>
            <a:lvl8pPr lvl="7"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8pPr>
            <a:lvl9pPr lvl="8"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9pPr>
          </a:lstStyle>
          <a:p/>
        </p:txBody>
      </p:sp>
      <p:sp>
        <p:nvSpPr>
          <p:cNvPr id="1504" name="Google Shape;1504;p229"/>
          <p:cNvSpPr txBox="1"/>
          <p:nvPr>
            <p:ph idx="3" type="body"/>
          </p:nvPr>
        </p:nvSpPr>
        <p:spPr>
          <a:xfrm>
            <a:off x="783600" y="3739425"/>
            <a:ext cx="165885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1pPr>
            <a:lvl2pPr indent="-469900" lvl="1" marL="914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2pPr>
            <a:lvl3pPr indent="-469900" lvl="2" marL="1371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3pPr>
            <a:lvl4pPr indent="-469900" lvl="3" marL="1828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4pPr>
            <a:lvl5pPr indent="-469900" lvl="4" marL="22860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5pPr>
            <a:lvl6pPr indent="-469900" lvl="5" marL="2743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6pPr>
            <a:lvl7pPr indent="-469900" lvl="6" marL="3200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7pPr>
            <a:lvl8pPr indent="-469900" lvl="7" marL="3657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8pPr>
            <a:lvl9pPr indent="-469900" lvl="8" marL="4114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9pPr>
          </a:lstStyle>
          <a:p/>
        </p:txBody>
      </p:sp>
      <p:pic>
        <p:nvPicPr>
          <p:cNvPr id="1505" name="Google Shape;1505;p229"/>
          <p:cNvPicPr preferRelativeResize="0"/>
          <p:nvPr/>
        </p:nvPicPr>
        <p:blipFill rotWithShape="1">
          <a:blip r:embed="rId2">
            <a:alphaModFix/>
          </a:blip>
          <a:srcRect b="0" l="0" r="0" t="0"/>
          <a:stretch/>
        </p:blipFill>
        <p:spPr>
          <a:xfrm>
            <a:off x="868680" y="9715399"/>
            <a:ext cx="1280169" cy="207839"/>
          </a:xfrm>
          <a:prstGeom prst="rect">
            <a:avLst/>
          </a:prstGeom>
          <a:noFill/>
          <a:ln>
            <a:noFill/>
          </a:ln>
        </p:spPr>
      </p:pic>
    </p:spTree>
  </p:cSld>
  <p:clrMapOvr>
    <a:masterClrMapping/>
  </p:clrMapOvr>
  <p:extLst>
    <p:ext uri="{DCECCB84-F9BA-43D5-87BE-67443E8EF086}">
      <p15:sldGuideLst>
        <p15:guide id="1" orient="horz" pos="9374">
          <p15:clr>
            <a:srgbClr val="FA7B17"/>
          </p15:clr>
        </p15:guide>
        <p15:guide id="2" pos="8640">
          <p15:clr>
            <a:srgbClr val="FA7B17"/>
          </p15:clr>
        </p15:guide>
      </p15:sldGuideLst>
    </p:ext>
  </p:extLst>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Split Layout Left (deep purple)" showMasterSp="0">
  <p:cSld name="41. Split Layout Left (deep purple)">
    <p:bg>
      <p:bgPr>
        <a:solidFill>
          <a:srgbClr val="FFFFFF"/>
        </a:solidFill>
      </p:bgPr>
    </p:bg>
    <p:spTree>
      <p:nvGrpSpPr>
        <p:cNvPr id="1506" name="Shape 1506"/>
        <p:cNvGrpSpPr/>
        <p:nvPr/>
      </p:nvGrpSpPr>
      <p:grpSpPr>
        <a:xfrm>
          <a:off x="0" y="0"/>
          <a:ext cx="0" cy="0"/>
          <a:chOff x="0" y="0"/>
          <a:chExt cx="0" cy="0"/>
        </a:xfrm>
      </p:grpSpPr>
      <p:sp>
        <p:nvSpPr>
          <p:cNvPr id="1507" name="Google Shape;1507;p230"/>
          <p:cNvSpPr/>
          <p:nvPr/>
        </p:nvSpPr>
        <p:spPr>
          <a:xfrm rot="10800000">
            <a:off x="-4423875" y="-1923750"/>
            <a:ext cx="14134800" cy="14134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rgbClr val="000000"/>
              </a:solidFill>
              <a:latin typeface="Inter"/>
              <a:ea typeface="Inter"/>
              <a:cs typeface="Inter"/>
              <a:sym typeface="Inter"/>
            </a:endParaRPr>
          </a:p>
        </p:txBody>
      </p:sp>
      <p:sp>
        <p:nvSpPr>
          <p:cNvPr id="1508" name="Google Shape;1508;p230"/>
          <p:cNvSpPr txBox="1"/>
          <p:nvPr/>
        </p:nvSpPr>
        <p:spPr>
          <a:xfrm>
            <a:off x="14662045" y="9749988"/>
            <a:ext cx="2751900" cy="24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1509" name="Google Shape;1509;p230"/>
          <p:cNvSpPr txBox="1"/>
          <p:nvPr>
            <p:ph idx="1" type="subTitle"/>
          </p:nvPr>
        </p:nvSpPr>
        <p:spPr>
          <a:xfrm>
            <a:off x="12640650" y="9478001"/>
            <a:ext cx="4731000" cy="2025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1700"/>
              <a:buFont typeface="Inter"/>
              <a:buNone/>
              <a:defRPr b="0" i="0" sz="11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chemeClr val="dk1"/>
              </a:buClr>
              <a:buSzPts val="1800"/>
              <a:buFont typeface="Inter"/>
              <a:buNone/>
              <a:defRPr b="0" i="0" sz="1200" u="none" cap="none" strike="noStrike">
                <a:solidFill>
                  <a:schemeClr val="dk1"/>
                </a:solidFill>
                <a:latin typeface="Inter"/>
                <a:ea typeface="Inter"/>
                <a:cs typeface="Inter"/>
                <a:sym typeface="Inter"/>
              </a:defRPr>
            </a:lvl9pPr>
          </a:lstStyle>
          <a:p/>
        </p:txBody>
      </p:sp>
      <p:sp>
        <p:nvSpPr>
          <p:cNvPr id="1510" name="Google Shape;1510;p230"/>
          <p:cNvSpPr txBox="1"/>
          <p:nvPr>
            <p:ph idx="12" type="sldNum"/>
          </p:nvPr>
        </p:nvSpPr>
        <p:spPr>
          <a:xfrm>
            <a:off x="17535949" y="9735349"/>
            <a:ext cx="377100" cy="2409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2100"/>
              <a:buFont typeface="Arial"/>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sp>
        <p:nvSpPr>
          <p:cNvPr id="1511" name="Google Shape;1511;p230"/>
          <p:cNvSpPr txBox="1"/>
          <p:nvPr>
            <p:ph idx="2" type="body"/>
          </p:nvPr>
        </p:nvSpPr>
        <p:spPr>
          <a:xfrm>
            <a:off x="783604" y="2980944"/>
            <a:ext cx="75837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1pPr>
            <a:lvl2pPr indent="-469900" lvl="1" marL="9144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2pPr>
            <a:lvl3pPr indent="-469900" lvl="2" marL="13716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3pPr>
            <a:lvl4pPr indent="-469900" lvl="3" marL="18288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4pPr>
            <a:lvl5pPr indent="-469900" lvl="4" marL="22860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5pPr>
            <a:lvl6pPr indent="-469900" lvl="5" marL="27432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6pPr>
            <a:lvl7pPr indent="-469900" lvl="6" marL="32004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7pPr>
            <a:lvl8pPr indent="-469900" lvl="7" marL="36576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8pPr>
            <a:lvl9pPr indent="-469900" lvl="8" marL="4114800" marR="0" rtl="0" algn="l">
              <a:lnSpc>
                <a:spcPct val="115000"/>
              </a:lnSpc>
              <a:spcBef>
                <a:spcPts val="0"/>
              </a:spcBef>
              <a:spcAft>
                <a:spcPts val="0"/>
              </a:spcAft>
              <a:buClr>
                <a:srgbClr val="FFFFFF"/>
              </a:buClr>
              <a:buSzPts val="3800"/>
              <a:buFont typeface="Inter"/>
              <a:buChar char="■"/>
              <a:defRPr b="0" i="0" sz="3000" u="none" cap="none" strike="noStrike">
                <a:solidFill>
                  <a:srgbClr val="FFFFFF"/>
                </a:solidFill>
                <a:latin typeface="Inter"/>
                <a:ea typeface="Inter"/>
                <a:cs typeface="Inter"/>
                <a:sym typeface="Inter"/>
              </a:defRPr>
            </a:lvl9pPr>
          </a:lstStyle>
          <a:p/>
        </p:txBody>
      </p:sp>
      <p:sp>
        <p:nvSpPr>
          <p:cNvPr id="1512" name="Google Shape;1512;p230"/>
          <p:cNvSpPr txBox="1"/>
          <p:nvPr>
            <p:ph type="title"/>
          </p:nvPr>
        </p:nvSpPr>
        <p:spPr>
          <a:xfrm>
            <a:off x="783603" y="733925"/>
            <a:ext cx="69393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rgbClr val="FFFFFF"/>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rgbClr val="FFFFFF"/>
                </a:solidFill>
                <a:latin typeface="Inter"/>
                <a:ea typeface="Inter"/>
                <a:cs typeface="Inter"/>
                <a:sym typeface="Inter"/>
              </a:defRPr>
            </a:lvl9pPr>
          </a:lstStyle>
          <a:p/>
        </p:txBody>
      </p:sp>
      <p:sp>
        <p:nvSpPr>
          <p:cNvPr id="1513" name="Google Shape;1513;p230"/>
          <p:cNvSpPr txBox="1"/>
          <p:nvPr>
            <p:ph idx="3" type="subTitle"/>
          </p:nvPr>
        </p:nvSpPr>
        <p:spPr>
          <a:xfrm>
            <a:off x="783603" y="1651800"/>
            <a:ext cx="69393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1pPr>
            <a:lvl2pPr lvl="1"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2pPr>
            <a:lvl3pPr lvl="2"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3pPr>
            <a:lvl4pPr lvl="3"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4pPr>
            <a:lvl5pPr lvl="4"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5pPr>
            <a:lvl6pPr lvl="5"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6pPr>
            <a:lvl7pPr lvl="6"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7pPr>
            <a:lvl8pPr lvl="7"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8pPr>
            <a:lvl9pPr lvl="8" marR="0" rtl="0" algn="l">
              <a:lnSpc>
                <a:spcPct val="115000"/>
              </a:lnSpc>
              <a:spcBef>
                <a:spcPts val="0"/>
              </a:spcBef>
              <a:spcAft>
                <a:spcPts val="0"/>
              </a:spcAft>
              <a:buClr>
                <a:srgbClr val="FFFFFF"/>
              </a:buClr>
              <a:buSzPts val="4200"/>
              <a:buFont typeface="Inter"/>
              <a:buNone/>
              <a:defRPr b="0" i="0" sz="2800" u="none" cap="none" strike="noStrike">
                <a:solidFill>
                  <a:srgbClr val="FFFFFF"/>
                </a:solidFill>
                <a:latin typeface="Inter"/>
                <a:ea typeface="Inter"/>
                <a:cs typeface="Inter"/>
                <a:sym typeface="Inter"/>
              </a:defRPr>
            </a:lvl9pPr>
          </a:lstStyle>
          <a:p/>
        </p:txBody>
      </p:sp>
      <p:sp>
        <p:nvSpPr>
          <p:cNvPr id="1514" name="Google Shape;1514;p230"/>
          <p:cNvSpPr txBox="1"/>
          <p:nvPr>
            <p:ph idx="4" type="title"/>
          </p:nvPr>
        </p:nvSpPr>
        <p:spPr>
          <a:xfrm>
            <a:off x="10091929" y="733925"/>
            <a:ext cx="69393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1515" name="Google Shape;1515;p230"/>
          <p:cNvSpPr txBox="1"/>
          <p:nvPr>
            <p:ph idx="5" type="body"/>
          </p:nvPr>
        </p:nvSpPr>
        <p:spPr>
          <a:xfrm>
            <a:off x="10091925" y="2977425"/>
            <a:ext cx="8008800" cy="807600"/>
          </a:xfrm>
          <a:prstGeom prst="rect">
            <a:avLst/>
          </a:prstGeom>
          <a:noFill/>
          <a:ln>
            <a:noFill/>
          </a:ln>
        </p:spPr>
        <p:txBody>
          <a:bodyPr anchorCtr="0" anchor="t" bIns="137150" lIns="137150" spcFirstLastPara="1" rIns="137150" wrap="square" tIns="137150">
            <a:spAutoFit/>
          </a:bodyPr>
          <a:lstStyle>
            <a:lvl1pPr indent="-469900" lvl="0" marL="457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1pPr>
            <a:lvl2pPr indent="-469900" lvl="1" marL="914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2pPr>
            <a:lvl3pPr indent="-469900" lvl="2" marL="1371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3pPr>
            <a:lvl4pPr indent="-469900" lvl="3" marL="1828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4pPr>
            <a:lvl5pPr indent="-469900" lvl="4" marL="22860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5pPr>
            <a:lvl6pPr indent="-469900" lvl="5" marL="27432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6pPr>
            <a:lvl7pPr indent="-469900" lvl="6" marL="32004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7pPr>
            <a:lvl8pPr indent="-469900" lvl="7" marL="36576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8pPr>
            <a:lvl9pPr indent="-469900" lvl="8" marL="4114800" marR="0" rtl="0" algn="l">
              <a:lnSpc>
                <a:spcPct val="115000"/>
              </a:lnSpc>
              <a:spcBef>
                <a:spcPts val="0"/>
              </a:spcBef>
              <a:spcAft>
                <a:spcPts val="0"/>
              </a:spcAft>
              <a:buClr>
                <a:schemeClr val="dk1"/>
              </a:buClr>
              <a:buSzPts val="3800"/>
              <a:buFont typeface="Inter"/>
              <a:buChar char="■"/>
              <a:defRPr b="0" i="0" sz="3000" u="none" cap="none" strike="noStrike">
                <a:solidFill>
                  <a:schemeClr val="dk1"/>
                </a:solidFill>
                <a:latin typeface="Inter"/>
                <a:ea typeface="Inter"/>
                <a:cs typeface="Inter"/>
                <a:sym typeface="Inter"/>
              </a:defRPr>
            </a:lvl9pPr>
          </a:lstStyle>
          <a:p/>
        </p:txBody>
      </p:sp>
      <p:sp>
        <p:nvSpPr>
          <p:cNvPr id="1516" name="Google Shape;1516;p230"/>
          <p:cNvSpPr txBox="1"/>
          <p:nvPr>
            <p:ph idx="6" type="subTitle"/>
          </p:nvPr>
        </p:nvSpPr>
        <p:spPr>
          <a:xfrm>
            <a:off x="10091929" y="1651800"/>
            <a:ext cx="6939300" cy="772800"/>
          </a:xfrm>
          <a:prstGeom prst="rect">
            <a:avLst/>
          </a:prstGeom>
          <a:noFill/>
          <a:ln>
            <a:noFill/>
          </a:ln>
        </p:spPr>
        <p:txBody>
          <a:bodyPr anchorCtr="0" anchor="t" bIns="137150" lIns="137150" spcFirstLastPara="1" rIns="137150" wrap="square" tIns="137150">
            <a:spAutoFit/>
          </a:bodyPr>
          <a:lstStyle>
            <a:lvl1pPr lvl="0"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1pPr>
            <a:lvl2pPr lvl="1"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2pPr>
            <a:lvl3pPr lvl="2"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3pPr>
            <a:lvl4pPr lvl="3"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4pPr>
            <a:lvl5pPr lvl="4"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5pPr>
            <a:lvl6pPr lvl="5"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6pPr>
            <a:lvl7pPr lvl="6"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7pPr>
            <a:lvl8pPr lvl="7"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8pPr>
            <a:lvl9pPr lvl="8" marR="0" rtl="0" algn="l">
              <a:lnSpc>
                <a:spcPct val="115000"/>
              </a:lnSpc>
              <a:spcBef>
                <a:spcPts val="0"/>
              </a:spcBef>
              <a:spcAft>
                <a:spcPts val="0"/>
              </a:spcAft>
              <a:buClr>
                <a:schemeClr val="dk1"/>
              </a:buClr>
              <a:buSzPts val="4200"/>
              <a:buFont typeface="Inter"/>
              <a:buNone/>
              <a:defRPr b="0" i="0" sz="2800" u="none" cap="none" strike="noStrike">
                <a:solidFill>
                  <a:schemeClr val="dk1"/>
                </a:solidFill>
                <a:latin typeface="Inter"/>
                <a:ea typeface="Inter"/>
                <a:cs typeface="Inter"/>
                <a:sym typeface="Inter"/>
              </a:defRPr>
            </a:lvl9pPr>
          </a:lstStyle>
          <a:p/>
        </p:txBody>
      </p:sp>
      <p:pic>
        <p:nvPicPr>
          <p:cNvPr id="1517" name="Google Shape;1517;p230"/>
          <p:cNvPicPr preferRelativeResize="0"/>
          <p:nvPr/>
        </p:nvPicPr>
        <p:blipFill rotWithShape="1">
          <a:blip r:embed="rId2">
            <a:alphaModFix/>
          </a:blip>
          <a:srcRect b="0" l="0" r="0" t="0"/>
          <a:stretch/>
        </p:blipFill>
        <p:spPr>
          <a:xfrm>
            <a:off x="868680" y="9715380"/>
            <a:ext cx="1280156" cy="207876"/>
          </a:xfrm>
          <a:prstGeom prst="rect">
            <a:avLst/>
          </a:prstGeom>
          <a:noFill/>
          <a:ln>
            <a:noFill/>
          </a:ln>
        </p:spPr>
      </p:pic>
    </p:spTree>
  </p:cSld>
  <p:clrMapOvr>
    <a:masterClrMapping/>
  </p:clrMapOvr>
  <p:extLst>
    <p:ext uri="{DCECCB84-F9BA-43D5-87BE-67443E8EF086}">
      <p15:sldGuideLst>
        <p15:guide id="1" orient="horz" pos="4860">
          <p15:clr>
            <a:srgbClr val="FA7B17"/>
          </p15:clr>
        </p15:guide>
        <p15:guide id="2" pos="8640">
          <p15:clr>
            <a:srgbClr val="FA7B17"/>
          </p15:clr>
        </p15:guide>
      </p15:sldGuideLst>
    </p:ext>
  </p:extLst>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urple Divider Slide 1" showMasterSp="0">
  <p:cSld name="4_Purple Divider Slide_1">
    <p:bg>
      <p:bgPr>
        <a:solidFill>
          <a:schemeClr val="lt2"/>
        </a:solidFill>
      </p:bgPr>
    </p:bg>
    <p:spTree>
      <p:nvGrpSpPr>
        <p:cNvPr id="1518" name="Shape 1518"/>
        <p:cNvGrpSpPr/>
        <p:nvPr/>
      </p:nvGrpSpPr>
      <p:grpSpPr>
        <a:xfrm>
          <a:off x="0" y="0"/>
          <a:ext cx="0" cy="0"/>
          <a:chOff x="0" y="0"/>
          <a:chExt cx="0" cy="0"/>
        </a:xfrm>
      </p:grpSpPr>
      <p:grpSp>
        <p:nvGrpSpPr>
          <p:cNvPr id="1519" name="Google Shape;1519;p231"/>
          <p:cNvGrpSpPr/>
          <p:nvPr/>
        </p:nvGrpSpPr>
        <p:grpSpPr>
          <a:xfrm rot="5400000">
            <a:off x="13215927" y="-1360205"/>
            <a:ext cx="1655253" cy="6888807"/>
            <a:chOff x="10483858" y="1514832"/>
            <a:chExt cx="1746600" cy="7268974"/>
          </a:xfrm>
        </p:grpSpPr>
        <p:sp>
          <p:nvSpPr>
            <p:cNvPr id="1520" name="Google Shape;1520;p231"/>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521" name="Google Shape;1521;p231"/>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1522" name="Google Shape;1522;p231"/>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1523" name="Google Shape;1523;p231"/>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1524" name="Google Shape;1524;p231"/>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1525" name="Google Shape;1525;p231"/>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1526" name="Google Shape;1526;p231"/>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split_scree_1" showMasterSp="0">
  <p:cSld name="TITLE_AND_BODY_1_1_1">
    <p:bg>
      <p:bgPr>
        <a:solidFill>
          <a:srgbClr val="FFFFFF"/>
        </a:solidFill>
      </p:bgPr>
    </p:bg>
    <p:spTree>
      <p:nvGrpSpPr>
        <p:cNvPr id="1527" name="Shape 1527"/>
        <p:cNvGrpSpPr/>
        <p:nvPr/>
      </p:nvGrpSpPr>
      <p:grpSpPr>
        <a:xfrm>
          <a:off x="0" y="0"/>
          <a:ext cx="0" cy="0"/>
          <a:chOff x="0" y="0"/>
          <a:chExt cx="0" cy="0"/>
        </a:xfrm>
      </p:grpSpPr>
      <p:pic>
        <p:nvPicPr>
          <p:cNvPr descr="Image" id="1528" name="Google Shape;1528;p232"/>
          <p:cNvPicPr preferRelativeResize="0"/>
          <p:nvPr/>
        </p:nvPicPr>
        <p:blipFill rotWithShape="1">
          <a:blip r:embed="rId2">
            <a:alphaModFix amt="5000"/>
          </a:blip>
          <a:srcRect b="43698" l="-2469" r="-17405" t="-8094"/>
          <a:stretch/>
        </p:blipFill>
        <p:spPr>
          <a:xfrm rot="1">
            <a:off x="-96285" y="4746289"/>
            <a:ext cx="5994000" cy="5616922"/>
          </a:xfrm>
          <a:prstGeom prst="rect">
            <a:avLst/>
          </a:prstGeom>
          <a:noFill/>
          <a:ln>
            <a:noFill/>
          </a:ln>
        </p:spPr>
      </p:pic>
      <p:sp>
        <p:nvSpPr>
          <p:cNvPr id="1529" name="Google Shape;1529;p232"/>
          <p:cNvSpPr txBox="1"/>
          <p:nvPr>
            <p:ph type="title"/>
          </p:nvPr>
        </p:nvSpPr>
        <p:spPr>
          <a:xfrm>
            <a:off x="880547" y="10186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pic>
        <p:nvPicPr>
          <p:cNvPr id="1530" name="Google Shape;1530;p232"/>
          <p:cNvPicPr preferRelativeResize="0"/>
          <p:nvPr/>
        </p:nvPicPr>
        <p:blipFill rotWithShape="1">
          <a:blip r:embed="rId3">
            <a:alphaModFix/>
          </a:blip>
          <a:srcRect b="387" l="0" r="0" t="377"/>
          <a:stretch/>
        </p:blipFill>
        <p:spPr>
          <a:xfrm>
            <a:off x="526700" y="9726225"/>
            <a:ext cx="1097280" cy="212598"/>
          </a:xfrm>
          <a:prstGeom prst="rect">
            <a:avLst/>
          </a:prstGeom>
          <a:noFill/>
          <a:ln>
            <a:noFill/>
          </a:ln>
        </p:spPr>
      </p:pic>
      <p:sp>
        <p:nvSpPr>
          <p:cNvPr id="1531" name="Google Shape;1531;p232"/>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
        <p:nvSpPr>
          <p:cNvPr id="1532" name="Google Shape;1532;p232"/>
          <p:cNvSpPr/>
          <p:nvPr/>
        </p:nvSpPr>
        <p:spPr>
          <a:xfrm>
            <a:off x="0" y="0"/>
            <a:ext cx="9002700" cy="10287000"/>
          </a:xfrm>
          <a:prstGeom prst="rect">
            <a:avLst/>
          </a:pr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1533" name="Google Shape;1533;p232"/>
          <p:cNvSpPr txBox="1"/>
          <p:nvPr/>
        </p:nvSpPr>
        <p:spPr>
          <a:xfrm>
            <a:off x="880549" y="1018652"/>
            <a:ext cx="6195300" cy="25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FFFFFF"/>
              </a:solidFill>
              <a:latin typeface="Poppins"/>
              <a:ea typeface="Poppins"/>
              <a:cs typeface="Poppins"/>
              <a:sym typeface="Poppins"/>
            </a:endParaRPr>
          </a:p>
        </p:txBody>
      </p:sp>
      <p:sp>
        <p:nvSpPr>
          <p:cNvPr id="1534" name="Google Shape;1534;p232"/>
          <p:cNvSpPr txBox="1"/>
          <p:nvPr>
            <p:ph idx="2"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White_title+text" showMasterSp="0">
  <p:cSld name="TITLE_AND_BODY_1_2">
    <p:bg>
      <p:bgPr>
        <a:solidFill>
          <a:srgbClr val="FFFFFF"/>
        </a:solidFill>
      </p:bgPr>
    </p:bg>
    <p:spTree>
      <p:nvGrpSpPr>
        <p:cNvPr id="1535" name="Shape 1535"/>
        <p:cNvGrpSpPr/>
        <p:nvPr/>
      </p:nvGrpSpPr>
      <p:grpSpPr>
        <a:xfrm>
          <a:off x="0" y="0"/>
          <a:ext cx="0" cy="0"/>
          <a:chOff x="0" y="0"/>
          <a:chExt cx="0" cy="0"/>
        </a:xfrm>
      </p:grpSpPr>
      <p:sp>
        <p:nvSpPr>
          <p:cNvPr id="1536" name="Google Shape;1536;p233"/>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
        <p:nvSpPr>
          <p:cNvPr id="1537" name="Google Shape;1537;p233"/>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1538" name="Google Shape;1538;p233"/>
          <p:cNvSpPr txBox="1"/>
          <p:nvPr>
            <p:ph idx="1" type="body"/>
          </p:nvPr>
        </p:nvSpPr>
        <p:spPr>
          <a:xfrm>
            <a:off x="802350" y="3302325"/>
            <a:ext cx="4041900" cy="4041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9pPr>
          </a:lstStyle>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ackground Shapes">
  <p:cSld name="CUSTOM_1">
    <p:spTree>
      <p:nvGrpSpPr>
        <p:cNvPr id="1539" name="Shape 1539"/>
        <p:cNvGrpSpPr/>
        <p:nvPr/>
      </p:nvGrpSpPr>
      <p:grpSpPr>
        <a:xfrm>
          <a:off x="0" y="0"/>
          <a:ext cx="0" cy="0"/>
          <a:chOff x="0" y="0"/>
          <a:chExt cx="0" cy="0"/>
        </a:xfrm>
      </p:grpSpPr>
      <p:pic>
        <p:nvPicPr>
          <p:cNvPr id="1540" name="Google Shape;1540;p234"/>
          <p:cNvPicPr preferRelativeResize="0"/>
          <p:nvPr/>
        </p:nvPicPr>
        <p:blipFill rotWithShape="1">
          <a:blip r:embed="rId2">
            <a:alphaModFix/>
          </a:blip>
          <a:srcRect b="0" l="0" r="0" t="0"/>
          <a:stretch/>
        </p:blipFill>
        <p:spPr>
          <a:xfrm rot="5400000">
            <a:off x="9257165" y="8417864"/>
            <a:ext cx="2363982" cy="2585468"/>
          </a:xfrm>
          <a:prstGeom prst="rect">
            <a:avLst/>
          </a:prstGeom>
          <a:noFill/>
          <a:ln>
            <a:noFill/>
          </a:ln>
        </p:spPr>
      </p:pic>
      <p:pic>
        <p:nvPicPr>
          <p:cNvPr id="1541" name="Google Shape;1541;p234"/>
          <p:cNvPicPr preferRelativeResize="0"/>
          <p:nvPr/>
        </p:nvPicPr>
        <p:blipFill rotWithShape="1">
          <a:blip r:embed="rId3">
            <a:alphaModFix/>
          </a:blip>
          <a:srcRect b="0" l="0" r="0" t="0"/>
          <a:stretch/>
        </p:blipFill>
        <p:spPr>
          <a:xfrm rot="-7916527">
            <a:off x="12409945" y="-2859990"/>
            <a:ext cx="4807421" cy="5022059"/>
          </a:xfrm>
          <a:prstGeom prst="rect">
            <a:avLst/>
          </a:prstGeom>
          <a:noFill/>
          <a:ln>
            <a:noFill/>
          </a:ln>
        </p:spPr>
      </p:pic>
      <p:sp>
        <p:nvSpPr>
          <p:cNvPr id="1542" name="Google Shape;1542;p234"/>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1543" name="Google Shape;1543;p234"/>
          <p:cNvSpPr txBox="1"/>
          <p:nvPr/>
        </p:nvSpPr>
        <p:spPr>
          <a:xfrm rot="-5400000">
            <a:off x="165670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Helvetica Neue"/>
                <a:ea typeface="Helvetica Neue"/>
                <a:cs typeface="Helvetica Neue"/>
                <a:sym typeface="Helvetica Neue"/>
              </a:rPr>
              <a:t>Talkdesk Proprietary &amp; Confidential</a:t>
            </a:r>
            <a:endParaRPr b="0" i="0" sz="1000" u="none" cap="none" strike="noStrike">
              <a:solidFill>
                <a:srgbClr val="999999"/>
              </a:solidFill>
              <a:latin typeface="Helvetica Neue"/>
              <a:ea typeface="Helvetica Neue"/>
              <a:cs typeface="Helvetica Neue"/>
              <a:sym typeface="Helvetica Neu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y white Divider Slide 1" showMasterSp="0">
  <p:cSld name="Telecom Dark Purple Divider Slide_1">
    <p:bg>
      <p:bgPr>
        <a:solidFill>
          <a:schemeClr val="lt1"/>
        </a:solidFill>
      </p:bgPr>
    </p:bg>
    <p:spTree>
      <p:nvGrpSpPr>
        <p:cNvPr id="180" name="Shape 180"/>
        <p:cNvGrpSpPr/>
        <p:nvPr/>
      </p:nvGrpSpPr>
      <p:grpSpPr>
        <a:xfrm>
          <a:off x="0" y="0"/>
          <a:ext cx="0" cy="0"/>
          <a:chOff x="0" y="0"/>
          <a:chExt cx="0" cy="0"/>
        </a:xfrm>
      </p:grpSpPr>
      <p:sp>
        <p:nvSpPr>
          <p:cNvPr id="181" name="Google Shape;181;p24"/>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82" name="Google Shape;182;p24"/>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accent1"/>
              </a:buClr>
              <a:buSzPts val="3000"/>
              <a:buNone/>
              <a:defRPr sz="3000">
                <a:solidFill>
                  <a:schemeClr val="accent1"/>
                </a:solidFill>
              </a:defRPr>
            </a:lvl2pPr>
            <a:lvl3pPr lvl="2" rtl="0" algn="ctr">
              <a:lnSpc>
                <a:spcPct val="90000"/>
              </a:lnSpc>
              <a:spcBef>
                <a:spcPts val="800"/>
              </a:spcBef>
              <a:spcAft>
                <a:spcPts val="0"/>
              </a:spcAft>
              <a:buClr>
                <a:schemeClr val="accent1"/>
              </a:buClr>
              <a:buSzPts val="2700"/>
              <a:buNone/>
              <a:defRPr sz="2700">
                <a:solidFill>
                  <a:schemeClr val="accent1"/>
                </a:solidFill>
              </a:defRPr>
            </a:lvl3pPr>
            <a:lvl4pPr lvl="3" rtl="0" algn="ctr">
              <a:lnSpc>
                <a:spcPct val="90000"/>
              </a:lnSpc>
              <a:spcBef>
                <a:spcPts val="800"/>
              </a:spcBef>
              <a:spcAft>
                <a:spcPts val="0"/>
              </a:spcAft>
              <a:buClr>
                <a:schemeClr val="accent1"/>
              </a:buClr>
              <a:buSzPts val="2400"/>
              <a:buNone/>
              <a:defRPr sz="2400">
                <a:solidFill>
                  <a:schemeClr val="accent1"/>
                </a:solidFill>
              </a:defRPr>
            </a:lvl4pPr>
            <a:lvl5pPr lvl="4" rtl="0" algn="ctr">
              <a:lnSpc>
                <a:spcPct val="90000"/>
              </a:lnSpc>
              <a:spcBef>
                <a:spcPts val="800"/>
              </a:spcBef>
              <a:spcAft>
                <a:spcPts val="0"/>
              </a:spcAft>
              <a:buClr>
                <a:schemeClr val="accent1"/>
              </a:buClr>
              <a:buSzPts val="2400"/>
              <a:buNone/>
              <a:defRPr sz="2400">
                <a:solidFill>
                  <a:schemeClr val="accent1"/>
                </a:solidFill>
              </a:defRPr>
            </a:lvl5pPr>
            <a:lvl6pPr lvl="5" rtl="0" algn="ctr">
              <a:lnSpc>
                <a:spcPct val="90000"/>
              </a:lnSpc>
              <a:spcBef>
                <a:spcPts val="800"/>
              </a:spcBef>
              <a:spcAft>
                <a:spcPts val="0"/>
              </a:spcAft>
              <a:buClr>
                <a:schemeClr val="accent1"/>
              </a:buClr>
              <a:buSzPts val="2400"/>
              <a:buNone/>
              <a:defRPr sz="2400">
                <a:solidFill>
                  <a:schemeClr val="accent1"/>
                </a:solidFill>
              </a:defRPr>
            </a:lvl6pPr>
            <a:lvl7pPr lvl="6" rtl="0" algn="ctr">
              <a:lnSpc>
                <a:spcPct val="90000"/>
              </a:lnSpc>
              <a:spcBef>
                <a:spcPts val="800"/>
              </a:spcBef>
              <a:spcAft>
                <a:spcPts val="0"/>
              </a:spcAft>
              <a:buClr>
                <a:schemeClr val="accent1"/>
              </a:buClr>
              <a:buSzPts val="2400"/>
              <a:buNone/>
              <a:defRPr sz="2400">
                <a:solidFill>
                  <a:schemeClr val="accent1"/>
                </a:solidFill>
              </a:defRPr>
            </a:lvl7pPr>
            <a:lvl8pPr lvl="7" rtl="0" algn="ctr">
              <a:lnSpc>
                <a:spcPct val="90000"/>
              </a:lnSpc>
              <a:spcBef>
                <a:spcPts val="800"/>
              </a:spcBef>
              <a:spcAft>
                <a:spcPts val="0"/>
              </a:spcAft>
              <a:buClr>
                <a:schemeClr val="accent1"/>
              </a:buClr>
              <a:buSzPts val="2400"/>
              <a:buNone/>
              <a:defRPr sz="2400">
                <a:solidFill>
                  <a:schemeClr val="accent1"/>
                </a:solidFill>
              </a:defRPr>
            </a:lvl8pPr>
            <a:lvl9pPr lvl="8" rtl="0" algn="ctr">
              <a:lnSpc>
                <a:spcPct val="90000"/>
              </a:lnSpc>
              <a:spcBef>
                <a:spcPts val="800"/>
              </a:spcBef>
              <a:spcAft>
                <a:spcPts val="0"/>
              </a:spcAft>
              <a:buClr>
                <a:schemeClr val="accent1"/>
              </a:buClr>
              <a:buSzPts val="2400"/>
              <a:buNone/>
              <a:defRPr sz="2400">
                <a:solidFill>
                  <a:schemeClr val="accent1"/>
                </a:solidFill>
              </a:defRPr>
            </a:lvl9pPr>
          </a:lstStyle>
          <a:p/>
        </p:txBody>
      </p:sp>
      <p:sp>
        <p:nvSpPr>
          <p:cNvPr id="183" name="Google Shape;183;p24"/>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184" name="Google Shape;184;p24"/>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8">
    <p:spTree>
      <p:nvGrpSpPr>
        <p:cNvPr id="1544" name="Shape 1544"/>
        <p:cNvGrpSpPr/>
        <p:nvPr/>
      </p:nvGrpSpPr>
      <p:grpSpPr>
        <a:xfrm>
          <a:off x="0" y="0"/>
          <a:ext cx="0" cy="0"/>
          <a:chOff x="0" y="0"/>
          <a:chExt cx="0" cy="0"/>
        </a:xfrm>
      </p:grpSpPr>
      <p:pic>
        <p:nvPicPr>
          <p:cNvPr id="1545" name="Google Shape;1545;p235"/>
          <p:cNvPicPr preferRelativeResize="0"/>
          <p:nvPr/>
        </p:nvPicPr>
        <p:blipFill rotWithShape="1">
          <a:blip r:embed="rId2">
            <a:alphaModFix/>
          </a:blip>
          <a:srcRect b="0" l="0" r="0" t="0"/>
          <a:stretch/>
        </p:blipFill>
        <p:spPr>
          <a:xfrm>
            <a:off x="9927801" y="-581978"/>
            <a:ext cx="2689351" cy="2941325"/>
          </a:xfrm>
          <a:prstGeom prst="rect">
            <a:avLst/>
          </a:prstGeom>
          <a:noFill/>
          <a:ln>
            <a:noFill/>
          </a:ln>
        </p:spPr>
      </p:pic>
      <p:pic>
        <p:nvPicPr>
          <p:cNvPr id="1546" name="Google Shape;1546;p235"/>
          <p:cNvPicPr preferRelativeResize="0"/>
          <p:nvPr/>
        </p:nvPicPr>
        <p:blipFill rotWithShape="1">
          <a:blip r:embed="rId3">
            <a:alphaModFix/>
          </a:blip>
          <a:srcRect b="0" l="0" r="0" t="0"/>
          <a:stretch/>
        </p:blipFill>
        <p:spPr>
          <a:xfrm>
            <a:off x="13201498" y="6011893"/>
            <a:ext cx="6131125" cy="6404850"/>
          </a:xfrm>
          <a:prstGeom prst="rect">
            <a:avLst/>
          </a:prstGeom>
          <a:noFill/>
          <a:ln>
            <a:noFill/>
          </a:ln>
        </p:spPr>
      </p:pic>
      <p:sp>
        <p:nvSpPr>
          <p:cNvPr id="1547" name="Google Shape;1547;p235"/>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1548" name="Google Shape;1548;p235"/>
          <p:cNvSpPr txBox="1"/>
          <p:nvPr>
            <p:ph idx="1" type="body"/>
          </p:nvPr>
        </p:nvSpPr>
        <p:spPr>
          <a:xfrm>
            <a:off x="802350" y="3302325"/>
            <a:ext cx="4041900" cy="4041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9pPr>
          </a:lstStyle>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Option 03" showMasterSp="0">
  <p:cSld name="Page Blue Dark copy 2">
    <p:bg>
      <p:bgPr>
        <a:solidFill>
          <a:srgbClr val="3699D1"/>
        </a:solidFill>
      </p:bgPr>
    </p:bg>
    <p:spTree>
      <p:nvGrpSpPr>
        <p:cNvPr id="1549" name="Shape 1549"/>
        <p:cNvGrpSpPr/>
        <p:nvPr/>
      </p:nvGrpSpPr>
      <p:grpSpPr>
        <a:xfrm>
          <a:off x="0" y="0"/>
          <a:ext cx="0" cy="0"/>
          <a:chOff x="0" y="0"/>
          <a:chExt cx="0" cy="0"/>
        </a:xfrm>
      </p:grpSpPr>
      <p:sp>
        <p:nvSpPr>
          <p:cNvPr id="1550" name="Google Shape;1550;p236"/>
          <p:cNvSpPr txBox="1"/>
          <p:nvPr>
            <p:ph type="title"/>
          </p:nvPr>
        </p:nvSpPr>
        <p:spPr>
          <a:xfrm>
            <a:off x="967975" y="29295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8000"/>
              <a:buFont typeface="Arial"/>
              <a:buNone/>
              <a:defRPr b="0" i="0" sz="80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51" name="Google Shape;1551;p236"/>
          <p:cNvSpPr txBox="1"/>
          <p:nvPr>
            <p:ph idx="1" type="subTitle"/>
          </p:nvPr>
        </p:nvSpPr>
        <p:spPr>
          <a:xfrm>
            <a:off x="1143000" y="6258025"/>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2" name="Google Shape;1552;p236"/>
          <p:cNvPicPr preferRelativeResize="0"/>
          <p:nvPr/>
        </p:nvPicPr>
        <p:blipFill rotWithShape="1">
          <a:blip r:embed="rId2">
            <a:alphaModFix/>
          </a:blip>
          <a:srcRect b="0" l="0" r="0" t="0"/>
          <a:stretch/>
        </p:blipFill>
        <p:spPr>
          <a:xfrm>
            <a:off x="526700" y="9726225"/>
            <a:ext cx="1097280" cy="212598"/>
          </a:xfrm>
          <a:prstGeom prst="rect">
            <a:avLst/>
          </a:prstGeom>
          <a:noFill/>
          <a:ln>
            <a:noFill/>
          </a:ln>
        </p:spPr>
      </p:pic>
      <p:sp>
        <p:nvSpPr>
          <p:cNvPr id="1553" name="Google Shape;1553;p236"/>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EFEFEF"/>
                </a:solidFill>
                <a:latin typeface="Poppins"/>
                <a:ea typeface="Poppins"/>
                <a:cs typeface="Poppins"/>
                <a:sym typeface="Poppins"/>
              </a:rPr>
              <a:t>Talkdesk Proprietary &amp; Confidential</a:t>
            </a:r>
            <a:endParaRPr b="0" i="0" sz="1000" u="none" cap="none" strike="noStrike">
              <a:solidFill>
                <a:srgbClr val="EFEFEF"/>
              </a:solidFill>
              <a:latin typeface="Poppins"/>
              <a:ea typeface="Poppins"/>
              <a:cs typeface="Poppins"/>
              <a:sym typeface="Poppins"/>
            </a:endParaRPr>
          </a:p>
        </p:txBody>
      </p:sp>
      <p:sp>
        <p:nvSpPr>
          <p:cNvPr id="1554" name="Google Shape;1554;p236"/>
          <p:cNvSpPr/>
          <p:nvPr/>
        </p:nvSpPr>
        <p:spPr>
          <a:xfrm rot="-5400000">
            <a:off x="13700398" y="3597575"/>
            <a:ext cx="7132604" cy="4089974"/>
          </a:xfrm>
          <a:custGeom>
            <a:rect b="b" l="l" r="r" t="t"/>
            <a:pathLst>
              <a:path extrusionOk="0" h="26004" w="45349">
                <a:moveTo>
                  <a:pt x="22680" y="1"/>
                </a:moveTo>
                <a:cubicBezTo>
                  <a:pt x="10169" y="1"/>
                  <a:pt x="1" y="10180"/>
                  <a:pt x="1" y="22680"/>
                </a:cubicBezTo>
                <a:cubicBezTo>
                  <a:pt x="1" y="23563"/>
                  <a:pt x="55" y="24434"/>
                  <a:pt x="154" y="25306"/>
                </a:cubicBezTo>
                <a:lnTo>
                  <a:pt x="241" y="26004"/>
                </a:lnTo>
                <a:lnTo>
                  <a:pt x="9809" y="26004"/>
                </a:lnTo>
                <a:lnTo>
                  <a:pt x="9635" y="25077"/>
                </a:lnTo>
                <a:cubicBezTo>
                  <a:pt x="8131" y="16926"/>
                  <a:pt x="14387" y="9406"/>
                  <a:pt x="22680" y="9406"/>
                </a:cubicBezTo>
                <a:cubicBezTo>
                  <a:pt x="30963" y="9406"/>
                  <a:pt x="37229" y="16926"/>
                  <a:pt x="35714" y="25077"/>
                </a:cubicBezTo>
                <a:lnTo>
                  <a:pt x="35551" y="26004"/>
                </a:lnTo>
                <a:lnTo>
                  <a:pt x="45119" y="26004"/>
                </a:lnTo>
                <a:lnTo>
                  <a:pt x="45196" y="25306"/>
                </a:lnTo>
                <a:cubicBezTo>
                  <a:pt x="45294" y="24434"/>
                  <a:pt x="45348" y="23563"/>
                  <a:pt x="45348" y="22680"/>
                </a:cubicBezTo>
                <a:cubicBezTo>
                  <a:pt x="45348" y="10180"/>
                  <a:pt x="35180" y="1"/>
                  <a:pt x="22680" y="1"/>
                </a:cubicBezTo>
                <a:close/>
              </a:path>
            </a:pathLst>
          </a:custGeom>
          <a:solidFill>
            <a:srgbClr val="FFFFFF">
              <a:alpha val="2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236"/>
          <p:cNvSpPr/>
          <p:nvPr/>
        </p:nvSpPr>
        <p:spPr>
          <a:xfrm rot="10800000">
            <a:off x="1066950" y="-2"/>
            <a:ext cx="2436290" cy="1078120"/>
          </a:xfrm>
          <a:custGeom>
            <a:rect b="b" l="l" r="r" t="t"/>
            <a:pathLst>
              <a:path extrusionOk="0" h="4066" w="9188">
                <a:moveTo>
                  <a:pt x="1" y="0"/>
                </a:moveTo>
                <a:lnTo>
                  <a:pt x="1" y="4065"/>
                </a:lnTo>
                <a:lnTo>
                  <a:pt x="9188" y="4065"/>
                </a:lnTo>
                <a:lnTo>
                  <a:pt x="9188" y="0"/>
                </a:lnTo>
                <a:close/>
              </a:path>
            </a:pathLst>
          </a:custGeom>
          <a:solidFill>
            <a:srgbClr val="FFFFFF">
              <a:alpha val="2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blue_option" showMasterSp="0">
  <p:cSld name="TITLE_AND_BODY_1_1_2">
    <p:bg>
      <p:bgPr>
        <a:solidFill>
          <a:srgbClr val="172241"/>
        </a:solidFill>
      </p:bgPr>
    </p:bg>
    <p:spTree>
      <p:nvGrpSpPr>
        <p:cNvPr id="1556" name="Shape 1556"/>
        <p:cNvGrpSpPr/>
        <p:nvPr/>
      </p:nvGrpSpPr>
      <p:grpSpPr>
        <a:xfrm>
          <a:off x="0" y="0"/>
          <a:ext cx="0" cy="0"/>
          <a:chOff x="0" y="0"/>
          <a:chExt cx="0" cy="0"/>
        </a:xfrm>
      </p:grpSpPr>
      <p:sp>
        <p:nvSpPr>
          <p:cNvPr id="1557" name="Google Shape;1557;p237"/>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1558" name="Google Shape;1558;p237"/>
          <p:cNvPicPr preferRelativeResize="0"/>
          <p:nvPr/>
        </p:nvPicPr>
        <p:blipFill rotWithShape="1">
          <a:blip r:embed="rId2">
            <a:alphaModFix/>
          </a:blip>
          <a:srcRect b="387" l="0" r="0" t="377"/>
          <a:stretch/>
        </p:blipFill>
        <p:spPr>
          <a:xfrm>
            <a:off x="526700" y="9726225"/>
            <a:ext cx="1097280" cy="212598"/>
          </a:xfrm>
          <a:prstGeom prst="rect">
            <a:avLst/>
          </a:prstGeom>
          <a:noFill/>
          <a:ln>
            <a:noFill/>
          </a:ln>
        </p:spPr>
      </p:pic>
      <p:sp>
        <p:nvSpPr>
          <p:cNvPr id="1559" name="Google Shape;1559;p237"/>
          <p:cNvSpPr txBox="1"/>
          <p:nvPr>
            <p:ph type="title"/>
          </p:nvPr>
        </p:nvSpPr>
        <p:spPr>
          <a:xfrm>
            <a:off x="880547" y="10186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1560" name="Google Shape;1560;p237"/>
          <p:cNvSpPr txBox="1"/>
          <p:nvPr>
            <p:ph idx="2"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Option 02" showMasterSp="0">
  <p:cSld name="Page Blue Dark copy 1">
    <p:bg>
      <p:bgPr>
        <a:solidFill>
          <a:srgbClr val="4BC3C9"/>
        </a:solidFill>
      </p:bgPr>
    </p:bg>
    <p:spTree>
      <p:nvGrpSpPr>
        <p:cNvPr id="1561" name="Shape 1561"/>
        <p:cNvGrpSpPr/>
        <p:nvPr/>
      </p:nvGrpSpPr>
      <p:grpSpPr>
        <a:xfrm>
          <a:off x="0" y="0"/>
          <a:ext cx="0" cy="0"/>
          <a:chOff x="0" y="0"/>
          <a:chExt cx="0" cy="0"/>
        </a:xfrm>
      </p:grpSpPr>
      <p:sp>
        <p:nvSpPr>
          <p:cNvPr id="1562" name="Google Shape;1562;p238"/>
          <p:cNvSpPr txBox="1"/>
          <p:nvPr>
            <p:ph type="title"/>
          </p:nvPr>
        </p:nvSpPr>
        <p:spPr>
          <a:xfrm>
            <a:off x="967975" y="29295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8000"/>
              <a:buFont typeface="Arial"/>
              <a:buNone/>
              <a:defRPr b="0" i="0" sz="80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63" name="Google Shape;1563;p238"/>
          <p:cNvSpPr txBox="1"/>
          <p:nvPr>
            <p:ph idx="1" type="subTitle"/>
          </p:nvPr>
        </p:nvSpPr>
        <p:spPr>
          <a:xfrm>
            <a:off x="1143000" y="6258025"/>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64" name="Google Shape;1564;p238"/>
          <p:cNvPicPr preferRelativeResize="0"/>
          <p:nvPr/>
        </p:nvPicPr>
        <p:blipFill rotWithShape="1">
          <a:blip r:embed="rId2">
            <a:alphaModFix/>
          </a:blip>
          <a:srcRect b="0" l="0" r="0" t="0"/>
          <a:stretch/>
        </p:blipFill>
        <p:spPr>
          <a:xfrm>
            <a:off x="526700" y="9726225"/>
            <a:ext cx="1097280" cy="212598"/>
          </a:xfrm>
          <a:prstGeom prst="rect">
            <a:avLst/>
          </a:prstGeom>
          <a:noFill/>
          <a:ln>
            <a:noFill/>
          </a:ln>
        </p:spPr>
      </p:pic>
      <p:sp>
        <p:nvSpPr>
          <p:cNvPr id="1565" name="Google Shape;1565;p238"/>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EFEFEF"/>
                </a:solidFill>
                <a:latin typeface="Poppins"/>
                <a:ea typeface="Poppins"/>
                <a:cs typeface="Poppins"/>
                <a:sym typeface="Poppins"/>
              </a:rPr>
              <a:t>Talkdesk Proprietary &amp; Confidential</a:t>
            </a:r>
            <a:endParaRPr b="0" i="0" sz="1000" u="none" cap="none" strike="noStrike">
              <a:solidFill>
                <a:srgbClr val="EFEFEF"/>
              </a:solidFill>
              <a:latin typeface="Poppins"/>
              <a:ea typeface="Poppins"/>
              <a:cs typeface="Poppins"/>
              <a:sym typeface="Poppins"/>
            </a:endParaRPr>
          </a:p>
        </p:txBody>
      </p:sp>
      <p:sp>
        <p:nvSpPr>
          <p:cNvPr id="1566" name="Google Shape;1566;p238"/>
          <p:cNvSpPr/>
          <p:nvPr/>
        </p:nvSpPr>
        <p:spPr>
          <a:xfrm rot="-5400000">
            <a:off x="13700398" y="3597575"/>
            <a:ext cx="7132604" cy="4089974"/>
          </a:xfrm>
          <a:custGeom>
            <a:rect b="b" l="l" r="r" t="t"/>
            <a:pathLst>
              <a:path extrusionOk="0" h="26004" w="45349">
                <a:moveTo>
                  <a:pt x="22680" y="1"/>
                </a:moveTo>
                <a:cubicBezTo>
                  <a:pt x="10169" y="1"/>
                  <a:pt x="1" y="10180"/>
                  <a:pt x="1" y="22680"/>
                </a:cubicBezTo>
                <a:cubicBezTo>
                  <a:pt x="1" y="23563"/>
                  <a:pt x="55" y="24434"/>
                  <a:pt x="154" y="25306"/>
                </a:cubicBezTo>
                <a:lnTo>
                  <a:pt x="241" y="26004"/>
                </a:lnTo>
                <a:lnTo>
                  <a:pt x="9809" y="26004"/>
                </a:lnTo>
                <a:lnTo>
                  <a:pt x="9635" y="25077"/>
                </a:lnTo>
                <a:cubicBezTo>
                  <a:pt x="8131" y="16926"/>
                  <a:pt x="14387" y="9406"/>
                  <a:pt x="22680" y="9406"/>
                </a:cubicBezTo>
                <a:cubicBezTo>
                  <a:pt x="30963" y="9406"/>
                  <a:pt x="37229" y="16926"/>
                  <a:pt x="35714" y="25077"/>
                </a:cubicBezTo>
                <a:lnTo>
                  <a:pt x="35551" y="26004"/>
                </a:lnTo>
                <a:lnTo>
                  <a:pt x="45119" y="26004"/>
                </a:lnTo>
                <a:lnTo>
                  <a:pt x="45196" y="25306"/>
                </a:lnTo>
                <a:cubicBezTo>
                  <a:pt x="45294" y="24434"/>
                  <a:pt x="45348" y="23563"/>
                  <a:pt x="45348" y="22680"/>
                </a:cubicBezTo>
                <a:cubicBezTo>
                  <a:pt x="45348" y="10180"/>
                  <a:pt x="35180" y="1"/>
                  <a:pt x="22680" y="1"/>
                </a:cubicBezTo>
                <a:close/>
              </a:path>
            </a:pathLst>
          </a:custGeom>
          <a:solidFill>
            <a:srgbClr val="FFFFFF">
              <a:alpha val="2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238"/>
          <p:cNvSpPr/>
          <p:nvPr/>
        </p:nvSpPr>
        <p:spPr>
          <a:xfrm rot="10800000">
            <a:off x="1066950" y="-2"/>
            <a:ext cx="2436290" cy="1078120"/>
          </a:xfrm>
          <a:custGeom>
            <a:rect b="b" l="l" r="r" t="t"/>
            <a:pathLst>
              <a:path extrusionOk="0" h="4066" w="9188">
                <a:moveTo>
                  <a:pt x="1" y="0"/>
                </a:moveTo>
                <a:lnTo>
                  <a:pt x="1" y="4065"/>
                </a:lnTo>
                <a:lnTo>
                  <a:pt x="9188" y="4065"/>
                </a:lnTo>
                <a:lnTo>
                  <a:pt x="9188" y="0"/>
                </a:lnTo>
                <a:close/>
              </a:path>
            </a:pathLst>
          </a:custGeom>
          <a:solidFill>
            <a:srgbClr val="FFFFFF">
              <a:alpha val="2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_white_option" showMasterSp="0">
  <p:cSld name="Page Blue Dark copy 1_1">
    <p:bg>
      <p:bgPr>
        <a:solidFill>
          <a:srgbClr val="FFFFFF"/>
        </a:solidFill>
      </p:bgPr>
    </p:bg>
    <p:spTree>
      <p:nvGrpSpPr>
        <p:cNvPr id="1568" name="Shape 1568"/>
        <p:cNvGrpSpPr/>
        <p:nvPr/>
      </p:nvGrpSpPr>
      <p:grpSpPr>
        <a:xfrm>
          <a:off x="0" y="0"/>
          <a:ext cx="0" cy="0"/>
          <a:chOff x="0" y="0"/>
          <a:chExt cx="0" cy="0"/>
        </a:xfrm>
      </p:grpSpPr>
      <p:pic>
        <p:nvPicPr>
          <p:cNvPr id="1569" name="Google Shape;1569;p239"/>
          <p:cNvPicPr preferRelativeResize="0"/>
          <p:nvPr/>
        </p:nvPicPr>
        <p:blipFill rotWithShape="1">
          <a:blip r:embed="rId2">
            <a:alphaModFix/>
          </a:blip>
          <a:srcRect b="0" l="278" r="288" t="0"/>
          <a:stretch/>
        </p:blipFill>
        <p:spPr>
          <a:xfrm>
            <a:off x="831500" y="9345225"/>
            <a:ext cx="1463040" cy="287264"/>
          </a:xfrm>
          <a:prstGeom prst="rect">
            <a:avLst/>
          </a:prstGeom>
          <a:noFill/>
          <a:ln>
            <a:noFill/>
          </a:ln>
        </p:spPr>
      </p:pic>
      <p:sp>
        <p:nvSpPr>
          <p:cNvPr id="1570" name="Google Shape;1570;p239"/>
          <p:cNvSpPr txBox="1"/>
          <p:nvPr/>
        </p:nvSpPr>
        <p:spPr>
          <a:xfrm>
            <a:off x="831500" y="4336050"/>
            <a:ext cx="5853900" cy="16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0"/>
              <a:buFont typeface="Arial"/>
              <a:buNone/>
            </a:pPr>
            <a:r>
              <a:rPr b="0" i="0" lang="en" sz="8000" u="none" cap="none" strike="noStrike">
                <a:solidFill>
                  <a:srgbClr val="172241"/>
                </a:solidFill>
                <a:latin typeface="Arial"/>
                <a:ea typeface="Arial"/>
                <a:cs typeface="Arial"/>
                <a:sym typeface="Arial"/>
              </a:rPr>
              <a:t>Thank you.</a:t>
            </a:r>
            <a:endParaRPr b="0" i="0" sz="8000" u="none" cap="none" strike="noStrike">
              <a:solidFill>
                <a:srgbClr val="172241"/>
              </a:solidFill>
              <a:latin typeface="Arial"/>
              <a:ea typeface="Arial"/>
              <a:cs typeface="Arial"/>
              <a:sym typeface="Arial"/>
            </a:endParaRPr>
          </a:p>
        </p:txBody>
      </p:sp>
      <p:sp>
        <p:nvSpPr>
          <p:cNvPr id="1571" name="Google Shape;1571;p239"/>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1572" name="Google Shape;1572;p239"/>
          <p:cNvPicPr preferRelativeResize="0"/>
          <p:nvPr/>
        </p:nvPicPr>
        <p:blipFill rotWithShape="1">
          <a:blip r:embed="rId3">
            <a:alphaModFix/>
          </a:blip>
          <a:srcRect b="0" l="0" r="0" t="0"/>
          <a:stretch/>
        </p:blipFill>
        <p:spPr>
          <a:xfrm>
            <a:off x="9927801" y="-11800"/>
            <a:ext cx="2689351" cy="2941325"/>
          </a:xfrm>
          <a:prstGeom prst="rect">
            <a:avLst/>
          </a:prstGeom>
          <a:noFill/>
          <a:ln>
            <a:noFill/>
          </a:ln>
        </p:spPr>
      </p:pic>
      <p:pic>
        <p:nvPicPr>
          <p:cNvPr id="1573" name="Google Shape;1573;p239"/>
          <p:cNvPicPr preferRelativeResize="0"/>
          <p:nvPr/>
        </p:nvPicPr>
        <p:blipFill rotWithShape="1">
          <a:blip r:embed="rId4">
            <a:alphaModFix/>
          </a:blip>
          <a:srcRect b="0" l="0" r="0" t="0"/>
          <a:stretch/>
        </p:blipFill>
        <p:spPr>
          <a:xfrm>
            <a:off x="13201498" y="5049366"/>
            <a:ext cx="6131125" cy="64048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lank" showMasterSp="0" type="blank">
  <p:cSld name="BLANK">
    <p:bg>
      <p:bgPr>
        <a:solidFill>
          <a:schemeClr val="accent1"/>
        </a:solidFill>
      </p:bgPr>
    </p:bg>
    <p:spTree>
      <p:nvGrpSpPr>
        <p:cNvPr id="185" name="Shape 185"/>
        <p:cNvGrpSpPr/>
        <p:nvPr/>
      </p:nvGrpSpPr>
      <p:grpSpPr>
        <a:xfrm>
          <a:off x="0" y="0"/>
          <a:ext cx="0" cy="0"/>
          <a:chOff x="0" y="0"/>
          <a:chExt cx="0" cy="0"/>
        </a:xfrm>
      </p:grpSpPr>
      <p:sp>
        <p:nvSpPr>
          <p:cNvPr id="186" name="Google Shape;186;p2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87" name="Google Shape;187;p2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188" name="Google Shape;188;p25"/>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189" name="Google Shape;189;p25"/>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26"/>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92" name="Google Shape;192;p2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93" name="Google Shape;193;p2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p:cSld name="Grey Title">
    <p:bg>
      <p:bgPr>
        <a:solidFill>
          <a:schemeClr val="lt2"/>
        </a:solidFill>
      </p:bgPr>
    </p:bg>
    <p:spTree>
      <p:nvGrpSpPr>
        <p:cNvPr id="194" name="Shape 194"/>
        <p:cNvGrpSpPr/>
        <p:nvPr/>
      </p:nvGrpSpPr>
      <p:grpSpPr>
        <a:xfrm>
          <a:off x="0" y="0"/>
          <a:ext cx="0" cy="0"/>
          <a:chOff x="0" y="0"/>
          <a:chExt cx="0" cy="0"/>
        </a:xfrm>
      </p:grpSpPr>
      <p:sp>
        <p:nvSpPr>
          <p:cNvPr id="195" name="Google Shape;195;p27"/>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96" name="Google Shape;196;p2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197" name="Google Shape;197;p2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Blank" showMasterSp="0">
  <p:cSld name="Dark Purple Blank">
    <p:bg>
      <p:bgPr>
        <a:solidFill>
          <a:schemeClr val="dk1"/>
        </a:solidFill>
      </p:bgPr>
    </p:bg>
    <p:spTree>
      <p:nvGrpSpPr>
        <p:cNvPr id="198" name="Shape 198"/>
        <p:cNvGrpSpPr/>
        <p:nvPr/>
      </p:nvGrpSpPr>
      <p:grpSpPr>
        <a:xfrm>
          <a:off x="0" y="0"/>
          <a:ext cx="0" cy="0"/>
          <a:chOff x="0" y="0"/>
          <a:chExt cx="0" cy="0"/>
        </a:xfrm>
      </p:grpSpPr>
      <p:sp>
        <p:nvSpPr>
          <p:cNvPr id="199" name="Google Shape;199;p2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00" name="Google Shape;200;p2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201" name="Google Shape;201;p28"/>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202" name="Google Shape;202;p28"/>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ext with sidebar">
  <p:cSld name="Center text with sidebar">
    <p:spTree>
      <p:nvGrpSpPr>
        <p:cNvPr id="203" name="Shape 203"/>
        <p:cNvGrpSpPr/>
        <p:nvPr/>
      </p:nvGrpSpPr>
      <p:grpSpPr>
        <a:xfrm>
          <a:off x="0" y="0"/>
          <a:ext cx="0" cy="0"/>
          <a:chOff x="0" y="0"/>
          <a:chExt cx="0" cy="0"/>
        </a:xfrm>
      </p:grpSpPr>
      <p:sp>
        <p:nvSpPr>
          <p:cNvPr id="204" name="Google Shape;204;p29"/>
          <p:cNvSpPr txBox="1"/>
          <p:nvPr>
            <p:ph type="title"/>
          </p:nvPr>
        </p:nvSpPr>
        <p:spPr>
          <a:xfrm>
            <a:off x="5172073" y="822960"/>
            <a:ext cx="12587400" cy="761700"/>
          </a:xfrm>
          <a:prstGeom prst="rect">
            <a:avLst/>
          </a:prstGeom>
          <a:noFill/>
          <a:ln>
            <a:noFill/>
          </a:ln>
        </p:spPr>
        <p:txBody>
          <a:bodyPr anchorCtr="0" anchor="t" bIns="68550" lIns="137150" spcFirstLastPara="1" rIns="137150" wrap="square" tIns="68550">
            <a:noAutofit/>
          </a:bodyPr>
          <a:lstStyle>
            <a:lvl1pPr lvl="0" algn="ctr">
              <a:lnSpc>
                <a:spcPct val="90000"/>
              </a:lnSpc>
              <a:spcBef>
                <a:spcPts val="0"/>
              </a:spcBef>
              <a:spcAft>
                <a:spcPts val="0"/>
              </a:spcAft>
              <a:buClr>
                <a:schemeClr val="dk1"/>
              </a:buClr>
              <a:buSzPts val="4500"/>
              <a:buFont typeface="Inter"/>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05" name="Google Shape;205;p29"/>
          <p:cNvSpPr txBox="1"/>
          <p:nvPr>
            <p:ph idx="11" type="ftr"/>
          </p:nvPr>
        </p:nvSpPr>
        <p:spPr>
          <a:xfrm>
            <a:off x="4686300" y="9534525"/>
            <a:ext cx="84009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06" name="Google Shape;206;p2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29"/>
          <p:cNvSpPr/>
          <p:nvPr/>
        </p:nvSpPr>
        <p:spPr>
          <a:xfrm>
            <a:off x="0" y="0"/>
            <a:ext cx="5588305" cy="10287000"/>
          </a:xfrm>
          <a:custGeom>
            <a:rect b="b" l="l" r="r" t="t"/>
            <a:pathLst>
              <a:path extrusionOk="0" h="10287000" w="5588305">
                <a:moveTo>
                  <a:pt x="0" y="0"/>
                </a:moveTo>
                <a:lnTo>
                  <a:pt x="3979718" y="0"/>
                </a:lnTo>
                <a:lnTo>
                  <a:pt x="4034476" y="76851"/>
                </a:lnTo>
                <a:cubicBezTo>
                  <a:pt x="5015483" y="1526060"/>
                  <a:pt x="5588305" y="3273105"/>
                  <a:pt x="5588305" y="5153676"/>
                </a:cubicBezTo>
                <a:cubicBezTo>
                  <a:pt x="5588305" y="7034246"/>
                  <a:pt x="5015483" y="8781291"/>
                  <a:pt x="4034476" y="10230500"/>
                </a:cubicBezTo>
                <a:lnTo>
                  <a:pt x="3994218"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pic>
        <p:nvPicPr>
          <p:cNvPr descr="A picture containing text, clipart&#10;&#10;Description automatically generated" id="208" name="Google Shape;208;p29"/>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quote">
  <p:cSld name="Sidebar quote">
    <p:spTree>
      <p:nvGrpSpPr>
        <p:cNvPr id="209" name="Shape 209"/>
        <p:cNvGrpSpPr/>
        <p:nvPr/>
      </p:nvGrpSpPr>
      <p:grpSpPr>
        <a:xfrm>
          <a:off x="0" y="0"/>
          <a:ext cx="0" cy="0"/>
          <a:chOff x="0" y="0"/>
          <a:chExt cx="0" cy="0"/>
        </a:xfrm>
      </p:grpSpPr>
      <p:sp>
        <p:nvSpPr>
          <p:cNvPr id="210" name="Google Shape;210;p30"/>
          <p:cNvSpPr/>
          <p:nvPr/>
        </p:nvSpPr>
        <p:spPr>
          <a:xfrm>
            <a:off x="0" y="1"/>
            <a:ext cx="15039459" cy="10287000"/>
          </a:xfrm>
          <a:custGeom>
            <a:rect b="b" l="l" r="r" t="t"/>
            <a:pathLst>
              <a:path extrusionOk="0" h="10287000" w="15039459">
                <a:moveTo>
                  <a:pt x="0" y="0"/>
                </a:moveTo>
                <a:lnTo>
                  <a:pt x="744585" y="0"/>
                </a:lnTo>
                <a:lnTo>
                  <a:pt x="1023749" y="0"/>
                </a:lnTo>
                <a:lnTo>
                  <a:pt x="13434054" y="0"/>
                </a:lnTo>
                <a:lnTo>
                  <a:pt x="13488704" y="76851"/>
                </a:lnTo>
                <a:cubicBezTo>
                  <a:pt x="14467770" y="1526060"/>
                  <a:pt x="15039459" y="3273105"/>
                  <a:pt x="15039459" y="5153676"/>
                </a:cubicBezTo>
                <a:cubicBezTo>
                  <a:pt x="15039459" y="7034246"/>
                  <a:pt x="14467770" y="8781291"/>
                  <a:pt x="13488704" y="10230500"/>
                </a:cubicBezTo>
                <a:lnTo>
                  <a:pt x="13448526" y="10287000"/>
                </a:lnTo>
                <a:lnTo>
                  <a:pt x="1023749" y="10287000"/>
                </a:lnTo>
                <a:lnTo>
                  <a:pt x="744585"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211" name="Google Shape;211;p30"/>
          <p:cNvSpPr txBox="1"/>
          <p:nvPr>
            <p:ph type="title"/>
          </p:nvPr>
        </p:nvSpPr>
        <p:spPr>
          <a:xfrm>
            <a:off x="651510" y="822960"/>
            <a:ext cx="125874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lt1"/>
              </a:buClr>
              <a:buSzPts val="4500"/>
              <a:buFont typeface="Inter"/>
              <a:buNone/>
              <a:defRPr>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12" name="Google Shape;212;p30"/>
          <p:cNvSpPr txBox="1"/>
          <p:nvPr>
            <p:ph idx="11" type="ftr"/>
          </p:nvPr>
        </p:nvSpPr>
        <p:spPr>
          <a:xfrm>
            <a:off x="2457450" y="9534525"/>
            <a:ext cx="106299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13" name="Google Shape;213;p3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214" name="Google Shape;214;p30"/>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215" name="Google Shape;215;p30"/>
          <p:cNvSpPr/>
          <p:nvPr/>
        </p:nvSpPr>
        <p:spPr>
          <a:xfrm rot="10800000">
            <a:off x="11392800" y="1152977"/>
            <a:ext cx="6895200" cy="7981050"/>
          </a:xfrm>
          <a:custGeom>
            <a:rect b="b" l="l" r="r" t="t"/>
            <a:pathLst>
              <a:path extrusionOk="0" h="5320700" w="4596800">
                <a:moveTo>
                  <a:pt x="1936450" y="5320700"/>
                </a:moveTo>
                <a:cubicBezTo>
                  <a:pt x="1201814" y="5320700"/>
                  <a:pt x="536727" y="5022930"/>
                  <a:pt x="55298" y="4541502"/>
                </a:cubicBezTo>
                <a:lnTo>
                  <a:pt x="0" y="4480658"/>
                </a:lnTo>
                <a:lnTo>
                  <a:pt x="0" y="840042"/>
                </a:lnTo>
                <a:lnTo>
                  <a:pt x="55298" y="779199"/>
                </a:lnTo>
                <a:cubicBezTo>
                  <a:pt x="536727" y="297770"/>
                  <a:pt x="1201814" y="0"/>
                  <a:pt x="1936450" y="0"/>
                </a:cubicBezTo>
                <a:cubicBezTo>
                  <a:pt x="3405721" y="0"/>
                  <a:pt x="4596800" y="1191079"/>
                  <a:pt x="4596800" y="2660350"/>
                </a:cubicBezTo>
                <a:cubicBezTo>
                  <a:pt x="4596800" y="4129621"/>
                  <a:pt x="3405721" y="5320700"/>
                  <a:pt x="1936450" y="5320700"/>
                </a:cubicBezTo>
                <a:close/>
              </a:path>
            </a:pathLst>
          </a:custGeom>
          <a:solidFill>
            <a:schemeClr val="lt2"/>
          </a:solidFill>
          <a:ln>
            <a:noFill/>
          </a:ln>
        </p:spPr>
        <p:txBody>
          <a:bodyPr anchorCtr="0" anchor="ctr" bIns="68550" lIns="137175" spcFirstLastPara="1" rIns="137175" wrap="square" tIns="685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Inter"/>
              <a:ea typeface="Inter"/>
              <a:cs typeface="Inter"/>
              <a:sym typeface="Inter"/>
            </a:endParaRPr>
          </a:p>
        </p:txBody>
      </p:sp>
      <p:sp>
        <p:nvSpPr>
          <p:cNvPr id="216" name="Google Shape;216;p30"/>
          <p:cNvSpPr/>
          <p:nvPr/>
        </p:nvSpPr>
        <p:spPr>
          <a:xfrm>
            <a:off x="12436770" y="3016300"/>
            <a:ext cx="232500" cy="2325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217" name="Google Shape;217;p30"/>
          <p:cNvSpPr/>
          <p:nvPr/>
        </p:nvSpPr>
        <p:spPr>
          <a:xfrm>
            <a:off x="12785748" y="3016300"/>
            <a:ext cx="232500" cy="2325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218" name="Google Shape;218;p30"/>
          <p:cNvSpPr/>
          <p:nvPr/>
        </p:nvSpPr>
        <p:spPr>
          <a:xfrm>
            <a:off x="13134727" y="3016300"/>
            <a:ext cx="232500" cy="2325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219" name="Google Shape;219;p30"/>
          <p:cNvSpPr txBox="1"/>
          <p:nvPr>
            <p:ph idx="1" type="body"/>
          </p:nvPr>
        </p:nvSpPr>
        <p:spPr>
          <a:xfrm>
            <a:off x="12315825" y="3614738"/>
            <a:ext cx="5343600" cy="35718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dk1"/>
              </a:buClr>
              <a:buSzPts val="3600"/>
              <a:buNone/>
              <a:defRPr/>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3" name="Shape 23"/>
        <p:cNvGrpSpPr/>
        <p:nvPr/>
      </p:nvGrpSpPr>
      <p:grpSpPr>
        <a:xfrm>
          <a:off x="0" y="0"/>
          <a:ext cx="0" cy="0"/>
          <a:chOff x="0" y="0"/>
          <a:chExt cx="0" cy="0"/>
        </a:xfrm>
      </p:grpSpPr>
      <p:sp>
        <p:nvSpPr>
          <p:cNvPr id="24" name="Google Shape;24;p4"/>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algn="l">
              <a:lnSpc>
                <a:spcPct val="90000"/>
              </a:lnSpc>
              <a:spcBef>
                <a:spcPts val="0"/>
              </a:spcBef>
              <a:spcAft>
                <a:spcPts val="0"/>
              </a:spcAft>
              <a:buClr>
                <a:schemeClr val="dk1"/>
              </a:buClr>
              <a:buSzPts val="6000"/>
              <a:buFont typeface="Inter"/>
              <a:buNone/>
              <a:defRPr b="1" sz="6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5" name="Google Shape;25;p4"/>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2700"/>
              </a:spcBef>
              <a:spcAft>
                <a:spcPts val="0"/>
              </a:spcAft>
              <a:buClr>
                <a:schemeClr val="dk1"/>
              </a:buClr>
              <a:buSzPts val="2700"/>
              <a:buNone/>
              <a:defRPr sz="2700">
                <a:solidFill>
                  <a:schemeClr val="dk1"/>
                </a:solidFill>
              </a:defRPr>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pic>
        <p:nvPicPr>
          <p:cNvPr id="26" name="Google Shape;26;p4"/>
          <p:cNvPicPr preferRelativeResize="0"/>
          <p:nvPr/>
        </p:nvPicPr>
        <p:blipFill rotWithShape="1">
          <a:blip r:embed="rId2">
            <a:alphaModFix/>
          </a:blip>
          <a:srcRect b="0" l="0" r="0" t="0"/>
          <a:stretch/>
        </p:blipFill>
        <p:spPr>
          <a:xfrm>
            <a:off x="800100" y="1233291"/>
            <a:ext cx="2714625" cy="440728"/>
          </a:xfrm>
          <a:prstGeom prst="rect">
            <a:avLst/>
          </a:prstGeom>
          <a:noFill/>
          <a:ln>
            <a:noFill/>
          </a:ln>
        </p:spPr>
      </p:pic>
      <p:sp>
        <p:nvSpPr>
          <p:cNvPr id="27" name="Google Shape;27;p4"/>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28" name="Google Shape;28;p4"/>
          <p:cNvSpPr txBox="1"/>
          <p:nvPr>
            <p:ph idx="2" type="body"/>
          </p:nvPr>
        </p:nvSpPr>
        <p:spPr>
          <a:xfrm>
            <a:off x="657225" y="6229350"/>
            <a:ext cx="6743700" cy="7428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dk1"/>
              </a:buClr>
              <a:buSzPts val="2700"/>
              <a:buNone/>
              <a:defRPr sz="2700"/>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ircle">
  <p:cSld name="Half Circle">
    <p:spTree>
      <p:nvGrpSpPr>
        <p:cNvPr id="220" name="Shape 220"/>
        <p:cNvGrpSpPr/>
        <p:nvPr/>
      </p:nvGrpSpPr>
      <p:grpSpPr>
        <a:xfrm>
          <a:off x="0" y="0"/>
          <a:ext cx="0" cy="0"/>
          <a:chOff x="0" y="0"/>
          <a:chExt cx="0" cy="0"/>
        </a:xfrm>
      </p:grpSpPr>
      <p:sp>
        <p:nvSpPr>
          <p:cNvPr id="221" name="Google Shape;221;p31"/>
          <p:cNvSpPr/>
          <p:nvPr/>
        </p:nvSpPr>
        <p:spPr>
          <a:xfrm>
            <a:off x="1" y="0"/>
            <a:ext cx="9126803" cy="10278847"/>
          </a:xfrm>
          <a:custGeom>
            <a:rect b="b" l="l" r="r" t="t"/>
            <a:pathLst>
              <a:path extrusionOk="0" h="6852565" w="6084535">
                <a:moveTo>
                  <a:pt x="0" y="0"/>
                </a:moveTo>
                <a:lnTo>
                  <a:pt x="5015113" y="0"/>
                </a:lnTo>
                <a:lnTo>
                  <a:pt x="5051518" y="51194"/>
                </a:lnTo>
                <a:cubicBezTo>
                  <a:pt x="5703711" y="1016567"/>
                  <a:pt x="6084535" y="2180341"/>
                  <a:pt x="6084535" y="3433061"/>
                </a:cubicBezTo>
                <a:cubicBezTo>
                  <a:pt x="6084535" y="4685781"/>
                  <a:pt x="5703711" y="5849555"/>
                  <a:pt x="5051518" y="6814928"/>
                </a:cubicBezTo>
                <a:lnTo>
                  <a:pt x="5024754" y="6852565"/>
                </a:lnTo>
                <a:lnTo>
                  <a:pt x="0" y="6852565"/>
                </a:lnTo>
                <a:close/>
              </a:path>
            </a:pathLst>
          </a:custGeom>
          <a:solidFill>
            <a:schemeClr val="dk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222" name="Google Shape;222;p31"/>
          <p:cNvSpPr txBox="1"/>
          <p:nvPr>
            <p:ph type="title"/>
          </p:nvPr>
        </p:nvSpPr>
        <p:spPr>
          <a:xfrm>
            <a:off x="651512" y="3909060"/>
            <a:ext cx="6006600" cy="1620300"/>
          </a:xfrm>
          <a:prstGeom prst="rect">
            <a:avLst/>
          </a:prstGeom>
          <a:noFill/>
          <a:ln>
            <a:noFill/>
          </a:ln>
        </p:spPr>
        <p:txBody>
          <a:bodyPr anchorCtr="0" anchor="ctr" bIns="68550" lIns="137150" spcFirstLastPara="1" rIns="137150" wrap="square" tIns="68550">
            <a:noAutofit/>
          </a:bodyPr>
          <a:lstStyle>
            <a:lvl1pPr lvl="0" algn="l">
              <a:lnSpc>
                <a:spcPct val="90000"/>
              </a:lnSpc>
              <a:spcBef>
                <a:spcPts val="0"/>
              </a:spcBef>
              <a:spcAft>
                <a:spcPts val="0"/>
              </a:spcAft>
              <a:buClr>
                <a:schemeClr val="lt1"/>
              </a:buClr>
              <a:buSzPts val="4500"/>
              <a:buFont typeface="Inter"/>
              <a:buNone/>
              <a:defRPr>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3" name="Google Shape;223;p31"/>
          <p:cNvSpPr txBox="1"/>
          <p:nvPr>
            <p:ph idx="11" type="ftr"/>
          </p:nvPr>
        </p:nvSpPr>
        <p:spPr>
          <a:xfrm>
            <a:off x="8143875" y="9534525"/>
            <a:ext cx="58293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4" name="Google Shape;224;p3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225" name="Google Shape;225;p31"/>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urple Divider Slide" showMasterSp="0">
  <p:cSld name="5_Purple Divider Slide">
    <p:bg>
      <p:bgPr>
        <a:solidFill>
          <a:schemeClr val="dk1"/>
        </a:solidFill>
      </p:bgPr>
    </p:bg>
    <p:spTree>
      <p:nvGrpSpPr>
        <p:cNvPr id="226" name="Shape 226"/>
        <p:cNvGrpSpPr/>
        <p:nvPr/>
      </p:nvGrpSpPr>
      <p:grpSpPr>
        <a:xfrm>
          <a:off x="0" y="0"/>
          <a:ext cx="0" cy="0"/>
          <a:chOff x="0" y="0"/>
          <a:chExt cx="0" cy="0"/>
        </a:xfrm>
      </p:grpSpPr>
      <p:sp>
        <p:nvSpPr>
          <p:cNvPr id="227" name="Google Shape;227;p32"/>
          <p:cNvSpPr txBox="1"/>
          <p:nvPr>
            <p:ph type="ctrTitle"/>
          </p:nvPr>
        </p:nvSpPr>
        <p:spPr>
          <a:xfrm>
            <a:off x="628650" y="2469357"/>
            <a:ext cx="12487200" cy="3581400"/>
          </a:xfrm>
          <a:prstGeom prst="rect">
            <a:avLst/>
          </a:prstGeom>
          <a:noFill/>
          <a:ln>
            <a:noFill/>
          </a:ln>
        </p:spPr>
        <p:txBody>
          <a:bodyPr anchorCtr="0" anchor="b" bIns="68550" lIns="137150" spcFirstLastPara="1" rIns="137150" wrap="square" tIns="68550">
            <a:noAutofit/>
          </a:bodyPr>
          <a:lstStyle>
            <a:lvl1pPr lvl="0" algn="l">
              <a:lnSpc>
                <a:spcPct val="90000"/>
              </a:lnSpc>
              <a:spcBef>
                <a:spcPts val="0"/>
              </a:spcBef>
              <a:spcAft>
                <a:spcPts val="0"/>
              </a:spcAft>
              <a:buClr>
                <a:schemeClr val="lt1"/>
              </a:buClr>
              <a:buSzPts val="7200"/>
              <a:buFont typeface="Inter"/>
              <a:buNone/>
              <a:defRPr sz="7200">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28" name="Google Shape;228;p32"/>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2700"/>
              </a:spcBef>
              <a:spcAft>
                <a:spcPts val="0"/>
              </a:spcAft>
              <a:buClr>
                <a:schemeClr val="accent3"/>
              </a:buClr>
              <a:buSzPts val="2700"/>
              <a:buNone/>
              <a:defRPr sz="2700">
                <a:solidFill>
                  <a:schemeClr val="accent3"/>
                </a:solidFill>
              </a:defRPr>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grpSp>
        <p:nvGrpSpPr>
          <p:cNvPr id="229" name="Google Shape;229;p32"/>
          <p:cNvGrpSpPr/>
          <p:nvPr/>
        </p:nvGrpSpPr>
        <p:grpSpPr>
          <a:xfrm rot="5400000">
            <a:off x="13104123" y="-1860806"/>
            <a:ext cx="1655253" cy="6888807"/>
            <a:chOff x="10483858" y="1514832"/>
            <a:chExt cx="1746600" cy="7268974"/>
          </a:xfrm>
        </p:grpSpPr>
        <p:sp>
          <p:nvSpPr>
            <p:cNvPr id="230" name="Google Shape;230;p32"/>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231" name="Google Shape;231;p32"/>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232" name="Google Shape;232;p32"/>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233" name="Google Shape;233;p32"/>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234" name="Google Shape;234;p32"/>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and Content">
  <p:cSld name="White Title Subtitle and Content">
    <p:spTree>
      <p:nvGrpSpPr>
        <p:cNvPr id="235" name="Shape 235"/>
        <p:cNvGrpSpPr/>
        <p:nvPr/>
      </p:nvGrpSpPr>
      <p:grpSpPr>
        <a:xfrm>
          <a:off x="0" y="0"/>
          <a:ext cx="0" cy="0"/>
          <a:chOff x="0" y="0"/>
          <a:chExt cx="0" cy="0"/>
        </a:xfrm>
      </p:grpSpPr>
      <p:sp>
        <p:nvSpPr>
          <p:cNvPr id="236" name="Google Shape;236;p33"/>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37" name="Google Shape;237;p33"/>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238" name="Google Shape;238;p33"/>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39" name="Google Shape;239;p3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33"/>
          <p:cNvSpPr txBox="1"/>
          <p:nvPr>
            <p:ph idx="2"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dk1"/>
              </a:buClr>
              <a:buSzPts val="3300"/>
              <a:buNone/>
              <a:defRPr sz="3300"/>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and Content">
  <p:cSld name="Grey Title Subtitle and Content">
    <p:bg>
      <p:bgPr>
        <a:solidFill>
          <a:schemeClr val="lt2"/>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43" name="Google Shape;243;p34"/>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19100" lvl="0" marL="457200" algn="l">
              <a:lnSpc>
                <a:spcPct val="90000"/>
              </a:lnSpc>
              <a:spcBef>
                <a:spcPts val="2700"/>
              </a:spcBef>
              <a:spcAft>
                <a:spcPts val="0"/>
              </a:spcAft>
              <a:buClr>
                <a:schemeClr val="dk1"/>
              </a:buClr>
              <a:buSzPts val="3000"/>
              <a:buChar char="•"/>
              <a:defRPr sz="3000"/>
            </a:lvl1pPr>
            <a:lvl2pPr indent="-400050" lvl="1" marL="914400" algn="l">
              <a:lnSpc>
                <a:spcPct val="90000"/>
              </a:lnSpc>
              <a:spcBef>
                <a:spcPts val="800"/>
              </a:spcBef>
              <a:spcAft>
                <a:spcPts val="0"/>
              </a:spcAft>
              <a:buClr>
                <a:schemeClr val="dk1"/>
              </a:buClr>
              <a:buSzPts val="2700"/>
              <a:buChar char="‒"/>
              <a:defRPr sz="2700"/>
            </a:lvl2pPr>
            <a:lvl3pPr indent="-381000" lvl="2" marL="1371600" algn="l">
              <a:lnSpc>
                <a:spcPct val="90000"/>
              </a:lnSpc>
              <a:spcBef>
                <a:spcPts val="800"/>
              </a:spcBef>
              <a:spcAft>
                <a:spcPts val="0"/>
              </a:spcAft>
              <a:buClr>
                <a:schemeClr val="dk1"/>
              </a:buClr>
              <a:buSzPts val="2400"/>
              <a:buChar char="•"/>
              <a:defRPr sz="2400"/>
            </a:lvl3pPr>
            <a:lvl4pPr indent="-361950" lvl="3" marL="1828800" algn="l">
              <a:lnSpc>
                <a:spcPct val="90000"/>
              </a:lnSpc>
              <a:spcBef>
                <a:spcPts val="800"/>
              </a:spcBef>
              <a:spcAft>
                <a:spcPts val="0"/>
              </a:spcAft>
              <a:buClr>
                <a:schemeClr val="dk1"/>
              </a:buClr>
              <a:buSzPts val="2100"/>
              <a:buChar char="•"/>
              <a:defRPr sz="2100"/>
            </a:lvl4pPr>
            <a:lvl5pPr indent="-361950" lvl="4" marL="2286000" algn="l">
              <a:lnSpc>
                <a:spcPct val="90000"/>
              </a:lnSpc>
              <a:spcBef>
                <a:spcPts val="800"/>
              </a:spcBef>
              <a:spcAft>
                <a:spcPts val="0"/>
              </a:spcAft>
              <a:buClr>
                <a:schemeClr val="dk1"/>
              </a:buClr>
              <a:buSzPts val="2100"/>
              <a:buChar char="•"/>
              <a:defRPr sz="2100"/>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244" name="Google Shape;244;p3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45" name="Google Shape;245;p3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46" name="Google Shape;246;p34"/>
          <p:cNvSpPr txBox="1"/>
          <p:nvPr>
            <p:ph idx="2"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algn="l">
              <a:lnSpc>
                <a:spcPct val="90000"/>
              </a:lnSpc>
              <a:spcBef>
                <a:spcPts val="2700"/>
              </a:spcBef>
              <a:spcAft>
                <a:spcPts val="0"/>
              </a:spcAft>
              <a:buClr>
                <a:schemeClr val="dk1"/>
              </a:buClr>
              <a:buSzPts val="3300"/>
              <a:buNone/>
              <a:defRPr sz="3300"/>
            </a:lvl1pPr>
            <a:lvl2pPr indent="-400050" lvl="1" marL="914400" algn="l">
              <a:lnSpc>
                <a:spcPct val="90000"/>
              </a:lnSpc>
              <a:spcBef>
                <a:spcPts val="800"/>
              </a:spcBef>
              <a:spcAft>
                <a:spcPts val="0"/>
              </a:spcAft>
              <a:buClr>
                <a:schemeClr val="dk1"/>
              </a:buClr>
              <a:buSzPts val="2700"/>
              <a:buChar char="‒"/>
              <a:defRPr/>
            </a:lvl2pPr>
            <a:lvl3pPr indent="-400050" lvl="2" marL="1371600" algn="l">
              <a:lnSpc>
                <a:spcPct val="90000"/>
              </a:lnSpc>
              <a:spcBef>
                <a:spcPts val="800"/>
              </a:spcBef>
              <a:spcAft>
                <a:spcPts val="0"/>
              </a:spcAft>
              <a:buClr>
                <a:schemeClr val="dk1"/>
              </a:buClr>
              <a:buSzPts val="2700"/>
              <a:buChar char="•"/>
              <a:defRPr/>
            </a:lvl3pPr>
            <a:lvl4pPr indent="-400050" lvl="3" marL="1828800" algn="l">
              <a:lnSpc>
                <a:spcPct val="90000"/>
              </a:lnSpc>
              <a:spcBef>
                <a:spcPts val="800"/>
              </a:spcBef>
              <a:spcAft>
                <a:spcPts val="0"/>
              </a:spcAft>
              <a:buClr>
                <a:schemeClr val="dk1"/>
              </a:buClr>
              <a:buSzPts val="2700"/>
              <a:buChar char="•"/>
              <a:defRPr/>
            </a:lvl4pPr>
            <a:lvl5pPr indent="-400050" lvl="4" marL="2286000" algn="l">
              <a:lnSpc>
                <a:spcPct val="90000"/>
              </a:lnSpc>
              <a:spcBef>
                <a:spcPts val="800"/>
              </a:spcBef>
              <a:spcAft>
                <a:spcPts val="0"/>
              </a:spcAft>
              <a:buClr>
                <a:schemeClr val="dk1"/>
              </a:buClr>
              <a:buSzPts val="2700"/>
              <a:buChar char="•"/>
              <a:defRPr/>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247" name="Shape 247"/>
        <p:cNvGrpSpPr/>
        <p:nvPr/>
      </p:nvGrpSpPr>
      <p:grpSpPr>
        <a:xfrm>
          <a:off x="0" y="0"/>
          <a:ext cx="0" cy="0"/>
          <a:chOff x="0" y="0"/>
          <a:chExt cx="0" cy="0"/>
        </a:xfrm>
      </p:grpSpPr>
      <p:sp>
        <p:nvSpPr>
          <p:cNvPr id="248" name="Google Shape;248;p3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49" name="Google Shape;249;p3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lank">
  <p:cSld name="Grey Blank">
    <p:bg>
      <p:bgPr>
        <a:solidFill>
          <a:schemeClr val="lt2"/>
        </a:solidFill>
      </p:bgPr>
    </p:bg>
    <p:spTree>
      <p:nvGrpSpPr>
        <p:cNvPr id="250" name="Shape 250"/>
        <p:cNvGrpSpPr/>
        <p:nvPr/>
      </p:nvGrpSpPr>
      <p:grpSpPr>
        <a:xfrm>
          <a:off x="0" y="0"/>
          <a:ext cx="0" cy="0"/>
          <a:chOff x="0" y="0"/>
          <a:chExt cx="0" cy="0"/>
        </a:xfrm>
      </p:grpSpPr>
      <p:sp>
        <p:nvSpPr>
          <p:cNvPr id="251" name="Google Shape;251;p3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252" name="Google Shape;252;p3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 Blank w/ Footer Info (deep purple)" showMasterSp="0">
  <p:cSld name="56. Blank w/ Footer Info (deep purple)">
    <p:bg>
      <p:bgPr>
        <a:solidFill>
          <a:schemeClr val="dk1"/>
        </a:solidFill>
      </p:bgPr>
    </p:bg>
    <p:spTree>
      <p:nvGrpSpPr>
        <p:cNvPr id="253" name="Shape 253"/>
        <p:cNvGrpSpPr/>
        <p:nvPr/>
      </p:nvGrpSpPr>
      <p:grpSpPr>
        <a:xfrm>
          <a:off x="0" y="0"/>
          <a:ext cx="0" cy="0"/>
          <a:chOff x="0" y="0"/>
          <a:chExt cx="0" cy="0"/>
        </a:xfrm>
      </p:grpSpPr>
      <p:sp>
        <p:nvSpPr>
          <p:cNvPr id="254" name="Google Shape;254;p37"/>
          <p:cNvSpPr txBox="1"/>
          <p:nvPr/>
        </p:nvSpPr>
        <p:spPr>
          <a:xfrm>
            <a:off x="14662045" y="9749988"/>
            <a:ext cx="2751600" cy="240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255" name="Google Shape;255;p37"/>
          <p:cNvSpPr txBox="1"/>
          <p:nvPr>
            <p:ph idx="1" type="subTitle"/>
          </p:nvPr>
        </p:nvSpPr>
        <p:spPr>
          <a:xfrm>
            <a:off x="12640650" y="9478001"/>
            <a:ext cx="4731000" cy="2025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rgbClr val="FFFFFF"/>
              </a:buClr>
              <a:buSzPts val="1700"/>
              <a:buFont typeface="Inter"/>
              <a:buNone/>
              <a:defRPr sz="1100">
                <a:solidFill>
                  <a:srgbClr val="FFFFFF"/>
                </a:solidFill>
                <a:latin typeface="Inter"/>
                <a:ea typeface="Inter"/>
                <a:cs typeface="Inter"/>
                <a:sym typeface="Inter"/>
              </a:defRPr>
            </a:lvl1pPr>
            <a:lvl2pPr lvl="1"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2pPr>
            <a:lvl3pPr lvl="2"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3pPr>
            <a:lvl4pPr lvl="3"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4pPr>
            <a:lvl5pPr lvl="4"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5pPr>
            <a:lvl6pPr lvl="5"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6pPr>
            <a:lvl7pPr lvl="6"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7pPr>
            <a:lvl8pPr lvl="7"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8pPr>
            <a:lvl9pPr lvl="8"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9pPr>
          </a:lstStyle>
          <a:p/>
        </p:txBody>
      </p:sp>
      <p:sp>
        <p:nvSpPr>
          <p:cNvPr id="256" name="Google Shape;256;p37"/>
          <p:cNvSpPr txBox="1"/>
          <p:nvPr>
            <p:ph idx="12" type="sldNum"/>
          </p:nvPr>
        </p:nvSpPr>
        <p:spPr>
          <a:xfrm>
            <a:off x="17535949" y="9735349"/>
            <a:ext cx="377100" cy="240600"/>
          </a:xfrm>
          <a:prstGeom prst="rect">
            <a:avLst/>
          </a:prstGeom>
          <a:noFill/>
          <a:ln>
            <a:noFill/>
          </a:ln>
        </p:spPr>
        <p:txBody>
          <a:bodyPr anchorCtr="0" anchor="t" bIns="137150" lIns="0" spcFirstLastPara="1" rIns="0" wrap="square" tIns="0">
            <a:noAutofit/>
          </a:bodyPr>
          <a:lstStyle>
            <a:lvl1pPr indent="0" lvl="0"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1pPr>
            <a:lvl2pPr indent="0" lvl="1"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2pPr>
            <a:lvl3pPr indent="0" lvl="2"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3pPr>
            <a:lvl4pPr indent="0" lvl="3"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4pPr>
            <a:lvl5pPr indent="0" lvl="4"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5pPr>
            <a:lvl6pPr indent="0" lvl="5"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6pPr>
            <a:lvl7pPr indent="0" lvl="6"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7pPr>
            <a:lvl8pPr indent="0" lvl="7"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8pPr>
            <a:lvl9pPr indent="0" lvl="8" marL="0" marR="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descr="A picture containing text, clipart&#10;&#10;Description automatically generated" id="257" name="Google Shape;257;p37"/>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Blank Slate">
  <p:cSld name="57. Blank Slate">
    <p:bg>
      <p:bgPr>
        <a:solidFill>
          <a:schemeClr val="lt1"/>
        </a:solidFill>
      </p:bgPr>
    </p:bg>
    <p:spTree>
      <p:nvGrpSpPr>
        <p:cNvPr id="258" name="Shape 25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hite Option_Shapes_2">
  <p:cSld name="CUSTOM_6">
    <p:spTree>
      <p:nvGrpSpPr>
        <p:cNvPr id="259" name="Shape 259"/>
        <p:cNvGrpSpPr/>
        <p:nvPr/>
      </p:nvGrpSpPr>
      <p:grpSpPr>
        <a:xfrm>
          <a:off x="0" y="0"/>
          <a:ext cx="0" cy="0"/>
          <a:chOff x="0" y="0"/>
          <a:chExt cx="0" cy="0"/>
        </a:xfrm>
      </p:grpSpPr>
      <p:pic>
        <p:nvPicPr>
          <p:cNvPr id="260" name="Google Shape;260;p39"/>
          <p:cNvPicPr preferRelativeResize="0"/>
          <p:nvPr/>
        </p:nvPicPr>
        <p:blipFill rotWithShape="1">
          <a:blip r:embed="rId2">
            <a:alphaModFix/>
          </a:blip>
          <a:srcRect b="0" l="0" r="0" t="0"/>
          <a:stretch/>
        </p:blipFill>
        <p:spPr>
          <a:xfrm rot="-2700009">
            <a:off x="13539787" y="-1670651"/>
            <a:ext cx="7082328" cy="7398529"/>
          </a:xfrm>
          <a:prstGeom prst="rect">
            <a:avLst/>
          </a:prstGeom>
          <a:noFill/>
          <a:ln>
            <a:noFill/>
          </a:ln>
        </p:spPr>
      </p:pic>
      <p:sp>
        <p:nvSpPr>
          <p:cNvPr id="261" name="Google Shape;261;p39"/>
          <p:cNvSpPr txBox="1"/>
          <p:nvPr>
            <p:ph type="title"/>
          </p:nvPr>
        </p:nvSpPr>
        <p:spPr>
          <a:xfrm>
            <a:off x="967975" y="30057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9pPr>
          </a:lstStyle>
          <a:p/>
        </p:txBody>
      </p:sp>
      <p:sp>
        <p:nvSpPr>
          <p:cNvPr id="262" name="Google Shape;262;p39"/>
          <p:cNvSpPr txBox="1"/>
          <p:nvPr>
            <p:ph idx="1" type="subTitle"/>
          </p:nvPr>
        </p:nvSpPr>
        <p:spPr>
          <a:xfrm>
            <a:off x="1143000" y="5926051"/>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263" name="Google Shape;263;p39"/>
          <p:cNvSpPr txBox="1"/>
          <p:nvPr/>
        </p:nvSpPr>
        <p:spPr>
          <a:xfrm>
            <a:off x="1124498" y="9189500"/>
            <a:ext cx="7947900" cy="560400"/>
          </a:xfrm>
          <a:prstGeom prst="rect">
            <a:avLst/>
          </a:prstGeom>
          <a:noFill/>
          <a:ln>
            <a:noFill/>
          </a:ln>
        </p:spPr>
        <p:txBody>
          <a:bodyPr anchorCtr="0" anchor="b" bIns="53550" lIns="53550" spcFirstLastPara="1" rIns="53550" wrap="square" tIns="53550">
            <a:noAutofit/>
          </a:bodyPr>
          <a:lstStyle/>
          <a:p>
            <a:pPr indent="0" lvl="0" marL="0" marR="0" rtl="0" algn="l">
              <a:lnSpc>
                <a:spcPct val="120000"/>
              </a:lnSpc>
              <a:spcBef>
                <a:spcPts val="0"/>
              </a:spcBef>
              <a:spcAft>
                <a:spcPts val="0"/>
              </a:spcAft>
              <a:buClr>
                <a:srgbClr val="FFFFFF"/>
              </a:buClr>
              <a:buSzPts val="1000"/>
              <a:buFont typeface="Helvetica Neue"/>
              <a:buNone/>
            </a:pPr>
            <a:r>
              <a:rPr b="0" i="0" lang="en" sz="1000" u="none" cap="none" strike="noStrike">
                <a:solidFill>
                  <a:srgbClr val="172241"/>
                </a:solidFill>
                <a:latin typeface="Arial"/>
                <a:ea typeface="Arial"/>
                <a:cs typeface="Arial"/>
                <a:sym typeface="Arial"/>
              </a:rPr>
              <a:t>The information contained in this document is property of Talkdesk and can only be used by the intended recipients. </a:t>
            </a:r>
            <a:endParaRPr b="0" i="0" sz="1000" u="none" cap="none" strike="noStrike">
              <a:solidFill>
                <a:srgbClr val="172241"/>
              </a:solidFill>
              <a:latin typeface="Arial"/>
              <a:ea typeface="Arial"/>
              <a:cs typeface="Arial"/>
              <a:sym typeface="Arial"/>
            </a:endParaRPr>
          </a:p>
          <a:p>
            <a:pPr indent="0" lvl="0" marL="0" marR="0" rtl="0" algn="l">
              <a:lnSpc>
                <a:spcPct val="120000"/>
              </a:lnSpc>
              <a:spcBef>
                <a:spcPts val="0"/>
              </a:spcBef>
              <a:spcAft>
                <a:spcPts val="0"/>
              </a:spcAft>
              <a:buClr>
                <a:srgbClr val="FFFFFF"/>
              </a:buClr>
              <a:buSzPts val="1000"/>
              <a:buFont typeface="Helvetica Neue"/>
              <a:buNone/>
            </a:pPr>
            <a:r>
              <a:rPr b="0" i="0" lang="en" sz="1000" u="none" cap="none" strike="noStrike">
                <a:solidFill>
                  <a:srgbClr val="172241"/>
                </a:solidFill>
                <a:latin typeface="Arial"/>
                <a:ea typeface="Arial"/>
                <a:cs typeface="Arial"/>
                <a:sym typeface="Arial"/>
              </a:rPr>
              <a:t>The reproduction or communication of information in this document without Talkdesk approval is forbidden.</a:t>
            </a:r>
            <a:endParaRPr b="0" i="0" sz="1000" u="none" cap="none" strike="noStrike">
              <a:solidFill>
                <a:srgbClr val="172241"/>
              </a:solidFill>
              <a:latin typeface="Arial"/>
              <a:ea typeface="Arial"/>
              <a:cs typeface="Arial"/>
              <a:sym typeface="Arial"/>
            </a:endParaRPr>
          </a:p>
        </p:txBody>
      </p:sp>
      <p:pic>
        <p:nvPicPr>
          <p:cNvPr id="264" name="Google Shape;264;p39"/>
          <p:cNvPicPr preferRelativeResize="0"/>
          <p:nvPr/>
        </p:nvPicPr>
        <p:blipFill rotWithShape="1">
          <a:blip r:embed="rId3">
            <a:alphaModFix/>
          </a:blip>
          <a:srcRect b="0" l="0" r="0" t="0"/>
          <a:stretch/>
        </p:blipFill>
        <p:spPr>
          <a:xfrm>
            <a:off x="10702200" y="5129525"/>
            <a:ext cx="3134075" cy="3427675"/>
          </a:xfrm>
          <a:prstGeom prst="rect">
            <a:avLst/>
          </a:prstGeom>
          <a:noFill/>
          <a:ln>
            <a:noFill/>
          </a:ln>
        </p:spPr>
      </p:pic>
      <p:sp>
        <p:nvSpPr>
          <p:cNvPr id="265" name="Google Shape;265;p39"/>
          <p:cNvSpPr/>
          <p:nvPr/>
        </p:nvSpPr>
        <p:spPr>
          <a:xfrm rot="10800000">
            <a:off x="13836273" y="9155822"/>
            <a:ext cx="2728354" cy="1207378"/>
          </a:xfrm>
          <a:custGeom>
            <a:rect b="b" l="l" r="r" t="t"/>
            <a:pathLst>
              <a:path extrusionOk="0" h="4066" w="9188">
                <a:moveTo>
                  <a:pt x="1" y="0"/>
                </a:moveTo>
                <a:lnTo>
                  <a:pt x="1" y="4065"/>
                </a:lnTo>
                <a:lnTo>
                  <a:pt x="9188" y="4065"/>
                </a:lnTo>
                <a:lnTo>
                  <a:pt x="9188" y="0"/>
                </a:lnTo>
                <a:close/>
              </a:path>
            </a:pathLst>
          </a:cu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6" name="Google Shape;266;p39"/>
          <p:cNvPicPr preferRelativeResize="0"/>
          <p:nvPr/>
        </p:nvPicPr>
        <p:blipFill rotWithShape="1">
          <a:blip r:embed="rId4">
            <a:alphaModFix/>
          </a:blip>
          <a:srcRect b="0" l="410" r="-410" t="0"/>
          <a:stretch/>
        </p:blipFill>
        <p:spPr>
          <a:xfrm>
            <a:off x="1124500" y="940175"/>
            <a:ext cx="2327900" cy="4508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8">
    <p:spTree>
      <p:nvGrpSpPr>
        <p:cNvPr id="267" name="Shape 267"/>
        <p:cNvGrpSpPr/>
        <p:nvPr/>
      </p:nvGrpSpPr>
      <p:grpSpPr>
        <a:xfrm>
          <a:off x="0" y="0"/>
          <a:ext cx="0" cy="0"/>
          <a:chOff x="0" y="0"/>
          <a:chExt cx="0" cy="0"/>
        </a:xfrm>
      </p:grpSpPr>
      <p:pic>
        <p:nvPicPr>
          <p:cNvPr id="268" name="Google Shape;268;p40"/>
          <p:cNvPicPr preferRelativeResize="0"/>
          <p:nvPr/>
        </p:nvPicPr>
        <p:blipFill rotWithShape="1">
          <a:blip r:embed="rId2">
            <a:alphaModFix/>
          </a:blip>
          <a:srcRect b="0" l="0" r="0" t="0"/>
          <a:stretch/>
        </p:blipFill>
        <p:spPr>
          <a:xfrm>
            <a:off x="9927801" y="-581978"/>
            <a:ext cx="2689351" cy="2941325"/>
          </a:xfrm>
          <a:prstGeom prst="rect">
            <a:avLst/>
          </a:prstGeom>
          <a:noFill/>
          <a:ln>
            <a:noFill/>
          </a:ln>
        </p:spPr>
      </p:pic>
      <p:pic>
        <p:nvPicPr>
          <p:cNvPr id="269" name="Google Shape;269;p40"/>
          <p:cNvPicPr preferRelativeResize="0"/>
          <p:nvPr/>
        </p:nvPicPr>
        <p:blipFill rotWithShape="1">
          <a:blip r:embed="rId3">
            <a:alphaModFix/>
          </a:blip>
          <a:srcRect b="0" l="0" r="0" t="0"/>
          <a:stretch/>
        </p:blipFill>
        <p:spPr>
          <a:xfrm>
            <a:off x="13201498" y="6011893"/>
            <a:ext cx="6131125" cy="6404850"/>
          </a:xfrm>
          <a:prstGeom prst="rect">
            <a:avLst/>
          </a:prstGeom>
          <a:noFill/>
          <a:ln>
            <a:noFill/>
          </a:ln>
        </p:spPr>
      </p:pic>
      <p:sp>
        <p:nvSpPr>
          <p:cNvPr id="270" name="Google Shape;270;p40"/>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271" name="Google Shape;271;p40"/>
          <p:cNvSpPr txBox="1"/>
          <p:nvPr>
            <p:ph idx="1" type="body"/>
          </p:nvPr>
        </p:nvSpPr>
        <p:spPr>
          <a:xfrm>
            <a:off x="802350" y="3302325"/>
            <a:ext cx="4041900" cy="4041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spTree>
      <p:nvGrpSpPr>
        <p:cNvPr id="29" name="Shape 29"/>
        <p:cNvGrpSpPr/>
        <p:nvPr/>
      </p:nvGrpSpPr>
      <p:grpSpPr>
        <a:xfrm>
          <a:off x="0" y="0"/>
          <a:ext cx="0" cy="0"/>
          <a:chOff x="0" y="0"/>
          <a:chExt cx="0" cy="0"/>
        </a:xfrm>
      </p:grpSpPr>
      <p:sp>
        <p:nvSpPr>
          <p:cNvPr id="30" name="Google Shape;30;p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31" name="Google Shape;31;p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32" name="Google Shape;32;p5"/>
          <p:cNvGrpSpPr/>
          <p:nvPr/>
        </p:nvGrpSpPr>
        <p:grpSpPr>
          <a:xfrm>
            <a:off x="0" y="791264"/>
            <a:ext cx="6488413" cy="8309772"/>
            <a:chOff x="-1" y="737945"/>
            <a:chExt cx="6494908" cy="8318090"/>
          </a:xfrm>
        </p:grpSpPr>
        <p:sp>
          <p:nvSpPr>
            <p:cNvPr id="33" name="Google Shape;33;p5"/>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34" name="Google Shape;34;p5"/>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35" name="Google Shape;35;p5"/>
          <p:cNvSpPr/>
          <p:nvPr/>
        </p:nvSpPr>
        <p:spPr>
          <a:xfrm>
            <a:off x="7615238" y="2900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36" name="Google Shape;36;p5"/>
          <p:cNvSpPr txBox="1"/>
          <p:nvPr>
            <p:ph idx="1" type="body"/>
          </p:nvPr>
        </p:nvSpPr>
        <p:spPr>
          <a:xfrm>
            <a:off x="9042027" y="3131882"/>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37" name="Google Shape;37;p5"/>
          <p:cNvSpPr/>
          <p:nvPr/>
        </p:nvSpPr>
        <p:spPr>
          <a:xfrm>
            <a:off x="7615238" y="4633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38" name="Google Shape;38;p5"/>
          <p:cNvSpPr txBox="1"/>
          <p:nvPr>
            <p:ph idx="2" type="body"/>
          </p:nvPr>
        </p:nvSpPr>
        <p:spPr>
          <a:xfrm>
            <a:off x="9042027" y="4870194"/>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39" name="Google Shape;39;p5"/>
          <p:cNvSpPr/>
          <p:nvPr/>
        </p:nvSpPr>
        <p:spPr>
          <a:xfrm>
            <a:off x="7615238" y="6367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40" name="Google Shape;40;p5"/>
          <p:cNvSpPr txBox="1"/>
          <p:nvPr>
            <p:ph idx="3" type="body"/>
          </p:nvPr>
        </p:nvSpPr>
        <p:spPr>
          <a:xfrm>
            <a:off x="9042027" y="6608507"/>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41" name="Google Shape;41;p5"/>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ackground">
  <p:cSld name="CUSTOM_4">
    <p:spTree>
      <p:nvGrpSpPr>
        <p:cNvPr id="272" name="Shape 272"/>
        <p:cNvGrpSpPr/>
        <p:nvPr/>
      </p:nvGrpSpPr>
      <p:grpSpPr>
        <a:xfrm>
          <a:off x="0" y="0"/>
          <a:ext cx="0" cy="0"/>
          <a:chOff x="0" y="0"/>
          <a:chExt cx="0" cy="0"/>
        </a:xfrm>
      </p:grpSpPr>
      <p:sp>
        <p:nvSpPr>
          <p:cNvPr id="273" name="Google Shape;273;p41"/>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274" name="Google Shape;274;p41"/>
          <p:cNvSpPr txBox="1"/>
          <p:nvPr/>
        </p:nvSpPr>
        <p:spPr>
          <a:xfrm rot="-5400000">
            <a:off x="165670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Helvetica Neue"/>
                <a:ea typeface="Helvetica Neue"/>
                <a:cs typeface="Helvetica Neue"/>
                <a:sym typeface="Helvetica Neue"/>
              </a:rPr>
              <a:t>Talkdesk Proprietary &amp; Confidential</a:t>
            </a:r>
            <a:endParaRPr b="0" i="0" sz="1000" u="none" cap="none" strike="noStrike">
              <a:solidFill>
                <a:srgbClr val="999999"/>
              </a:solidFill>
              <a:latin typeface="Helvetica Neue"/>
              <a:ea typeface="Helvetica Neue"/>
              <a:cs typeface="Helvetica Neue"/>
              <a:sym typeface="Helvetica Neue"/>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split_scree_2" showMasterSp="0">
  <p:cSld name="TITLE_AND_BODY_1_1_1_3">
    <p:bg>
      <p:bgPr>
        <a:solidFill>
          <a:srgbClr val="FFFFFF"/>
        </a:solidFill>
      </p:bgPr>
    </p:bg>
    <p:spTree>
      <p:nvGrpSpPr>
        <p:cNvPr id="275" name="Shape 275"/>
        <p:cNvGrpSpPr/>
        <p:nvPr/>
      </p:nvGrpSpPr>
      <p:grpSpPr>
        <a:xfrm>
          <a:off x="0" y="0"/>
          <a:ext cx="0" cy="0"/>
          <a:chOff x="0" y="0"/>
          <a:chExt cx="0" cy="0"/>
        </a:xfrm>
      </p:grpSpPr>
      <p:sp>
        <p:nvSpPr>
          <p:cNvPr id="276" name="Google Shape;276;p42"/>
          <p:cNvSpPr/>
          <p:nvPr/>
        </p:nvSpPr>
        <p:spPr>
          <a:xfrm>
            <a:off x="9269500" y="0"/>
            <a:ext cx="9018600" cy="10287000"/>
          </a:xfrm>
          <a:prstGeom prst="rect">
            <a:avLst/>
          </a:pr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277" name="Google Shape;277;p42"/>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278" name="Google Shape;278;p42"/>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ackground Shapes">
  <p:cSld name="CUSTOM_1">
    <p:spTree>
      <p:nvGrpSpPr>
        <p:cNvPr id="279" name="Shape 279"/>
        <p:cNvGrpSpPr/>
        <p:nvPr/>
      </p:nvGrpSpPr>
      <p:grpSpPr>
        <a:xfrm>
          <a:off x="0" y="0"/>
          <a:ext cx="0" cy="0"/>
          <a:chOff x="0" y="0"/>
          <a:chExt cx="0" cy="0"/>
        </a:xfrm>
      </p:grpSpPr>
      <p:pic>
        <p:nvPicPr>
          <p:cNvPr id="280" name="Google Shape;280;p43"/>
          <p:cNvPicPr preferRelativeResize="0"/>
          <p:nvPr/>
        </p:nvPicPr>
        <p:blipFill rotWithShape="1">
          <a:blip r:embed="rId2">
            <a:alphaModFix/>
          </a:blip>
          <a:srcRect b="0" l="0" r="0" t="0"/>
          <a:stretch/>
        </p:blipFill>
        <p:spPr>
          <a:xfrm rot="5400000">
            <a:off x="9257165" y="8417864"/>
            <a:ext cx="2363982" cy="2585468"/>
          </a:xfrm>
          <a:prstGeom prst="rect">
            <a:avLst/>
          </a:prstGeom>
          <a:noFill/>
          <a:ln>
            <a:noFill/>
          </a:ln>
        </p:spPr>
      </p:pic>
      <p:pic>
        <p:nvPicPr>
          <p:cNvPr id="281" name="Google Shape;281;p43"/>
          <p:cNvPicPr preferRelativeResize="0"/>
          <p:nvPr/>
        </p:nvPicPr>
        <p:blipFill rotWithShape="1">
          <a:blip r:embed="rId3">
            <a:alphaModFix/>
          </a:blip>
          <a:srcRect b="0" l="0" r="0" t="0"/>
          <a:stretch/>
        </p:blipFill>
        <p:spPr>
          <a:xfrm rot="-7916527">
            <a:off x="12409945" y="-2859990"/>
            <a:ext cx="4807421" cy="5022059"/>
          </a:xfrm>
          <a:prstGeom prst="rect">
            <a:avLst/>
          </a:prstGeom>
          <a:noFill/>
          <a:ln>
            <a:noFill/>
          </a:ln>
        </p:spPr>
      </p:pic>
      <p:sp>
        <p:nvSpPr>
          <p:cNvPr id="282" name="Google Shape;282;p43"/>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283" name="Google Shape;283;p43"/>
          <p:cNvSpPr txBox="1"/>
          <p:nvPr/>
        </p:nvSpPr>
        <p:spPr>
          <a:xfrm rot="-5400000">
            <a:off x="165670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Helvetica Neue"/>
                <a:ea typeface="Helvetica Neue"/>
                <a:cs typeface="Helvetica Neue"/>
                <a:sym typeface="Helvetica Neue"/>
              </a:rPr>
              <a:t>Talkdesk Proprietary &amp; Confidential</a:t>
            </a:r>
            <a:endParaRPr b="0" i="0" sz="1000" u="none" cap="none" strike="noStrike">
              <a:solidFill>
                <a:srgbClr val="999999"/>
              </a:solidFill>
              <a:latin typeface="Helvetica Neue"/>
              <a:ea typeface="Helvetica Neue"/>
              <a:cs typeface="Helvetica Neue"/>
              <a:sym typeface="Helvetica Neue"/>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split_scree_1" showMasterSp="0">
  <p:cSld name="TITLE_AND_BODY_1_1_1_4">
    <p:bg>
      <p:bgPr>
        <a:solidFill>
          <a:srgbClr val="FFFFFF"/>
        </a:solidFill>
      </p:bgPr>
    </p:bg>
    <p:spTree>
      <p:nvGrpSpPr>
        <p:cNvPr id="284" name="Shape 284"/>
        <p:cNvGrpSpPr/>
        <p:nvPr/>
      </p:nvGrpSpPr>
      <p:grpSpPr>
        <a:xfrm>
          <a:off x="0" y="0"/>
          <a:ext cx="0" cy="0"/>
          <a:chOff x="0" y="0"/>
          <a:chExt cx="0" cy="0"/>
        </a:xfrm>
      </p:grpSpPr>
      <p:pic>
        <p:nvPicPr>
          <p:cNvPr descr="Image" id="285" name="Google Shape;285;p44"/>
          <p:cNvPicPr preferRelativeResize="0"/>
          <p:nvPr/>
        </p:nvPicPr>
        <p:blipFill rotWithShape="1">
          <a:blip r:embed="rId2">
            <a:alphaModFix amt="5000"/>
          </a:blip>
          <a:srcRect b="43698" l="-2469" r="-17405" t="-8094"/>
          <a:stretch/>
        </p:blipFill>
        <p:spPr>
          <a:xfrm rot="1">
            <a:off x="-96286" y="4746289"/>
            <a:ext cx="5994000" cy="5616922"/>
          </a:xfrm>
          <a:prstGeom prst="rect">
            <a:avLst/>
          </a:prstGeom>
          <a:noFill/>
          <a:ln>
            <a:noFill/>
          </a:ln>
        </p:spPr>
      </p:pic>
      <p:sp>
        <p:nvSpPr>
          <p:cNvPr id="286" name="Google Shape;286;p44"/>
          <p:cNvSpPr txBox="1"/>
          <p:nvPr>
            <p:ph type="title"/>
          </p:nvPr>
        </p:nvSpPr>
        <p:spPr>
          <a:xfrm>
            <a:off x="880547" y="10186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pic>
        <p:nvPicPr>
          <p:cNvPr id="287" name="Google Shape;287;p44"/>
          <p:cNvPicPr preferRelativeResize="0"/>
          <p:nvPr/>
        </p:nvPicPr>
        <p:blipFill rotWithShape="1">
          <a:blip r:embed="rId3">
            <a:alphaModFix/>
          </a:blip>
          <a:srcRect b="387" l="0" r="0" t="377"/>
          <a:stretch/>
        </p:blipFill>
        <p:spPr>
          <a:xfrm>
            <a:off x="526700" y="9726225"/>
            <a:ext cx="1097280" cy="212598"/>
          </a:xfrm>
          <a:prstGeom prst="rect">
            <a:avLst/>
          </a:prstGeom>
          <a:noFill/>
          <a:ln>
            <a:noFill/>
          </a:ln>
        </p:spPr>
      </p:pic>
      <p:sp>
        <p:nvSpPr>
          <p:cNvPr id="288" name="Google Shape;288;p44"/>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
        <p:nvSpPr>
          <p:cNvPr id="289" name="Google Shape;289;p44"/>
          <p:cNvSpPr/>
          <p:nvPr/>
        </p:nvSpPr>
        <p:spPr>
          <a:xfrm>
            <a:off x="0" y="0"/>
            <a:ext cx="9002700" cy="10287000"/>
          </a:xfrm>
          <a:prstGeom prst="rect">
            <a:avLst/>
          </a:pr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290" name="Google Shape;290;p44"/>
          <p:cNvSpPr txBox="1"/>
          <p:nvPr/>
        </p:nvSpPr>
        <p:spPr>
          <a:xfrm>
            <a:off x="880549" y="1018652"/>
            <a:ext cx="6195300" cy="25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FFFFFF"/>
              </a:solidFill>
              <a:latin typeface="Poppins"/>
              <a:ea typeface="Poppins"/>
              <a:cs typeface="Poppins"/>
              <a:sym typeface="Poppins"/>
            </a:endParaRPr>
          </a:p>
        </p:txBody>
      </p:sp>
      <p:sp>
        <p:nvSpPr>
          <p:cNvPr id="291" name="Google Shape;291;p44"/>
          <p:cNvSpPr txBox="1"/>
          <p:nvPr>
            <p:ph idx="2"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White_title+text" showMasterSp="0">
  <p:cSld name="TITLE_AND_BODY_1_2">
    <p:bg>
      <p:bgPr>
        <a:solidFill>
          <a:srgbClr val="FFFFFF"/>
        </a:solidFill>
      </p:bgPr>
    </p:bg>
    <p:spTree>
      <p:nvGrpSpPr>
        <p:cNvPr id="292" name="Shape 292"/>
        <p:cNvGrpSpPr/>
        <p:nvPr/>
      </p:nvGrpSpPr>
      <p:grpSpPr>
        <a:xfrm>
          <a:off x="0" y="0"/>
          <a:ext cx="0" cy="0"/>
          <a:chOff x="0" y="0"/>
          <a:chExt cx="0" cy="0"/>
        </a:xfrm>
      </p:grpSpPr>
      <p:sp>
        <p:nvSpPr>
          <p:cNvPr id="293" name="Google Shape;293;p45"/>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
        <p:nvSpPr>
          <p:cNvPr id="294" name="Google Shape;294;p45"/>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295" name="Google Shape;295;p45"/>
          <p:cNvSpPr txBox="1"/>
          <p:nvPr>
            <p:ph idx="1" type="body"/>
          </p:nvPr>
        </p:nvSpPr>
        <p:spPr>
          <a:xfrm>
            <a:off x="802350" y="3302325"/>
            <a:ext cx="4041900" cy="4041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Option 03" showMasterSp="0">
  <p:cSld name="Page Blue Dark copy 2">
    <p:bg>
      <p:bgPr>
        <a:solidFill>
          <a:srgbClr val="3699D1"/>
        </a:solidFill>
      </p:bgPr>
    </p:bg>
    <p:spTree>
      <p:nvGrpSpPr>
        <p:cNvPr id="296" name="Shape 296"/>
        <p:cNvGrpSpPr/>
        <p:nvPr/>
      </p:nvGrpSpPr>
      <p:grpSpPr>
        <a:xfrm>
          <a:off x="0" y="0"/>
          <a:ext cx="0" cy="0"/>
          <a:chOff x="0" y="0"/>
          <a:chExt cx="0" cy="0"/>
        </a:xfrm>
      </p:grpSpPr>
      <p:sp>
        <p:nvSpPr>
          <p:cNvPr id="297" name="Google Shape;297;p46"/>
          <p:cNvSpPr txBox="1"/>
          <p:nvPr>
            <p:ph type="title"/>
          </p:nvPr>
        </p:nvSpPr>
        <p:spPr>
          <a:xfrm>
            <a:off x="967975" y="29295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8000"/>
              <a:buFont typeface="Arial"/>
              <a:buNone/>
              <a:defRPr b="0" i="0" sz="80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8" name="Google Shape;298;p46"/>
          <p:cNvSpPr txBox="1"/>
          <p:nvPr>
            <p:ph idx="1" type="subTitle"/>
          </p:nvPr>
        </p:nvSpPr>
        <p:spPr>
          <a:xfrm>
            <a:off x="1143000" y="6258025"/>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99" name="Google Shape;299;p46"/>
          <p:cNvPicPr preferRelativeResize="0"/>
          <p:nvPr/>
        </p:nvPicPr>
        <p:blipFill rotWithShape="1">
          <a:blip r:embed="rId2">
            <a:alphaModFix/>
          </a:blip>
          <a:srcRect b="0" l="0" r="0" t="0"/>
          <a:stretch/>
        </p:blipFill>
        <p:spPr>
          <a:xfrm>
            <a:off x="526700" y="9726225"/>
            <a:ext cx="1097280" cy="212598"/>
          </a:xfrm>
          <a:prstGeom prst="rect">
            <a:avLst/>
          </a:prstGeom>
          <a:noFill/>
          <a:ln>
            <a:noFill/>
          </a:ln>
        </p:spPr>
      </p:pic>
      <p:sp>
        <p:nvSpPr>
          <p:cNvPr id="300" name="Google Shape;300;p46"/>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EFEFEF"/>
                </a:solidFill>
                <a:latin typeface="Poppins"/>
                <a:ea typeface="Poppins"/>
                <a:cs typeface="Poppins"/>
                <a:sym typeface="Poppins"/>
              </a:rPr>
              <a:t>Talkdesk Proprietary &amp; Confidential</a:t>
            </a:r>
            <a:endParaRPr b="0" i="0" sz="1000" u="none" cap="none" strike="noStrike">
              <a:solidFill>
                <a:srgbClr val="EFEFEF"/>
              </a:solidFill>
              <a:latin typeface="Poppins"/>
              <a:ea typeface="Poppins"/>
              <a:cs typeface="Poppins"/>
              <a:sym typeface="Poppins"/>
            </a:endParaRPr>
          </a:p>
        </p:txBody>
      </p:sp>
      <p:sp>
        <p:nvSpPr>
          <p:cNvPr id="301" name="Google Shape;301;p46"/>
          <p:cNvSpPr/>
          <p:nvPr/>
        </p:nvSpPr>
        <p:spPr>
          <a:xfrm rot="-5400000">
            <a:off x="13700398" y="3597575"/>
            <a:ext cx="7132604" cy="4089974"/>
          </a:xfrm>
          <a:custGeom>
            <a:rect b="b" l="l" r="r" t="t"/>
            <a:pathLst>
              <a:path extrusionOk="0" h="26004" w="45349">
                <a:moveTo>
                  <a:pt x="22680" y="1"/>
                </a:moveTo>
                <a:cubicBezTo>
                  <a:pt x="10169" y="1"/>
                  <a:pt x="1" y="10180"/>
                  <a:pt x="1" y="22680"/>
                </a:cubicBezTo>
                <a:cubicBezTo>
                  <a:pt x="1" y="23563"/>
                  <a:pt x="55" y="24434"/>
                  <a:pt x="154" y="25306"/>
                </a:cubicBezTo>
                <a:lnTo>
                  <a:pt x="241" y="26004"/>
                </a:lnTo>
                <a:lnTo>
                  <a:pt x="9809" y="26004"/>
                </a:lnTo>
                <a:lnTo>
                  <a:pt x="9635" y="25077"/>
                </a:lnTo>
                <a:cubicBezTo>
                  <a:pt x="8131" y="16926"/>
                  <a:pt x="14387" y="9406"/>
                  <a:pt x="22680" y="9406"/>
                </a:cubicBezTo>
                <a:cubicBezTo>
                  <a:pt x="30963" y="9406"/>
                  <a:pt x="37229" y="16926"/>
                  <a:pt x="35714" y="25077"/>
                </a:cubicBezTo>
                <a:lnTo>
                  <a:pt x="35551" y="26004"/>
                </a:lnTo>
                <a:lnTo>
                  <a:pt x="45119" y="26004"/>
                </a:lnTo>
                <a:lnTo>
                  <a:pt x="45196" y="25306"/>
                </a:lnTo>
                <a:cubicBezTo>
                  <a:pt x="45294" y="24434"/>
                  <a:pt x="45348" y="23563"/>
                  <a:pt x="45348" y="22680"/>
                </a:cubicBezTo>
                <a:cubicBezTo>
                  <a:pt x="45348" y="10180"/>
                  <a:pt x="35180" y="1"/>
                  <a:pt x="22680" y="1"/>
                </a:cubicBezTo>
                <a:close/>
              </a:path>
            </a:pathLst>
          </a:custGeom>
          <a:solidFill>
            <a:srgbClr val="FFFFFF">
              <a:alpha val="227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6"/>
          <p:cNvSpPr/>
          <p:nvPr/>
        </p:nvSpPr>
        <p:spPr>
          <a:xfrm rot="10800000">
            <a:off x="1066950" y="-2"/>
            <a:ext cx="2436290" cy="1078120"/>
          </a:xfrm>
          <a:custGeom>
            <a:rect b="b" l="l" r="r" t="t"/>
            <a:pathLst>
              <a:path extrusionOk="0" h="4066" w="9188">
                <a:moveTo>
                  <a:pt x="1" y="0"/>
                </a:moveTo>
                <a:lnTo>
                  <a:pt x="1" y="4065"/>
                </a:lnTo>
                <a:lnTo>
                  <a:pt x="9188" y="4065"/>
                </a:lnTo>
                <a:lnTo>
                  <a:pt x="9188" y="0"/>
                </a:lnTo>
                <a:close/>
              </a:path>
            </a:pathLst>
          </a:custGeom>
          <a:solidFill>
            <a:srgbClr val="FFFFFF">
              <a:alpha val="227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blue_option" showMasterSp="0">
  <p:cSld name="TITLE_AND_BODY_1_1">
    <p:bg>
      <p:bgPr>
        <a:solidFill>
          <a:srgbClr val="172241"/>
        </a:solidFill>
      </p:bgPr>
    </p:bg>
    <p:spTree>
      <p:nvGrpSpPr>
        <p:cNvPr id="303" name="Shape 303"/>
        <p:cNvGrpSpPr/>
        <p:nvPr/>
      </p:nvGrpSpPr>
      <p:grpSpPr>
        <a:xfrm>
          <a:off x="0" y="0"/>
          <a:ext cx="0" cy="0"/>
          <a:chOff x="0" y="0"/>
          <a:chExt cx="0" cy="0"/>
        </a:xfrm>
      </p:grpSpPr>
      <p:sp>
        <p:nvSpPr>
          <p:cNvPr id="304" name="Google Shape;304;p47"/>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305" name="Google Shape;305;p47"/>
          <p:cNvPicPr preferRelativeResize="0"/>
          <p:nvPr/>
        </p:nvPicPr>
        <p:blipFill rotWithShape="1">
          <a:blip r:embed="rId2">
            <a:alphaModFix/>
          </a:blip>
          <a:srcRect b="387" l="0" r="0" t="377"/>
          <a:stretch/>
        </p:blipFill>
        <p:spPr>
          <a:xfrm>
            <a:off x="526700" y="9726225"/>
            <a:ext cx="1097280" cy="212598"/>
          </a:xfrm>
          <a:prstGeom prst="rect">
            <a:avLst/>
          </a:prstGeom>
          <a:noFill/>
          <a:ln>
            <a:noFill/>
          </a:ln>
        </p:spPr>
      </p:pic>
      <p:sp>
        <p:nvSpPr>
          <p:cNvPr id="306" name="Google Shape;306;p47"/>
          <p:cNvSpPr txBox="1"/>
          <p:nvPr>
            <p:ph type="title"/>
          </p:nvPr>
        </p:nvSpPr>
        <p:spPr>
          <a:xfrm>
            <a:off x="880547" y="10186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307" name="Google Shape;307;p47"/>
          <p:cNvSpPr txBox="1"/>
          <p:nvPr>
            <p:ph idx="2"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Option 02" showMasterSp="0">
  <p:cSld name="Page Blue Dark copy 1">
    <p:bg>
      <p:bgPr>
        <a:solidFill>
          <a:srgbClr val="4BC3C9"/>
        </a:solidFill>
      </p:bgPr>
    </p:bg>
    <p:spTree>
      <p:nvGrpSpPr>
        <p:cNvPr id="308" name="Shape 308"/>
        <p:cNvGrpSpPr/>
        <p:nvPr/>
      </p:nvGrpSpPr>
      <p:grpSpPr>
        <a:xfrm>
          <a:off x="0" y="0"/>
          <a:ext cx="0" cy="0"/>
          <a:chOff x="0" y="0"/>
          <a:chExt cx="0" cy="0"/>
        </a:xfrm>
      </p:grpSpPr>
      <p:sp>
        <p:nvSpPr>
          <p:cNvPr id="309" name="Google Shape;309;p48"/>
          <p:cNvSpPr txBox="1"/>
          <p:nvPr>
            <p:ph type="title"/>
          </p:nvPr>
        </p:nvSpPr>
        <p:spPr>
          <a:xfrm>
            <a:off x="967975" y="29295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8000"/>
              <a:buFont typeface="Arial"/>
              <a:buNone/>
              <a:defRPr b="0" i="0" sz="80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0" name="Google Shape;310;p48"/>
          <p:cNvSpPr txBox="1"/>
          <p:nvPr>
            <p:ph idx="1" type="subTitle"/>
          </p:nvPr>
        </p:nvSpPr>
        <p:spPr>
          <a:xfrm>
            <a:off x="1143000" y="6258025"/>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11" name="Google Shape;311;p48"/>
          <p:cNvPicPr preferRelativeResize="0"/>
          <p:nvPr/>
        </p:nvPicPr>
        <p:blipFill rotWithShape="1">
          <a:blip r:embed="rId2">
            <a:alphaModFix/>
          </a:blip>
          <a:srcRect b="0" l="0" r="0" t="0"/>
          <a:stretch/>
        </p:blipFill>
        <p:spPr>
          <a:xfrm>
            <a:off x="526700" y="9726225"/>
            <a:ext cx="1097280" cy="212598"/>
          </a:xfrm>
          <a:prstGeom prst="rect">
            <a:avLst/>
          </a:prstGeom>
          <a:noFill/>
          <a:ln>
            <a:noFill/>
          </a:ln>
        </p:spPr>
      </p:pic>
      <p:sp>
        <p:nvSpPr>
          <p:cNvPr id="312" name="Google Shape;312;p48"/>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EFEFEF"/>
                </a:solidFill>
                <a:latin typeface="Poppins"/>
                <a:ea typeface="Poppins"/>
                <a:cs typeface="Poppins"/>
                <a:sym typeface="Poppins"/>
              </a:rPr>
              <a:t>Talkdesk Proprietary &amp; Confidential</a:t>
            </a:r>
            <a:endParaRPr b="0" i="0" sz="1000" u="none" cap="none" strike="noStrike">
              <a:solidFill>
                <a:srgbClr val="EFEFEF"/>
              </a:solidFill>
              <a:latin typeface="Poppins"/>
              <a:ea typeface="Poppins"/>
              <a:cs typeface="Poppins"/>
              <a:sym typeface="Poppins"/>
            </a:endParaRPr>
          </a:p>
        </p:txBody>
      </p:sp>
      <p:sp>
        <p:nvSpPr>
          <p:cNvPr id="313" name="Google Shape;313;p48"/>
          <p:cNvSpPr/>
          <p:nvPr/>
        </p:nvSpPr>
        <p:spPr>
          <a:xfrm rot="-5400000">
            <a:off x="13700398" y="3597575"/>
            <a:ext cx="7132604" cy="4089974"/>
          </a:xfrm>
          <a:custGeom>
            <a:rect b="b" l="l" r="r" t="t"/>
            <a:pathLst>
              <a:path extrusionOk="0" h="26004" w="45349">
                <a:moveTo>
                  <a:pt x="22680" y="1"/>
                </a:moveTo>
                <a:cubicBezTo>
                  <a:pt x="10169" y="1"/>
                  <a:pt x="1" y="10180"/>
                  <a:pt x="1" y="22680"/>
                </a:cubicBezTo>
                <a:cubicBezTo>
                  <a:pt x="1" y="23563"/>
                  <a:pt x="55" y="24434"/>
                  <a:pt x="154" y="25306"/>
                </a:cubicBezTo>
                <a:lnTo>
                  <a:pt x="241" y="26004"/>
                </a:lnTo>
                <a:lnTo>
                  <a:pt x="9809" y="26004"/>
                </a:lnTo>
                <a:lnTo>
                  <a:pt x="9635" y="25077"/>
                </a:lnTo>
                <a:cubicBezTo>
                  <a:pt x="8131" y="16926"/>
                  <a:pt x="14387" y="9406"/>
                  <a:pt x="22680" y="9406"/>
                </a:cubicBezTo>
                <a:cubicBezTo>
                  <a:pt x="30963" y="9406"/>
                  <a:pt x="37229" y="16926"/>
                  <a:pt x="35714" y="25077"/>
                </a:cubicBezTo>
                <a:lnTo>
                  <a:pt x="35551" y="26004"/>
                </a:lnTo>
                <a:lnTo>
                  <a:pt x="45119" y="26004"/>
                </a:lnTo>
                <a:lnTo>
                  <a:pt x="45196" y="25306"/>
                </a:lnTo>
                <a:cubicBezTo>
                  <a:pt x="45294" y="24434"/>
                  <a:pt x="45348" y="23563"/>
                  <a:pt x="45348" y="22680"/>
                </a:cubicBezTo>
                <a:cubicBezTo>
                  <a:pt x="45348" y="10180"/>
                  <a:pt x="35180" y="1"/>
                  <a:pt x="22680" y="1"/>
                </a:cubicBezTo>
                <a:close/>
              </a:path>
            </a:pathLst>
          </a:custGeom>
          <a:solidFill>
            <a:srgbClr val="FFFFFF">
              <a:alpha val="227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8"/>
          <p:cNvSpPr/>
          <p:nvPr/>
        </p:nvSpPr>
        <p:spPr>
          <a:xfrm rot="10800000">
            <a:off x="1066950" y="-2"/>
            <a:ext cx="2436290" cy="1078120"/>
          </a:xfrm>
          <a:custGeom>
            <a:rect b="b" l="l" r="r" t="t"/>
            <a:pathLst>
              <a:path extrusionOk="0" h="4066" w="9188">
                <a:moveTo>
                  <a:pt x="1" y="0"/>
                </a:moveTo>
                <a:lnTo>
                  <a:pt x="1" y="4065"/>
                </a:lnTo>
                <a:lnTo>
                  <a:pt x="9188" y="4065"/>
                </a:lnTo>
                <a:lnTo>
                  <a:pt x="9188" y="0"/>
                </a:lnTo>
                <a:close/>
              </a:path>
            </a:pathLst>
          </a:custGeom>
          <a:solidFill>
            <a:srgbClr val="FFFFFF">
              <a:alpha val="227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_white_option" showMasterSp="0">
  <p:cSld name="Page Blue Dark copy 1_1">
    <p:bg>
      <p:bgPr>
        <a:solidFill>
          <a:srgbClr val="FFFFFF"/>
        </a:solidFill>
      </p:bgPr>
    </p:bg>
    <p:spTree>
      <p:nvGrpSpPr>
        <p:cNvPr id="315" name="Shape 315"/>
        <p:cNvGrpSpPr/>
        <p:nvPr/>
      </p:nvGrpSpPr>
      <p:grpSpPr>
        <a:xfrm>
          <a:off x="0" y="0"/>
          <a:ext cx="0" cy="0"/>
          <a:chOff x="0" y="0"/>
          <a:chExt cx="0" cy="0"/>
        </a:xfrm>
      </p:grpSpPr>
      <p:pic>
        <p:nvPicPr>
          <p:cNvPr id="316" name="Google Shape;316;p49"/>
          <p:cNvPicPr preferRelativeResize="0"/>
          <p:nvPr/>
        </p:nvPicPr>
        <p:blipFill rotWithShape="1">
          <a:blip r:embed="rId2">
            <a:alphaModFix/>
          </a:blip>
          <a:srcRect b="0" l="278" r="288" t="0"/>
          <a:stretch/>
        </p:blipFill>
        <p:spPr>
          <a:xfrm>
            <a:off x="831500" y="9345225"/>
            <a:ext cx="1463040" cy="287264"/>
          </a:xfrm>
          <a:prstGeom prst="rect">
            <a:avLst/>
          </a:prstGeom>
          <a:noFill/>
          <a:ln>
            <a:noFill/>
          </a:ln>
        </p:spPr>
      </p:pic>
      <p:sp>
        <p:nvSpPr>
          <p:cNvPr id="317" name="Google Shape;317;p49"/>
          <p:cNvSpPr txBox="1"/>
          <p:nvPr/>
        </p:nvSpPr>
        <p:spPr>
          <a:xfrm>
            <a:off x="831500" y="4336050"/>
            <a:ext cx="5853900" cy="16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0"/>
              <a:buFont typeface="Arial"/>
              <a:buNone/>
            </a:pPr>
            <a:r>
              <a:rPr b="0" i="0" lang="en" sz="8000" u="none" cap="none" strike="noStrike">
                <a:solidFill>
                  <a:srgbClr val="172241"/>
                </a:solidFill>
                <a:latin typeface="Arial"/>
                <a:ea typeface="Arial"/>
                <a:cs typeface="Arial"/>
                <a:sym typeface="Arial"/>
              </a:rPr>
              <a:t>Thank you.</a:t>
            </a:r>
            <a:endParaRPr b="0" i="0" sz="8000" u="none" cap="none" strike="noStrike">
              <a:solidFill>
                <a:srgbClr val="172241"/>
              </a:solidFill>
              <a:latin typeface="Arial"/>
              <a:ea typeface="Arial"/>
              <a:cs typeface="Arial"/>
              <a:sym typeface="Arial"/>
            </a:endParaRPr>
          </a:p>
        </p:txBody>
      </p:sp>
      <p:sp>
        <p:nvSpPr>
          <p:cNvPr id="318" name="Google Shape;318;p49"/>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319" name="Google Shape;319;p49"/>
          <p:cNvPicPr preferRelativeResize="0"/>
          <p:nvPr/>
        </p:nvPicPr>
        <p:blipFill rotWithShape="1">
          <a:blip r:embed="rId3">
            <a:alphaModFix/>
          </a:blip>
          <a:srcRect b="0" l="0" r="0" t="0"/>
          <a:stretch/>
        </p:blipFill>
        <p:spPr>
          <a:xfrm>
            <a:off x="9927801" y="-11800"/>
            <a:ext cx="2689351" cy="2941325"/>
          </a:xfrm>
          <a:prstGeom prst="rect">
            <a:avLst/>
          </a:prstGeom>
          <a:noFill/>
          <a:ln>
            <a:noFill/>
          </a:ln>
        </p:spPr>
      </p:pic>
      <p:pic>
        <p:nvPicPr>
          <p:cNvPr id="320" name="Google Shape;320;p49"/>
          <p:cNvPicPr preferRelativeResize="0"/>
          <p:nvPr/>
        </p:nvPicPr>
        <p:blipFill rotWithShape="1">
          <a:blip r:embed="rId4">
            <a:alphaModFix/>
          </a:blip>
          <a:srcRect b="0" l="0" r="0" t="0"/>
          <a:stretch/>
        </p:blipFill>
        <p:spPr>
          <a:xfrm>
            <a:off x="13201498" y="5049366"/>
            <a:ext cx="6131125" cy="64048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_1_1_1_1" showMasterSp="0">
  <p:cSld name="TITLE_AND_BODY_1_1_1_1_1_1">
    <p:bg>
      <p:bgPr>
        <a:solidFill>
          <a:srgbClr val="F5F5F5"/>
        </a:solidFill>
      </p:bgPr>
    </p:bg>
    <p:spTree>
      <p:nvGrpSpPr>
        <p:cNvPr id="321" name="Shape 321"/>
        <p:cNvGrpSpPr/>
        <p:nvPr/>
      </p:nvGrpSpPr>
      <p:grpSpPr>
        <a:xfrm>
          <a:off x="0" y="0"/>
          <a:ext cx="0" cy="0"/>
          <a:chOff x="0" y="0"/>
          <a:chExt cx="0" cy="0"/>
        </a:xfrm>
      </p:grpSpPr>
      <p:sp>
        <p:nvSpPr>
          <p:cNvPr id="322" name="Google Shape;322;p50"/>
          <p:cNvSpPr txBox="1"/>
          <p:nvPr>
            <p:ph type="title"/>
          </p:nvPr>
        </p:nvSpPr>
        <p:spPr>
          <a:xfrm>
            <a:off x="880550" y="1018650"/>
            <a:ext cx="9618000" cy="1149000"/>
          </a:xfrm>
          <a:prstGeom prst="rect">
            <a:avLst/>
          </a:prstGeom>
          <a:noFill/>
          <a:ln>
            <a:noFill/>
          </a:ln>
        </p:spPr>
        <p:txBody>
          <a:bodyPr anchorCtr="0" anchor="t" bIns="68550" lIns="68550" spcFirstLastPara="1" rIns="68550" wrap="square" tIns="68550">
            <a:noAutofit/>
          </a:bodyPr>
          <a:lstStyle>
            <a:lvl1pPr lvl="0" marR="0" rtl="0" algn="l">
              <a:lnSpc>
                <a:spcPct val="100000"/>
              </a:lnSpc>
              <a:spcBef>
                <a:spcPts val="0"/>
              </a:spcBef>
              <a:spcAft>
                <a:spcPts val="0"/>
              </a:spcAft>
              <a:buClr>
                <a:srgbClr val="000000"/>
              </a:buClr>
              <a:buSzPts val="4000"/>
              <a:buFont typeface="Arial"/>
              <a:buNone/>
              <a:defRPr b="0" i="0" sz="4600" u="none" cap="none" strike="noStrike">
                <a:solidFill>
                  <a:srgbClr val="17224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9pPr>
          </a:lstStyle>
          <a:p/>
        </p:txBody>
      </p:sp>
      <p:sp>
        <p:nvSpPr>
          <p:cNvPr id="323" name="Google Shape;323;p50"/>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324" name="Google Shape;324;p50"/>
          <p:cNvPicPr preferRelativeResize="0"/>
          <p:nvPr/>
        </p:nvPicPr>
        <p:blipFill rotWithShape="1">
          <a:blip r:embed="rId2">
            <a:alphaModFix/>
          </a:blip>
          <a:srcRect b="0" l="0" r="0" t="0"/>
          <a:stretch/>
        </p:blipFill>
        <p:spPr>
          <a:xfrm>
            <a:off x="526700" y="9722800"/>
            <a:ext cx="1097280" cy="2194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p:cSld name="Agenda 4">
    <p:spTree>
      <p:nvGrpSpPr>
        <p:cNvPr id="42" name="Shape 42"/>
        <p:cNvGrpSpPr/>
        <p:nvPr/>
      </p:nvGrpSpPr>
      <p:grpSpPr>
        <a:xfrm>
          <a:off x="0" y="0"/>
          <a:ext cx="0" cy="0"/>
          <a:chOff x="0" y="0"/>
          <a:chExt cx="0" cy="0"/>
        </a:xfrm>
      </p:grpSpPr>
      <p:sp>
        <p:nvSpPr>
          <p:cNvPr id="43" name="Google Shape;43;p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44" name="Google Shape;44;p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45" name="Google Shape;45;p6"/>
          <p:cNvGrpSpPr/>
          <p:nvPr/>
        </p:nvGrpSpPr>
        <p:grpSpPr>
          <a:xfrm>
            <a:off x="0" y="791264"/>
            <a:ext cx="6488413" cy="8309772"/>
            <a:chOff x="-1" y="737945"/>
            <a:chExt cx="6494908" cy="8318090"/>
          </a:xfrm>
        </p:grpSpPr>
        <p:sp>
          <p:nvSpPr>
            <p:cNvPr id="46" name="Google Shape;46;p6"/>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47" name="Google Shape;47;p6"/>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48" name="Google Shape;48;p6"/>
          <p:cNvSpPr/>
          <p:nvPr/>
        </p:nvSpPr>
        <p:spPr>
          <a:xfrm>
            <a:off x="7615238" y="19288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49" name="Google Shape;49;p6"/>
          <p:cNvSpPr txBox="1"/>
          <p:nvPr>
            <p:ph idx="1" type="body"/>
          </p:nvPr>
        </p:nvSpPr>
        <p:spPr>
          <a:xfrm>
            <a:off x="9042027" y="2160331"/>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50" name="Google Shape;50;p6"/>
          <p:cNvSpPr/>
          <p:nvPr/>
        </p:nvSpPr>
        <p:spPr>
          <a:xfrm>
            <a:off x="7615238" y="3662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51" name="Google Shape;51;p6"/>
          <p:cNvSpPr txBox="1"/>
          <p:nvPr>
            <p:ph idx="2" type="body"/>
          </p:nvPr>
        </p:nvSpPr>
        <p:spPr>
          <a:xfrm>
            <a:off x="9042027" y="3898644"/>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52" name="Google Shape;52;p6"/>
          <p:cNvSpPr/>
          <p:nvPr/>
        </p:nvSpPr>
        <p:spPr>
          <a:xfrm>
            <a:off x="7615238" y="5395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53" name="Google Shape;53;p6"/>
          <p:cNvSpPr txBox="1"/>
          <p:nvPr>
            <p:ph idx="3" type="body"/>
          </p:nvPr>
        </p:nvSpPr>
        <p:spPr>
          <a:xfrm>
            <a:off x="9042027" y="5636957"/>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54" name="Google Shape;54;p6"/>
          <p:cNvSpPr/>
          <p:nvPr/>
        </p:nvSpPr>
        <p:spPr>
          <a:xfrm>
            <a:off x="7615238" y="7129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55" name="Google Shape;55;p6"/>
          <p:cNvSpPr txBox="1"/>
          <p:nvPr>
            <p:ph idx="4" type="body"/>
          </p:nvPr>
        </p:nvSpPr>
        <p:spPr>
          <a:xfrm>
            <a:off x="9042027" y="7375269"/>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56" name="Google Shape;56;p6"/>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Content - One-Column">
  <p:cSld name="10. Content - One-Column">
    <p:spTree>
      <p:nvGrpSpPr>
        <p:cNvPr id="325" name="Shape 325"/>
        <p:cNvGrpSpPr/>
        <p:nvPr/>
      </p:nvGrpSpPr>
      <p:grpSpPr>
        <a:xfrm>
          <a:off x="0" y="0"/>
          <a:ext cx="0" cy="0"/>
          <a:chOff x="0" y="0"/>
          <a:chExt cx="0" cy="0"/>
        </a:xfrm>
      </p:grpSpPr>
      <p:sp>
        <p:nvSpPr>
          <p:cNvPr id="326" name="Google Shape;326;p51"/>
          <p:cNvSpPr txBox="1"/>
          <p:nvPr>
            <p:ph type="title"/>
          </p:nvPr>
        </p:nvSpPr>
        <p:spPr>
          <a:xfrm>
            <a:off x="783606" y="733925"/>
            <a:ext cx="16346700" cy="984900"/>
          </a:xfrm>
          <a:prstGeom prst="rect">
            <a:avLst/>
          </a:prstGeom>
          <a:noFill/>
          <a:ln>
            <a:noFill/>
          </a:ln>
        </p:spPr>
        <p:txBody>
          <a:bodyPr anchorCtr="0" anchor="t" bIns="137150" lIns="137150" spcFirstLastPara="1" rIns="137150" wrap="square" tIns="137150">
            <a:spAutoFit/>
          </a:bodyPr>
          <a:lstStyle>
            <a:lvl1pPr lvl="0" marR="0" rtl="0" algn="l">
              <a:lnSpc>
                <a:spcPct val="100000"/>
              </a:lnSpc>
              <a:spcBef>
                <a:spcPts val="0"/>
              </a:spcBef>
              <a:spcAft>
                <a:spcPts val="0"/>
              </a:spcAft>
              <a:buClr>
                <a:srgbClr val="000000"/>
              </a:buClr>
              <a:buSzPts val="6900"/>
              <a:buFont typeface="Arial"/>
              <a:buNone/>
              <a:defRPr b="0" i="0" sz="4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1400" u="none" cap="none" strike="noStrike">
                <a:solidFill>
                  <a:schemeClr val="accent2"/>
                </a:solidFill>
                <a:latin typeface="Inter"/>
                <a:ea typeface="Inter"/>
                <a:cs typeface="Inter"/>
                <a:sym typeface="Inter"/>
              </a:defRPr>
            </a:lvl9pPr>
          </a:lstStyle>
          <a:p/>
        </p:txBody>
      </p:sp>
      <p:sp>
        <p:nvSpPr>
          <p:cNvPr id="327" name="Google Shape;327;p51"/>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9374">
          <p15:clr>
            <a:srgbClr val="FA7B17"/>
          </p15:clr>
        </p15:guide>
        <p15:guide id="2" pos="821">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p:cSld name="White Title Subtitle">
    <p:spTree>
      <p:nvGrpSpPr>
        <p:cNvPr id="335" name="Shape 335"/>
        <p:cNvGrpSpPr/>
        <p:nvPr/>
      </p:nvGrpSpPr>
      <p:grpSpPr>
        <a:xfrm>
          <a:off x="0" y="0"/>
          <a:ext cx="0" cy="0"/>
          <a:chOff x="0" y="0"/>
          <a:chExt cx="0" cy="0"/>
        </a:xfrm>
      </p:grpSpPr>
      <p:sp>
        <p:nvSpPr>
          <p:cNvPr id="336" name="Google Shape;336;p53"/>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37" name="Google Shape;337;p53"/>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38" name="Google Shape;338;p5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339" name="Google Shape;339;p53"/>
          <p:cNvSpPr txBox="1"/>
          <p:nvPr>
            <p:ph idx="1"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accent1"/>
        </a:solidFill>
      </p:bgPr>
    </p:bg>
    <p:spTree>
      <p:nvGrpSpPr>
        <p:cNvPr id="340" name="Shape 340"/>
        <p:cNvGrpSpPr/>
        <p:nvPr/>
      </p:nvGrpSpPr>
      <p:grpSpPr>
        <a:xfrm>
          <a:off x="0" y="0"/>
          <a:ext cx="0" cy="0"/>
          <a:chOff x="0" y="0"/>
          <a:chExt cx="0" cy="0"/>
        </a:xfrm>
      </p:grpSpPr>
      <p:pic>
        <p:nvPicPr>
          <p:cNvPr id="341" name="Google Shape;341;p54"/>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342" name="Google Shape;342;p54"/>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rtl="0" algn="l">
              <a:lnSpc>
                <a:spcPct val="100000"/>
              </a:lnSpc>
              <a:spcBef>
                <a:spcPts val="0"/>
              </a:spcBef>
              <a:spcAft>
                <a:spcPts val="0"/>
              </a:spcAft>
              <a:buClr>
                <a:schemeClr val="lt1"/>
              </a:buClr>
              <a:buSzPts val="7200"/>
              <a:buFont typeface="Inter"/>
              <a:buNone/>
              <a:defRPr b="1"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43" name="Google Shape;343;p54"/>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344" name="Google Shape;344;p54"/>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345" name="Google Shape;345;p54"/>
          <p:cNvSpPr txBox="1"/>
          <p:nvPr>
            <p:ph idx="2" type="body"/>
          </p:nvPr>
        </p:nvSpPr>
        <p:spPr>
          <a:xfrm>
            <a:off x="657225" y="6229350"/>
            <a:ext cx="6743700" cy="742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lt1"/>
              </a:buClr>
              <a:buSzPts val="2700"/>
              <a:buNone/>
              <a:defRPr sz="2700">
                <a:solidFill>
                  <a:schemeClr val="lt1"/>
                </a:solidFill>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46" name="Shape 346"/>
        <p:cNvGrpSpPr/>
        <p:nvPr/>
      </p:nvGrpSpPr>
      <p:grpSpPr>
        <a:xfrm>
          <a:off x="0" y="0"/>
          <a:ext cx="0" cy="0"/>
          <a:chOff x="0" y="0"/>
          <a:chExt cx="0" cy="0"/>
        </a:xfrm>
      </p:grpSpPr>
      <p:sp>
        <p:nvSpPr>
          <p:cNvPr id="347" name="Google Shape;347;p55"/>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dk1"/>
              </a:buClr>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48" name="Google Shape;348;p55"/>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dk1"/>
              </a:buClr>
              <a:buSzPts val="2700"/>
              <a:buNone/>
              <a:defRPr sz="2700">
                <a:solidFill>
                  <a:schemeClr val="dk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pic>
        <p:nvPicPr>
          <p:cNvPr id="349" name="Google Shape;349;p55"/>
          <p:cNvPicPr preferRelativeResize="0"/>
          <p:nvPr/>
        </p:nvPicPr>
        <p:blipFill rotWithShape="1">
          <a:blip r:embed="rId2">
            <a:alphaModFix/>
          </a:blip>
          <a:srcRect b="0" l="0" r="0" t="0"/>
          <a:stretch/>
        </p:blipFill>
        <p:spPr>
          <a:xfrm>
            <a:off x="800100" y="1233291"/>
            <a:ext cx="2714625" cy="440728"/>
          </a:xfrm>
          <a:prstGeom prst="rect">
            <a:avLst/>
          </a:prstGeom>
          <a:noFill/>
          <a:ln>
            <a:noFill/>
          </a:ln>
        </p:spPr>
      </p:pic>
      <p:sp>
        <p:nvSpPr>
          <p:cNvPr id="350" name="Google Shape;350;p55"/>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351" name="Google Shape;351;p55"/>
          <p:cNvSpPr txBox="1"/>
          <p:nvPr>
            <p:ph idx="2" type="body"/>
          </p:nvPr>
        </p:nvSpPr>
        <p:spPr>
          <a:xfrm>
            <a:off x="657225" y="6229350"/>
            <a:ext cx="6743700" cy="742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2700"/>
              <a:buNone/>
              <a:defRPr sz="27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spTree>
      <p:nvGrpSpPr>
        <p:cNvPr id="352" name="Shape 352"/>
        <p:cNvGrpSpPr/>
        <p:nvPr/>
      </p:nvGrpSpPr>
      <p:grpSpPr>
        <a:xfrm>
          <a:off x="0" y="0"/>
          <a:ext cx="0" cy="0"/>
          <a:chOff x="0" y="0"/>
          <a:chExt cx="0" cy="0"/>
        </a:xfrm>
      </p:grpSpPr>
      <p:sp>
        <p:nvSpPr>
          <p:cNvPr id="353" name="Google Shape;353;p5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54" name="Google Shape;354;p5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355" name="Google Shape;355;p56"/>
          <p:cNvGrpSpPr/>
          <p:nvPr/>
        </p:nvGrpSpPr>
        <p:grpSpPr>
          <a:xfrm>
            <a:off x="0" y="791264"/>
            <a:ext cx="6488413" cy="8309772"/>
            <a:chOff x="-1" y="737945"/>
            <a:chExt cx="6494908" cy="8318090"/>
          </a:xfrm>
        </p:grpSpPr>
        <p:sp>
          <p:nvSpPr>
            <p:cNvPr id="356" name="Google Shape;356;p56"/>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357" name="Google Shape;357;p56"/>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358" name="Google Shape;358;p56"/>
          <p:cNvSpPr/>
          <p:nvPr/>
        </p:nvSpPr>
        <p:spPr>
          <a:xfrm>
            <a:off x="7615238" y="2900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359" name="Google Shape;359;p56"/>
          <p:cNvSpPr txBox="1"/>
          <p:nvPr>
            <p:ph idx="1" type="body"/>
          </p:nvPr>
        </p:nvSpPr>
        <p:spPr>
          <a:xfrm>
            <a:off x="9042027" y="3131882"/>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60" name="Google Shape;360;p56"/>
          <p:cNvSpPr/>
          <p:nvPr/>
        </p:nvSpPr>
        <p:spPr>
          <a:xfrm>
            <a:off x="7615238" y="4633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361" name="Google Shape;361;p56"/>
          <p:cNvSpPr txBox="1"/>
          <p:nvPr>
            <p:ph idx="2" type="body"/>
          </p:nvPr>
        </p:nvSpPr>
        <p:spPr>
          <a:xfrm>
            <a:off x="9042027" y="4870194"/>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62" name="Google Shape;362;p56"/>
          <p:cNvSpPr/>
          <p:nvPr/>
        </p:nvSpPr>
        <p:spPr>
          <a:xfrm>
            <a:off x="7615238" y="6367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363" name="Google Shape;363;p56"/>
          <p:cNvSpPr txBox="1"/>
          <p:nvPr>
            <p:ph idx="3" type="body"/>
          </p:nvPr>
        </p:nvSpPr>
        <p:spPr>
          <a:xfrm>
            <a:off x="9042027" y="6608507"/>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64" name="Google Shape;364;p56"/>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p:cSld name="Agenda 4">
    <p:spTree>
      <p:nvGrpSpPr>
        <p:cNvPr id="365" name="Shape 365"/>
        <p:cNvGrpSpPr/>
        <p:nvPr/>
      </p:nvGrpSpPr>
      <p:grpSpPr>
        <a:xfrm>
          <a:off x="0" y="0"/>
          <a:ext cx="0" cy="0"/>
          <a:chOff x="0" y="0"/>
          <a:chExt cx="0" cy="0"/>
        </a:xfrm>
      </p:grpSpPr>
      <p:sp>
        <p:nvSpPr>
          <p:cNvPr id="366" name="Google Shape;366;p5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67" name="Google Shape;367;p5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368" name="Google Shape;368;p57"/>
          <p:cNvGrpSpPr/>
          <p:nvPr/>
        </p:nvGrpSpPr>
        <p:grpSpPr>
          <a:xfrm>
            <a:off x="0" y="791264"/>
            <a:ext cx="6488413" cy="8309772"/>
            <a:chOff x="-1" y="737945"/>
            <a:chExt cx="6494908" cy="8318090"/>
          </a:xfrm>
        </p:grpSpPr>
        <p:sp>
          <p:nvSpPr>
            <p:cNvPr id="369" name="Google Shape;369;p57"/>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370" name="Google Shape;370;p57"/>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371" name="Google Shape;371;p57"/>
          <p:cNvSpPr/>
          <p:nvPr/>
        </p:nvSpPr>
        <p:spPr>
          <a:xfrm>
            <a:off x="7615238" y="19288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372" name="Google Shape;372;p57"/>
          <p:cNvSpPr txBox="1"/>
          <p:nvPr>
            <p:ph idx="1" type="body"/>
          </p:nvPr>
        </p:nvSpPr>
        <p:spPr>
          <a:xfrm>
            <a:off x="9042027" y="2160331"/>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73" name="Google Shape;373;p57"/>
          <p:cNvSpPr/>
          <p:nvPr/>
        </p:nvSpPr>
        <p:spPr>
          <a:xfrm>
            <a:off x="7615238" y="36623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374" name="Google Shape;374;p57"/>
          <p:cNvSpPr txBox="1"/>
          <p:nvPr>
            <p:ph idx="2" type="body"/>
          </p:nvPr>
        </p:nvSpPr>
        <p:spPr>
          <a:xfrm>
            <a:off x="9042027" y="3898644"/>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75" name="Google Shape;375;p57"/>
          <p:cNvSpPr/>
          <p:nvPr/>
        </p:nvSpPr>
        <p:spPr>
          <a:xfrm>
            <a:off x="7615238" y="539591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376" name="Google Shape;376;p57"/>
          <p:cNvSpPr txBox="1"/>
          <p:nvPr>
            <p:ph idx="3" type="body"/>
          </p:nvPr>
        </p:nvSpPr>
        <p:spPr>
          <a:xfrm>
            <a:off x="9042027" y="5636957"/>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77" name="Google Shape;377;p57"/>
          <p:cNvSpPr/>
          <p:nvPr/>
        </p:nvSpPr>
        <p:spPr>
          <a:xfrm>
            <a:off x="7615238" y="7129463"/>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378" name="Google Shape;378;p57"/>
          <p:cNvSpPr txBox="1"/>
          <p:nvPr>
            <p:ph idx="4" type="body"/>
          </p:nvPr>
        </p:nvSpPr>
        <p:spPr>
          <a:xfrm>
            <a:off x="9042027" y="7375269"/>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79" name="Google Shape;379;p57"/>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p:cSld name="Agenda 5">
    <p:spTree>
      <p:nvGrpSpPr>
        <p:cNvPr id="380" name="Shape 380"/>
        <p:cNvGrpSpPr/>
        <p:nvPr/>
      </p:nvGrpSpPr>
      <p:grpSpPr>
        <a:xfrm>
          <a:off x="0" y="0"/>
          <a:ext cx="0" cy="0"/>
          <a:chOff x="0" y="0"/>
          <a:chExt cx="0" cy="0"/>
        </a:xfrm>
      </p:grpSpPr>
      <p:sp>
        <p:nvSpPr>
          <p:cNvPr id="381" name="Google Shape;381;p5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382" name="Google Shape;382;p5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383" name="Google Shape;383;p58"/>
          <p:cNvGrpSpPr/>
          <p:nvPr/>
        </p:nvGrpSpPr>
        <p:grpSpPr>
          <a:xfrm>
            <a:off x="0" y="791264"/>
            <a:ext cx="6488413" cy="8309772"/>
            <a:chOff x="-1" y="737945"/>
            <a:chExt cx="6494908" cy="8318090"/>
          </a:xfrm>
        </p:grpSpPr>
        <p:sp>
          <p:nvSpPr>
            <p:cNvPr id="384" name="Google Shape;384;p58"/>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385" name="Google Shape;385;p58"/>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386" name="Google Shape;386;p58"/>
          <p:cNvSpPr/>
          <p:nvPr/>
        </p:nvSpPr>
        <p:spPr>
          <a:xfrm>
            <a:off x="7615238" y="11715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387" name="Google Shape;387;p58"/>
          <p:cNvSpPr txBox="1"/>
          <p:nvPr>
            <p:ph idx="1" type="body"/>
          </p:nvPr>
        </p:nvSpPr>
        <p:spPr>
          <a:xfrm>
            <a:off x="9042027" y="1403094"/>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88" name="Google Shape;388;p58"/>
          <p:cNvSpPr/>
          <p:nvPr/>
        </p:nvSpPr>
        <p:spPr>
          <a:xfrm>
            <a:off x="7615238" y="29051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389" name="Google Shape;389;p58"/>
          <p:cNvSpPr txBox="1"/>
          <p:nvPr>
            <p:ph idx="2" type="body"/>
          </p:nvPr>
        </p:nvSpPr>
        <p:spPr>
          <a:xfrm>
            <a:off x="9042027" y="3141407"/>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90" name="Google Shape;390;p58"/>
          <p:cNvSpPr/>
          <p:nvPr/>
        </p:nvSpPr>
        <p:spPr>
          <a:xfrm>
            <a:off x="7615238" y="46386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391" name="Google Shape;391;p58"/>
          <p:cNvSpPr txBox="1"/>
          <p:nvPr>
            <p:ph idx="3" type="body"/>
          </p:nvPr>
        </p:nvSpPr>
        <p:spPr>
          <a:xfrm>
            <a:off x="9042027" y="4879719"/>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92" name="Google Shape;392;p58"/>
          <p:cNvSpPr/>
          <p:nvPr/>
        </p:nvSpPr>
        <p:spPr>
          <a:xfrm>
            <a:off x="7615238" y="63722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393" name="Google Shape;393;p58"/>
          <p:cNvSpPr txBox="1"/>
          <p:nvPr>
            <p:ph idx="4" type="body"/>
          </p:nvPr>
        </p:nvSpPr>
        <p:spPr>
          <a:xfrm>
            <a:off x="9042027" y="6618032"/>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394" name="Google Shape;394;p58"/>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
        <p:nvSpPr>
          <p:cNvPr id="395" name="Google Shape;395;p58"/>
          <p:cNvSpPr/>
          <p:nvPr/>
        </p:nvSpPr>
        <p:spPr>
          <a:xfrm>
            <a:off x="7615238" y="8123217"/>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05</a:t>
            </a:r>
            <a:endParaRPr b="0" i="0" sz="2100" u="none" cap="none" strike="noStrike">
              <a:solidFill>
                <a:srgbClr val="000000"/>
              </a:solidFill>
              <a:latin typeface="Arial"/>
              <a:ea typeface="Arial"/>
              <a:cs typeface="Arial"/>
              <a:sym typeface="Arial"/>
            </a:endParaRPr>
          </a:p>
        </p:txBody>
      </p:sp>
      <p:sp>
        <p:nvSpPr>
          <p:cNvPr id="396" name="Google Shape;396;p58"/>
          <p:cNvSpPr txBox="1"/>
          <p:nvPr>
            <p:ph idx="5" type="body"/>
          </p:nvPr>
        </p:nvSpPr>
        <p:spPr>
          <a:xfrm>
            <a:off x="9042027" y="8369023"/>
            <a:ext cx="7058100" cy="595500"/>
          </a:xfrm>
          <a:prstGeom prst="rect">
            <a:avLst/>
          </a:prstGeom>
          <a:noFill/>
          <a:ln>
            <a:noFill/>
          </a:ln>
        </p:spPr>
        <p:txBody>
          <a:bodyPr anchorCtr="0" anchor="t" bIns="68550" lIns="137150" spcFirstLastPara="1" rIns="137150" wrap="square" tIns="68550">
            <a:spAutoFit/>
          </a:bodyPr>
          <a:lstStyle>
            <a:lvl1pPr indent="-228600" lvl="0" marL="457200" rtl="0" algn="l">
              <a:lnSpc>
                <a:spcPct val="90000"/>
              </a:lnSpc>
              <a:spcBef>
                <a:spcPts val="2700"/>
              </a:spcBef>
              <a:spcAft>
                <a:spcPts val="0"/>
              </a:spcAft>
              <a:buClr>
                <a:schemeClr val="dk1"/>
              </a:buClr>
              <a:buSzPts val="3300"/>
              <a:buNone/>
              <a:defRPr b="1" sz="3300"/>
            </a:lvl1pPr>
            <a:lvl2pPr indent="-228600" lvl="1" marL="914400" rtl="0" algn="l">
              <a:lnSpc>
                <a:spcPct val="90000"/>
              </a:lnSpc>
              <a:spcBef>
                <a:spcPts val="800"/>
              </a:spcBef>
              <a:spcAft>
                <a:spcPts val="0"/>
              </a:spcAft>
              <a:buClr>
                <a:schemeClr val="dk1"/>
              </a:buClr>
              <a:buSzPts val="3000"/>
              <a:buNone/>
              <a:defRPr b="1"/>
            </a:lvl2pPr>
            <a:lvl3pPr indent="-228600" lvl="2" marL="1371600" rtl="0" algn="l">
              <a:lnSpc>
                <a:spcPct val="90000"/>
              </a:lnSpc>
              <a:spcBef>
                <a:spcPts val="800"/>
              </a:spcBef>
              <a:spcAft>
                <a:spcPts val="0"/>
              </a:spcAft>
              <a:buClr>
                <a:schemeClr val="dk1"/>
              </a:buClr>
              <a:buSzPts val="2700"/>
              <a:buNone/>
              <a:defRPr b="1"/>
            </a:lvl3pPr>
            <a:lvl4pPr indent="-228600" lvl="3" marL="1828800" rtl="0" algn="l">
              <a:lnSpc>
                <a:spcPct val="90000"/>
              </a:lnSpc>
              <a:spcBef>
                <a:spcPts val="800"/>
              </a:spcBef>
              <a:spcAft>
                <a:spcPts val="0"/>
              </a:spcAft>
              <a:buClr>
                <a:schemeClr val="dk1"/>
              </a:buClr>
              <a:buSzPts val="2400"/>
              <a:buNone/>
              <a:defRPr b="1"/>
            </a:lvl4pPr>
            <a:lvl5pPr indent="-228600" lvl="4" marL="2286000" rtl="0" algn="l">
              <a:lnSpc>
                <a:spcPct val="90000"/>
              </a:lnSpc>
              <a:spcBef>
                <a:spcPts val="800"/>
              </a:spcBef>
              <a:spcAft>
                <a:spcPts val="0"/>
              </a:spcAft>
              <a:buClr>
                <a:schemeClr val="dk1"/>
              </a:buClr>
              <a:buSzPts val="2400"/>
              <a:buNone/>
              <a:defRPr b="1"/>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Divider Slide" showMasterSp="0" type="title">
  <p:cSld name="TITLE">
    <p:bg>
      <p:bgPr>
        <a:solidFill>
          <a:schemeClr val="accent1"/>
        </a:solidFill>
      </p:bgPr>
    </p:bg>
    <p:spTree>
      <p:nvGrpSpPr>
        <p:cNvPr id="397" name="Shape 397"/>
        <p:cNvGrpSpPr/>
        <p:nvPr/>
      </p:nvGrpSpPr>
      <p:grpSpPr>
        <a:xfrm>
          <a:off x="0" y="0"/>
          <a:ext cx="0" cy="0"/>
          <a:chOff x="0" y="0"/>
          <a:chExt cx="0" cy="0"/>
        </a:xfrm>
      </p:grpSpPr>
      <p:grpSp>
        <p:nvGrpSpPr>
          <p:cNvPr id="398" name="Google Shape;398;p59"/>
          <p:cNvGrpSpPr/>
          <p:nvPr/>
        </p:nvGrpSpPr>
        <p:grpSpPr>
          <a:xfrm>
            <a:off x="14639968" y="1136128"/>
            <a:ext cx="1925801" cy="8014771"/>
            <a:chOff x="10483858" y="1514832"/>
            <a:chExt cx="1746600" cy="7268974"/>
          </a:xfrm>
        </p:grpSpPr>
        <p:sp>
          <p:nvSpPr>
            <p:cNvPr id="399" name="Google Shape;399;p59"/>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00" name="Google Shape;400;p59"/>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01" name="Google Shape;401;p59"/>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402" name="Google Shape;402;p59"/>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403" name="Google Shape;403;p59"/>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404" name="Google Shape;404;p59"/>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05" name="Google Shape;405;p59"/>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Divider Slide" showMasterSp="0">
  <p:cSld name="1_Purple Divider Slide">
    <p:bg>
      <p:bgPr>
        <a:solidFill>
          <a:schemeClr val="accent1"/>
        </a:solidFill>
      </p:bgPr>
    </p:bg>
    <p:spTree>
      <p:nvGrpSpPr>
        <p:cNvPr id="406" name="Shape 406"/>
        <p:cNvGrpSpPr/>
        <p:nvPr/>
      </p:nvGrpSpPr>
      <p:grpSpPr>
        <a:xfrm>
          <a:off x="0" y="0"/>
          <a:ext cx="0" cy="0"/>
          <a:chOff x="0" y="0"/>
          <a:chExt cx="0" cy="0"/>
        </a:xfrm>
      </p:grpSpPr>
      <p:grpSp>
        <p:nvGrpSpPr>
          <p:cNvPr id="407" name="Google Shape;407;p60"/>
          <p:cNvGrpSpPr/>
          <p:nvPr/>
        </p:nvGrpSpPr>
        <p:grpSpPr>
          <a:xfrm>
            <a:off x="14202525" y="-687305"/>
            <a:ext cx="2802245" cy="11662342"/>
            <a:chOff x="10483858" y="1514832"/>
            <a:chExt cx="1746600" cy="7268974"/>
          </a:xfrm>
        </p:grpSpPr>
        <p:sp>
          <p:nvSpPr>
            <p:cNvPr id="408" name="Google Shape;408;p60"/>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09" name="Google Shape;409;p60"/>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10" name="Google Shape;410;p60"/>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411" name="Google Shape;411;p60"/>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412" name="Google Shape;412;p60"/>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413" name="Google Shape;413;p60"/>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14" name="Google Shape;414;p60"/>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urple Divider Slide" showMasterSp="0">
  <p:cSld name="2_Purple Divider Slide">
    <p:bg>
      <p:bgPr>
        <a:solidFill>
          <a:schemeClr val="accent1"/>
        </a:solidFill>
      </p:bgPr>
    </p:bg>
    <p:spTree>
      <p:nvGrpSpPr>
        <p:cNvPr id="415" name="Shape 415"/>
        <p:cNvGrpSpPr/>
        <p:nvPr/>
      </p:nvGrpSpPr>
      <p:grpSpPr>
        <a:xfrm>
          <a:off x="0" y="0"/>
          <a:ext cx="0" cy="0"/>
          <a:chOff x="0" y="0"/>
          <a:chExt cx="0" cy="0"/>
        </a:xfrm>
      </p:grpSpPr>
      <p:pic>
        <p:nvPicPr>
          <p:cNvPr id="416" name="Google Shape;416;p61"/>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417" name="Google Shape;417;p61"/>
          <p:cNvSpPr txBox="1"/>
          <p:nvPr>
            <p:ph type="ctrTitle"/>
          </p:nvPr>
        </p:nvSpPr>
        <p:spPr>
          <a:xfrm>
            <a:off x="628650" y="2469357"/>
            <a:ext cx="124872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18" name="Google Shape;418;p61"/>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grpSp>
        <p:nvGrpSpPr>
          <p:cNvPr id="419" name="Google Shape;419;p61"/>
          <p:cNvGrpSpPr/>
          <p:nvPr/>
        </p:nvGrpSpPr>
        <p:grpSpPr>
          <a:xfrm rot="5400000">
            <a:off x="13104123" y="-1860806"/>
            <a:ext cx="1655253" cy="6888807"/>
            <a:chOff x="10483858" y="1514832"/>
            <a:chExt cx="1746600" cy="7268974"/>
          </a:xfrm>
        </p:grpSpPr>
        <p:sp>
          <p:nvSpPr>
            <p:cNvPr id="420" name="Google Shape;420;p61"/>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21" name="Google Shape;421;p61"/>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22" name="Google Shape;422;p61"/>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423" name="Google Shape;423;p61"/>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p:cSld name="Agenda 5">
    <p:spTree>
      <p:nvGrpSpPr>
        <p:cNvPr id="57" name="Shape 57"/>
        <p:cNvGrpSpPr/>
        <p:nvPr/>
      </p:nvGrpSpPr>
      <p:grpSpPr>
        <a:xfrm>
          <a:off x="0" y="0"/>
          <a:ext cx="0" cy="0"/>
          <a:chOff x="0" y="0"/>
          <a:chExt cx="0" cy="0"/>
        </a:xfrm>
      </p:grpSpPr>
      <p:sp>
        <p:nvSpPr>
          <p:cNvPr id="58" name="Google Shape;58;p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9" name="Google Shape;59;p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grpSp>
        <p:nvGrpSpPr>
          <p:cNvPr id="60" name="Google Shape;60;p7"/>
          <p:cNvGrpSpPr/>
          <p:nvPr/>
        </p:nvGrpSpPr>
        <p:grpSpPr>
          <a:xfrm>
            <a:off x="0" y="791264"/>
            <a:ext cx="6488413" cy="8309772"/>
            <a:chOff x="-1" y="737945"/>
            <a:chExt cx="6494908" cy="8318090"/>
          </a:xfrm>
        </p:grpSpPr>
        <p:sp>
          <p:nvSpPr>
            <p:cNvPr id="61" name="Google Shape;61;p7"/>
            <p:cNvSpPr/>
            <p:nvPr/>
          </p:nvSpPr>
          <p:spPr>
            <a:xfrm>
              <a:off x="-1" y="737945"/>
              <a:ext cx="6494908" cy="8318090"/>
            </a:xfrm>
            <a:custGeom>
              <a:rect b="b" l="l" r="r" t="t"/>
              <a:pathLst>
                <a:path extrusionOk="0" h="8318090" w="6494908">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62" name="Google Shape;62;p7"/>
            <p:cNvSpPr/>
            <p:nvPr/>
          </p:nvSpPr>
          <p:spPr>
            <a:xfrm>
              <a:off x="-1" y="1128773"/>
              <a:ext cx="6104080" cy="7536434"/>
            </a:xfrm>
            <a:custGeom>
              <a:rect b="b" l="l" r="r" t="t"/>
              <a:pathLst>
                <a:path extrusionOk="0" h="7536434" w="610408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grpSp>
      <p:sp>
        <p:nvSpPr>
          <p:cNvPr id="63" name="Google Shape;63;p7"/>
          <p:cNvSpPr/>
          <p:nvPr/>
        </p:nvSpPr>
        <p:spPr>
          <a:xfrm>
            <a:off x="7615238" y="11715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01</a:t>
            </a:r>
            <a:endParaRPr b="0" i="0" sz="2100" u="none" cap="none" strike="noStrike">
              <a:solidFill>
                <a:srgbClr val="000000"/>
              </a:solidFill>
              <a:latin typeface="Arial"/>
              <a:ea typeface="Arial"/>
              <a:cs typeface="Arial"/>
              <a:sym typeface="Arial"/>
            </a:endParaRPr>
          </a:p>
        </p:txBody>
      </p:sp>
      <p:sp>
        <p:nvSpPr>
          <p:cNvPr id="64" name="Google Shape;64;p7"/>
          <p:cNvSpPr txBox="1"/>
          <p:nvPr>
            <p:ph idx="1" type="body"/>
          </p:nvPr>
        </p:nvSpPr>
        <p:spPr>
          <a:xfrm>
            <a:off x="9042027" y="1403094"/>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65" name="Google Shape;65;p7"/>
          <p:cNvSpPr/>
          <p:nvPr/>
        </p:nvSpPr>
        <p:spPr>
          <a:xfrm>
            <a:off x="7615238" y="29051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02</a:t>
            </a:r>
            <a:endParaRPr b="0" i="0" sz="2100" u="none" cap="none" strike="noStrike">
              <a:solidFill>
                <a:srgbClr val="000000"/>
              </a:solidFill>
              <a:latin typeface="Arial"/>
              <a:ea typeface="Arial"/>
              <a:cs typeface="Arial"/>
              <a:sym typeface="Arial"/>
            </a:endParaRPr>
          </a:p>
        </p:txBody>
      </p:sp>
      <p:sp>
        <p:nvSpPr>
          <p:cNvPr id="66" name="Google Shape;66;p7"/>
          <p:cNvSpPr txBox="1"/>
          <p:nvPr>
            <p:ph idx="2" type="body"/>
          </p:nvPr>
        </p:nvSpPr>
        <p:spPr>
          <a:xfrm>
            <a:off x="9042027" y="3141407"/>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67" name="Google Shape;67;p7"/>
          <p:cNvSpPr/>
          <p:nvPr/>
        </p:nvSpPr>
        <p:spPr>
          <a:xfrm>
            <a:off x="7615238" y="463867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03</a:t>
            </a:r>
            <a:endParaRPr b="0" i="0" sz="2100" u="none" cap="none" strike="noStrike">
              <a:solidFill>
                <a:srgbClr val="000000"/>
              </a:solidFill>
              <a:latin typeface="Arial"/>
              <a:ea typeface="Arial"/>
              <a:cs typeface="Arial"/>
              <a:sym typeface="Arial"/>
            </a:endParaRPr>
          </a:p>
        </p:txBody>
      </p:sp>
      <p:sp>
        <p:nvSpPr>
          <p:cNvPr id="68" name="Google Shape;68;p7"/>
          <p:cNvSpPr txBox="1"/>
          <p:nvPr>
            <p:ph idx="3" type="body"/>
          </p:nvPr>
        </p:nvSpPr>
        <p:spPr>
          <a:xfrm>
            <a:off x="9042027" y="4879719"/>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69" name="Google Shape;69;p7"/>
          <p:cNvSpPr/>
          <p:nvPr/>
        </p:nvSpPr>
        <p:spPr>
          <a:xfrm>
            <a:off x="7615238" y="6372225"/>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04</a:t>
            </a:r>
            <a:endParaRPr b="0" i="0" sz="2100" u="none" cap="none" strike="noStrike">
              <a:solidFill>
                <a:srgbClr val="000000"/>
              </a:solidFill>
              <a:latin typeface="Arial"/>
              <a:ea typeface="Arial"/>
              <a:cs typeface="Arial"/>
              <a:sym typeface="Arial"/>
            </a:endParaRPr>
          </a:p>
        </p:txBody>
      </p:sp>
      <p:sp>
        <p:nvSpPr>
          <p:cNvPr id="70" name="Google Shape;70;p7"/>
          <p:cNvSpPr txBox="1"/>
          <p:nvPr>
            <p:ph idx="4" type="body"/>
          </p:nvPr>
        </p:nvSpPr>
        <p:spPr>
          <a:xfrm>
            <a:off x="9042027" y="6618032"/>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
        <p:nvSpPr>
          <p:cNvPr id="71" name="Google Shape;71;p7"/>
          <p:cNvSpPr txBox="1"/>
          <p:nvPr/>
        </p:nvSpPr>
        <p:spPr>
          <a:xfrm>
            <a:off x="622485" y="4043363"/>
            <a:ext cx="5649600" cy="138540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8100"/>
              <a:buFont typeface="Arial"/>
              <a:buNone/>
            </a:pPr>
            <a:r>
              <a:rPr b="1" i="0" lang="en" sz="8100" u="none" cap="none" strike="noStrike">
                <a:solidFill>
                  <a:schemeClr val="lt1"/>
                </a:solidFill>
                <a:latin typeface="Inter"/>
                <a:ea typeface="Inter"/>
                <a:cs typeface="Inter"/>
                <a:sym typeface="Inter"/>
              </a:rPr>
              <a:t>Agenda</a:t>
            </a:r>
            <a:endParaRPr b="0" i="0" sz="2100" u="none" cap="none" strike="noStrike">
              <a:solidFill>
                <a:srgbClr val="000000"/>
              </a:solidFill>
              <a:latin typeface="Arial"/>
              <a:ea typeface="Arial"/>
              <a:cs typeface="Arial"/>
              <a:sym typeface="Arial"/>
            </a:endParaRPr>
          </a:p>
        </p:txBody>
      </p:sp>
      <p:sp>
        <p:nvSpPr>
          <p:cNvPr id="72" name="Google Shape;72;p7"/>
          <p:cNvSpPr/>
          <p:nvPr/>
        </p:nvSpPr>
        <p:spPr>
          <a:xfrm>
            <a:off x="7615238" y="8123217"/>
            <a:ext cx="1043100" cy="1043100"/>
          </a:xfrm>
          <a:prstGeom prst="ellipse">
            <a:avLst/>
          </a:prstGeom>
          <a:solidFill>
            <a:schemeClr val="accen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Inter"/>
                <a:ea typeface="Inter"/>
                <a:cs typeface="Inter"/>
                <a:sym typeface="Inter"/>
              </a:rPr>
              <a:t>05</a:t>
            </a:r>
            <a:endParaRPr b="0" i="0" sz="2100" u="none" cap="none" strike="noStrike">
              <a:solidFill>
                <a:srgbClr val="000000"/>
              </a:solidFill>
              <a:latin typeface="Arial"/>
              <a:ea typeface="Arial"/>
              <a:cs typeface="Arial"/>
              <a:sym typeface="Arial"/>
            </a:endParaRPr>
          </a:p>
        </p:txBody>
      </p:sp>
      <p:sp>
        <p:nvSpPr>
          <p:cNvPr id="73" name="Google Shape;73;p7"/>
          <p:cNvSpPr txBox="1"/>
          <p:nvPr>
            <p:ph idx="5" type="body"/>
          </p:nvPr>
        </p:nvSpPr>
        <p:spPr>
          <a:xfrm>
            <a:off x="9042027" y="8369023"/>
            <a:ext cx="7058100" cy="595500"/>
          </a:xfrm>
          <a:prstGeom prst="rect">
            <a:avLst/>
          </a:prstGeom>
          <a:noFill/>
          <a:ln>
            <a:noFill/>
          </a:ln>
        </p:spPr>
        <p:txBody>
          <a:bodyPr anchorCtr="0" anchor="t" bIns="68550" lIns="137150" spcFirstLastPara="1" rIns="137150" wrap="square" tIns="68550">
            <a:spAutoFit/>
          </a:bodyPr>
          <a:lstStyle>
            <a:lvl1pPr indent="-228600" lvl="0" marL="457200" algn="l">
              <a:lnSpc>
                <a:spcPct val="90000"/>
              </a:lnSpc>
              <a:spcBef>
                <a:spcPts val="2700"/>
              </a:spcBef>
              <a:spcAft>
                <a:spcPts val="0"/>
              </a:spcAft>
              <a:buClr>
                <a:schemeClr val="dk1"/>
              </a:buClr>
              <a:buSzPts val="3300"/>
              <a:buNone/>
              <a:defRPr b="1" sz="3300"/>
            </a:lvl1pPr>
            <a:lvl2pPr indent="-228600" lvl="1" marL="914400" algn="l">
              <a:lnSpc>
                <a:spcPct val="90000"/>
              </a:lnSpc>
              <a:spcBef>
                <a:spcPts val="800"/>
              </a:spcBef>
              <a:spcAft>
                <a:spcPts val="0"/>
              </a:spcAft>
              <a:buClr>
                <a:schemeClr val="dk1"/>
              </a:buClr>
              <a:buSzPts val="3000"/>
              <a:buNone/>
              <a:defRPr b="1"/>
            </a:lvl2pPr>
            <a:lvl3pPr indent="-228600" lvl="2" marL="1371600" algn="l">
              <a:lnSpc>
                <a:spcPct val="90000"/>
              </a:lnSpc>
              <a:spcBef>
                <a:spcPts val="800"/>
              </a:spcBef>
              <a:spcAft>
                <a:spcPts val="0"/>
              </a:spcAft>
              <a:buClr>
                <a:schemeClr val="dk1"/>
              </a:buClr>
              <a:buSzPts val="2700"/>
              <a:buNone/>
              <a:defRPr b="1"/>
            </a:lvl3pPr>
            <a:lvl4pPr indent="-228600" lvl="3" marL="1828800" algn="l">
              <a:lnSpc>
                <a:spcPct val="90000"/>
              </a:lnSpc>
              <a:spcBef>
                <a:spcPts val="800"/>
              </a:spcBef>
              <a:spcAft>
                <a:spcPts val="0"/>
              </a:spcAft>
              <a:buClr>
                <a:schemeClr val="dk1"/>
              </a:buClr>
              <a:buSzPts val="2400"/>
              <a:buNone/>
              <a:defRPr b="1"/>
            </a:lvl4pPr>
            <a:lvl5pPr indent="-228600" lvl="4" marL="2286000" algn="l">
              <a:lnSpc>
                <a:spcPct val="90000"/>
              </a:lnSpc>
              <a:spcBef>
                <a:spcPts val="800"/>
              </a:spcBef>
              <a:spcAft>
                <a:spcPts val="0"/>
              </a:spcAft>
              <a:buClr>
                <a:schemeClr val="dk1"/>
              </a:buClr>
              <a:buSzPts val="2400"/>
              <a:buNone/>
              <a:defRPr b="1"/>
            </a:lvl5pPr>
            <a:lvl6pPr indent="-400050" lvl="5" marL="2743200" algn="l">
              <a:lnSpc>
                <a:spcPct val="90000"/>
              </a:lnSpc>
              <a:spcBef>
                <a:spcPts val="800"/>
              </a:spcBef>
              <a:spcAft>
                <a:spcPts val="0"/>
              </a:spcAft>
              <a:buClr>
                <a:schemeClr val="dk1"/>
              </a:buClr>
              <a:buSzPts val="2700"/>
              <a:buChar char="•"/>
              <a:defRPr/>
            </a:lvl6pPr>
            <a:lvl7pPr indent="-400050" lvl="6" marL="3200400" algn="l">
              <a:lnSpc>
                <a:spcPct val="90000"/>
              </a:lnSpc>
              <a:spcBef>
                <a:spcPts val="800"/>
              </a:spcBef>
              <a:spcAft>
                <a:spcPts val="0"/>
              </a:spcAft>
              <a:buClr>
                <a:schemeClr val="dk1"/>
              </a:buClr>
              <a:buSzPts val="2700"/>
              <a:buChar char="•"/>
              <a:defRPr/>
            </a:lvl7pPr>
            <a:lvl8pPr indent="-400050" lvl="7" marL="3657600" algn="l">
              <a:lnSpc>
                <a:spcPct val="90000"/>
              </a:lnSpc>
              <a:spcBef>
                <a:spcPts val="800"/>
              </a:spcBef>
              <a:spcAft>
                <a:spcPts val="0"/>
              </a:spcAft>
              <a:buClr>
                <a:schemeClr val="dk1"/>
              </a:buClr>
              <a:buSzPts val="2700"/>
              <a:buChar char="•"/>
              <a:defRPr/>
            </a:lvl8pPr>
            <a:lvl9pPr indent="-400050" lvl="8" marL="411480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urple Divider Slide" showMasterSp="0">
  <p:cSld name="3_Purple Divider Slide">
    <p:bg>
      <p:bgPr>
        <a:solidFill>
          <a:schemeClr val="lt1"/>
        </a:solidFill>
      </p:bgPr>
    </p:bg>
    <p:spTree>
      <p:nvGrpSpPr>
        <p:cNvPr id="424" name="Shape 424"/>
        <p:cNvGrpSpPr/>
        <p:nvPr/>
      </p:nvGrpSpPr>
      <p:grpSpPr>
        <a:xfrm>
          <a:off x="0" y="0"/>
          <a:ext cx="0" cy="0"/>
          <a:chOff x="0" y="0"/>
          <a:chExt cx="0" cy="0"/>
        </a:xfrm>
      </p:grpSpPr>
      <p:sp>
        <p:nvSpPr>
          <p:cNvPr id="425" name="Google Shape;425;p62"/>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grpSp>
        <p:nvGrpSpPr>
          <p:cNvPr id="426" name="Google Shape;426;p62"/>
          <p:cNvGrpSpPr/>
          <p:nvPr/>
        </p:nvGrpSpPr>
        <p:grpSpPr>
          <a:xfrm rot="5400000">
            <a:off x="13215927" y="-1360204"/>
            <a:ext cx="1655253" cy="6888807"/>
            <a:chOff x="10483858" y="1514832"/>
            <a:chExt cx="1746600" cy="7268974"/>
          </a:xfrm>
        </p:grpSpPr>
        <p:sp>
          <p:nvSpPr>
            <p:cNvPr id="427" name="Google Shape;427;p62"/>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28" name="Google Shape;428;p62"/>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29" name="Google Shape;429;p62"/>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430" name="Google Shape;430;p62"/>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431" name="Google Shape;431;p62"/>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432" name="Google Shape;432;p62"/>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urple Divider Slide" showMasterSp="0">
  <p:cSld name="4_Purple Divider Slide">
    <p:bg>
      <p:bgPr>
        <a:solidFill>
          <a:schemeClr val="lt2"/>
        </a:solidFill>
      </p:bgPr>
    </p:bg>
    <p:spTree>
      <p:nvGrpSpPr>
        <p:cNvPr id="433" name="Shape 433"/>
        <p:cNvGrpSpPr/>
        <p:nvPr/>
      </p:nvGrpSpPr>
      <p:grpSpPr>
        <a:xfrm>
          <a:off x="0" y="0"/>
          <a:ext cx="0" cy="0"/>
          <a:chOff x="0" y="0"/>
          <a:chExt cx="0" cy="0"/>
        </a:xfrm>
      </p:grpSpPr>
      <p:grpSp>
        <p:nvGrpSpPr>
          <p:cNvPr id="434" name="Google Shape;434;p63"/>
          <p:cNvGrpSpPr/>
          <p:nvPr/>
        </p:nvGrpSpPr>
        <p:grpSpPr>
          <a:xfrm rot="5400000">
            <a:off x="13215927" y="-1360204"/>
            <a:ext cx="1655253" cy="6888807"/>
            <a:chOff x="10483858" y="1514832"/>
            <a:chExt cx="1746600" cy="7268974"/>
          </a:xfrm>
        </p:grpSpPr>
        <p:sp>
          <p:nvSpPr>
            <p:cNvPr id="435" name="Google Shape;435;p63"/>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36" name="Google Shape;436;p63"/>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437" name="Google Shape;437;p63"/>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438" name="Google Shape;438;p63"/>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439" name="Google Shape;439;p63"/>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
        <p:nvSpPr>
          <p:cNvPr id="440" name="Google Shape;440;p63"/>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7200"/>
              <a:buFont typeface="Inter"/>
              <a:buNone/>
              <a:defRPr sz="7200"/>
            </a:lvl1pPr>
            <a:lvl2pPr lvl="1" rtl="0" algn="l">
              <a:lnSpc>
                <a:spcPct val="100000"/>
              </a:lnSpc>
              <a:spcBef>
                <a:spcPts val="0"/>
              </a:spcBef>
              <a:spcAft>
                <a:spcPts val="0"/>
              </a:spcAft>
              <a:buClr>
                <a:schemeClr val="dk1"/>
              </a:buClr>
              <a:buSzPts val="2100"/>
              <a:buNone/>
              <a:defRPr>
                <a:solidFill>
                  <a:schemeClr val="dk1"/>
                </a:solidFill>
              </a:defRPr>
            </a:lvl2pPr>
            <a:lvl3pPr lvl="2" rtl="0" algn="l">
              <a:lnSpc>
                <a:spcPct val="100000"/>
              </a:lnSpc>
              <a:spcBef>
                <a:spcPts val="0"/>
              </a:spcBef>
              <a:spcAft>
                <a:spcPts val="0"/>
              </a:spcAft>
              <a:buClr>
                <a:schemeClr val="dk1"/>
              </a:buClr>
              <a:buSzPts val="2100"/>
              <a:buNone/>
              <a:defRPr>
                <a:solidFill>
                  <a:schemeClr val="dk1"/>
                </a:solidFill>
              </a:defRPr>
            </a:lvl3pPr>
            <a:lvl4pPr lvl="3" rtl="0" algn="l">
              <a:lnSpc>
                <a:spcPct val="100000"/>
              </a:lnSpc>
              <a:spcBef>
                <a:spcPts val="0"/>
              </a:spcBef>
              <a:spcAft>
                <a:spcPts val="0"/>
              </a:spcAft>
              <a:buClr>
                <a:schemeClr val="dk1"/>
              </a:buClr>
              <a:buSzPts val="2100"/>
              <a:buNone/>
              <a:defRPr>
                <a:solidFill>
                  <a:schemeClr val="dk1"/>
                </a:solidFill>
              </a:defRPr>
            </a:lvl4pPr>
            <a:lvl5pPr lvl="4" rtl="0" algn="l">
              <a:lnSpc>
                <a:spcPct val="100000"/>
              </a:lnSpc>
              <a:spcBef>
                <a:spcPts val="0"/>
              </a:spcBef>
              <a:spcAft>
                <a:spcPts val="0"/>
              </a:spcAft>
              <a:buClr>
                <a:schemeClr val="dk1"/>
              </a:buClr>
              <a:buSzPts val="2100"/>
              <a:buNone/>
              <a:defRPr>
                <a:solidFill>
                  <a:schemeClr val="dk1"/>
                </a:solidFill>
              </a:defRPr>
            </a:lvl5pPr>
            <a:lvl6pPr lvl="5" rtl="0" algn="l">
              <a:lnSpc>
                <a:spcPct val="100000"/>
              </a:lnSpc>
              <a:spcBef>
                <a:spcPts val="0"/>
              </a:spcBef>
              <a:spcAft>
                <a:spcPts val="0"/>
              </a:spcAft>
              <a:buClr>
                <a:schemeClr val="dk1"/>
              </a:buClr>
              <a:buSzPts val="2100"/>
              <a:buNone/>
              <a:defRPr>
                <a:solidFill>
                  <a:schemeClr val="dk1"/>
                </a:solidFill>
              </a:defRPr>
            </a:lvl6pPr>
            <a:lvl7pPr lvl="6" rtl="0" algn="l">
              <a:lnSpc>
                <a:spcPct val="100000"/>
              </a:lnSpc>
              <a:spcBef>
                <a:spcPts val="0"/>
              </a:spcBef>
              <a:spcAft>
                <a:spcPts val="0"/>
              </a:spcAft>
              <a:buClr>
                <a:schemeClr val="dk1"/>
              </a:buClr>
              <a:buSzPts val="2100"/>
              <a:buNone/>
              <a:defRPr>
                <a:solidFill>
                  <a:schemeClr val="dk1"/>
                </a:solidFill>
              </a:defRPr>
            </a:lvl7pPr>
            <a:lvl8pPr lvl="7" rtl="0" algn="l">
              <a:lnSpc>
                <a:spcPct val="100000"/>
              </a:lnSpc>
              <a:spcBef>
                <a:spcPts val="0"/>
              </a:spcBef>
              <a:spcAft>
                <a:spcPts val="0"/>
              </a:spcAft>
              <a:buClr>
                <a:schemeClr val="dk1"/>
              </a:buClr>
              <a:buSzPts val="2100"/>
              <a:buNone/>
              <a:defRPr>
                <a:solidFill>
                  <a:schemeClr val="dk1"/>
                </a:solidFill>
              </a:defRPr>
            </a:lvl8pPr>
            <a:lvl9pPr lvl="8" rtl="0" algn="l">
              <a:lnSpc>
                <a:spcPct val="100000"/>
              </a:lnSpc>
              <a:spcBef>
                <a:spcPts val="0"/>
              </a:spcBef>
              <a:spcAft>
                <a:spcPts val="0"/>
              </a:spcAft>
              <a:buClr>
                <a:schemeClr val="dk1"/>
              </a:buClr>
              <a:buSzPts val="2100"/>
              <a:buNone/>
              <a:defRPr>
                <a:solidFill>
                  <a:schemeClr val="dk1"/>
                </a:solidFill>
              </a:defRPr>
            </a:lvl9pPr>
          </a:lstStyle>
          <a:p/>
        </p:txBody>
      </p:sp>
      <p:sp>
        <p:nvSpPr>
          <p:cNvPr id="441" name="Google Shape;441;p63"/>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2"/>
              </a:buClr>
              <a:buSzPts val="2700"/>
              <a:buNone/>
              <a:defRPr sz="2700">
                <a:solidFill>
                  <a:schemeClr val="accent2"/>
                </a:solidFill>
              </a:defRPr>
            </a:lvl1pPr>
            <a:lvl2pPr lvl="1" rtl="0" algn="ctr">
              <a:lnSpc>
                <a:spcPct val="90000"/>
              </a:lnSpc>
              <a:spcBef>
                <a:spcPts val="800"/>
              </a:spcBef>
              <a:spcAft>
                <a:spcPts val="0"/>
              </a:spcAft>
              <a:buClr>
                <a:schemeClr val="accent2"/>
              </a:buClr>
              <a:buSzPts val="3000"/>
              <a:buNone/>
              <a:defRPr sz="3000">
                <a:solidFill>
                  <a:schemeClr val="accent2"/>
                </a:solidFill>
              </a:defRPr>
            </a:lvl2pPr>
            <a:lvl3pPr lvl="2" rtl="0" algn="ctr">
              <a:lnSpc>
                <a:spcPct val="90000"/>
              </a:lnSpc>
              <a:spcBef>
                <a:spcPts val="800"/>
              </a:spcBef>
              <a:spcAft>
                <a:spcPts val="0"/>
              </a:spcAft>
              <a:buClr>
                <a:schemeClr val="accent2"/>
              </a:buClr>
              <a:buSzPts val="2700"/>
              <a:buNone/>
              <a:defRPr sz="2700">
                <a:solidFill>
                  <a:schemeClr val="accent2"/>
                </a:solidFill>
              </a:defRPr>
            </a:lvl3pPr>
            <a:lvl4pPr lvl="3" rtl="0" algn="ctr">
              <a:lnSpc>
                <a:spcPct val="90000"/>
              </a:lnSpc>
              <a:spcBef>
                <a:spcPts val="800"/>
              </a:spcBef>
              <a:spcAft>
                <a:spcPts val="0"/>
              </a:spcAft>
              <a:buClr>
                <a:schemeClr val="accent2"/>
              </a:buClr>
              <a:buSzPts val="2400"/>
              <a:buNone/>
              <a:defRPr sz="2400">
                <a:solidFill>
                  <a:schemeClr val="accent2"/>
                </a:solidFill>
              </a:defRPr>
            </a:lvl4pPr>
            <a:lvl5pPr lvl="4" rtl="0" algn="ctr">
              <a:lnSpc>
                <a:spcPct val="90000"/>
              </a:lnSpc>
              <a:spcBef>
                <a:spcPts val="800"/>
              </a:spcBef>
              <a:spcAft>
                <a:spcPts val="0"/>
              </a:spcAft>
              <a:buClr>
                <a:schemeClr val="accent2"/>
              </a:buClr>
              <a:buSzPts val="2400"/>
              <a:buNone/>
              <a:defRPr sz="2400">
                <a:solidFill>
                  <a:schemeClr val="accent2"/>
                </a:solidFill>
              </a:defRPr>
            </a:lvl5pPr>
            <a:lvl6pPr lvl="5" rtl="0" algn="ctr">
              <a:lnSpc>
                <a:spcPct val="90000"/>
              </a:lnSpc>
              <a:spcBef>
                <a:spcPts val="800"/>
              </a:spcBef>
              <a:spcAft>
                <a:spcPts val="0"/>
              </a:spcAft>
              <a:buClr>
                <a:schemeClr val="accent2"/>
              </a:buClr>
              <a:buSzPts val="2400"/>
              <a:buNone/>
              <a:defRPr sz="2400">
                <a:solidFill>
                  <a:schemeClr val="accent2"/>
                </a:solidFill>
              </a:defRPr>
            </a:lvl6pPr>
            <a:lvl7pPr lvl="6" rtl="0" algn="ctr">
              <a:lnSpc>
                <a:spcPct val="90000"/>
              </a:lnSpc>
              <a:spcBef>
                <a:spcPts val="800"/>
              </a:spcBef>
              <a:spcAft>
                <a:spcPts val="0"/>
              </a:spcAft>
              <a:buClr>
                <a:schemeClr val="accent2"/>
              </a:buClr>
              <a:buSzPts val="2400"/>
              <a:buNone/>
              <a:defRPr sz="2400">
                <a:solidFill>
                  <a:schemeClr val="accent2"/>
                </a:solidFill>
              </a:defRPr>
            </a:lvl7pPr>
            <a:lvl8pPr lvl="7" rtl="0" algn="ctr">
              <a:lnSpc>
                <a:spcPct val="90000"/>
              </a:lnSpc>
              <a:spcBef>
                <a:spcPts val="800"/>
              </a:spcBef>
              <a:spcAft>
                <a:spcPts val="0"/>
              </a:spcAft>
              <a:buClr>
                <a:schemeClr val="accent2"/>
              </a:buClr>
              <a:buSzPts val="2400"/>
              <a:buNone/>
              <a:defRPr sz="2400">
                <a:solidFill>
                  <a:schemeClr val="accent2"/>
                </a:solidFill>
              </a:defRPr>
            </a:lvl8pPr>
            <a:lvl9pPr lvl="8" rtl="0" algn="ctr">
              <a:lnSpc>
                <a:spcPct val="90000"/>
              </a:lnSpc>
              <a:spcBef>
                <a:spcPts val="800"/>
              </a:spcBef>
              <a:spcAft>
                <a:spcPts val="0"/>
              </a:spcAft>
              <a:buClr>
                <a:schemeClr val="accent2"/>
              </a:buClr>
              <a:buSzPts val="2400"/>
              <a:buNone/>
              <a:defRPr sz="2400">
                <a:solidFill>
                  <a:schemeClr val="accent2"/>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and Content" type="obj">
  <p:cSld name="OBJECT">
    <p:spTree>
      <p:nvGrpSpPr>
        <p:cNvPr id="442" name="Shape 442"/>
        <p:cNvGrpSpPr/>
        <p:nvPr/>
      </p:nvGrpSpPr>
      <p:grpSpPr>
        <a:xfrm>
          <a:off x="0" y="0"/>
          <a:ext cx="0" cy="0"/>
          <a:chOff x="0" y="0"/>
          <a:chExt cx="0" cy="0"/>
        </a:xfrm>
      </p:grpSpPr>
      <p:sp>
        <p:nvSpPr>
          <p:cNvPr id="443" name="Google Shape;443;p64"/>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44" name="Google Shape;444;p64"/>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45" name="Google Shape;445;p6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46" name="Google Shape;446;p6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and Content">
  <p:cSld name="Grey Title and Content">
    <p:bg>
      <p:bgPr>
        <a:solidFill>
          <a:schemeClr val="lt2"/>
        </a:solidFill>
      </p:bgPr>
    </p:bg>
    <p:spTree>
      <p:nvGrpSpPr>
        <p:cNvPr id="447" name="Shape 447"/>
        <p:cNvGrpSpPr/>
        <p:nvPr/>
      </p:nvGrpSpPr>
      <p:grpSpPr>
        <a:xfrm>
          <a:off x="0" y="0"/>
          <a:ext cx="0" cy="0"/>
          <a:chOff x="0" y="0"/>
          <a:chExt cx="0" cy="0"/>
        </a:xfrm>
      </p:grpSpPr>
      <p:sp>
        <p:nvSpPr>
          <p:cNvPr id="448" name="Google Shape;448;p65"/>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49" name="Google Shape;449;p65"/>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2700"/>
              </a:spcBef>
              <a:spcAft>
                <a:spcPts val="0"/>
              </a:spcAft>
              <a:buClr>
                <a:schemeClr val="dk1"/>
              </a:buClr>
              <a:buSzPts val="2700"/>
              <a:buChar char="•"/>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50" name="Google Shape;450;p6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51" name="Google Shape;451;p6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2" name="Shape 452"/>
        <p:cNvGrpSpPr/>
        <p:nvPr/>
      </p:nvGrpSpPr>
      <p:grpSpPr>
        <a:xfrm>
          <a:off x="0" y="0"/>
          <a:ext cx="0" cy="0"/>
          <a:chOff x="0" y="0"/>
          <a:chExt cx="0" cy="0"/>
        </a:xfrm>
      </p:grpSpPr>
      <p:sp>
        <p:nvSpPr>
          <p:cNvPr id="453" name="Google Shape;453;p66"/>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54" name="Google Shape;454;p66"/>
          <p:cNvSpPr txBox="1"/>
          <p:nvPr>
            <p:ph idx="1" type="body"/>
          </p:nvPr>
        </p:nvSpPr>
        <p:spPr>
          <a:xfrm>
            <a:off x="1257300" y="2416527"/>
            <a:ext cx="7772400" cy="65271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55" name="Google Shape;455;p66"/>
          <p:cNvSpPr txBox="1"/>
          <p:nvPr>
            <p:ph idx="2" type="body"/>
          </p:nvPr>
        </p:nvSpPr>
        <p:spPr>
          <a:xfrm>
            <a:off x="9258300" y="2416527"/>
            <a:ext cx="7772400" cy="65271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56" name="Google Shape;456;p6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57" name="Google Shape;457;p6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Comparison" type="twoTxTwoObj">
  <p:cSld name="TWO_OBJECTS_WITH_TEXT">
    <p:spTree>
      <p:nvGrpSpPr>
        <p:cNvPr id="458" name="Shape 458"/>
        <p:cNvGrpSpPr/>
        <p:nvPr/>
      </p:nvGrpSpPr>
      <p:grpSpPr>
        <a:xfrm>
          <a:off x="0" y="0"/>
          <a:ext cx="0" cy="0"/>
          <a:chOff x="0" y="0"/>
          <a:chExt cx="0" cy="0"/>
        </a:xfrm>
      </p:grpSpPr>
      <p:sp>
        <p:nvSpPr>
          <p:cNvPr id="459" name="Google Shape;459;p67"/>
          <p:cNvSpPr txBox="1"/>
          <p:nvPr>
            <p:ph type="title"/>
          </p:nvPr>
        </p:nvSpPr>
        <p:spPr>
          <a:xfrm>
            <a:off x="669004" y="822960"/>
            <a:ext cx="15773400" cy="7617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60" name="Google Shape;460;p67"/>
          <p:cNvSpPr txBox="1"/>
          <p:nvPr>
            <p:ph idx="1" type="body"/>
          </p:nvPr>
        </p:nvSpPr>
        <p:spPr>
          <a:xfrm>
            <a:off x="1259682" y="1905919"/>
            <a:ext cx="7736700" cy="12360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461" name="Google Shape;461;p67"/>
          <p:cNvSpPr txBox="1"/>
          <p:nvPr>
            <p:ph idx="2" type="body"/>
          </p:nvPr>
        </p:nvSpPr>
        <p:spPr>
          <a:xfrm>
            <a:off x="1259682" y="3141788"/>
            <a:ext cx="77367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62" name="Google Shape;462;p67"/>
          <p:cNvSpPr txBox="1"/>
          <p:nvPr>
            <p:ph idx="3" type="body"/>
          </p:nvPr>
        </p:nvSpPr>
        <p:spPr>
          <a:xfrm>
            <a:off x="9258300" y="1905919"/>
            <a:ext cx="7774800" cy="12360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463" name="Google Shape;463;p67"/>
          <p:cNvSpPr txBox="1"/>
          <p:nvPr>
            <p:ph idx="4" type="body"/>
          </p:nvPr>
        </p:nvSpPr>
        <p:spPr>
          <a:xfrm>
            <a:off x="9258300" y="3141788"/>
            <a:ext cx="77748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64" name="Google Shape;464;p6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65" name="Google Shape;465;p6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mparison">
  <p:cSld name="Grey Comparison">
    <p:bg>
      <p:bgPr>
        <a:solidFill>
          <a:schemeClr val="lt2"/>
        </a:solidFill>
      </p:bgPr>
    </p:bg>
    <p:spTree>
      <p:nvGrpSpPr>
        <p:cNvPr id="466" name="Shape 466"/>
        <p:cNvGrpSpPr/>
        <p:nvPr/>
      </p:nvGrpSpPr>
      <p:grpSpPr>
        <a:xfrm>
          <a:off x="0" y="0"/>
          <a:ext cx="0" cy="0"/>
          <a:chOff x="0" y="0"/>
          <a:chExt cx="0" cy="0"/>
        </a:xfrm>
      </p:grpSpPr>
      <p:sp>
        <p:nvSpPr>
          <p:cNvPr id="467" name="Google Shape;467;p68"/>
          <p:cNvSpPr txBox="1"/>
          <p:nvPr>
            <p:ph type="title"/>
          </p:nvPr>
        </p:nvSpPr>
        <p:spPr>
          <a:xfrm>
            <a:off x="669004" y="822960"/>
            <a:ext cx="15773400" cy="761700"/>
          </a:xfrm>
          <a:prstGeom prst="rect">
            <a:avLst/>
          </a:prstGeom>
          <a:noFill/>
          <a:ln>
            <a:noFill/>
          </a:ln>
        </p:spPr>
        <p:txBody>
          <a:bodyPr anchorCtr="0" anchor="t" bIns="68550" lIns="137150" spcFirstLastPara="1" rIns="137150" wrap="square" tIns="68550">
            <a:spAutoFit/>
          </a:bodyPr>
          <a:lstStyle>
            <a:lvl1pPr lvl="0" rtl="0" algn="l">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68" name="Google Shape;468;p68"/>
          <p:cNvSpPr txBox="1"/>
          <p:nvPr>
            <p:ph idx="1" type="body"/>
          </p:nvPr>
        </p:nvSpPr>
        <p:spPr>
          <a:xfrm>
            <a:off x="1259682" y="1905919"/>
            <a:ext cx="7736700" cy="12360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469" name="Google Shape;469;p68"/>
          <p:cNvSpPr txBox="1"/>
          <p:nvPr>
            <p:ph idx="2" type="body"/>
          </p:nvPr>
        </p:nvSpPr>
        <p:spPr>
          <a:xfrm>
            <a:off x="1259682" y="3141788"/>
            <a:ext cx="77367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70" name="Google Shape;470;p68"/>
          <p:cNvSpPr txBox="1"/>
          <p:nvPr>
            <p:ph idx="3" type="body"/>
          </p:nvPr>
        </p:nvSpPr>
        <p:spPr>
          <a:xfrm>
            <a:off x="9258300" y="1905919"/>
            <a:ext cx="7774800" cy="1236000"/>
          </a:xfrm>
          <a:prstGeom prst="rect">
            <a:avLst/>
          </a:prstGeom>
          <a:noFill/>
          <a:ln>
            <a:noFill/>
          </a:ln>
        </p:spPr>
        <p:txBody>
          <a:bodyPr anchorCtr="0" anchor="b" bIns="68550" lIns="137150" spcFirstLastPara="1" rIns="137150" wrap="square" tIns="68550">
            <a:noAutofit/>
          </a:bodyPr>
          <a:lstStyle>
            <a:lvl1pPr indent="-228600" lvl="0" marL="457200" rtl="0" algn="l">
              <a:lnSpc>
                <a:spcPct val="90000"/>
              </a:lnSpc>
              <a:spcBef>
                <a:spcPts val="2700"/>
              </a:spcBef>
              <a:spcAft>
                <a:spcPts val="0"/>
              </a:spcAft>
              <a:buClr>
                <a:schemeClr val="accent1"/>
              </a:buClr>
              <a:buSzPts val="3600"/>
              <a:buNone/>
              <a:defRPr b="1" sz="3600">
                <a:solidFill>
                  <a:schemeClr val="accent1"/>
                </a:solidFill>
                <a:latin typeface="Inter"/>
                <a:ea typeface="Inter"/>
                <a:cs typeface="Inter"/>
                <a:sym typeface="Inter"/>
              </a:defRPr>
            </a:lvl1pPr>
            <a:lvl2pPr indent="-228600" lvl="1" marL="914400" rtl="0" algn="l">
              <a:lnSpc>
                <a:spcPct val="90000"/>
              </a:lnSpc>
              <a:spcBef>
                <a:spcPts val="800"/>
              </a:spcBef>
              <a:spcAft>
                <a:spcPts val="0"/>
              </a:spcAft>
              <a:buClr>
                <a:schemeClr val="dk1"/>
              </a:buClr>
              <a:buSzPts val="3000"/>
              <a:buNone/>
              <a:defRPr b="1" sz="3000"/>
            </a:lvl2pPr>
            <a:lvl3pPr indent="-228600" lvl="2" marL="1371600" rtl="0" algn="l">
              <a:lnSpc>
                <a:spcPct val="90000"/>
              </a:lnSpc>
              <a:spcBef>
                <a:spcPts val="800"/>
              </a:spcBef>
              <a:spcAft>
                <a:spcPts val="0"/>
              </a:spcAft>
              <a:buClr>
                <a:schemeClr val="dk1"/>
              </a:buClr>
              <a:buSzPts val="2700"/>
              <a:buNone/>
              <a:defRPr b="1" sz="2700"/>
            </a:lvl3pPr>
            <a:lvl4pPr indent="-228600" lvl="3" marL="1828800" rtl="0" algn="l">
              <a:lnSpc>
                <a:spcPct val="90000"/>
              </a:lnSpc>
              <a:spcBef>
                <a:spcPts val="800"/>
              </a:spcBef>
              <a:spcAft>
                <a:spcPts val="0"/>
              </a:spcAft>
              <a:buClr>
                <a:schemeClr val="dk1"/>
              </a:buClr>
              <a:buSzPts val="2400"/>
              <a:buNone/>
              <a:defRPr b="1" sz="2400"/>
            </a:lvl4pPr>
            <a:lvl5pPr indent="-228600" lvl="4" marL="2286000" rtl="0" algn="l">
              <a:lnSpc>
                <a:spcPct val="9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471" name="Google Shape;471;p68"/>
          <p:cNvSpPr txBox="1"/>
          <p:nvPr>
            <p:ph idx="4" type="body"/>
          </p:nvPr>
        </p:nvSpPr>
        <p:spPr>
          <a:xfrm>
            <a:off x="9258300" y="3141788"/>
            <a:ext cx="7774800" cy="55269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472" name="Google Shape;472;p6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73" name="Google Shape;473;p6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p:cSld name="Grey Title Subtitle">
    <p:bg>
      <p:bgPr>
        <a:solidFill>
          <a:schemeClr val="lt2"/>
        </a:solidFill>
      </p:bgPr>
    </p:bg>
    <p:spTree>
      <p:nvGrpSpPr>
        <p:cNvPr id="474" name="Shape 474"/>
        <p:cNvGrpSpPr/>
        <p:nvPr/>
      </p:nvGrpSpPr>
      <p:grpSpPr>
        <a:xfrm>
          <a:off x="0" y="0"/>
          <a:ext cx="0" cy="0"/>
          <a:chOff x="0" y="0"/>
          <a:chExt cx="0" cy="0"/>
        </a:xfrm>
      </p:grpSpPr>
      <p:sp>
        <p:nvSpPr>
          <p:cNvPr id="475" name="Google Shape;475;p69"/>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76" name="Google Shape;476;p69"/>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77" name="Google Shape;477;p6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478" name="Google Shape;478;p69"/>
          <p:cNvSpPr txBox="1"/>
          <p:nvPr>
            <p:ph idx="1"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p:cSld name="White Title">
    <p:spTree>
      <p:nvGrpSpPr>
        <p:cNvPr id="479" name="Shape 479"/>
        <p:cNvGrpSpPr/>
        <p:nvPr/>
      </p:nvGrpSpPr>
      <p:grpSpPr>
        <a:xfrm>
          <a:off x="0" y="0"/>
          <a:ext cx="0" cy="0"/>
          <a:chOff x="0" y="0"/>
          <a:chExt cx="0" cy="0"/>
        </a:xfrm>
      </p:grpSpPr>
      <p:sp>
        <p:nvSpPr>
          <p:cNvPr id="480" name="Google Shape;480;p70"/>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81" name="Google Shape;481;p7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82" name="Google Shape;482;p7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Title">
  <p:cSld name="1_White Title">
    <p:spTree>
      <p:nvGrpSpPr>
        <p:cNvPr id="483" name="Shape 483"/>
        <p:cNvGrpSpPr/>
        <p:nvPr/>
      </p:nvGrpSpPr>
      <p:grpSpPr>
        <a:xfrm>
          <a:off x="0" y="0"/>
          <a:ext cx="0" cy="0"/>
          <a:chOff x="0" y="0"/>
          <a:chExt cx="0" cy="0"/>
        </a:xfrm>
      </p:grpSpPr>
      <p:sp>
        <p:nvSpPr>
          <p:cNvPr id="484" name="Google Shape;484;p71"/>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85" name="Google Shape;485;p71"/>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86" name="Google Shape;486;p7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Divider Slide" showMasterSp="0" type="title">
  <p:cSld name="TITLE">
    <p:bg>
      <p:bgPr>
        <a:solidFill>
          <a:schemeClr val="accent1"/>
        </a:solidFill>
      </p:bgPr>
    </p:bg>
    <p:spTree>
      <p:nvGrpSpPr>
        <p:cNvPr id="74" name="Shape 74"/>
        <p:cNvGrpSpPr/>
        <p:nvPr/>
      </p:nvGrpSpPr>
      <p:grpSpPr>
        <a:xfrm>
          <a:off x="0" y="0"/>
          <a:ext cx="0" cy="0"/>
          <a:chOff x="0" y="0"/>
          <a:chExt cx="0" cy="0"/>
        </a:xfrm>
      </p:grpSpPr>
      <p:grpSp>
        <p:nvGrpSpPr>
          <p:cNvPr id="75" name="Google Shape;75;p8"/>
          <p:cNvGrpSpPr/>
          <p:nvPr/>
        </p:nvGrpSpPr>
        <p:grpSpPr>
          <a:xfrm>
            <a:off x="14639968" y="1136128"/>
            <a:ext cx="1925801" cy="8014771"/>
            <a:chOff x="10483858" y="1514832"/>
            <a:chExt cx="1746600" cy="7268974"/>
          </a:xfrm>
        </p:grpSpPr>
        <p:sp>
          <p:nvSpPr>
            <p:cNvPr id="76" name="Google Shape;76;p8"/>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7" name="Google Shape;77;p8"/>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78" name="Google Shape;78;p8"/>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79" name="Google Shape;79;p8"/>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80" name="Google Shape;80;p8"/>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81" name="Google Shape;81;p8"/>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82" name="Google Shape;82;p8"/>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Title" showMasterSp="0">
  <p:cSld name="Dark Purple Title">
    <p:bg>
      <p:bgPr>
        <a:solidFill>
          <a:schemeClr val="dk1"/>
        </a:solidFill>
      </p:bgPr>
    </p:bg>
    <p:spTree>
      <p:nvGrpSpPr>
        <p:cNvPr id="487" name="Shape 487"/>
        <p:cNvGrpSpPr/>
        <p:nvPr/>
      </p:nvGrpSpPr>
      <p:grpSpPr>
        <a:xfrm>
          <a:off x="0" y="0"/>
          <a:ext cx="0" cy="0"/>
          <a:chOff x="0" y="0"/>
          <a:chExt cx="0" cy="0"/>
        </a:xfrm>
      </p:grpSpPr>
      <p:sp>
        <p:nvSpPr>
          <p:cNvPr id="488" name="Google Shape;488;p72"/>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89" name="Google Shape;489;p7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90" name="Google Shape;490;p7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491" name="Google Shape;491;p72"/>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492" name="Google Shape;492;p72"/>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dk1"/>
        </a:solidFill>
      </p:bgPr>
    </p:bg>
    <p:spTree>
      <p:nvGrpSpPr>
        <p:cNvPr id="493" name="Shape 493"/>
        <p:cNvGrpSpPr/>
        <p:nvPr/>
      </p:nvGrpSpPr>
      <p:grpSpPr>
        <a:xfrm>
          <a:off x="0" y="0"/>
          <a:ext cx="0" cy="0"/>
          <a:chOff x="0" y="0"/>
          <a:chExt cx="0" cy="0"/>
        </a:xfrm>
      </p:grpSpPr>
      <p:pic>
        <p:nvPicPr>
          <p:cNvPr id="494" name="Google Shape;494;p73"/>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495" name="Google Shape;495;p73"/>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96" name="Google Shape;496;p73"/>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497" name="Google Shape;497;p73"/>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y Dark Purple Divider Slide" showMasterSp="0">
  <p:cSld name="Telecom Dark Purple Divider Slide">
    <p:bg>
      <p:bgPr>
        <a:solidFill>
          <a:schemeClr val="dk1"/>
        </a:solidFill>
      </p:bgPr>
    </p:bg>
    <p:spTree>
      <p:nvGrpSpPr>
        <p:cNvPr id="498" name="Shape 498"/>
        <p:cNvGrpSpPr/>
        <p:nvPr/>
      </p:nvGrpSpPr>
      <p:grpSpPr>
        <a:xfrm>
          <a:off x="0" y="0"/>
          <a:ext cx="0" cy="0"/>
          <a:chOff x="0" y="0"/>
          <a:chExt cx="0" cy="0"/>
        </a:xfrm>
      </p:grpSpPr>
      <p:sp>
        <p:nvSpPr>
          <p:cNvPr id="499" name="Google Shape;499;p74"/>
          <p:cNvSpPr txBox="1"/>
          <p:nvPr>
            <p:ph type="ctrTitle"/>
          </p:nvPr>
        </p:nvSpPr>
        <p:spPr>
          <a:xfrm>
            <a:off x="628650" y="1512094"/>
            <a:ext cx="124872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6000"/>
              <a:buFont typeface="Inter"/>
              <a:buNone/>
              <a:defRPr b="1" sz="60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00" name="Google Shape;500;p74"/>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501" name="Google Shape;501;p74"/>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502" name="Google Shape;502;p74"/>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y white Divider Slide 1" showMasterSp="0">
  <p:cSld name="Telecom Dark Purple Divider Slide_1">
    <p:bg>
      <p:bgPr>
        <a:solidFill>
          <a:schemeClr val="lt1"/>
        </a:solidFill>
      </p:bgPr>
    </p:bg>
    <p:spTree>
      <p:nvGrpSpPr>
        <p:cNvPr id="503" name="Shape 503"/>
        <p:cNvGrpSpPr/>
        <p:nvPr/>
      </p:nvGrpSpPr>
      <p:grpSpPr>
        <a:xfrm>
          <a:off x="0" y="0"/>
          <a:ext cx="0" cy="0"/>
          <a:chOff x="0" y="0"/>
          <a:chExt cx="0" cy="0"/>
        </a:xfrm>
      </p:grpSpPr>
      <p:sp>
        <p:nvSpPr>
          <p:cNvPr id="504" name="Google Shape;504;p75"/>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SzPts val="6000"/>
              <a:buFont typeface="Inter"/>
              <a:buNone/>
              <a:defRPr b="1" sz="6000"/>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05" name="Google Shape;505;p75"/>
          <p:cNvSpPr txBox="1"/>
          <p:nvPr>
            <p:ph idx="1" type="subTitle"/>
          </p:nvPr>
        </p:nvSpPr>
        <p:spPr>
          <a:xfrm>
            <a:off x="642938" y="5300661"/>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1"/>
              </a:buClr>
              <a:buSzPts val="2700"/>
              <a:buNone/>
              <a:defRPr sz="2700">
                <a:solidFill>
                  <a:schemeClr val="accent1"/>
                </a:solidFill>
              </a:defRPr>
            </a:lvl1pPr>
            <a:lvl2pPr lvl="1" rtl="0" algn="ctr">
              <a:lnSpc>
                <a:spcPct val="90000"/>
              </a:lnSpc>
              <a:spcBef>
                <a:spcPts val="800"/>
              </a:spcBef>
              <a:spcAft>
                <a:spcPts val="0"/>
              </a:spcAft>
              <a:buClr>
                <a:schemeClr val="accent1"/>
              </a:buClr>
              <a:buSzPts val="3000"/>
              <a:buNone/>
              <a:defRPr sz="3000">
                <a:solidFill>
                  <a:schemeClr val="accent1"/>
                </a:solidFill>
              </a:defRPr>
            </a:lvl2pPr>
            <a:lvl3pPr lvl="2" rtl="0" algn="ctr">
              <a:lnSpc>
                <a:spcPct val="90000"/>
              </a:lnSpc>
              <a:spcBef>
                <a:spcPts val="800"/>
              </a:spcBef>
              <a:spcAft>
                <a:spcPts val="0"/>
              </a:spcAft>
              <a:buClr>
                <a:schemeClr val="accent1"/>
              </a:buClr>
              <a:buSzPts val="2700"/>
              <a:buNone/>
              <a:defRPr sz="2700">
                <a:solidFill>
                  <a:schemeClr val="accent1"/>
                </a:solidFill>
              </a:defRPr>
            </a:lvl3pPr>
            <a:lvl4pPr lvl="3" rtl="0" algn="ctr">
              <a:lnSpc>
                <a:spcPct val="90000"/>
              </a:lnSpc>
              <a:spcBef>
                <a:spcPts val="800"/>
              </a:spcBef>
              <a:spcAft>
                <a:spcPts val="0"/>
              </a:spcAft>
              <a:buClr>
                <a:schemeClr val="accent1"/>
              </a:buClr>
              <a:buSzPts val="2400"/>
              <a:buNone/>
              <a:defRPr sz="2400">
                <a:solidFill>
                  <a:schemeClr val="accent1"/>
                </a:solidFill>
              </a:defRPr>
            </a:lvl4pPr>
            <a:lvl5pPr lvl="4" rtl="0" algn="ctr">
              <a:lnSpc>
                <a:spcPct val="90000"/>
              </a:lnSpc>
              <a:spcBef>
                <a:spcPts val="800"/>
              </a:spcBef>
              <a:spcAft>
                <a:spcPts val="0"/>
              </a:spcAft>
              <a:buClr>
                <a:schemeClr val="accent1"/>
              </a:buClr>
              <a:buSzPts val="2400"/>
              <a:buNone/>
              <a:defRPr sz="2400">
                <a:solidFill>
                  <a:schemeClr val="accent1"/>
                </a:solidFill>
              </a:defRPr>
            </a:lvl5pPr>
            <a:lvl6pPr lvl="5" rtl="0" algn="ctr">
              <a:lnSpc>
                <a:spcPct val="90000"/>
              </a:lnSpc>
              <a:spcBef>
                <a:spcPts val="800"/>
              </a:spcBef>
              <a:spcAft>
                <a:spcPts val="0"/>
              </a:spcAft>
              <a:buClr>
                <a:schemeClr val="accent1"/>
              </a:buClr>
              <a:buSzPts val="2400"/>
              <a:buNone/>
              <a:defRPr sz="2400">
                <a:solidFill>
                  <a:schemeClr val="accent1"/>
                </a:solidFill>
              </a:defRPr>
            </a:lvl6pPr>
            <a:lvl7pPr lvl="6" rtl="0" algn="ctr">
              <a:lnSpc>
                <a:spcPct val="90000"/>
              </a:lnSpc>
              <a:spcBef>
                <a:spcPts val="800"/>
              </a:spcBef>
              <a:spcAft>
                <a:spcPts val="0"/>
              </a:spcAft>
              <a:buClr>
                <a:schemeClr val="accent1"/>
              </a:buClr>
              <a:buSzPts val="2400"/>
              <a:buNone/>
              <a:defRPr sz="2400">
                <a:solidFill>
                  <a:schemeClr val="accent1"/>
                </a:solidFill>
              </a:defRPr>
            </a:lvl7pPr>
            <a:lvl8pPr lvl="7" rtl="0" algn="ctr">
              <a:lnSpc>
                <a:spcPct val="90000"/>
              </a:lnSpc>
              <a:spcBef>
                <a:spcPts val="800"/>
              </a:spcBef>
              <a:spcAft>
                <a:spcPts val="0"/>
              </a:spcAft>
              <a:buClr>
                <a:schemeClr val="accent1"/>
              </a:buClr>
              <a:buSzPts val="2400"/>
              <a:buNone/>
              <a:defRPr sz="2400">
                <a:solidFill>
                  <a:schemeClr val="accent1"/>
                </a:solidFill>
              </a:defRPr>
            </a:lvl8pPr>
            <a:lvl9pPr lvl="8" rtl="0" algn="ctr">
              <a:lnSpc>
                <a:spcPct val="90000"/>
              </a:lnSpc>
              <a:spcBef>
                <a:spcPts val="800"/>
              </a:spcBef>
              <a:spcAft>
                <a:spcPts val="0"/>
              </a:spcAft>
              <a:buClr>
                <a:schemeClr val="accent1"/>
              </a:buClr>
              <a:buSzPts val="2400"/>
              <a:buNone/>
              <a:defRPr sz="2400">
                <a:solidFill>
                  <a:schemeClr val="accent1"/>
                </a:solidFill>
              </a:defRPr>
            </a:lvl9pPr>
          </a:lstStyle>
          <a:p/>
        </p:txBody>
      </p:sp>
      <p:sp>
        <p:nvSpPr>
          <p:cNvPr id="506" name="Google Shape;506;p75"/>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id="507" name="Google Shape;507;p75"/>
          <p:cNvPicPr preferRelativeResize="0"/>
          <p:nvPr/>
        </p:nvPicPr>
        <p:blipFill rotWithShape="1">
          <a:blip r:embed="rId2">
            <a:alphaModFix/>
          </a:blip>
          <a:srcRect b="0" l="0" r="0" t="0"/>
          <a:stretch/>
        </p:blipFill>
        <p:spPr>
          <a:xfrm>
            <a:off x="833076" y="9666776"/>
            <a:ext cx="1371600" cy="222684"/>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Blank" showMasterSp="0" type="blank">
  <p:cSld name="BLANK">
    <p:bg>
      <p:bgPr>
        <a:solidFill>
          <a:schemeClr val="accent1"/>
        </a:solidFill>
      </p:bgPr>
    </p:bg>
    <p:spTree>
      <p:nvGrpSpPr>
        <p:cNvPr id="508" name="Shape 508"/>
        <p:cNvGrpSpPr/>
        <p:nvPr/>
      </p:nvGrpSpPr>
      <p:grpSpPr>
        <a:xfrm>
          <a:off x="0" y="0"/>
          <a:ext cx="0" cy="0"/>
          <a:chOff x="0" y="0"/>
          <a:chExt cx="0" cy="0"/>
        </a:xfrm>
      </p:grpSpPr>
      <p:sp>
        <p:nvSpPr>
          <p:cNvPr id="509" name="Google Shape;509;p7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10" name="Google Shape;510;p7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511" name="Google Shape;511;p76"/>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512" name="Google Shape;512;p76"/>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3" name="Shape 513"/>
        <p:cNvGrpSpPr/>
        <p:nvPr/>
      </p:nvGrpSpPr>
      <p:grpSpPr>
        <a:xfrm>
          <a:off x="0" y="0"/>
          <a:ext cx="0" cy="0"/>
          <a:chOff x="0" y="0"/>
          <a:chExt cx="0" cy="0"/>
        </a:xfrm>
      </p:grpSpPr>
      <p:sp>
        <p:nvSpPr>
          <p:cNvPr id="514" name="Google Shape;514;p77"/>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15" name="Google Shape;515;p7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16" name="Google Shape;516;p7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p:cSld name="Grey Title">
    <p:bg>
      <p:bgPr>
        <a:solidFill>
          <a:schemeClr val="lt2"/>
        </a:solidFill>
      </p:bgPr>
    </p:bg>
    <p:spTree>
      <p:nvGrpSpPr>
        <p:cNvPr id="517" name="Shape 517"/>
        <p:cNvGrpSpPr/>
        <p:nvPr/>
      </p:nvGrpSpPr>
      <p:grpSpPr>
        <a:xfrm>
          <a:off x="0" y="0"/>
          <a:ext cx="0" cy="0"/>
          <a:chOff x="0" y="0"/>
          <a:chExt cx="0" cy="0"/>
        </a:xfrm>
      </p:grpSpPr>
      <p:sp>
        <p:nvSpPr>
          <p:cNvPr id="518" name="Google Shape;518;p78"/>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19" name="Google Shape;519;p78"/>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20" name="Google Shape;520;p7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Purple Blank" showMasterSp="0">
  <p:cSld name="Dark Purple Blank">
    <p:bg>
      <p:bgPr>
        <a:solidFill>
          <a:schemeClr val="dk1"/>
        </a:solidFill>
      </p:bgPr>
    </p:bg>
    <p:spTree>
      <p:nvGrpSpPr>
        <p:cNvPr id="521" name="Shape 521"/>
        <p:cNvGrpSpPr/>
        <p:nvPr/>
      </p:nvGrpSpPr>
      <p:grpSpPr>
        <a:xfrm>
          <a:off x="0" y="0"/>
          <a:ext cx="0" cy="0"/>
          <a:chOff x="0" y="0"/>
          <a:chExt cx="0" cy="0"/>
        </a:xfrm>
      </p:grpSpPr>
      <p:sp>
        <p:nvSpPr>
          <p:cNvPr id="522" name="Google Shape;522;p79"/>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23" name="Google Shape;523;p79"/>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524" name="Google Shape;524;p79"/>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525" name="Google Shape;525;p79"/>
          <p:cNvSpPr txBox="1"/>
          <p:nvPr/>
        </p:nvSpPr>
        <p:spPr>
          <a:xfrm>
            <a:off x="12817575" y="9627918"/>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ext with sidebar">
  <p:cSld name="Center text with sidebar">
    <p:spTree>
      <p:nvGrpSpPr>
        <p:cNvPr id="526" name="Shape 526"/>
        <p:cNvGrpSpPr/>
        <p:nvPr/>
      </p:nvGrpSpPr>
      <p:grpSpPr>
        <a:xfrm>
          <a:off x="0" y="0"/>
          <a:ext cx="0" cy="0"/>
          <a:chOff x="0" y="0"/>
          <a:chExt cx="0" cy="0"/>
        </a:xfrm>
      </p:grpSpPr>
      <p:sp>
        <p:nvSpPr>
          <p:cNvPr id="527" name="Google Shape;527;p80"/>
          <p:cNvSpPr txBox="1"/>
          <p:nvPr>
            <p:ph type="title"/>
          </p:nvPr>
        </p:nvSpPr>
        <p:spPr>
          <a:xfrm>
            <a:off x="5172073" y="822960"/>
            <a:ext cx="12587400" cy="761700"/>
          </a:xfrm>
          <a:prstGeom prst="rect">
            <a:avLst/>
          </a:prstGeom>
          <a:noFill/>
          <a:ln>
            <a:noFill/>
          </a:ln>
        </p:spPr>
        <p:txBody>
          <a:bodyPr anchorCtr="0" anchor="t" bIns="68550" lIns="137150" spcFirstLastPara="1" rIns="137150" wrap="square" tIns="68550">
            <a:noAutofit/>
          </a:bodyPr>
          <a:lstStyle>
            <a:lvl1pPr lvl="0" rtl="0" algn="ctr">
              <a:lnSpc>
                <a:spcPct val="90000"/>
              </a:lnSpc>
              <a:spcBef>
                <a:spcPts val="0"/>
              </a:spcBef>
              <a:spcAft>
                <a:spcPts val="0"/>
              </a:spcAft>
              <a:buClr>
                <a:schemeClr val="dk1"/>
              </a:buClr>
              <a:buSzPts val="4500"/>
              <a:buFont typeface="Inter"/>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28" name="Google Shape;528;p80"/>
          <p:cNvSpPr txBox="1"/>
          <p:nvPr>
            <p:ph idx="11" type="ftr"/>
          </p:nvPr>
        </p:nvSpPr>
        <p:spPr>
          <a:xfrm>
            <a:off x="4686300" y="9534525"/>
            <a:ext cx="84009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29" name="Google Shape;529;p8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530" name="Google Shape;530;p80"/>
          <p:cNvSpPr/>
          <p:nvPr/>
        </p:nvSpPr>
        <p:spPr>
          <a:xfrm>
            <a:off x="0" y="0"/>
            <a:ext cx="5588305" cy="10287000"/>
          </a:xfrm>
          <a:custGeom>
            <a:rect b="b" l="l" r="r" t="t"/>
            <a:pathLst>
              <a:path extrusionOk="0" h="10287000" w="5588305">
                <a:moveTo>
                  <a:pt x="0" y="0"/>
                </a:moveTo>
                <a:lnTo>
                  <a:pt x="3979718" y="0"/>
                </a:lnTo>
                <a:lnTo>
                  <a:pt x="4034476" y="76851"/>
                </a:lnTo>
                <a:cubicBezTo>
                  <a:pt x="5015483" y="1526060"/>
                  <a:pt x="5588305" y="3273105"/>
                  <a:pt x="5588305" y="5153676"/>
                </a:cubicBezTo>
                <a:cubicBezTo>
                  <a:pt x="5588305" y="7034246"/>
                  <a:pt x="5015483" y="8781291"/>
                  <a:pt x="4034476" y="10230500"/>
                </a:cubicBezTo>
                <a:lnTo>
                  <a:pt x="3994218"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pic>
        <p:nvPicPr>
          <p:cNvPr descr="A picture containing text, clipart&#10;&#10;Description automatically generated" id="531" name="Google Shape;531;p80"/>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quote">
  <p:cSld name="Sidebar quote">
    <p:spTree>
      <p:nvGrpSpPr>
        <p:cNvPr id="532" name="Shape 532"/>
        <p:cNvGrpSpPr/>
        <p:nvPr/>
      </p:nvGrpSpPr>
      <p:grpSpPr>
        <a:xfrm>
          <a:off x="0" y="0"/>
          <a:ext cx="0" cy="0"/>
          <a:chOff x="0" y="0"/>
          <a:chExt cx="0" cy="0"/>
        </a:xfrm>
      </p:grpSpPr>
      <p:sp>
        <p:nvSpPr>
          <p:cNvPr id="533" name="Google Shape;533;p81"/>
          <p:cNvSpPr/>
          <p:nvPr/>
        </p:nvSpPr>
        <p:spPr>
          <a:xfrm>
            <a:off x="0" y="1"/>
            <a:ext cx="15039459" cy="10287000"/>
          </a:xfrm>
          <a:custGeom>
            <a:rect b="b" l="l" r="r" t="t"/>
            <a:pathLst>
              <a:path extrusionOk="0" h="10287000" w="15039459">
                <a:moveTo>
                  <a:pt x="0" y="0"/>
                </a:moveTo>
                <a:lnTo>
                  <a:pt x="744585" y="0"/>
                </a:lnTo>
                <a:lnTo>
                  <a:pt x="1023749" y="0"/>
                </a:lnTo>
                <a:lnTo>
                  <a:pt x="13434054" y="0"/>
                </a:lnTo>
                <a:lnTo>
                  <a:pt x="13488704" y="76851"/>
                </a:lnTo>
                <a:cubicBezTo>
                  <a:pt x="14467770" y="1526060"/>
                  <a:pt x="15039459" y="3273105"/>
                  <a:pt x="15039459" y="5153676"/>
                </a:cubicBezTo>
                <a:cubicBezTo>
                  <a:pt x="15039459" y="7034246"/>
                  <a:pt x="14467770" y="8781291"/>
                  <a:pt x="13488704" y="10230500"/>
                </a:cubicBezTo>
                <a:lnTo>
                  <a:pt x="13448526" y="10287000"/>
                </a:lnTo>
                <a:lnTo>
                  <a:pt x="1023749" y="10287000"/>
                </a:lnTo>
                <a:lnTo>
                  <a:pt x="744585" y="10287000"/>
                </a:lnTo>
                <a:lnTo>
                  <a:pt x="0" y="10287000"/>
                </a:ln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534" name="Google Shape;534;p81"/>
          <p:cNvSpPr txBox="1"/>
          <p:nvPr>
            <p:ph type="title"/>
          </p:nvPr>
        </p:nvSpPr>
        <p:spPr>
          <a:xfrm>
            <a:off x="651510" y="822960"/>
            <a:ext cx="125874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35" name="Google Shape;535;p81"/>
          <p:cNvSpPr txBox="1"/>
          <p:nvPr>
            <p:ph idx="11" type="ftr"/>
          </p:nvPr>
        </p:nvSpPr>
        <p:spPr>
          <a:xfrm>
            <a:off x="2457450" y="9534525"/>
            <a:ext cx="106299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36" name="Google Shape;536;p8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537" name="Google Shape;537;p81"/>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
        <p:nvSpPr>
          <p:cNvPr id="538" name="Google Shape;538;p81"/>
          <p:cNvSpPr/>
          <p:nvPr/>
        </p:nvSpPr>
        <p:spPr>
          <a:xfrm rot="10800000">
            <a:off x="11392800" y="1152977"/>
            <a:ext cx="6895200" cy="7981050"/>
          </a:xfrm>
          <a:custGeom>
            <a:rect b="b" l="l" r="r" t="t"/>
            <a:pathLst>
              <a:path extrusionOk="0" h="5320700" w="4596800">
                <a:moveTo>
                  <a:pt x="1936450" y="5320700"/>
                </a:moveTo>
                <a:cubicBezTo>
                  <a:pt x="1201814" y="5320700"/>
                  <a:pt x="536727" y="5022930"/>
                  <a:pt x="55298" y="4541502"/>
                </a:cubicBezTo>
                <a:lnTo>
                  <a:pt x="0" y="4480658"/>
                </a:lnTo>
                <a:lnTo>
                  <a:pt x="0" y="840042"/>
                </a:lnTo>
                <a:lnTo>
                  <a:pt x="55298" y="779199"/>
                </a:lnTo>
                <a:cubicBezTo>
                  <a:pt x="536727" y="297770"/>
                  <a:pt x="1201814" y="0"/>
                  <a:pt x="1936450" y="0"/>
                </a:cubicBezTo>
                <a:cubicBezTo>
                  <a:pt x="3405721" y="0"/>
                  <a:pt x="4596800" y="1191079"/>
                  <a:pt x="4596800" y="2660350"/>
                </a:cubicBezTo>
                <a:cubicBezTo>
                  <a:pt x="4596800" y="4129621"/>
                  <a:pt x="3405721" y="5320700"/>
                  <a:pt x="1936450" y="5320700"/>
                </a:cubicBezTo>
                <a:close/>
              </a:path>
            </a:pathLst>
          </a:custGeom>
          <a:solidFill>
            <a:schemeClr val="lt2"/>
          </a:solidFill>
          <a:ln>
            <a:noFill/>
          </a:ln>
        </p:spPr>
        <p:txBody>
          <a:bodyPr anchorCtr="0" anchor="ctr" bIns="68550" lIns="137175" spcFirstLastPara="1" rIns="137175" wrap="square" tIns="685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Inter"/>
              <a:ea typeface="Inter"/>
              <a:cs typeface="Inter"/>
              <a:sym typeface="Inter"/>
            </a:endParaRPr>
          </a:p>
        </p:txBody>
      </p:sp>
      <p:sp>
        <p:nvSpPr>
          <p:cNvPr id="539" name="Google Shape;539;p81"/>
          <p:cNvSpPr/>
          <p:nvPr/>
        </p:nvSpPr>
        <p:spPr>
          <a:xfrm>
            <a:off x="12436770" y="3016300"/>
            <a:ext cx="232500" cy="2325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540" name="Google Shape;540;p81"/>
          <p:cNvSpPr/>
          <p:nvPr/>
        </p:nvSpPr>
        <p:spPr>
          <a:xfrm>
            <a:off x="12785748" y="3016300"/>
            <a:ext cx="232500" cy="2325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541" name="Google Shape;541;p81"/>
          <p:cNvSpPr/>
          <p:nvPr/>
        </p:nvSpPr>
        <p:spPr>
          <a:xfrm>
            <a:off x="13134727" y="3016300"/>
            <a:ext cx="232500" cy="2325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542" name="Google Shape;542;p81"/>
          <p:cNvSpPr txBox="1"/>
          <p:nvPr>
            <p:ph idx="1" type="body"/>
          </p:nvPr>
        </p:nvSpPr>
        <p:spPr>
          <a:xfrm>
            <a:off x="12315825" y="3614738"/>
            <a:ext cx="5343600" cy="35718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600"/>
              <a:buNone/>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rple Divider Slide" showMasterSp="0">
  <p:cSld name="1_Purple Divider Slide">
    <p:bg>
      <p:bgPr>
        <a:solidFill>
          <a:schemeClr val="accent1"/>
        </a:solidFill>
      </p:bgPr>
    </p:bg>
    <p:spTree>
      <p:nvGrpSpPr>
        <p:cNvPr id="83" name="Shape 83"/>
        <p:cNvGrpSpPr/>
        <p:nvPr/>
      </p:nvGrpSpPr>
      <p:grpSpPr>
        <a:xfrm>
          <a:off x="0" y="0"/>
          <a:ext cx="0" cy="0"/>
          <a:chOff x="0" y="0"/>
          <a:chExt cx="0" cy="0"/>
        </a:xfrm>
      </p:grpSpPr>
      <p:grpSp>
        <p:nvGrpSpPr>
          <p:cNvPr id="84" name="Google Shape;84;p9"/>
          <p:cNvGrpSpPr/>
          <p:nvPr/>
        </p:nvGrpSpPr>
        <p:grpSpPr>
          <a:xfrm>
            <a:off x="14202525" y="-687305"/>
            <a:ext cx="2802245" cy="11662342"/>
            <a:chOff x="10483858" y="1514832"/>
            <a:chExt cx="1746600" cy="7268974"/>
          </a:xfrm>
        </p:grpSpPr>
        <p:sp>
          <p:nvSpPr>
            <p:cNvPr id="85" name="Google Shape;85;p9"/>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86" name="Google Shape;86;p9"/>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87" name="Google Shape;87;p9"/>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pic>
        <p:nvPicPr>
          <p:cNvPr id="88" name="Google Shape;88;p9"/>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89" name="Google Shape;89;p9"/>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90" name="Google Shape;90;p9"/>
          <p:cNvSpPr txBox="1"/>
          <p:nvPr>
            <p:ph type="ctrTitle"/>
          </p:nvPr>
        </p:nvSpPr>
        <p:spPr>
          <a:xfrm>
            <a:off x="628650" y="2469357"/>
            <a:ext cx="124875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91" name="Google Shape;91;p9"/>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ircle">
  <p:cSld name="Half Circle">
    <p:spTree>
      <p:nvGrpSpPr>
        <p:cNvPr id="543" name="Shape 543"/>
        <p:cNvGrpSpPr/>
        <p:nvPr/>
      </p:nvGrpSpPr>
      <p:grpSpPr>
        <a:xfrm>
          <a:off x="0" y="0"/>
          <a:ext cx="0" cy="0"/>
          <a:chOff x="0" y="0"/>
          <a:chExt cx="0" cy="0"/>
        </a:xfrm>
      </p:grpSpPr>
      <p:sp>
        <p:nvSpPr>
          <p:cNvPr id="544" name="Google Shape;544;p82"/>
          <p:cNvSpPr/>
          <p:nvPr/>
        </p:nvSpPr>
        <p:spPr>
          <a:xfrm>
            <a:off x="1" y="0"/>
            <a:ext cx="9126803" cy="10278847"/>
          </a:xfrm>
          <a:custGeom>
            <a:rect b="b" l="l" r="r" t="t"/>
            <a:pathLst>
              <a:path extrusionOk="0" h="6852565" w="6084535">
                <a:moveTo>
                  <a:pt x="0" y="0"/>
                </a:moveTo>
                <a:lnTo>
                  <a:pt x="5015113" y="0"/>
                </a:lnTo>
                <a:lnTo>
                  <a:pt x="5051518" y="51194"/>
                </a:lnTo>
                <a:cubicBezTo>
                  <a:pt x="5703711" y="1016567"/>
                  <a:pt x="6084535" y="2180341"/>
                  <a:pt x="6084535" y="3433061"/>
                </a:cubicBezTo>
                <a:cubicBezTo>
                  <a:pt x="6084535" y="4685781"/>
                  <a:pt x="5703711" y="5849555"/>
                  <a:pt x="5051518" y="6814928"/>
                </a:cubicBezTo>
                <a:lnTo>
                  <a:pt x="5024754" y="6852565"/>
                </a:lnTo>
                <a:lnTo>
                  <a:pt x="0" y="6852565"/>
                </a:lnTo>
                <a:close/>
              </a:path>
            </a:pathLst>
          </a:custGeom>
          <a:solidFill>
            <a:schemeClr val="dk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100"/>
              <a:buFont typeface="Inter"/>
              <a:buNone/>
            </a:pPr>
            <a:r>
              <a:t/>
            </a:r>
            <a:endParaRPr b="0" i="0" sz="2100" u="none" cap="none" strike="noStrike">
              <a:solidFill>
                <a:schemeClr val="lt1"/>
              </a:solidFill>
              <a:latin typeface="Arial"/>
              <a:ea typeface="Arial"/>
              <a:cs typeface="Arial"/>
              <a:sym typeface="Arial"/>
            </a:endParaRPr>
          </a:p>
        </p:txBody>
      </p:sp>
      <p:sp>
        <p:nvSpPr>
          <p:cNvPr id="545" name="Google Shape;545;p82"/>
          <p:cNvSpPr txBox="1"/>
          <p:nvPr>
            <p:ph type="title"/>
          </p:nvPr>
        </p:nvSpPr>
        <p:spPr>
          <a:xfrm>
            <a:off x="651512" y="3909060"/>
            <a:ext cx="6006600" cy="16203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chemeClr val="lt1"/>
              </a:buClr>
              <a:buSzPts val="4500"/>
              <a:buFont typeface="Inter"/>
              <a:buNone/>
              <a:defRPr>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46" name="Google Shape;546;p82"/>
          <p:cNvSpPr txBox="1"/>
          <p:nvPr>
            <p:ph idx="11" type="ftr"/>
          </p:nvPr>
        </p:nvSpPr>
        <p:spPr>
          <a:xfrm>
            <a:off x="8143875" y="9534525"/>
            <a:ext cx="58293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47" name="Google Shape;547;p8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text, clipart&#10;&#10;Description automatically generated" id="548" name="Google Shape;548;p82"/>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urple Divider Slide" showMasterSp="0">
  <p:cSld name="5_Purple Divider Slide">
    <p:bg>
      <p:bgPr>
        <a:solidFill>
          <a:schemeClr val="dk1"/>
        </a:solidFill>
      </p:bgPr>
    </p:bg>
    <p:spTree>
      <p:nvGrpSpPr>
        <p:cNvPr id="549" name="Shape 549"/>
        <p:cNvGrpSpPr/>
        <p:nvPr/>
      </p:nvGrpSpPr>
      <p:grpSpPr>
        <a:xfrm>
          <a:off x="0" y="0"/>
          <a:ext cx="0" cy="0"/>
          <a:chOff x="0" y="0"/>
          <a:chExt cx="0" cy="0"/>
        </a:xfrm>
      </p:grpSpPr>
      <p:sp>
        <p:nvSpPr>
          <p:cNvPr id="550" name="Google Shape;550;p83"/>
          <p:cNvSpPr txBox="1"/>
          <p:nvPr>
            <p:ph type="ctrTitle"/>
          </p:nvPr>
        </p:nvSpPr>
        <p:spPr>
          <a:xfrm>
            <a:off x="628650" y="2469357"/>
            <a:ext cx="12487200" cy="35814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chemeClr val="lt1"/>
              </a:buClr>
              <a:buSzPts val="7200"/>
              <a:buFont typeface="Inter"/>
              <a:buNone/>
              <a:defRPr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51" name="Google Shape;551;p83"/>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accent3"/>
              </a:buClr>
              <a:buSzPts val="2700"/>
              <a:buNone/>
              <a:defRPr sz="2700">
                <a:solidFill>
                  <a:schemeClr val="accent3"/>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grpSp>
        <p:nvGrpSpPr>
          <p:cNvPr id="552" name="Google Shape;552;p83"/>
          <p:cNvGrpSpPr/>
          <p:nvPr/>
        </p:nvGrpSpPr>
        <p:grpSpPr>
          <a:xfrm rot="5400000">
            <a:off x="13104123" y="-1860806"/>
            <a:ext cx="1655253" cy="6888807"/>
            <a:chOff x="10483858" y="1514832"/>
            <a:chExt cx="1746600" cy="7268974"/>
          </a:xfrm>
        </p:grpSpPr>
        <p:sp>
          <p:nvSpPr>
            <p:cNvPr id="553" name="Google Shape;553;p83"/>
            <p:cNvSpPr/>
            <p:nvPr/>
          </p:nvSpPr>
          <p:spPr>
            <a:xfrm>
              <a:off x="10483858" y="7040206"/>
              <a:ext cx="1743600" cy="1743600"/>
            </a:xfrm>
            <a:prstGeom prst="ellipse">
              <a:avLst/>
            </a:prstGeom>
            <a:solidFill>
              <a:schemeClr val="accen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554" name="Google Shape;554;p83"/>
            <p:cNvSpPr/>
            <p:nvPr/>
          </p:nvSpPr>
          <p:spPr>
            <a:xfrm>
              <a:off x="10483858" y="1514832"/>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555" name="Google Shape;555;p83"/>
            <p:cNvSpPr/>
            <p:nvPr/>
          </p:nvSpPr>
          <p:spPr>
            <a:xfrm>
              <a:off x="10483858" y="4265874"/>
              <a:ext cx="1746600" cy="1746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556" name="Google Shape;556;p83"/>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pic>
        <p:nvPicPr>
          <p:cNvPr descr="A picture containing text, clipart&#10;&#10;Description automatically generated" id="557" name="Google Shape;557;p83"/>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and Content">
  <p:cSld name="White Title Subtitle and Content">
    <p:spTree>
      <p:nvGrpSpPr>
        <p:cNvPr id="558" name="Shape 558"/>
        <p:cNvGrpSpPr/>
        <p:nvPr/>
      </p:nvGrpSpPr>
      <p:grpSpPr>
        <a:xfrm>
          <a:off x="0" y="0"/>
          <a:ext cx="0" cy="0"/>
          <a:chOff x="0" y="0"/>
          <a:chExt cx="0" cy="0"/>
        </a:xfrm>
      </p:grpSpPr>
      <p:sp>
        <p:nvSpPr>
          <p:cNvPr id="559" name="Google Shape;559;p84"/>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60" name="Google Shape;560;p84"/>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561" name="Google Shape;561;p8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62" name="Google Shape;562;p8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563" name="Google Shape;563;p84"/>
          <p:cNvSpPr txBox="1"/>
          <p:nvPr>
            <p:ph idx="2"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Title Subtitle and Content">
  <p:cSld name="Grey Title Subtitle and Content">
    <p:bg>
      <p:bgPr>
        <a:solidFill>
          <a:schemeClr val="lt2"/>
        </a:solidFill>
      </p:bgPr>
    </p:bg>
    <p:spTree>
      <p:nvGrpSpPr>
        <p:cNvPr id="564" name="Shape 564"/>
        <p:cNvGrpSpPr/>
        <p:nvPr/>
      </p:nvGrpSpPr>
      <p:grpSpPr>
        <a:xfrm>
          <a:off x="0" y="0"/>
          <a:ext cx="0" cy="0"/>
          <a:chOff x="0" y="0"/>
          <a:chExt cx="0" cy="0"/>
        </a:xfrm>
      </p:grpSpPr>
      <p:sp>
        <p:nvSpPr>
          <p:cNvPr id="565" name="Google Shape;565;p85"/>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66" name="Google Shape;566;p85"/>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19100" lvl="0" marL="457200" rtl="0" algn="l">
              <a:lnSpc>
                <a:spcPct val="90000"/>
              </a:lnSpc>
              <a:spcBef>
                <a:spcPts val="2700"/>
              </a:spcBef>
              <a:spcAft>
                <a:spcPts val="0"/>
              </a:spcAft>
              <a:buClr>
                <a:schemeClr val="dk1"/>
              </a:buClr>
              <a:buSzPts val="3000"/>
              <a:buChar char="•"/>
              <a:defRPr sz="3000"/>
            </a:lvl1pPr>
            <a:lvl2pPr indent="-400050" lvl="1" marL="914400" rtl="0" algn="l">
              <a:lnSpc>
                <a:spcPct val="90000"/>
              </a:lnSpc>
              <a:spcBef>
                <a:spcPts val="800"/>
              </a:spcBef>
              <a:spcAft>
                <a:spcPts val="0"/>
              </a:spcAft>
              <a:buClr>
                <a:schemeClr val="dk1"/>
              </a:buClr>
              <a:buSzPts val="2700"/>
              <a:buChar char="‒"/>
              <a:defRPr sz="2700"/>
            </a:lvl2pPr>
            <a:lvl3pPr indent="-381000" lvl="2" marL="1371600" rtl="0" algn="l">
              <a:lnSpc>
                <a:spcPct val="90000"/>
              </a:lnSpc>
              <a:spcBef>
                <a:spcPts val="800"/>
              </a:spcBef>
              <a:spcAft>
                <a:spcPts val="0"/>
              </a:spcAft>
              <a:buClr>
                <a:schemeClr val="dk1"/>
              </a:buClr>
              <a:buSzPts val="2400"/>
              <a:buChar char="•"/>
              <a:defRPr sz="2400"/>
            </a:lvl3pPr>
            <a:lvl4pPr indent="-361950" lvl="3" marL="1828800" rtl="0" algn="l">
              <a:lnSpc>
                <a:spcPct val="90000"/>
              </a:lnSpc>
              <a:spcBef>
                <a:spcPts val="800"/>
              </a:spcBef>
              <a:spcAft>
                <a:spcPts val="0"/>
              </a:spcAft>
              <a:buClr>
                <a:schemeClr val="dk1"/>
              </a:buClr>
              <a:buSzPts val="2100"/>
              <a:buChar char="•"/>
              <a:defRPr sz="2100"/>
            </a:lvl4pPr>
            <a:lvl5pPr indent="-361950" lvl="4" marL="2286000" rtl="0" algn="l">
              <a:lnSpc>
                <a:spcPct val="90000"/>
              </a:lnSpc>
              <a:spcBef>
                <a:spcPts val="800"/>
              </a:spcBef>
              <a:spcAft>
                <a:spcPts val="0"/>
              </a:spcAft>
              <a:buClr>
                <a:schemeClr val="dk1"/>
              </a:buClr>
              <a:buSzPts val="2100"/>
              <a:buChar char="•"/>
              <a:defRPr sz="21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567" name="Google Shape;567;p85"/>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68" name="Google Shape;568;p85"/>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569" name="Google Shape;569;p85"/>
          <p:cNvSpPr txBox="1"/>
          <p:nvPr>
            <p:ph idx="2" type="body"/>
          </p:nvPr>
        </p:nvSpPr>
        <p:spPr>
          <a:xfrm>
            <a:off x="666750" y="1654969"/>
            <a:ext cx="16992600" cy="8859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570" name="Shape 570"/>
        <p:cNvGrpSpPr/>
        <p:nvPr/>
      </p:nvGrpSpPr>
      <p:grpSpPr>
        <a:xfrm>
          <a:off x="0" y="0"/>
          <a:ext cx="0" cy="0"/>
          <a:chOff x="0" y="0"/>
          <a:chExt cx="0" cy="0"/>
        </a:xfrm>
      </p:grpSpPr>
      <p:sp>
        <p:nvSpPr>
          <p:cNvPr id="571" name="Google Shape;571;p86"/>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72" name="Google Shape;572;p86"/>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lank">
  <p:cSld name="Grey Blank">
    <p:bg>
      <p:bgPr>
        <a:solidFill>
          <a:schemeClr val="lt2"/>
        </a:solidFill>
      </p:bgPr>
    </p:bg>
    <p:spTree>
      <p:nvGrpSpPr>
        <p:cNvPr id="573" name="Shape 573"/>
        <p:cNvGrpSpPr/>
        <p:nvPr/>
      </p:nvGrpSpPr>
      <p:grpSpPr>
        <a:xfrm>
          <a:off x="0" y="0"/>
          <a:ext cx="0" cy="0"/>
          <a:chOff x="0" y="0"/>
          <a:chExt cx="0" cy="0"/>
        </a:xfrm>
      </p:grpSpPr>
      <p:sp>
        <p:nvSpPr>
          <p:cNvPr id="574" name="Google Shape;574;p87"/>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575" name="Google Shape;575;p87"/>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 Blank w/ Footer Info (deep purple)" showMasterSp="0">
  <p:cSld name="56. Blank w/ Footer Info (deep purple)">
    <p:bg>
      <p:bgPr>
        <a:solidFill>
          <a:schemeClr val="dk1"/>
        </a:solidFill>
      </p:bgPr>
    </p:bg>
    <p:spTree>
      <p:nvGrpSpPr>
        <p:cNvPr id="576" name="Shape 576"/>
        <p:cNvGrpSpPr/>
        <p:nvPr/>
      </p:nvGrpSpPr>
      <p:grpSpPr>
        <a:xfrm>
          <a:off x="0" y="0"/>
          <a:ext cx="0" cy="0"/>
          <a:chOff x="0" y="0"/>
          <a:chExt cx="0" cy="0"/>
        </a:xfrm>
      </p:grpSpPr>
      <p:sp>
        <p:nvSpPr>
          <p:cNvPr id="577" name="Google Shape;577;p88"/>
          <p:cNvSpPr txBox="1"/>
          <p:nvPr/>
        </p:nvSpPr>
        <p:spPr>
          <a:xfrm>
            <a:off x="14662045" y="9749988"/>
            <a:ext cx="2751600" cy="240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900" u="none" cap="none" strike="noStrike">
                <a:solidFill>
                  <a:schemeClr val="dk2"/>
                </a:solidFill>
                <a:latin typeface="Inter"/>
                <a:ea typeface="Inter"/>
                <a:cs typeface="Inter"/>
                <a:sym typeface="Inter"/>
              </a:rPr>
              <a:t>TALKDESK PROPRIETARY &amp; CONFIDENTIAL</a:t>
            </a:r>
            <a:endParaRPr b="0" i="0" sz="900" u="none" cap="none" strike="noStrike">
              <a:solidFill>
                <a:schemeClr val="dk2"/>
              </a:solidFill>
              <a:latin typeface="Inter"/>
              <a:ea typeface="Inter"/>
              <a:cs typeface="Inter"/>
              <a:sym typeface="Inter"/>
            </a:endParaRPr>
          </a:p>
        </p:txBody>
      </p:sp>
      <p:sp>
        <p:nvSpPr>
          <p:cNvPr id="578" name="Google Shape;578;p88"/>
          <p:cNvSpPr txBox="1"/>
          <p:nvPr>
            <p:ph idx="1" type="subTitle"/>
          </p:nvPr>
        </p:nvSpPr>
        <p:spPr>
          <a:xfrm>
            <a:off x="12640650" y="9478001"/>
            <a:ext cx="4731000" cy="2025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rgbClr val="FFFFFF"/>
              </a:buClr>
              <a:buSzPts val="1700"/>
              <a:buFont typeface="Inter"/>
              <a:buNone/>
              <a:defRPr sz="1100">
                <a:solidFill>
                  <a:srgbClr val="FFFFFF"/>
                </a:solidFill>
                <a:latin typeface="Inter"/>
                <a:ea typeface="Inter"/>
                <a:cs typeface="Inter"/>
                <a:sym typeface="Inter"/>
              </a:defRPr>
            </a:lvl1pPr>
            <a:lvl2pPr lvl="1"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2pPr>
            <a:lvl3pPr lvl="2"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3pPr>
            <a:lvl4pPr lvl="3"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4pPr>
            <a:lvl5pPr lvl="4"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5pPr>
            <a:lvl6pPr lvl="5"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6pPr>
            <a:lvl7pPr lvl="6"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7pPr>
            <a:lvl8pPr lvl="7"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8pPr>
            <a:lvl9pPr lvl="8" rtl="0" algn="l">
              <a:lnSpc>
                <a:spcPct val="90000"/>
              </a:lnSpc>
              <a:spcBef>
                <a:spcPts val="0"/>
              </a:spcBef>
              <a:spcAft>
                <a:spcPts val="0"/>
              </a:spcAft>
              <a:buClr>
                <a:srgbClr val="FFFFFF"/>
              </a:buClr>
              <a:buSzPts val="1800"/>
              <a:buFont typeface="Inter"/>
              <a:buNone/>
              <a:defRPr sz="1200">
                <a:solidFill>
                  <a:srgbClr val="FFFFFF"/>
                </a:solidFill>
                <a:latin typeface="Inter"/>
                <a:ea typeface="Inter"/>
                <a:cs typeface="Inter"/>
                <a:sym typeface="Inter"/>
              </a:defRPr>
            </a:lvl9pPr>
          </a:lstStyle>
          <a:p/>
        </p:txBody>
      </p:sp>
      <p:sp>
        <p:nvSpPr>
          <p:cNvPr id="579" name="Google Shape;579;p88"/>
          <p:cNvSpPr txBox="1"/>
          <p:nvPr>
            <p:ph idx="12" type="sldNum"/>
          </p:nvPr>
        </p:nvSpPr>
        <p:spPr>
          <a:xfrm>
            <a:off x="17535949" y="9735349"/>
            <a:ext cx="377100" cy="240600"/>
          </a:xfrm>
          <a:prstGeom prst="rect">
            <a:avLst/>
          </a:prstGeom>
          <a:noFill/>
          <a:ln>
            <a:noFill/>
          </a:ln>
        </p:spPr>
        <p:txBody>
          <a:bodyPr anchorCtr="0" anchor="t" bIns="137150" lIns="0" spcFirstLastPara="1" rIns="0" wrap="square" tIns="0">
            <a:noAutofit/>
          </a:bodyPr>
          <a:lstStyle>
            <a:lvl1pPr indent="0" lvl="0"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1pPr>
            <a:lvl2pPr indent="0" lvl="1"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2pPr>
            <a:lvl3pPr indent="0" lvl="2"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3pPr>
            <a:lvl4pPr indent="0" lvl="3"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4pPr>
            <a:lvl5pPr indent="0" lvl="4"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5pPr>
            <a:lvl6pPr indent="0" lvl="5"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6pPr>
            <a:lvl7pPr indent="0" lvl="6"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7pPr>
            <a:lvl8pPr indent="0" lvl="7"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8pPr>
            <a:lvl9pPr indent="0" lvl="8" marL="0" marR="0" rtl="0" algn="l">
              <a:lnSpc>
                <a:spcPct val="100000"/>
              </a:lnSpc>
              <a:spcBef>
                <a:spcPts val="0"/>
              </a:spcBef>
              <a:spcAft>
                <a:spcPts val="0"/>
              </a:spcAft>
              <a:buClr>
                <a:schemeClr val="dk2"/>
              </a:buClr>
              <a:buSzPts val="1400"/>
              <a:buFont typeface="Inter"/>
              <a:buNone/>
              <a:defRPr b="0" i="0" sz="1400" u="none" cap="none" strike="noStrike">
                <a:solidFill>
                  <a:schemeClr val="dk2"/>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
              <a:t>‹#›</a:t>
            </a:fld>
            <a:endParaRPr/>
          </a:p>
        </p:txBody>
      </p:sp>
      <p:pic>
        <p:nvPicPr>
          <p:cNvPr descr="A picture containing text, clipart&#10;&#10;Description automatically generated" id="580" name="Google Shape;580;p88"/>
          <p:cNvPicPr preferRelativeResize="0"/>
          <p:nvPr/>
        </p:nvPicPr>
        <p:blipFill rotWithShape="1">
          <a:blip r:embed="rId2">
            <a:alphaModFix/>
          </a:blip>
          <a:srcRect b="0" l="0" r="0" t="0"/>
          <a:stretch/>
        </p:blipFill>
        <p:spPr>
          <a:xfrm>
            <a:off x="833076" y="9650403"/>
            <a:ext cx="1371600" cy="22476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Blank Slate">
  <p:cSld name="57. Blank Slate">
    <p:bg>
      <p:bgPr>
        <a:solidFill>
          <a:schemeClr val="lt1"/>
        </a:solidFill>
      </p:bgPr>
    </p:bg>
    <p:spTree>
      <p:nvGrpSpPr>
        <p:cNvPr id="581" name="Shape 581"/>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hite Option_Shapes_2">
  <p:cSld name="CUSTOM_6">
    <p:spTree>
      <p:nvGrpSpPr>
        <p:cNvPr id="582" name="Shape 582"/>
        <p:cNvGrpSpPr/>
        <p:nvPr/>
      </p:nvGrpSpPr>
      <p:grpSpPr>
        <a:xfrm>
          <a:off x="0" y="0"/>
          <a:ext cx="0" cy="0"/>
          <a:chOff x="0" y="0"/>
          <a:chExt cx="0" cy="0"/>
        </a:xfrm>
      </p:grpSpPr>
      <p:pic>
        <p:nvPicPr>
          <p:cNvPr id="583" name="Google Shape;583;p90"/>
          <p:cNvPicPr preferRelativeResize="0"/>
          <p:nvPr/>
        </p:nvPicPr>
        <p:blipFill rotWithShape="1">
          <a:blip r:embed="rId2">
            <a:alphaModFix/>
          </a:blip>
          <a:srcRect b="0" l="0" r="0" t="0"/>
          <a:stretch/>
        </p:blipFill>
        <p:spPr>
          <a:xfrm rot="-2700009">
            <a:off x="13539787" y="-1670651"/>
            <a:ext cx="7082328" cy="7398529"/>
          </a:xfrm>
          <a:prstGeom prst="rect">
            <a:avLst/>
          </a:prstGeom>
          <a:noFill/>
          <a:ln>
            <a:noFill/>
          </a:ln>
        </p:spPr>
      </p:pic>
      <p:sp>
        <p:nvSpPr>
          <p:cNvPr id="584" name="Google Shape;584;p90"/>
          <p:cNvSpPr txBox="1"/>
          <p:nvPr>
            <p:ph type="title"/>
          </p:nvPr>
        </p:nvSpPr>
        <p:spPr>
          <a:xfrm>
            <a:off x="967975" y="30057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7200"/>
              <a:buFont typeface="Arial"/>
              <a:buNone/>
              <a:defRPr b="0" i="0" sz="7200" u="none" cap="none" strike="noStrike">
                <a:solidFill>
                  <a:schemeClr val="accent2"/>
                </a:solidFill>
                <a:latin typeface="Arial"/>
                <a:ea typeface="Arial"/>
                <a:cs typeface="Arial"/>
                <a:sym typeface="Arial"/>
              </a:defRPr>
            </a:lvl9pPr>
          </a:lstStyle>
          <a:p/>
        </p:txBody>
      </p:sp>
      <p:sp>
        <p:nvSpPr>
          <p:cNvPr id="585" name="Google Shape;585;p90"/>
          <p:cNvSpPr txBox="1"/>
          <p:nvPr>
            <p:ph idx="1" type="subTitle"/>
          </p:nvPr>
        </p:nvSpPr>
        <p:spPr>
          <a:xfrm>
            <a:off x="1143000" y="5926051"/>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586" name="Google Shape;586;p90"/>
          <p:cNvSpPr txBox="1"/>
          <p:nvPr/>
        </p:nvSpPr>
        <p:spPr>
          <a:xfrm>
            <a:off x="1124498" y="9189500"/>
            <a:ext cx="7947900" cy="560400"/>
          </a:xfrm>
          <a:prstGeom prst="rect">
            <a:avLst/>
          </a:prstGeom>
          <a:noFill/>
          <a:ln>
            <a:noFill/>
          </a:ln>
        </p:spPr>
        <p:txBody>
          <a:bodyPr anchorCtr="0" anchor="b" bIns="53550" lIns="53550" spcFirstLastPara="1" rIns="53550" wrap="square" tIns="53550">
            <a:noAutofit/>
          </a:bodyPr>
          <a:lstStyle/>
          <a:p>
            <a:pPr indent="0" lvl="0" marL="0" marR="0" rtl="0" algn="l">
              <a:lnSpc>
                <a:spcPct val="120000"/>
              </a:lnSpc>
              <a:spcBef>
                <a:spcPts val="0"/>
              </a:spcBef>
              <a:spcAft>
                <a:spcPts val="0"/>
              </a:spcAft>
              <a:buClr>
                <a:srgbClr val="FFFFFF"/>
              </a:buClr>
              <a:buSzPts val="1000"/>
              <a:buFont typeface="Helvetica Neue"/>
              <a:buNone/>
            </a:pPr>
            <a:r>
              <a:rPr b="0" i="0" lang="en" sz="1000" u="none" cap="none" strike="noStrike">
                <a:solidFill>
                  <a:srgbClr val="172241"/>
                </a:solidFill>
                <a:latin typeface="Arial"/>
                <a:ea typeface="Arial"/>
                <a:cs typeface="Arial"/>
                <a:sym typeface="Arial"/>
              </a:rPr>
              <a:t>The information contained in this document is property of Talkdesk and can only be used by the intended recipients. </a:t>
            </a:r>
            <a:endParaRPr b="0" i="0" sz="1000" u="none" cap="none" strike="noStrike">
              <a:solidFill>
                <a:srgbClr val="172241"/>
              </a:solidFill>
              <a:latin typeface="Arial"/>
              <a:ea typeface="Arial"/>
              <a:cs typeface="Arial"/>
              <a:sym typeface="Arial"/>
            </a:endParaRPr>
          </a:p>
          <a:p>
            <a:pPr indent="0" lvl="0" marL="0" marR="0" rtl="0" algn="l">
              <a:lnSpc>
                <a:spcPct val="120000"/>
              </a:lnSpc>
              <a:spcBef>
                <a:spcPts val="0"/>
              </a:spcBef>
              <a:spcAft>
                <a:spcPts val="0"/>
              </a:spcAft>
              <a:buClr>
                <a:srgbClr val="FFFFFF"/>
              </a:buClr>
              <a:buSzPts val="1000"/>
              <a:buFont typeface="Helvetica Neue"/>
              <a:buNone/>
            </a:pPr>
            <a:r>
              <a:rPr b="0" i="0" lang="en" sz="1000" u="none" cap="none" strike="noStrike">
                <a:solidFill>
                  <a:srgbClr val="172241"/>
                </a:solidFill>
                <a:latin typeface="Arial"/>
                <a:ea typeface="Arial"/>
                <a:cs typeface="Arial"/>
                <a:sym typeface="Arial"/>
              </a:rPr>
              <a:t>The reproduction or communication of information in this document without Talkdesk approval is forbidden.</a:t>
            </a:r>
            <a:endParaRPr b="0" i="0" sz="1000" u="none" cap="none" strike="noStrike">
              <a:solidFill>
                <a:srgbClr val="172241"/>
              </a:solidFill>
              <a:latin typeface="Arial"/>
              <a:ea typeface="Arial"/>
              <a:cs typeface="Arial"/>
              <a:sym typeface="Arial"/>
            </a:endParaRPr>
          </a:p>
        </p:txBody>
      </p:sp>
      <p:pic>
        <p:nvPicPr>
          <p:cNvPr id="587" name="Google Shape;587;p90"/>
          <p:cNvPicPr preferRelativeResize="0"/>
          <p:nvPr/>
        </p:nvPicPr>
        <p:blipFill rotWithShape="1">
          <a:blip r:embed="rId3">
            <a:alphaModFix/>
          </a:blip>
          <a:srcRect b="0" l="0" r="0" t="0"/>
          <a:stretch/>
        </p:blipFill>
        <p:spPr>
          <a:xfrm>
            <a:off x="10702200" y="5129525"/>
            <a:ext cx="3134075" cy="3427675"/>
          </a:xfrm>
          <a:prstGeom prst="rect">
            <a:avLst/>
          </a:prstGeom>
          <a:noFill/>
          <a:ln>
            <a:noFill/>
          </a:ln>
        </p:spPr>
      </p:pic>
      <p:sp>
        <p:nvSpPr>
          <p:cNvPr id="588" name="Google Shape;588;p90"/>
          <p:cNvSpPr/>
          <p:nvPr/>
        </p:nvSpPr>
        <p:spPr>
          <a:xfrm rot="10800000">
            <a:off x="13836273" y="9155822"/>
            <a:ext cx="2728354" cy="1207378"/>
          </a:xfrm>
          <a:custGeom>
            <a:rect b="b" l="l" r="r" t="t"/>
            <a:pathLst>
              <a:path extrusionOk="0" h="4066" w="9188">
                <a:moveTo>
                  <a:pt x="1" y="0"/>
                </a:moveTo>
                <a:lnTo>
                  <a:pt x="1" y="4065"/>
                </a:lnTo>
                <a:lnTo>
                  <a:pt x="9188" y="4065"/>
                </a:lnTo>
                <a:lnTo>
                  <a:pt x="9188" y="0"/>
                </a:lnTo>
                <a:close/>
              </a:path>
            </a:pathLst>
          </a:cu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9" name="Google Shape;589;p90"/>
          <p:cNvPicPr preferRelativeResize="0"/>
          <p:nvPr/>
        </p:nvPicPr>
        <p:blipFill rotWithShape="1">
          <a:blip r:embed="rId4">
            <a:alphaModFix/>
          </a:blip>
          <a:srcRect b="0" l="410" r="-410" t="0"/>
          <a:stretch/>
        </p:blipFill>
        <p:spPr>
          <a:xfrm>
            <a:off x="1124500" y="940175"/>
            <a:ext cx="2327900" cy="45085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8">
    <p:spTree>
      <p:nvGrpSpPr>
        <p:cNvPr id="590" name="Shape 590"/>
        <p:cNvGrpSpPr/>
        <p:nvPr/>
      </p:nvGrpSpPr>
      <p:grpSpPr>
        <a:xfrm>
          <a:off x="0" y="0"/>
          <a:ext cx="0" cy="0"/>
          <a:chOff x="0" y="0"/>
          <a:chExt cx="0" cy="0"/>
        </a:xfrm>
      </p:grpSpPr>
      <p:pic>
        <p:nvPicPr>
          <p:cNvPr id="591" name="Google Shape;591;p91"/>
          <p:cNvPicPr preferRelativeResize="0"/>
          <p:nvPr/>
        </p:nvPicPr>
        <p:blipFill rotWithShape="1">
          <a:blip r:embed="rId2">
            <a:alphaModFix/>
          </a:blip>
          <a:srcRect b="0" l="0" r="0" t="0"/>
          <a:stretch/>
        </p:blipFill>
        <p:spPr>
          <a:xfrm>
            <a:off x="9927801" y="-581978"/>
            <a:ext cx="2689351" cy="2941325"/>
          </a:xfrm>
          <a:prstGeom prst="rect">
            <a:avLst/>
          </a:prstGeom>
          <a:noFill/>
          <a:ln>
            <a:noFill/>
          </a:ln>
        </p:spPr>
      </p:pic>
      <p:pic>
        <p:nvPicPr>
          <p:cNvPr id="592" name="Google Shape;592;p91"/>
          <p:cNvPicPr preferRelativeResize="0"/>
          <p:nvPr/>
        </p:nvPicPr>
        <p:blipFill rotWithShape="1">
          <a:blip r:embed="rId3">
            <a:alphaModFix/>
          </a:blip>
          <a:srcRect b="0" l="0" r="0" t="0"/>
          <a:stretch/>
        </p:blipFill>
        <p:spPr>
          <a:xfrm>
            <a:off x="13201498" y="6011893"/>
            <a:ext cx="6131125" cy="6404850"/>
          </a:xfrm>
          <a:prstGeom prst="rect">
            <a:avLst/>
          </a:prstGeom>
          <a:noFill/>
          <a:ln>
            <a:noFill/>
          </a:ln>
        </p:spPr>
      </p:pic>
      <p:sp>
        <p:nvSpPr>
          <p:cNvPr id="593" name="Google Shape;593;p91"/>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594" name="Google Shape;594;p91"/>
          <p:cNvSpPr txBox="1"/>
          <p:nvPr>
            <p:ph idx="1" type="body"/>
          </p:nvPr>
        </p:nvSpPr>
        <p:spPr>
          <a:xfrm>
            <a:off x="802350" y="3302325"/>
            <a:ext cx="4041900" cy="4041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AutoNum type="arabicPeriod"/>
              <a:defRPr b="0" i="0" sz="3000" u="none" cap="none" strike="noStrike">
                <a:solidFill>
                  <a:schemeClr val="accent2"/>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AutoNum type="alphaLcPeriod"/>
              <a:defRPr b="0" i="0" sz="3000" u="none" cap="none" strike="noStrike">
                <a:solidFill>
                  <a:schemeClr val="accent2"/>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AutoNum type="romanLcPeriod"/>
              <a:defRPr b="0" i="0" sz="3000" u="none" cap="none" strike="noStrike">
                <a:solidFill>
                  <a:schemeClr val="accent2"/>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urple Divider Slide" showMasterSp="0">
  <p:cSld name="2_Purple Divider Slide">
    <p:bg>
      <p:bgPr>
        <a:solidFill>
          <a:schemeClr val="accent1"/>
        </a:solidFill>
      </p:bgPr>
    </p:bg>
    <p:spTree>
      <p:nvGrpSpPr>
        <p:cNvPr id="92" name="Shape 92"/>
        <p:cNvGrpSpPr/>
        <p:nvPr/>
      </p:nvGrpSpPr>
      <p:grpSpPr>
        <a:xfrm>
          <a:off x="0" y="0"/>
          <a:ext cx="0" cy="0"/>
          <a:chOff x="0" y="0"/>
          <a:chExt cx="0" cy="0"/>
        </a:xfrm>
      </p:grpSpPr>
      <p:pic>
        <p:nvPicPr>
          <p:cNvPr id="93" name="Google Shape;93;p10"/>
          <p:cNvPicPr preferRelativeResize="0"/>
          <p:nvPr/>
        </p:nvPicPr>
        <p:blipFill rotWithShape="1">
          <a:blip r:embed="rId2">
            <a:alphaModFix/>
          </a:blip>
          <a:srcRect b="0" l="0" r="0" t="0"/>
          <a:stretch/>
        </p:blipFill>
        <p:spPr>
          <a:xfrm>
            <a:off x="800100" y="9666761"/>
            <a:ext cx="1371600" cy="222726"/>
          </a:xfrm>
          <a:prstGeom prst="rect">
            <a:avLst/>
          </a:prstGeom>
          <a:noFill/>
          <a:ln>
            <a:noFill/>
          </a:ln>
        </p:spPr>
      </p:pic>
      <p:sp>
        <p:nvSpPr>
          <p:cNvPr id="94" name="Google Shape;94;p10"/>
          <p:cNvSpPr txBox="1"/>
          <p:nvPr>
            <p:ph type="ctrTitle"/>
          </p:nvPr>
        </p:nvSpPr>
        <p:spPr>
          <a:xfrm>
            <a:off x="628650" y="2469357"/>
            <a:ext cx="12487200" cy="3581400"/>
          </a:xfrm>
          <a:prstGeom prst="rect">
            <a:avLst/>
          </a:prstGeom>
          <a:noFill/>
          <a:ln>
            <a:noFill/>
          </a:ln>
        </p:spPr>
        <p:txBody>
          <a:bodyPr anchorCtr="0" anchor="b" bIns="68550" lIns="137150" spcFirstLastPara="1" rIns="137150" wrap="square" tIns="68550">
            <a:noAutofit/>
          </a:bodyPr>
          <a:lstStyle>
            <a:lvl1pPr lvl="0" algn="l">
              <a:lnSpc>
                <a:spcPct val="90000"/>
              </a:lnSpc>
              <a:spcBef>
                <a:spcPts val="0"/>
              </a:spcBef>
              <a:spcAft>
                <a:spcPts val="0"/>
              </a:spcAft>
              <a:buClr>
                <a:schemeClr val="lt1"/>
              </a:buClr>
              <a:buSzPts val="7200"/>
              <a:buFont typeface="Inter"/>
              <a:buNone/>
              <a:defRPr sz="7200">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95" name="Google Shape;95;p10"/>
          <p:cNvSpPr txBox="1"/>
          <p:nvPr>
            <p:ph idx="1" type="subTitle"/>
          </p:nvPr>
        </p:nvSpPr>
        <p:spPr>
          <a:xfrm>
            <a:off x="642938" y="6257923"/>
            <a:ext cx="13716000" cy="1157400"/>
          </a:xfrm>
          <a:prstGeom prst="rect">
            <a:avLst/>
          </a:prstGeom>
          <a:noFill/>
          <a:ln>
            <a:noFill/>
          </a:ln>
        </p:spPr>
        <p:txBody>
          <a:bodyPr anchorCtr="0" anchor="t" bIns="68550" lIns="137150" spcFirstLastPara="1" rIns="137150" wrap="square" tIns="68550">
            <a:noAutofit/>
          </a:bodyPr>
          <a:lstStyle>
            <a:lvl1pPr lvl="0" algn="l">
              <a:lnSpc>
                <a:spcPct val="90000"/>
              </a:lnSpc>
              <a:spcBef>
                <a:spcPts val="2700"/>
              </a:spcBef>
              <a:spcAft>
                <a:spcPts val="0"/>
              </a:spcAft>
              <a:buClr>
                <a:schemeClr val="accent3"/>
              </a:buClr>
              <a:buSzPts val="2700"/>
              <a:buNone/>
              <a:defRPr sz="2700">
                <a:solidFill>
                  <a:schemeClr val="accent3"/>
                </a:solidFill>
              </a:defRPr>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p:txBody>
      </p:sp>
      <p:grpSp>
        <p:nvGrpSpPr>
          <p:cNvPr id="96" name="Google Shape;96;p10"/>
          <p:cNvGrpSpPr/>
          <p:nvPr/>
        </p:nvGrpSpPr>
        <p:grpSpPr>
          <a:xfrm rot="5400000">
            <a:off x="13104123" y="-1860806"/>
            <a:ext cx="1655253" cy="6888807"/>
            <a:chOff x="10483858" y="1514832"/>
            <a:chExt cx="1746600" cy="7268974"/>
          </a:xfrm>
        </p:grpSpPr>
        <p:sp>
          <p:nvSpPr>
            <p:cNvPr id="97" name="Google Shape;97;p10"/>
            <p:cNvSpPr/>
            <p:nvPr/>
          </p:nvSpPr>
          <p:spPr>
            <a:xfrm>
              <a:off x="10483858" y="7040206"/>
              <a:ext cx="1743600" cy="1743600"/>
            </a:xfrm>
            <a:prstGeom prst="ellipse">
              <a:avLst/>
            </a:prstGeom>
            <a:solidFill>
              <a:schemeClr val="accent2"/>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98" name="Google Shape;98;p10"/>
            <p:cNvSpPr/>
            <p:nvPr/>
          </p:nvSpPr>
          <p:spPr>
            <a:xfrm>
              <a:off x="10483858" y="1514832"/>
              <a:ext cx="1746600" cy="1746600"/>
            </a:xfrm>
            <a:prstGeom prst="ellipse">
              <a:avLst/>
            </a:prstGeom>
            <a:solidFill>
              <a:srgbClr val="FFFFFF"/>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sp>
          <p:nvSpPr>
            <p:cNvPr id="99" name="Google Shape;99;p10"/>
            <p:cNvSpPr/>
            <p:nvPr/>
          </p:nvSpPr>
          <p:spPr>
            <a:xfrm>
              <a:off x="10483858" y="4265874"/>
              <a:ext cx="1746600" cy="1746600"/>
            </a:xfrm>
            <a:prstGeom prst="ellipse">
              <a:avLst/>
            </a:prstGeom>
            <a:solidFill>
              <a:schemeClr val="accent3"/>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chemeClr val="dk1"/>
                </a:buClr>
                <a:buSzPts val="2700"/>
                <a:buFont typeface="Inter"/>
                <a:buNone/>
              </a:pPr>
              <a:r>
                <a:t/>
              </a:r>
              <a:endParaRPr b="0" i="0" sz="2700" u="none" cap="none" strike="noStrike">
                <a:solidFill>
                  <a:schemeClr val="accent2"/>
                </a:solidFill>
                <a:latin typeface="Inter"/>
                <a:ea typeface="Inter"/>
                <a:cs typeface="Inter"/>
                <a:sym typeface="Inter"/>
              </a:endParaRPr>
            </a:p>
          </p:txBody>
        </p:sp>
      </p:grpSp>
      <p:sp>
        <p:nvSpPr>
          <p:cNvPr id="100" name="Google Shape;100;p10"/>
          <p:cNvSpPr txBox="1"/>
          <p:nvPr/>
        </p:nvSpPr>
        <p:spPr>
          <a:xfrm>
            <a:off x="2437088" y="9153967"/>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ackground">
  <p:cSld name="CUSTOM_4">
    <p:spTree>
      <p:nvGrpSpPr>
        <p:cNvPr id="595" name="Shape 595"/>
        <p:cNvGrpSpPr/>
        <p:nvPr/>
      </p:nvGrpSpPr>
      <p:grpSpPr>
        <a:xfrm>
          <a:off x="0" y="0"/>
          <a:ext cx="0" cy="0"/>
          <a:chOff x="0" y="0"/>
          <a:chExt cx="0" cy="0"/>
        </a:xfrm>
      </p:grpSpPr>
      <p:sp>
        <p:nvSpPr>
          <p:cNvPr id="596" name="Google Shape;596;p92"/>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597" name="Google Shape;597;p92"/>
          <p:cNvSpPr txBox="1"/>
          <p:nvPr/>
        </p:nvSpPr>
        <p:spPr>
          <a:xfrm rot="-5400000">
            <a:off x="165670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Helvetica Neue"/>
                <a:ea typeface="Helvetica Neue"/>
                <a:cs typeface="Helvetica Neue"/>
                <a:sym typeface="Helvetica Neue"/>
              </a:rPr>
              <a:t>Talkdesk Proprietary &amp; Confidential</a:t>
            </a:r>
            <a:endParaRPr b="0" i="0" sz="1000" u="none" cap="none" strike="noStrike">
              <a:solidFill>
                <a:srgbClr val="999999"/>
              </a:solidFill>
              <a:latin typeface="Helvetica Neue"/>
              <a:ea typeface="Helvetica Neue"/>
              <a:cs typeface="Helvetica Neue"/>
              <a:sym typeface="Helvetica Neue"/>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split_scree_2" showMasterSp="0">
  <p:cSld name="TITLE_AND_BODY_1_1_1_3">
    <p:bg>
      <p:bgPr>
        <a:solidFill>
          <a:srgbClr val="FFFFFF"/>
        </a:solidFill>
      </p:bgPr>
    </p:bg>
    <p:spTree>
      <p:nvGrpSpPr>
        <p:cNvPr id="598" name="Shape 598"/>
        <p:cNvGrpSpPr/>
        <p:nvPr/>
      </p:nvGrpSpPr>
      <p:grpSpPr>
        <a:xfrm>
          <a:off x="0" y="0"/>
          <a:ext cx="0" cy="0"/>
          <a:chOff x="0" y="0"/>
          <a:chExt cx="0" cy="0"/>
        </a:xfrm>
      </p:grpSpPr>
      <p:sp>
        <p:nvSpPr>
          <p:cNvPr id="599" name="Google Shape;599;p93"/>
          <p:cNvSpPr/>
          <p:nvPr/>
        </p:nvSpPr>
        <p:spPr>
          <a:xfrm>
            <a:off x="9269500" y="0"/>
            <a:ext cx="9018600" cy="10287000"/>
          </a:xfrm>
          <a:prstGeom prst="rect">
            <a:avLst/>
          </a:pr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600" name="Google Shape;600;p93"/>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601" name="Google Shape;601;p93"/>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grey_option" showMasterSp="0">
  <p:cSld name="TITLE_AND_BODY_1_1_2">
    <p:bg>
      <p:bgPr>
        <a:solidFill>
          <a:schemeClr val="lt2"/>
        </a:solidFill>
      </p:bgPr>
    </p:bg>
    <p:spTree>
      <p:nvGrpSpPr>
        <p:cNvPr id="602" name="Shape 602"/>
        <p:cNvGrpSpPr/>
        <p:nvPr/>
      </p:nvGrpSpPr>
      <p:grpSpPr>
        <a:xfrm>
          <a:off x="0" y="0"/>
          <a:ext cx="0" cy="0"/>
          <a:chOff x="0" y="0"/>
          <a:chExt cx="0" cy="0"/>
        </a:xfrm>
      </p:grpSpPr>
      <p:sp>
        <p:nvSpPr>
          <p:cNvPr id="603" name="Google Shape;603;p94"/>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
        <p:nvSpPr>
          <p:cNvPr id="604" name="Google Shape;604;p94"/>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605" name="Google Shape;605;p94"/>
          <p:cNvSpPr txBox="1"/>
          <p:nvPr>
            <p:ph idx="12" type="sldNum"/>
          </p:nvPr>
        </p:nvSpPr>
        <p:spPr>
          <a:xfrm>
            <a:off x="17113569" y="9499702"/>
            <a:ext cx="1097400" cy="7875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ackground Shapes">
  <p:cSld name="CUSTOM_1">
    <p:spTree>
      <p:nvGrpSpPr>
        <p:cNvPr id="606" name="Shape 606"/>
        <p:cNvGrpSpPr/>
        <p:nvPr/>
      </p:nvGrpSpPr>
      <p:grpSpPr>
        <a:xfrm>
          <a:off x="0" y="0"/>
          <a:ext cx="0" cy="0"/>
          <a:chOff x="0" y="0"/>
          <a:chExt cx="0" cy="0"/>
        </a:xfrm>
      </p:grpSpPr>
      <p:pic>
        <p:nvPicPr>
          <p:cNvPr id="607" name="Google Shape;607;p95"/>
          <p:cNvPicPr preferRelativeResize="0"/>
          <p:nvPr/>
        </p:nvPicPr>
        <p:blipFill rotWithShape="1">
          <a:blip r:embed="rId2">
            <a:alphaModFix/>
          </a:blip>
          <a:srcRect b="0" l="0" r="0" t="0"/>
          <a:stretch/>
        </p:blipFill>
        <p:spPr>
          <a:xfrm rot="5400000">
            <a:off x="9257165" y="8417864"/>
            <a:ext cx="2363982" cy="2585468"/>
          </a:xfrm>
          <a:prstGeom prst="rect">
            <a:avLst/>
          </a:prstGeom>
          <a:noFill/>
          <a:ln>
            <a:noFill/>
          </a:ln>
        </p:spPr>
      </p:pic>
      <p:pic>
        <p:nvPicPr>
          <p:cNvPr id="608" name="Google Shape;608;p95"/>
          <p:cNvPicPr preferRelativeResize="0"/>
          <p:nvPr/>
        </p:nvPicPr>
        <p:blipFill rotWithShape="1">
          <a:blip r:embed="rId3">
            <a:alphaModFix/>
          </a:blip>
          <a:srcRect b="0" l="0" r="0" t="0"/>
          <a:stretch/>
        </p:blipFill>
        <p:spPr>
          <a:xfrm rot="-7916527">
            <a:off x="12409945" y="-2859990"/>
            <a:ext cx="4807421" cy="5022059"/>
          </a:xfrm>
          <a:prstGeom prst="rect">
            <a:avLst/>
          </a:prstGeom>
          <a:noFill/>
          <a:ln>
            <a:noFill/>
          </a:ln>
        </p:spPr>
      </p:pic>
      <p:sp>
        <p:nvSpPr>
          <p:cNvPr id="609" name="Google Shape;609;p95"/>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sp>
        <p:nvSpPr>
          <p:cNvPr id="610" name="Google Shape;610;p95"/>
          <p:cNvSpPr txBox="1"/>
          <p:nvPr/>
        </p:nvSpPr>
        <p:spPr>
          <a:xfrm rot="-5400000">
            <a:off x="165670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Helvetica Neue"/>
                <a:ea typeface="Helvetica Neue"/>
                <a:cs typeface="Helvetica Neue"/>
                <a:sym typeface="Helvetica Neue"/>
              </a:rPr>
              <a:t>Talkdesk Proprietary &amp; Confidential</a:t>
            </a:r>
            <a:endParaRPr b="0" i="0" sz="1000" u="none" cap="none" strike="noStrike">
              <a:solidFill>
                <a:srgbClr val="999999"/>
              </a:solidFill>
              <a:latin typeface="Helvetica Neue"/>
              <a:ea typeface="Helvetica Neue"/>
              <a:cs typeface="Helvetica Neue"/>
              <a:sym typeface="Helvetica Neue"/>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_split_scree_1" showMasterSp="0">
  <p:cSld name="TITLE_AND_BODY_1_1_1_4">
    <p:bg>
      <p:bgPr>
        <a:solidFill>
          <a:srgbClr val="FFFFFF"/>
        </a:solidFill>
      </p:bgPr>
    </p:bg>
    <p:spTree>
      <p:nvGrpSpPr>
        <p:cNvPr id="611" name="Shape 611"/>
        <p:cNvGrpSpPr/>
        <p:nvPr/>
      </p:nvGrpSpPr>
      <p:grpSpPr>
        <a:xfrm>
          <a:off x="0" y="0"/>
          <a:ext cx="0" cy="0"/>
          <a:chOff x="0" y="0"/>
          <a:chExt cx="0" cy="0"/>
        </a:xfrm>
      </p:grpSpPr>
      <p:pic>
        <p:nvPicPr>
          <p:cNvPr descr="Image" id="612" name="Google Shape;612;p96"/>
          <p:cNvPicPr preferRelativeResize="0"/>
          <p:nvPr/>
        </p:nvPicPr>
        <p:blipFill rotWithShape="1">
          <a:blip r:embed="rId2">
            <a:alphaModFix amt="5000"/>
          </a:blip>
          <a:srcRect b="43698" l="-2469" r="-17405" t="-8094"/>
          <a:stretch/>
        </p:blipFill>
        <p:spPr>
          <a:xfrm rot="1">
            <a:off x="-96286" y="4746289"/>
            <a:ext cx="5994000" cy="5616922"/>
          </a:xfrm>
          <a:prstGeom prst="rect">
            <a:avLst/>
          </a:prstGeom>
          <a:noFill/>
          <a:ln>
            <a:noFill/>
          </a:ln>
        </p:spPr>
      </p:pic>
      <p:sp>
        <p:nvSpPr>
          <p:cNvPr id="613" name="Google Shape;613;p96"/>
          <p:cNvSpPr txBox="1"/>
          <p:nvPr>
            <p:ph type="title"/>
          </p:nvPr>
        </p:nvSpPr>
        <p:spPr>
          <a:xfrm>
            <a:off x="880547" y="10186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accent2"/>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p:txBody>
      </p:sp>
      <p:pic>
        <p:nvPicPr>
          <p:cNvPr id="614" name="Google Shape;614;p96"/>
          <p:cNvPicPr preferRelativeResize="0"/>
          <p:nvPr/>
        </p:nvPicPr>
        <p:blipFill rotWithShape="1">
          <a:blip r:embed="rId3">
            <a:alphaModFix/>
          </a:blip>
          <a:srcRect b="387" l="0" r="0" t="377"/>
          <a:stretch/>
        </p:blipFill>
        <p:spPr>
          <a:xfrm>
            <a:off x="526700" y="9726225"/>
            <a:ext cx="1097280" cy="212598"/>
          </a:xfrm>
          <a:prstGeom prst="rect">
            <a:avLst/>
          </a:prstGeom>
          <a:noFill/>
          <a:ln>
            <a:noFill/>
          </a:ln>
        </p:spPr>
      </p:pic>
      <p:sp>
        <p:nvSpPr>
          <p:cNvPr id="615" name="Google Shape;615;p96"/>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sp>
        <p:nvSpPr>
          <p:cNvPr id="616" name="Google Shape;616;p96"/>
          <p:cNvSpPr/>
          <p:nvPr/>
        </p:nvSpPr>
        <p:spPr>
          <a:xfrm>
            <a:off x="0" y="0"/>
            <a:ext cx="9002700" cy="10287000"/>
          </a:xfrm>
          <a:prstGeom prst="rect">
            <a:avLst/>
          </a:prstGeom>
          <a:solidFill>
            <a:srgbClr val="1722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617" name="Google Shape;617;p96"/>
          <p:cNvSpPr txBox="1"/>
          <p:nvPr/>
        </p:nvSpPr>
        <p:spPr>
          <a:xfrm>
            <a:off x="880549" y="1018652"/>
            <a:ext cx="6195300" cy="25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FFFFFF"/>
              </a:solidFill>
              <a:latin typeface="Poppins"/>
              <a:ea typeface="Poppins"/>
              <a:cs typeface="Poppins"/>
              <a:sym typeface="Poppins"/>
            </a:endParaRPr>
          </a:p>
        </p:txBody>
      </p:sp>
      <p:sp>
        <p:nvSpPr>
          <p:cNvPr id="618" name="Google Shape;618;p96"/>
          <p:cNvSpPr txBox="1"/>
          <p:nvPr>
            <p:ph idx="2"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600"/>
              <a:buFont typeface="Arial"/>
              <a:buNone/>
              <a:defRPr b="0" i="0" sz="4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Option 02" showMasterSp="0">
  <p:cSld name="Page Blue Dark copy 1">
    <p:bg>
      <p:bgPr>
        <a:solidFill>
          <a:srgbClr val="4BC3C9"/>
        </a:solidFill>
      </p:bgPr>
    </p:bg>
    <p:spTree>
      <p:nvGrpSpPr>
        <p:cNvPr id="619" name="Shape 619"/>
        <p:cNvGrpSpPr/>
        <p:nvPr/>
      </p:nvGrpSpPr>
      <p:grpSpPr>
        <a:xfrm>
          <a:off x="0" y="0"/>
          <a:ext cx="0" cy="0"/>
          <a:chOff x="0" y="0"/>
          <a:chExt cx="0" cy="0"/>
        </a:xfrm>
      </p:grpSpPr>
      <p:sp>
        <p:nvSpPr>
          <p:cNvPr id="620" name="Google Shape;620;p97"/>
          <p:cNvSpPr txBox="1"/>
          <p:nvPr>
            <p:ph type="title"/>
          </p:nvPr>
        </p:nvSpPr>
        <p:spPr>
          <a:xfrm>
            <a:off x="967975" y="2929525"/>
            <a:ext cx="7619700" cy="3477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8000"/>
              <a:buFont typeface="Arial"/>
              <a:buNone/>
              <a:defRPr b="0" i="0" sz="80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1" name="Google Shape;621;p97"/>
          <p:cNvSpPr txBox="1"/>
          <p:nvPr>
            <p:ph idx="1" type="subTitle"/>
          </p:nvPr>
        </p:nvSpPr>
        <p:spPr>
          <a:xfrm>
            <a:off x="1143000" y="6258025"/>
            <a:ext cx="5013600" cy="88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500"/>
              <a:buFont typeface="Arial"/>
              <a:buNone/>
              <a:defRPr b="0" i="0" sz="35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22" name="Google Shape;622;p97"/>
          <p:cNvPicPr preferRelativeResize="0"/>
          <p:nvPr/>
        </p:nvPicPr>
        <p:blipFill rotWithShape="1">
          <a:blip r:embed="rId2">
            <a:alphaModFix/>
          </a:blip>
          <a:srcRect b="0" l="0" r="0" t="0"/>
          <a:stretch/>
        </p:blipFill>
        <p:spPr>
          <a:xfrm>
            <a:off x="526700" y="9726225"/>
            <a:ext cx="1097280" cy="212598"/>
          </a:xfrm>
          <a:prstGeom prst="rect">
            <a:avLst/>
          </a:prstGeom>
          <a:noFill/>
          <a:ln>
            <a:noFill/>
          </a:ln>
        </p:spPr>
      </p:pic>
      <p:sp>
        <p:nvSpPr>
          <p:cNvPr id="623" name="Google Shape;623;p97"/>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EFEFEF"/>
                </a:solidFill>
                <a:latin typeface="Poppins"/>
                <a:ea typeface="Poppins"/>
                <a:cs typeface="Poppins"/>
                <a:sym typeface="Poppins"/>
              </a:rPr>
              <a:t>Talkdesk Proprietary &amp; Confidential</a:t>
            </a:r>
            <a:endParaRPr b="0" i="0" sz="1000" u="none" cap="none" strike="noStrike">
              <a:solidFill>
                <a:srgbClr val="EFEFEF"/>
              </a:solidFill>
              <a:latin typeface="Poppins"/>
              <a:ea typeface="Poppins"/>
              <a:cs typeface="Poppins"/>
              <a:sym typeface="Poppins"/>
            </a:endParaRPr>
          </a:p>
        </p:txBody>
      </p:sp>
      <p:sp>
        <p:nvSpPr>
          <p:cNvPr id="624" name="Google Shape;624;p97"/>
          <p:cNvSpPr/>
          <p:nvPr/>
        </p:nvSpPr>
        <p:spPr>
          <a:xfrm rot="-5400000">
            <a:off x="13700398" y="3597575"/>
            <a:ext cx="7132604" cy="4089974"/>
          </a:xfrm>
          <a:custGeom>
            <a:rect b="b" l="l" r="r" t="t"/>
            <a:pathLst>
              <a:path extrusionOk="0" h="26004" w="45349">
                <a:moveTo>
                  <a:pt x="22680" y="1"/>
                </a:moveTo>
                <a:cubicBezTo>
                  <a:pt x="10169" y="1"/>
                  <a:pt x="1" y="10180"/>
                  <a:pt x="1" y="22680"/>
                </a:cubicBezTo>
                <a:cubicBezTo>
                  <a:pt x="1" y="23563"/>
                  <a:pt x="55" y="24434"/>
                  <a:pt x="154" y="25306"/>
                </a:cubicBezTo>
                <a:lnTo>
                  <a:pt x="241" y="26004"/>
                </a:lnTo>
                <a:lnTo>
                  <a:pt x="9809" y="26004"/>
                </a:lnTo>
                <a:lnTo>
                  <a:pt x="9635" y="25077"/>
                </a:lnTo>
                <a:cubicBezTo>
                  <a:pt x="8131" y="16926"/>
                  <a:pt x="14387" y="9406"/>
                  <a:pt x="22680" y="9406"/>
                </a:cubicBezTo>
                <a:cubicBezTo>
                  <a:pt x="30963" y="9406"/>
                  <a:pt x="37229" y="16926"/>
                  <a:pt x="35714" y="25077"/>
                </a:cubicBezTo>
                <a:lnTo>
                  <a:pt x="35551" y="26004"/>
                </a:lnTo>
                <a:lnTo>
                  <a:pt x="45119" y="26004"/>
                </a:lnTo>
                <a:lnTo>
                  <a:pt x="45196" y="25306"/>
                </a:lnTo>
                <a:cubicBezTo>
                  <a:pt x="45294" y="24434"/>
                  <a:pt x="45348" y="23563"/>
                  <a:pt x="45348" y="22680"/>
                </a:cubicBezTo>
                <a:cubicBezTo>
                  <a:pt x="45348" y="10180"/>
                  <a:pt x="35180" y="1"/>
                  <a:pt x="22680" y="1"/>
                </a:cubicBezTo>
                <a:close/>
              </a:path>
            </a:pathLst>
          </a:custGeom>
          <a:solidFill>
            <a:srgbClr val="FFFFFF">
              <a:alpha val="223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97"/>
          <p:cNvSpPr/>
          <p:nvPr/>
        </p:nvSpPr>
        <p:spPr>
          <a:xfrm rot="10800000">
            <a:off x="1066950" y="-2"/>
            <a:ext cx="2436290" cy="1078120"/>
          </a:xfrm>
          <a:custGeom>
            <a:rect b="b" l="l" r="r" t="t"/>
            <a:pathLst>
              <a:path extrusionOk="0" h="4066" w="9188">
                <a:moveTo>
                  <a:pt x="1" y="0"/>
                </a:moveTo>
                <a:lnTo>
                  <a:pt x="1" y="4065"/>
                </a:lnTo>
                <a:lnTo>
                  <a:pt x="9188" y="4065"/>
                </a:lnTo>
                <a:lnTo>
                  <a:pt x="9188" y="0"/>
                </a:lnTo>
                <a:close/>
              </a:path>
            </a:pathLst>
          </a:custGeom>
          <a:solidFill>
            <a:srgbClr val="FFFFFF">
              <a:alpha val="223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_white_option" showMasterSp="0">
  <p:cSld name="Page Blue Dark copy 1_1">
    <p:bg>
      <p:bgPr>
        <a:solidFill>
          <a:srgbClr val="FFFFFF"/>
        </a:solidFill>
      </p:bgPr>
    </p:bg>
    <p:spTree>
      <p:nvGrpSpPr>
        <p:cNvPr id="626" name="Shape 626"/>
        <p:cNvGrpSpPr/>
        <p:nvPr/>
      </p:nvGrpSpPr>
      <p:grpSpPr>
        <a:xfrm>
          <a:off x="0" y="0"/>
          <a:ext cx="0" cy="0"/>
          <a:chOff x="0" y="0"/>
          <a:chExt cx="0" cy="0"/>
        </a:xfrm>
      </p:grpSpPr>
      <p:pic>
        <p:nvPicPr>
          <p:cNvPr id="627" name="Google Shape;627;p98"/>
          <p:cNvPicPr preferRelativeResize="0"/>
          <p:nvPr/>
        </p:nvPicPr>
        <p:blipFill rotWithShape="1">
          <a:blip r:embed="rId2">
            <a:alphaModFix/>
          </a:blip>
          <a:srcRect b="0" l="278" r="288" t="0"/>
          <a:stretch/>
        </p:blipFill>
        <p:spPr>
          <a:xfrm>
            <a:off x="831500" y="9345225"/>
            <a:ext cx="1463040" cy="287264"/>
          </a:xfrm>
          <a:prstGeom prst="rect">
            <a:avLst/>
          </a:prstGeom>
          <a:noFill/>
          <a:ln>
            <a:noFill/>
          </a:ln>
        </p:spPr>
      </p:pic>
      <p:sp>
        <p:nvSpPr>
          <p:cNvPr id="628" name="Google Shape;628;p98"/>
          <p:cNvSpPr txBox="1"/>
          <p:nvPr/>
        </p:nvSpPr>
        <p:spPr>
          <a:xfrm>
            <a:off x="831500" y="4336050"/>
            <a:ext cx="5853900" cy="16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0"/>
              <a:buFont typeface="Arial"/>
              <a:buNone/>
            </a:pPr>
            <a:r>
              <a:rPr b="0" i="0" lang="en" sz="8000" u="none" cap="none" strike="noStrike">
                <a:solidFill>
                  <a:srgbClr val="172241"/>
                </a:solidFill>
                <a:latin typeface="Arial"/>
                <a:ea typeface="Arial"/>
                <a:cs typeface="Arial"/>
                <a:sym typeface="Arial"/>
              </a:rPr>
              <a:t>Thank you.</a:t>
            </a:r>
            <a:endParaRPr b="0" i="0" sz="8000" u="none" cap="none" strike="noStrike">
              <a:solidFill>
                <a:srgbClr val="172241"/>
              </a:solidFill>
              <a:latin typeface="Arial"/>
              <a:ea typeface="Arial"/>
              <a:cs typeface="Arial"/>
              <a:sym typeface="Arial"/>
            </a:endParaRPr>
          </a:p>
        </p:txBody>
      </p:sp>
      <p:sp>
        <p:nvSpPr>
          <p:cNvPr id="629" name="Google Shape;629;p98"/>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630" name="Google Shape;630;p98"/>
          <p:cNvPicPr preferRelativeResize="0"/>
          <p:nvPr/>
        </p:nvPicPr>
        <p:blipFill rotWithShape="1">
          <a:blip r:embed="rId3">
            <a:alphaModFix/>
          </a:blip>
          <a:srcRect b="0" l="0" r="0" t="0"/>
          <a:stretch/>
        </p:blipFill>
        <p:spPr>
          <a:xfrm>
            <a:off x="9927801" y="-11800"/>
            <a:ext cx="2689351" cy="2941325"/>
          </a:xfrm>
          <a:prstGeom prst="rect">
            <a:avLst/>
          </a:prstGeom>
          <a:noFill/>
          <a:ln>
            <a:noFill/>
          </a:ln>
        </p:spPr>
      </p:pic>
      <p:pic>
        <p:nvPicPr>
          <p:cNvPr id="631" name="Google Shape;631;p98"/>
          <p:cNvPicPr preferRelativeResize="0"/>
          <p:nvPr/>
        </p:nvPicPr>
        <p:blipFill rotWithShape="1">
          <a:blip r:embed="rId4">
            <a:alphaModFix/>
          </a:blip>
          <a:srcRect b="0" l="0" r="0" t="0"/>
          <a:stretch/>
        </p:blipFill>
        <p:spPr>
          <a:xfrm>
            <a:off x="13201498" y="5049366"/>
            <a:ext cx="6131125" cy="640485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_1_1_1_1" showMasterSp="0">
  <p:cSld name="TITLE_AND_BODY_1_1_1_1_1_1">
    <p:bg>
      <p:bgPr>
        <a:solidFill>
          <a:srgbClr val="F5F5F5"/>
        </a:solidFill>
      </p:bgPr>
    </p:bg>
    <p:spTree>
      <p:nvGrpSpPr>
        <p:cNvPr id="632" name="Shape 632"/>
        <p:cNvGrpSpPr/>
        <p:nvPr/>
      </p:nvGrpSpPr>
      <p:grpSpPr>
        <a:xfrm>
          <a:off x="0" y="0"/>
          <a:ext cx="0" cy="0"/>
          <a:chOff x="0" y="0"/>
          <a:chExt cx="0" cy="0"/>
        </a:xfrm>
      </p:grpSpPr>
      <p:sp>
        <p:nvSpPr>
          <p:cNvPr id="633" name="Google Shape;633;p99"/>
          <p:cNvSpPr txBox="1"/>
          <p:nvPr>
            <p:ph type="title"/>
          </p:nvPr>
        </p:nvSpPr>
        <p:spPr>
          <a:xfrm>
            <a:off x="880550" y="1018650"/>
            <a:ext cx="9618000" cy="1149000"/>
          </a:xfrm>
          <a:prstGeom prst="rect">
            <a:avLst/>
          </a:prstGeom>
          <a:noFill/>
          <a:ln>
            <a:noFill/>
          </a:ln>
        </p:spPr>
        <p:txBody>
          <a:bodyPr anchorCtr="0" anchor="t" bIns="68550" lIns="68550" spcFirstLastPara="1" rIns="68550" wrap="square" tIns="68550">
            <a:noAutofit/>
          </a:bodyPr>
          <a:lstStyle>
            <a:lvl1pPr lvl="0" marR="0" rtl="0" algn="l">
              <a:lnSpc>
                <a:spcPct val="100000"/>
              </a:lnSpc>
              <a:spcBef>
                <a:spcPts val="0"/>
              </a:spcBef>
              <a:spcAft>
                <a:spcPts val="0"/>
              </a:spcAft>
              <a:buClr>
                <a:srgbClr val="000000"/>
              </a:buClr>
              <a:buSzPts val="4000"/>
              <a:buFont typeface="Arial"/>
              <a:buNone/>
              <a:defRPr b="0" i="0" sz="4600" u="none" cap="none" strike="noStrike">
                <a:solidFill>
                  <a:srgbClr val="17224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2800" u="none" cap="none" strike="noStrike">
                <a:solidFill>
                  <a:srgbClr val="000000"/>
                </a:solidFill>
                <a:latin typeface="Arial"/>
                <a:ea typeface="Arial"/>
                <a:cs typeface="Arial"/>
                <a:sym typeface="Arial"/>
              </a:defRPr>
            </a:lvl9pPr>
          </a:lstStyle>
          <a:p/>
        </p:txBody>
      </p:sp>
      <p:sp>
        <p:nvSpPr>
          <p:cNvPr id="634" name="Google Shape;634;p99"/>
          <p:cNvSpPr txBox="1"/>
          <p:nvPr/>
        </p:nvSpPr>
        <p:spPr>
          <a:xfrm rot="-5400000">
            <a:off x="16643245" y="8790900"/>
            <a:ext cx="2751600" cy="240600"/>
          </a:xfrm>
          <a:prstGeom prst="rect">
            <a:avLst/>
          </a:prstGeom>
          <a:noFill/>
          <a:ln>
            <a:noFill/>
          </a:ln>
        </p:spPr>
        <p:txBody>
          <a:bodyPr anchorCtr="0" anchor="ctr" bIns="53550" lIns="53550" spcFirstLastPara="1" rIns="53550" wrap="square" tIns="53550">
            <a:noAutofit/>
          </a:bodyPr>
          <a:lstStyle/>
          <a:p>
            <a:pPr indent="0" lvl="0" marL="0" marR="0" rtl="0" algn="ctr">
              <a:lnSpc>
                <a:spcPct val="100000"/>
              </a:lnSpc>
              <a:spcBef>
                <a:spcPts val="0"/>
              </a:spcBef>
              <a:spcAft>
                <a:spcPts val="0"/>
              </a:spcAft>
              <a:buClr>
                <a:srgbClr val="FFFFFF"/>
              </a:buClr>
              <a:buSzPts val="1000"/>
              <a:buFont typeface="Helvetica Neue"/>
              <a:buNone/>
            </a:pPr>
            <a:r>
              <a:rPr b="0" i="0" lang="en" sz="1000" u="none" cap="none" strike="noStrike">
                <a:solidFill>
                  <a:srgbClr val="999999"/>
                </a:solidFill>
                <a:latin typeface="Poppins"/>
                <a:ea typeface="Poppins"/>
                <a:cs typeface="Poppins"/>
                <a:sym typeface="Poppins"/>
              </a:rPr>
              <a:t>Talkdesk Proprietary &amp; Confidential</a:t>
            </a:r>
            <a:endParaRPr b="0" i="0" sz="1000" u="none" cap="none" strike="noStrike">
              <a:solidFill>
                <a:srgbClr val="999999"/>
              </a:solidFill>
              <a:latin typeface="Poppins"/>
              <a:ea typeface="Poppins"/>
              <a:cs typeface="Poppins"/>
              <a:sym typeface="Poppins"/>
            </a:endParaRPr>
          </a:p>
        </p:txBody>
      </p:sp>
      <p:pic>
        <p:nvPicPr>
          <p:cNvPr id="635" name="Google Shape;635;p99"/>
          <p:cNvPicPr preferRelativeResize="0"/>
          <p:nvPr/>
        </p:nvPicPr>
        <p:blipFill rotWithShape="1">
          <a:blip r:embed="rId2">
            <a:alphaModFix/>
          </a:blip>
          <a:srcRect b="0" l="0" r="0" t="0"/>
          <a:stretch/>
        </p:blipFill>
        <p:spPr>
          <a:xfrm>
            <a:off x="526700" y="9722800"/>
            <a:ext cx="1097280" cy="219456"/>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itle Subtitle">
  <p:cSld name="White Title Subtitle">
    <p:spTree>
      <p:nvGrpSpPr>
        <p:cNvPr id="643" name="Shape 643"/>
        <p:cNvGrpSpPr/>
        <p:nvPr/>
      </p:nvGrpSpPr>
      <p:grpSpPr>
        <a:xfrm>
          <a:off x="0" y="0"/>
          <a:ext cx="0" cy="0"/>
          <a:chOff x="0" y="0"/>
          <a:chExt cx="0" cy="0"/>
        </a:xfrm>
      </p:grpSpPr>
      <p:sp>
        <p:nvSpPr>
          <p:cNvPr id="644" name="Google Shape;644;p101"/>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0"/>
              </a:spcBef>
              <a:spcAft>
                <a:spcPts val="0"/>
              </a:spcAft>
              <a:buClr>
                <a:schemeClr val="dk1"/>
              </a:buClr>
              <a:buSzPts val="27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45" name="Google Shape;645;p101"/>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46" name="Google Shape;646;p10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647" name="Google Shape;647;p101"/>
          <p:cNvSpPr txBox="1"/>
          <p:nvPr>
            <p:ph idx="1" type="body"/>
          </p:nvPr>
        </p:nvSpPr>
        <p:spPr>
          <a:xfrm>
            <a:off x="666750" y="1654969"/>
            <a:ext cx="16992600" cy="8862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dk1"/>
              </a:buClr>
              <a:buSzPts val="3300"/>
              <a:buNone/>
              <a:defRPr sz="3300"/>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accent1"/>
        </a:solidFill>
      </p:bgPr>
    </p:bg>
    <p:spTree>
      <p:nvGrpSpPr>
        <p:cNvPr id="648" name="Shape 648"/>
        <p:cNvGrpSpPr/>
        <p:nvPr/>
      </p:nvGrpSpPr>
      <p:grpSpPr>
        <a:xfrm>
          <a:off x="0" y="0"/>
          <a:ext cx="0" cy="0"/>
          <a:chOff x="0" y="0"/>
          <a:chExt cx="0" cy="0"/>
        </a:xfrm>
      </p:grpSpPr>
      <p:pic>
        <p:nvPicPr>
          <p:cNvPr id="649" name="Google Shape;649;p102"/>
          <p:cNvPicPr preferRelativeResize="0"/>
          <p:nvPr/>
        </p:nvPicPr>
        <p:blipFill rotWithShape="1">
          <a:blip r:embed="rId2">
            <a:alphaModFix/>
          </a:blip>
          <a:srcRect b="0" l="0" r="0" t="0"/>
          <a:stretch/>
        </p:blipFill>
        <p:spPr>
          <a:xfrm>
            <a:off x="800100" y="1233024"/>
            <a:ext cx="2715769" cy="440995"/>
          </a:xfrm>
          <a:prstGeom prst="rect">
            <a:avLst/>
          </a:prstGeom>
          <a:noFill/>
          <a:ln>
            <a:noFill/>
          </a:ln>
        </p:spPr>
      </p:pic>
      <p:sp>
        <p:nvSpPr>
          <p:cNvPr id="650" name="Google Shape;650;p102"/>
          <p:cNvSpPr txBox="1"/>
          <p:nvPr>
            <p:ph type="ctrTitle"/>
          </p:nvPr>
        </p:nvSpPr>
        <p:spPr>
          <a:xfrm>
            <a:off x="628650" y="1512094"/>
            <a:ext cx="12487500" cy="3581700"/>
          </a:xfrm>
          <a:prstGeom prst="rect">
            <a:avLst/>
          </a:prstGeom>
          <a:noFill/>
          <a:ln>
            <a:noFill/>
          </a:ln>
        </p:spPr>
        <p:txBody>
          <a:bodyPr anchorCtr="0" anchor="b" bIns="68550" lIns="137150" spcFirstLastPara="1" rIns="137150" wrap="square" tIns="68550">
            <a:noAutofit/>
          </a:bodyPr>
          <a:lstStyle>
            <a:lvl1pPr lvl="0" rtl="0" algn="l">
              <a:lnSpc>
                <a:spcPct val="100000"/>
              </a:lnSpc>
              <a:spcBef>
                <a:spcPts val="0"/>
              </a:spcBef>
              <a:spcAft>
                <a:spcPts val="0"/>
              </a:spcAft>
              <a:buClr>
                <a:schemeClr val="lt1"/>
              </a:buClr>
              <a:buSzPts val="7200"/>
              <a:buFont typeface="Inter"/>
              <a:buNone/>
              <a:defRPr b="1" sz="7200">
                <a:solidFill>
                  <a:schemeClr val="lt1"/>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651" name="Google Shape;651;p102"/>
          <p:cNvSpPr txBox="1"/>
          <p:nvPr>
            <p:ph idx="1" type="subTitle"/>
          </p:nvPr>
        </p:nvSpPr>
        <p:spPr>
          <a:xfrm>
            <a:off x="642938" y="7600948"/>
            <a:ext cx="13716000" cy="11574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2700"/>
              </a:spcBef>
              <a:spcAft>
                <a:spcPts val="0"/>
              </a:spcAft>
              <a:buClr>
                <a:schemeClr val="lt1"/>
              </a:buClr>
              <a:buSzPts val="2700"/>
              <a:buNone/>
              <a:defRPr sz="2700">
                <a:solidFill>
                  <a:schemeClr val="lt1"/>
                </a:solidFill>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652" name="Google Shape;652;p102"/>
          <p:cNvSpPr txBox="1"/>
          <p:nvPr/>
        </p:nvSpPr>
        <p:spPr>
          <a:xfrm>
            <a:off x="800100" y="9296842"/>
            <a:ext cx="11922000" cy="840600"/>
          </a:xfrm>
          <a:prstGeom prst="rect">
            <a:avLst/>
          </a:prstGeom>
          <a:noFill/>
          <a:ln>
            <a:noFill/>
          </a:ln>
        </p:spPr>
        <p:txBody>
          <a:bodyPr anchorCtr="0" anchor="b" bIns="0" lIns="0" spcFirstLastPara="1" rIns="0" wrap="square" tIns="0">
            <a:noAutofit/>
          </a:bodyPr>
          <a:lstStyle/>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information contained in this document is property of Talkdesk and can only be used by the intended recipients. </a:t>
            </a:r>
            <a:endParaRPr b="0" i="0" sz="1100" u="none" cap="none" strike="noStrike">
              <a:solidFill>
                <a:schemeClr val="dk2"/>
              </a:solidFill>
              <a:latin typeface="Inter"/>
              <a:ea typeface="Inter"/>
              <a:cs typeface="Inter"/>
              <a:sym typeface="Inter"/>
            </a:endParaRPr>
          </a:p>
          <a:p>
            <a:pPr indent="0" lvl="0" marL="0" marR="0" rtl="0" algn="l">
              <a:lnSpc>
                <a:spcPct val="12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The reproduction or communication of information in this document without Talkdesk approval is forbidden.</a:t>
            </a:r>
            <a:endParaRPr b="0" i="0" sz="1100" u="none" cap="none" strike="noStrike">
              <a:solidFill>
                <a:schemeClr val="dk2"/>
              </a:solidFill>
              <a:latin typeface="Inter"/>
              <a:ea typeface="Inter"/>
              <a:cs typeface="Inter"/>
              <a:sym typeface="Inter"/>
            </a:endParaRPr>
          </a:p>
        </p:txBody>
      </p:sp>
      <p:sp>
        <p:nvSpPr>
          <p:cNvPr id="653" name="Google Shape;653;p102"/>
          <p:cNvSpPr txBox="1"/>
          <p:nvPr>
            <p:ph idx="2" type="body"/>
          </p:nvPr>
        </p:nvSpPr>
        <p:spPr>
          <a:xfrm>
            <a:off x="657225" y="6229350"/>
            <a:ext cx="6743700" cy="7431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2700"/>
              </a:spcBef>
              <a:spcAft>
                <a:spcPts val="0"/>
              </a:spcAft>
              <a:buClr>
                <a:schemeClr val="lt1"/>
              </a:buClr>
              <a:buSzPts val="2700"/>
              <a:buNone/>
              <a:defRPr sz="2700">
                <a:solidFill>
                  <a:schemeClr val="lt1"/>
                </a:solidFill>
              </a:defRPr>
            </a:lvl1pPr>
            <a:lvl2pPr indent="-400050" lvl="1" marL="914400" rtl="0" algn="l">
              <a:lnSpc>
                <a:spcPct val="90000"/>
              </a:lnSpc>
              <a:spcBef>
                <a:spcPts val="800"/>
              </a:spcBef>
              <a:spcAft>
                <a:spcPts val="0"/>
              </a:spcAft>
              <a:buClr>
                <a:schemeClr val="dk1"/>
              </a:buClr>
              <a:buSzPts val="2700"/>
              <a:buChar char="‒"/>
              <a:defRPr/>
            </a:lvl2pPr>
            <a:lvl3pPr indent="-400050" lvl="2" marL="1371600" rtl="0" algn="l">
              <a:lnSpc>
                <a:spcPct val="90000"/>
              </a:lnSpc>
              <a:spcBef>
                <a:spcPts val="800"/>
              </a:spcBef>
              <a:spcAft>
                <a:spcPts val="0"/>
              </a:spcAft>
              <a:buClr>
                <a:schemeClr val="dk1"/>
              </a:buClr>
              <a:buSzPts val="2700"/>
              <a:buChar char="•"/>
              <a:defRPr/>
            </a:lvl3pPr>
            <a:lvl4pPr indent="-400050" lvl="3" marL="1828800" rtl="0" algn="l">
              <a:lnSpc>
                <a:spcPct val="90000"/>
              </a:lnSpc>
              <a:spcBef>
                <a:spcPts val="800"/>
              </a:spcBef>
              <a:spcAft>
                <a:spcPts val="0"/>
              </a:spcAft>
              <a:buClr>
                <a:schemeClr val="dk1"/>
              </a:buClr>
              <a:buSzPts val="2700"/>
              <a:buChar char="•"/>
              <a:defRPr/>
            </a:lvl4pPr>
            <a:lvl5pPr indent="-400050" lvl="4" marL="2286000" rtl="0" algn="l">
              <a:lnSpc>
                <a:spcPct val="9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2" Type="http://schemas.openxmlformats.org/officeDocument/2006/relationships/theme" Target="../theme/theme5.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9.xml"/><Relationship Id="rId42" Type="http://schemas.openxmlformats.org/officeDocument/2006/relationships/slideLayout" Target="../slideLayouts/slideLayout91.xml"/><Relationship Id="rId41" Type="http://schemas.openxmlformats.org/officeDocument/2006/relationships/slideLayout" Target="../slideLayouts/slideLayout90.xml"/><Relationship Id="rId44" Type="http://schemas.openxmlformats.org/officeDocument/2006/relationships/slideLayout" Target="../slideLayouts/slideLayout93.xml"/><Relationship Id="rId43" Type="http://schemas.openxmlformats.org/officeDocument/2006/relationships/slideLayout" Target="../slideLayouts/slideLayout92.xml"/><Relationship Id="rId46" Type="http://schemas.openxmlformats.org/officeDocument/2006/relationships/slideLayout" Target="../slideLayouts/slideLayout95.xml"/><Relationship Id="rId45" Type="http://schemas.openxmlformats.org/officeDocument/2006/relationships/slideLayout" Target="../slideLayouts/slideLayout94.xml"/><Relationship Id="rId1" Type="http://schemas.openxmlformats.org/officeDocument/2006/relationships/image" Target="../media/image2.png"/><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48" Type="http://schemas.openxmlformats.org/officeDocument/2006/relationships/slideLayout" Target="../slideLayouts/slideLayout97.xml"/><Relationship Id="rId47" Type="http://schemas.openxmlformats.org/officeDocument/2006/relationships/slideLayout" Target="../slideLayouts/slideLayout96.xml"/><Relationship Id="rId49" Type="http://schemas.openxmlformats.org/officeDocument/2006/relationships/theme" Target="../theme/theme6.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31" Type="http://schemas.openxmlformats.org/officeDocument/2006/relationships/slideLayout" Target="../slideLayouts/slideLayout80.xml"/><Relationship Id="rId30" Type="http://schemas.openxmlformats.org/officeDocument/2006/relationships/slideLayout" Target="../slideLayouts/slideLayout79.xml"/><Relationship Id="rId33" Type="http://schemas.openxmlformats.org/officeDocument/2006/relationships/slideLayout" Target="../slideLayouts/slideLayout82.xml"/><Relationship Id="rId32" Type="http://schemas.openxmlformats.org/officeDocument/2006/relationships/slideLayout" Target="../slideLayouts/slideLayout81.xml"/><Relationship Id="rId35" Type="http://schemas.openxmlformats.org/officeDocument/2006/relationships/slideLayout" Target="../slideLayouts/slideLayout84.xml"/><Relationship Id="rId34" Type="http://schemas.openxmlformats.org/officeDocument/2006/relationships/slideLayout" Target="../slideLayouts/slideLayout83.xml"/><Relationship Id="rId37" Type="http://schemas.openxmlformats.org/officeDocument/2006/relationships/slideLayout" Target="../slideLayouts/slideLayout86.xml"/><Relationship Id="rId36" Type="http://schemas.openxmlformats.org/officeDocument/2006/relationships/slideLayout" Target="../slideLayouts/slideLayout85.xml"/><Relationship Id="rId39" Type="http://schemas.openxmlformats.org/officeDocument/2006/relationships/slideLayout" Target="../slideLayouts/slideLayout88.xml"/><Relationship Id="rId38" Type="http://schemas.openxmlformats.org/officeDocument/2006/relationships/slideLayout" Target="../slideLayouts/slideLayout87.xml"/><Relationship Id="rId20" Type="http://schemas.openxmlformats.org/officeDocument/2006/relationships/slideLayout" Target="../slideLayouts/slideLayout69.xml"/><Relationship Id="rId22" Type="http://schemas.openxmlformats.org/officeDocument/2006/relationships/slideLayout" Target="../slideLayouts/slideLayout71.xml"/><Relationship Id="rId21" Type="http://schemas.openxmlformats.org/officeDocument/2006/relationships/slideLayout" Target="../slideLayouts/slideLayout70.xml"/><Relationship Id="rId24" Type="http://schemas.openxmlformats.org/officeDocument/2006/relationships/slideLayout" Target="../slideLayouts/slideLayout73.xml"/><Relationship Id="rId23" Type="http://schemas.openxmlformats.org/officeDocument/2006/relationships/slideLayout" Target="../slideLayouts/slideLayout72.xml"/><Relationship Id="rId26" Type="http://schemas.openxmlformats.org/officeDocument/2006/relationships/slideLayout" Target="../slideLayouts/slideLayout75.xml"/><Relationship Id="rId25" Type="http://schemas.openxmlformats.org/officeDocument/2006/relationships/slideLayout" Target="../slideLayouts/slideLayout74.xml"/><Relationship Id="rId28" Type="http://schemas.openxmlformats.org/officeDocument/2006/relationships/slideLayout" Target="../slideLayouts/slideLayout77.xml"/><Relationship Id="rId27" Type="http://schemas.openxmlformats.org/officeDocument/2006/relationships/slideLayout" Target="../slideLayouts/slideLayout76.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7" Type="http://schemas.openxmlformats.org/officeDocument/2006/relationships/slideLayout" Target="../slideLayouts/slideLayout66.xml"/><Relationship Id="rId16" Type="http://schemas.openxmlformats.org/officeDocument/2006/relationships/slideLayout" Target="../slideLayouts/slideLayout65.xml"/><Relationship Id="rId19" Type="http://schemas.openxmlformats.org/officeDocument/2006/relationships/slideLayout" Target="../slideLayouts/slideLayout68.xml"/><Relationship Id="rId18"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36.xml"/><Relationship Id="rId42" Type="http://schemas.openxmlformats.org/officeDocument/2006/relationships/slideLayout" Target="../slideLayouts/slideLayout138.xml"/><Relationship Id="rId41" Type="http://schemas.openxmlformats.org/officeDocument/2006/relationships/slideLayout" Target="../slideLayouts/slideLayout137.xml"/><Relationship Id="rId44" Type="http://schemas.openxmlformats.org/officeDocument/2006/relationships/slideLayout" Target="../slideLayouts/slideLayout140.xml"/><Relationship Id="rId43" Type="http://schemas.openxmlformats.org/officeDocument/2006/relationships/slideLayout" Target="../slideLayouts/slideLayout139.xml"/><Relationship Id="rId45"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31" Type="http://schemas.openxmlformats.org/officeDocument/2006/relationships/slideLayout" Target="../slideLayouts/slideLayout127.xml"/><Relationship Id="rId30" Type="http://schemas.openxmlformats.org/officeDocument/2006/relationships/slideLayout" Target="../slideLayouts/slideLayout126.xml"/><Relationship Id="rId33" Type="http://schemas.openxmlformats.org/officeDocument/2006/relationships/slideLayout" Target="../slideLayouts/slideLayout129.xml"/><Relationship Id="rId32" Type="http://schemas.openxmlformats.org/officeDocument/2006/relationships/slideLayout" Target="../slideLayouts/slideLayout128.xml"/><Relationship Id="rId35" Type="http://schemas.openxmlformats.org/officeDocument/2006/relationships/slideLayout" Target="../slideLayouts/slideLayout131.xml"/><Relationship Id="rId34" Type="http://schemas.openxmlformats.org/officeDocument/2006/relationships/slideLayout" Target="../slideLayouts/slideLayout130.xml"/><Relationship Id="rId37" Type="http://schemas.openxmlformats.org/officeDocument/2006/relationships/slideLayout" Target="../slideLayouts/slideLayout133.xml"/><Relationship Id="rId36" Type="http://schemas.openxmlformats.org/officeDocument/2006/relationships/slideLayout" Target="../slideLayouts/slideLayout132.xml"/><Relationship Id="rId39" Type="http://schemas.openxmlformats.org/officeDocument/2006/relationships/slideLayout" Target="../slideLayouts/slideLayout135.xml"/><Relationship Id="rId38" Type="http://schemas.openxmlformats.org/officeDocument/2006/relationships/slideLayout" Target="../slideLayouts/slideLayout134.xml"/><Relationship Id="rId20" Type="http://schemas.openxmlformats.org/officeDocument/2006/relationships/slideLayout" Target="../slideLayouts/slideLayout116.xml"/><Relationship Id="rId22" Type="http://schemas.openxmlformats.org/officeDocument/2006/relationships/slideLayout" Target="../slideLayouts/slideLayout118.xml"/><Relationship Id="rId21" Type="http://schemas.openxmlformats.org/officeDocument/2006/relationships/slideLayout" Target="../slideLayouts/slideLayout117.xml"/><Relationship Id="rId24" Type="http://schemas.openxmlformats.org/officeDocument/2006/relationships/slideLayout" Target="../slideLayouts/slideLayout120.xml"/><Relationship Id="rId23" Type="http://schemas.openxmlformats.org/officeDocument/2006/relationships/slideLayout" Target="../slideLayouts/slideLayout119.xml"/><Relationship Id="rId26" Type="http://schemas.openxmlformats.org/officeDocument/2006/relationships/slideLayout" Target="../slideLayouts/slideLayout122.xml"/><Relationship Id="rId25" Type="http://schemas.openxmlformats.org/officeDocument/2006/relationships/slideLayout" Target="../slideLayouts/slideLayout121.xml"/><Relationship Id="rId28" Type="http://schemas.openxmlformats.org/officeDocument/2006/relationships/slideLayout" Target="../slideLayouts/slideLayout124.xml"/><Relationship Id="rId27" Type="http://schemas.openxmlformats.org/officeDocument/2006/relationships/slideLayout" Target="../slideLayouts/slideLayout123.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3" Type="http://schemas.openxmlformats.org/officeDocument/2006/relationships/slideLayout" Target="../slideLayouts/slideLayout109.xml"/><Relationship Id="rId12" Type="http://schemas.openxmlformats.org/officeDocument/2006/relationships/slideLayout" Target="../slideLayouts/slideLayout108.xml"/><Relationship Id="rId15" Type="http://schemas.openxmlformats.org/officeDocument/2006/relationships/slideLayout" Target="../slideLayouts/slideLayout111.xml"/><Relationship Id="rId14" Type="http://schemas.openxmlformats.org/officeDocument/2006/relationships/slideLayout" Target="../slideLayouts/slideLayout110.xml"/><Relationship Id="rId17" Type="http://schemas.openxmlformats.org/officeDocument/2006/relationships/slideLayout" Target="../slideLayouts/slideLayout113.xml"/><Relationship Id="rId16" Type="http://schemas.openxmlformats.org/officeDocument/2006/relationships/slideLayout" Target="../slideLayouts/slideLayout112.xml"/><Relationship Id="rId19" Type="http://schemas.openxmlformats.org/officeDocument/2006/relationships/slideLayout" Target="../slideLayouts/slideLayout115.xml"/><Relationship Id="rId18"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31" Type="http://schemas.openxmlformats.org/officeDocument/2006/relationships/slideLayout" Target="../slideLayouts/slideLayout170.xml"/><Relationship Id="rId30" Type="http://schemas.openxmlformats.org/officeDocument/2006/relationships/slideLayout" Target="../slideLayouts/slideLayout169.xml"/><Relationship Id="rId33" Type="http://schemas.openxmlformats.org/officeDocument/2006/relationships/slideLayout" Target="../slideLayouts/slideLayout172.xml"/><Relationship Id="rId32" Type="http://schemas.openxmlformats.org/officeDocument/2006/relationships/slideLayout" Target="../slideLayouts/slideLayout171.xml"/><Relationship Id="rId35" Type="http://schemas.openxmlformats.org/officeDocument/2006/relationships/slideLayout" Target="../slideLayouts/slideLayout174.xml"/><Relationship Id="rId34" Type="http://schemas.openxmlformats.org/officeDocument/2006/relationships/slideLayout" Target="../slideLayouts/slideLayout173.xml"/><Relationship Id="rId37" Type="http://schemas.openxmlformats.org/officeDocument/2006/relationships/slideLayout" Target="../slideLayouts/slideLayout176.xml"/><Relationship Id="rId36" Type="http://schemas.openxmlformats.org/officeDocument/2006/relationships/slideLayout" Target="../slideLayouts/slideLayout175.xml"/><Relationship Id="rId38" Type="http://schemas.openxmlformats.org/officeDocument/2006/relationships/theme" Target="../theme/theme3.xml"/><Relationship Id="rId20" Type="http://schemas.openxmlformats.org/officeDocument/2006/relationships/slideLayout" Target="../slideLayouts/slideLayout159.xml"/><Relationship Id="rId22" Type="http://schemas.openxmlformats.org/officeDocument/2006/relationships/slideLayout" Target="../slideLayouts/slideLayout161.xml"/><Relationship Id="rId21" Type="http://schemas.openxmlformats.org/officeDocument/2006/relationships/slideLayout" Target="../slideLayouts/slideLayout160.xml"/><Relationship Id="rId24" Type="http://schemas.openxmlformats.org/officeDocument/2006/relationships/slideLayout" Target="../slideLayouts/slideLayout163.xml"/><Relationship Id="rId23" Type="http://schemas.openxmlformats.org/officeDocument/2006/relationships/slideLayout" Target="../slideLayouts/slideLayout162.xml"/><Relationship Id="rId26" Type="http://schemas.openxmlformats.org/officeDocument/2006/relationships/slideLayout" Target="../slideLayouts/slideLayout165.xml"/><Relationship Id="rId25" Type="http://schemas.openxmlformats.org/officeDocument/2006/relationships/slideLayout" Target="../slideLayouts/slideLayout164.xml"/><Relationship Id="rId28" Type="http://schemas.openxmlformats.org/officeDocument/2006/relationships/slideLayout" Target="../slideLayouts/slideLayout167.xml"/><Relationship Id="rId27" Type="http://schemas.openxmlformats.org/officeDocument/2006/relationships/slideLayout" Target="../slideLayouts/slideLayout166.xml"/><Relationship Id="rId29" Type="http://schemas.openxmlformats.org/officeDocument/2006/relationships/slideLayout" Target="../slideLayouts/slideLayout168.xml"/><Relationship Id="rId11" Type="http://schemas.openxmlformats.org/officeDocument/2006/relationships/slideLayout" Target="../slideLayouts/slideLayout150.xml"/><Relationship Id="rId10" Type="http://schemas.openxmlformats.org/officeDocument/2006/relationships/slideLayout" Target="../slideLayouts/slideLayout149.xml"/><Relationship Id="rId13" Type="http://schemas.openxmlformats.org/officeDocument/2006/relationships/slideLayout" Target="../slideLayouts/slideLayout152.xml"/><Relationship Id="rId12" Type="http://schemas.openxmlformats.org/officeDocument/2006/relationships/slideLayout" Target="../slideLayouts/slideLayout151.xml"/><Relationship Id="rId15" Type="http://schemas.openxmlformats.org/officeDocument/2006/relationships/slideLayout" Target="../slideLayouts/slideLayout154.xml"/><Relationship Id="rId14" Type="http://schemas.openxmlformats.org/officeDocument/2006/relationships/slideLayout" Target="../slideLayouts/slideLayout153.xml"/><Relationship Id="rId17" Type="http://schemas.openxmlformats.org/officeDocument/2006/relationships/slideLayout" Target="../slideLayouts/slideLayout156.xml"/><Relationship Id="rId16" Type="http://schemas.openxmlformats.org/officeDocument/2006/relationships/slideLayout" Target="../slideLayouts/slideLayout155.xml"/><Relationship Id="rId19" Type="http://schemas.openxmlformats.org/officeDocument/2006/relationships/slideLayout" Target="../slideLayouts/slideLayout158.xml"/><Relationship Id="rId18" Type="http://schemas.openxmlformats.org/officeDocument/2006/relationships/slideLayout" Target="../slideLayouts/slideLayout157.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215.xml"/><Relationship Id="rId42" Type="http://schemas.openxmlformats.org/officeDocument/2006/relationships/slideLayout" Target="../slideLayouts/slideLayout217.xml"/><Relationship Id="rId41" Type="http://schemas.openxmlformats.org/officeDocument/2006/relationships/slideLayout" Target="../slideLayouts/slideLayout216.xml"/><Relationship Id="rId44" Type="http://schemas.openxmlformats.org/officeDocument/2006/relationships/slideLayout" Target="../slideLayouts/slideLayout219.xml"/><Relationship Id="rId43" Type="http://schemas.openxmlformats.org/officeDocument/2006/relationships/slideLayout" Target="../slideLayouts/slideLayout218.xml"/><Relationship Id="rId46" Type="http://schemas.openxmlformats.org/officeDocument/2006/relationships/slideLayout" Target="../slideLayouts/slideLayout221.xml"/><Relationship Id="rId45" Type="http://schemas.openxmlformats.org/officeDocument/2006/relationships/slideLayout" Target="../slideLayouts/slideLayout220.xml"/><Relationship Id="rId1" Type="http://schemas.openxmlformats.org/officeDocument/2006/relationships/image" Target="../media/image2.png"/><Relationship Id="rId2" Type="http://schemas.openxmlformats.org/officeDocument/2006/relationships/slideLayout" Target="../slideLayouts/slideLayout177.xml"/><Relationship Id="rId3" Type="http://schemas.openxmlformats.org/officeDocument/2006/relationships/slideLayout" Target="../slideLayouts/slideLayout178.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48" Type="http://schemas.openxmlformats.org/officeDocument/2006/relationships/slideLayout" Target="../slideLayouts/slideLayout223.xml"/><Relationship Id="rId47" Type="http://schemas.openxmlformats.org/officeDocument/2006/relationships/slideLayout" Target="../slideLayouts/slideLayout222.xml"/><Relationship Id="rId49" Type="http://schemas.openxmlformats.org/officeDocument/2006/relationships/slideLayout" Target="../slideLayouts/slideLayout224.xml"/><Relationship Id="rId5" Type="http://schemas.openxmlformats.org/officeDocument/2006/relationships/slideLayout" Target="../slideLayouts/slideLayout180.xml"/><Relationship Id="rId6" Type="http://schemas.openxmlformats.org/officeDocument/2006/relationships/slideLayout" Target="../slideLayouts/slideLayout181.xml"/><Relationship Id="rId7" Type="http://schemas.openxmlformats.org/officeDocument/2006/relationships/slideLayout" Target="../slideLayouts/slideLayout182.xml"/><Relationship Id="rId8" Type="http://schemas.openxmlformats.org/officeDocument/2006/relationships/slideLayout" Target="../slideLayouts/slideLayout183.xml"/><Relationship Id="rId31" Type="http://schemas.openxmlformats.org/officeDocument/2006/relationships/slideLayout" Target="../slideLayouts/slideLayout206.xml"/><Relationship Id="rId30" Type="http://schemas.openxmlformats.org/officeDocument/2006/relationships/slideLayout" Target="../slideLayouts/slideLayout205.xml"/><Relationship Id="rId33" Type="http://schemas.openxmlformats.org/officeDocument/2006/relationships/slideLayout" Target="../slideLayouts/slideLayout208.xml"/><Relationship Id="rId32" Type="http://schemas.openxmlformats.org/officeDocument/2006/relationships/slideLayout" Target="../slideLayouts/slideLayout207.xml"/><Relationship Id="rId35" Type="http://schemas.openxmlformats.org/officeDocument/2006/relationships/slideLayout" Target="../slideLayouts/slideLayout210.xml"/><Relationship Id="rId34" Type="http://schemas.openxmlformats.org/officeDocument/2006/relationships/slideLayout" Target="../slideLayouts/slideLayout209.xml"/><Relationship Id="rId37" Type="http://schemas.openxmlformats.org/officeDocument/2006/relationships/slideLayout" Target="../slideLayouts/slideLayout212.xml"/><Relationship Id="rId36" Type="http://schemas.openxmlformats.org/officeDocument/2006/relationships/slideLayout" Target="../slideLayouts/slideLayout211.xml"/><Relationship Id="rId39" Type="http://schemas.openxmlformats.org/officeDocument/2006/relationships/slideLayout" Target="../slideLayouts/slideLayout214.xml"/><Relationship Id="rId38" Type="http://schemas.openxmlformats.org/officeDocument/2006/relationships/slideLayout" Target="../slideLayouts/slideLayout213.xml"/><Relationship Id="rId20" Type="http://schemas.openxmlformats.org/officeDocument/2006/relationships/slideLayout" Target="../slideLayouts/slideLayout195.xml"/><Relationship Id="rId22" Type="http://schemas.openxmlformats.org/officeDocument/2006/relationships/slideLayout" Target="../slideLayouts/slideLayout197.xml"/><Relationship Id="rId21" Type="http://schemas.openxmlformats.org/officeDocument/2006/relationships/slideLayout" Target="../slideLayouts/slideLayout196.xml"/><Relationship Id="rId24" Type="http://schemas.openxmlformats.org/officeDocument/2006/relationships/slideLayout" Target="../slideLayouts/slideLayout199.xml"/><Relationship Id="rId23" Type="http://schemas.openxmlformats.org/officeDocument/2006/relationships/slideLayout" Target="../slideLayouts/slideLayout198.xml"/><Relationship Id="rId60" Type="http://schemas.openxmlformats.org/officeDocument/2006/relationships/theme" Target="../theme/theme2.xml"/><Relationship Id="rId26" Type="http://schemas.openxmlformats.org/officeDocument/2006/relationships/slideLayout" Target="../slideLayouts/slideLayout201.xml"/><Relationship Id="rId25" Type="http://schemas.openxmlformats.org/officeDocument/2006/relationships/slideLayout" Target="../slideLayouts/slideLayout200.xml"/><Relationship Id="rId28" Type="http://schemas.openxmlformats.org/officeDocument/2006/relationships/slideLayout" Target="../slideLayouts/slideLayout203.xml"/><Relationship Id="rId27" Type="http://schemas.openxmlformats.org/officeDocument/2006/relationships/slideLayout" Target="../slideLayouts/slideLayout202.xml"/><Relationship Id="rId29" Type="http://schemas.openxmlformats.org/officeDocument/2006/relationships/slideLayout" Target="../slideLayouts/slideLayout204.xml"/><Relationship Id="rId51" Type="http://schemas.openxmlformats.org/officeDocument/2006/relationships/slideLayout" Target="../slideLayouts/slideLayout226.xml"/><Relationship Id="rId50" Type="http://schemas.openxmlformats.org/officeDocument/2006/relationships/slideLayout" Target="../slideLayouts/slideLayout225.xml"/><Relationship Id="rId53" Type="http://schemas.openxmlformats.org/officeDocument/2006/relationships/slideLayout" Target="../slideLayouts/slideLayout228.xml"/><Relationship Id="rId52" Type="http://schemas.openxmlformats.org/officeDocument/2006/relationships/slideLayout" Target="../slideLayouts/slideLayout227.xml"/><Relationship Id="rId11" Type="http://schemas.openxmlformats.org/officeDocument/2006/relationships/slideLayout" Target="../slideLayouts/slideLayout186.xml"/><Relationship Id="rId55" Type="http://schemas.openxmlformats.org/officeDocument/2006/relationships/slideLayout" Target="../slideLayouts/slideLayout230.xml"/><Relationship Id="rId10" Type="http://schemas.openxmlformats.org/officeDocument/2006/relationships/slideLayout" Target="../slideLayouts/slideLayout185.xml"/><Relationship Id="rId54" Type="http://schemas.openxmlformats.org/officeDocument/2006/relationships/slideLayout" Target="../slideLayouts/slideLayout229.xml"/><Relationship Id="rId13" Type="http://schemas.openxmlformats.org/officeDocument/2006/relationships/slideLayout" Target="../slideLayouts/slideLayout188.xml"/><Relationship Id="rId57" Type="http://schemas.openxmlformats.org/officeDocument/2006/relationships/slideLayout" Target="../slideLayouts/slideLayout232.xml"/><Relationship Id="rId12" Type="http://schemas.openxmlformats.org/officeDocument/2006/relationships/slideLayout" Target="../slideLayouts/slideLayout187.xml"/><Relationship Id="rId56" Type="http://schemas.openxmlformats.org/officeDocument/2006/relationships/slideLayout" Target="../slideLayouts/slideLayout231.xml"/><Relationship Id="rId15" Type="http://schemas.openxmlformats.org/officeDocument/2006/relationships/slideLayout" Target="../slideLayouts/slideLayout190.xml"/><Relationship Id="rId59" Type="http://schemas.openxmlformats.org/officeDocument/2006/relationships/slideLayout" Target="../slideLayouts/slideLayout234.xml"/><Relationship Id="rId14" Type="http://schemas.openxmlformats.org/officeDocument/2006/relationships/slideLayout" Target="../slideLayouts/slideLayout189.xml"/><Relationship Id="rId58" Type="http://schemas.openxmlformats.org/officeDocument/2006/relationships/slideLayout" Target="../slideLayouts/slideLayout233.xml"/><Relationship Id="rId17" Type="http://schemas.openxmlformats.org/officeDocument/2006/relationships/slideLayout" Target="../slideLayouts/slideLayout192.xml"/><Relationship Id="rId16" Type="http://schemas.openxmlformats.org/officeDocument/2006/relationships/slideLayout" Target="../slideLayouts/slideLayout191.xml"/><Relationship Id="rId19" Type="http://schemas.openxmlformats.org/officeDocument/2006/relationships/slideLayout" Target="../slideLayouts/slideLayout194.xml"/><Relationship Id="rId18" Type="http://schemas.openxmlformats.org/officeDocument/2006/relationships/slideLayout" Target="../slideLayouts/slideLayout1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0"/>
              </a:spcBef>
              <a:spcAft>
                <a:spcPts val="0"/>
              </a:spcAft>
              <a:buClr>
                <a:schemeClr val="dk1"/>
              </a:buClr>
              <a:buSzPts val="4500"/>
              <a:buFont typeface="Inter"/>
              <a:buNone/>
              <a:defRPr b="1" i="0" sz="45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57200" lvl="0" marL="457200" marR="0" rtl="0" algn="l">
              <a:lnSpc>
                <a:spcPct val="90000"/>
              </a:lnSpc>
              <a:spcBef>
                <a:spcPts val="2700"/>
              </a:spcBef>
              <a:spcAft>
                <a:spcPts val="0"/>
              </a:spcAft>
              <a:buClr>
                <a:schemeClr val="dk1"/>
              </a:buClr>
              <a:buSzPts val="3600"/>
              <a:buFont typeface="Arial"/>
              <a:buChar char="•"/>
              <a:defRPr b="0" i="0" sz="3600" u="none" cap="none" strike="noStrike">
                <a:solidFill>
                  <a:schemeClr val="dk1"/>
                </a:solidFill>
                <a:latin typeface="Inter"/>
                <a:ea typeface="Inter"/>
                <a:cs typeface="Inter"/>
                <a:sym typeface="Inter"/>
              </a:defRPr>
            </a:lvl1pPr>
            <a:lvl2pPr indent="-419100" lvl="1" marL="9144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Inter"/>
                <a:ea typeface="Inter"/>
                <a:cs typeface="Inter"/>
                <a:sym typeface="Inter"/>
              </a:defRPr>
            </a:lvl2pPr>
            <a:lvl3pPr indent="-400050" lvl="2" marL="1371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3pPr>
            <a:lvl4pPr indent="-381000" lvl="3" marL="1828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4pPr>
            <a:lvl5pPr indent="-381000" lvl="4" marL="22860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9pPr>
          </a:lstStyle>
          <a:p/>
        </p:txBody>
      </p:sp>
      <p:sp>
        <p:nvSpPr>
          <p:cNvPr id="8" name="Google Shape;8;p1"/>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marR="0" rtl="0" algn="l">
              <a:lnSpc>
                <a:spcPct val="100000"/>
              </a:lnSpc>
              <a:spcBef>
                <a:spcPts val="0"/>
              </a:spcBef>
              <a:spcAft>
                <a:spcPts val="0"/>
              </a:spcAft>
              <a:buClr>
                <a:srgbClr val="000000"/>
              </a:buClr>
              <a:buSzPts val="2100"/>
              <a:buFont typeface="Arial"/>
              <a:buNone/>
              <a:defRPr b="0" i="0" sz="1600" u="none" cap="none" strike="noStrike">
                <a:solidFill>
                  <a:srgbClr val="89889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9pPr>
          </a:lstStyle>
          <a:p/>
        </p:txBody>
      </p:sp>
      <p:sp>
        <p:nvSpPr>
          <p:cNvPr id="9" name="Google Shape;9;p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1">
            <a:alphaModFix/>
          </a:blip>
          <a:srcRect b="0" l="0" r="0" t="0"/>
          <a:stretch/>
        </p:blipFill>
        <p:spPr>
          <a:xfrm>
            <a:off x="833076" y="9666776"/>
            <a:ext cx="1371600" cy="222684"/>
          </a:xfrm>
          <a:prstGeom prst="rect">
            <a:avLst/>
          </a:prstGeom>
          <a:noFill/>
          <a:ln>
            <a:noFill/>
          </a:ln>
        </p:spPr>
      </p:pic>
      <p:sp>
        <p:nvSpPr>
          <p:cNvPr id="11" name="Google Shape;11;p1"/>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guide id="3" pos="504">
          <p15:clr>
            <a:srgbClr val="F26B43"/>
          </p15:clr>
        </p15:guide>
        <p15:guide id="4" pos="11016">
          <p15:clr>
            <a:srgbClr val="F26B43"/>
          </p15:clr>
        </p15:guide>
        <p15:guide id="5" orient="horz" pos="6228">
          <p15:clr>
            <a:srgbClr val="F26B43"/>
          </p15:clr>
        </p15:guide>
        <p15:guide id="6" pos="5544">
          <p15:clr>
            <a:srgbClr val="F26B43"/>
          </p15:clr>
        </p15:guide>
        <p15:guide id="7" pos="5976">
          <p15:clr>
            <a:srgbClr val="F26B43"/>
          </p15:clr>
        </p15:guide>
        <p15:guide id="8" orient="horz" pos="2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52"/>
          <p:cNvSpPr txBox="1"/>
          <p:nvPr>
            <p:ph type="title"/>
          </p:nvPr>
        </p:nvSpPr>
        <p:spPr>
          <a:xfrm>
            <a:off x="665796" y="822960"/>
            <a:ext cx="16993500" cy="7617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0"/>
              </a:spcBef>
              <a:spcAft>
                <a:spcPts val="0"/>
              </a:spcAft>
              <a:buClr>
                <a:schemeClr val="dk1"/>
              </a:buClr>
              <a:buSzPts val="4500"/>
              <a:buFont typeface="Inter"/>
              <a:buNone/>
              <a:defRPr b="1" i="0" sz="45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330" name="Google Shape;330;p52"/>
          <p:cNvSpPr txBox="1"/>
          <p:nvPr>
            <p:ph idx="1" type="body"/>
          </p:nvPr>
        </p:nvSpPr>
        <p:spPr>
          <a:xfrm>
            <a:off x="665796" y="2738438"/>
            <a:ext cx="16822200" cy="6527100"/>
          </a:xfrm>
          <a:prstGeom prst="rect">
            <a:avLst/>
          </a:prstGeom>
          <a:noFill/>
          <a:ln>
            <a:noFill/>
          </a:ln>
        </p:spPr>
        <p:txBody>
          <a:bodyPr anchorCtr="0" anchor="t" bIns="68550" lIns="137150" spcFirstLastPara="1" rIns="137150" wrap="square" tIns="68550">
            <a:noAutofit/>
          </a:bodyPr>
          <a:lstStyle>
            <a:lvl1pPr indent="-457200" lvl="0" marL="457200" marR="0" rtl="0" algn="l">
              <a:lnSpc>
                <a:spcPct val="90000"/>
              </a:lnSpc>
              <a:spcBef>
                <a:spcPts val="2700"/>
              </a:spcBef>
              <a:spcAft>
                <a:spcPts val="0"/>
              </a:spcAft>
              <a:buClr>
                <a:schemeClr val="dk1"/>
              </a:buClr>
              <a:buSzPts val="3600"/>
              <a:buFont typeface="Arial"/>
              <a:buChar char="•"/>
              <a:defRPr b="0" i="0" sz="3600" u="none" cap="none" strike="noStrike">
                <a:solidFill>
                  <a:schemeClr val="dk1"/>
                </a:solidFill>
                <a:latin typeface="Inter"/>
                <a:ea typeface="Inter"/>
                <a:cs typeface="Inter"/>
                <a:sym typeface="Inter"/>
              </a:defRPr>
            </a:lvl1pPr>
            <a:lvl2pPr indent="-419100" lvl="1" marL="9144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Inter"/>
                <a:ea typeface="Inter"/>
                <a:cs typeface="Inter"/>
                <a:sym typeface="Inter"/>
              </a:defRPr>
            </a:lvl2pPr>
            <a:lvl3pPr indent="-400050" lvl="2" marL="1371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3pPr>
            <a:lvl4pPr indent="-381000" lvl="3" marL="1828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4pPr>
            <a:lvl5pPr indent="-381000" lvl="4" marL="22860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9pPr>
          </a:lstStyle>
          <a:p/>
        </p:txBody>
      </p:sp>
      <p:sp>
        <p:nvSpPr>
          <p:cNvPr id="331" name="Google Shape;331;p52"/>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marR="0" rtl="0" algn="l">
              <a:lnSpc>
                <a:spcPct val="100000"/>
              </a:lnSpc>
              <a:spcBef>
                <a:spcPts val="0"/>
              </a:spcBef>
              <a:spcAft>
                <a:spcPts val="0"/>
              </a:spcAft>
              <a:buClr>
                <a:srgbClr val="000000"/>
              </a:buClr>
              <a:buSzPts val="2100"/>
              <a:buFont typeface="Arial"/>
              <a:buNone/>
              <a:defRPr b="0" i="0" sz="1600" u="none" cap="none" strike="noStrike">
                <a:solidFill>
                  <a:srgbClr val="89889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9pPr>
          </a:lstStyle>
          <a:p/>
        </p:txBody>
      </p:sp>
      <p:sp>
        <p:nvSpPr>
          <p:cNvPr id="332" name="Google Shape;332;p5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333" name="Google Shape;333;p52"/>
          <p:cNvPicPr preferRelativeResize="0"/>
          <p:nvPr/>
        </p:nvPicPr>
        <p:blipFill rotWithShape="1">
          <a:blip r:embed="rId1">
            <a:alphaModFix/>
          </a:blip>
          <a:srcRect b="0" l="0" r="0" t="0"/>
          <a:stretch/>
        </p:blipFill>
        <p:spPr>
          <a:xfrm>
            <a:off x="833076" y="9666776"/>
            <a:ext cx="1371600" cy="222684"/>
          </a:xfrm>
          <a:prstGeom prst="rect">
            <a:avLst/>
          </a:prstGeom>
          <a:noFill/>
          <a:ln>
            <a:noFill/>
          </a:ln>
        </p:spPr>
      </p:pic>
      <p:sp>
        <p:nvSpPr>
          <p:cNvPr id="334" name="Google Shape;334;p52"/>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 accent1="accent1" accent2="accent2" accent3="accent3" accent4="accent4" accent5="accent5" accent6="accent6" bg1="lt1" bg2="dk2" tx1="dk1" tx2="lt2" folHlink="folHlink" hlink="hlink"/>
  <p:sldLayoutIdLst>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guide id="3" pos="504">
          <p15:clr>
            <a:srgbClr val="F26B43"/>
          </p15:clr>
        </p15:guide>
        <p15:guide id="4" pos="11016">
          <p15:clr>
            <a:srgbClr val="F26B43"/>
          </p15:clr>
        </p15:guide>
        <p15:guide id="5" orient="horz" pos="6228">
          <p15:clr>
            <a:srgbClr val="F26B43"/>
          </p15:clr>
        </p15:guide>
        <p15:guide id="6" pos="5544">
          <p15:clr>
            <a:srgbClr val="F26B43"/>
          </p15:clr>
        </p15:guide>
        <p15:guide id="7" pos="5976">
          <p15:clr>
            <a:srgbClr val="F26B43"/>
          </p15:clr>
        </p15:guide>
        <p15:guide id="8" orient="horz" pos="2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p100"/>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0"/>
              </a:spcBef>
              <a:spcAft>
                <a:spcPts val="0"/>
              </a:spcAft>
              <a:buClr>
                <a:schemeClr val="dk1"/>
              </a:buClr>
              <a:buSzPts val="4500"/>
              <a:buFont typeface="Inter"/>
              <a:buNone/>
              <a:defRPr b="1" i="0" sz="45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638" name="Google Shape;638;p100"/>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57200" lvl="0" marL="457200" marR="0" rtl="0" algn="l">
              <a:lnSpc>
                <a:spcPct val="90000"/>
              </a:lnSpc>
              <a:spcBef>
                <a:spcPts val="2700"/>
              </a:spcBef>
              <a:spcAft>
                <a:spcPts val="0"/>
              </a:spcAft>
              <a:buClr>
                <a:schemeClr val="dk1"/>
              </a:buClr>
              <a:buSzPts val="3600"/>
              <a:buFont typeface="Arial"/>
              <a:buChar char="•"/>
              <a:defRPr b="0" i="0" sz="3600" u="none" cap="none" strike="noStrike">
                <a:solidFill>
                  <a:schemeClr val="dk1"/>
                </a:solidFill>
                <a:latin typeface="Inter"/>
                <a:ea typeface="Inter"/>
                <a:cs typeface="Inter"/>
                <a:sym typeface="Inter"/>
              </a:defRPr>
            </a:lvl1pPr>
            <a:lvl2pPr indent="-419100" lvl="1" marL="9144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Inter"/>
                <a:ea typeface="Inter"/>
                <a:cs typeface="Inter"/>
                <a:sym typeface="Inter"/>
              </a:defRPr>
            </a:lvl2pPr>
            <a:lvl3pPr indent="-400050" lvl="2" marL="1371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3pPr>
            <a:lvl4pPr indent="-381000" lvl="3" marL="1828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4pPr>
            <a:lvl5pPr indent="-381000" lvl="4" marL="22860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9pPr>
          </a:lstStyle>
          <a:p/>
        </p:txBody>
      </p:sp>
      <p:sp>
        <p:nvSpPr>
          <p:cNvPr id="639" name="Google Shape;639;p100"/>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marR="0" rtl="0" algn="l">
              <a:lnSpc>
                <a:spcPct val="100000"/>
              </a:lnSpc>
              <a:spcBef>
                <a:spcPts val="0"/>
              </a:spcBef>
              <a:spcAft>
                <a:spcPts val="0"/>
              </a:spcAft>
              <a:buClr>
                <a:srgbClr val="000000"/>
              </a:buClr>
              <a:buSzPts val="2100"/>
              <a:buFont typeface="Arial"/>
              <a:buNone/>
              <a:defRPr b="0" i="0" sz="1600" u="none" cap="none" strike="noStrike">
                <a:solidFill>
                  <a:srgbClr val="89889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9pPr>
          </a:lstStyle>
          <a:p/>
        </p:txBody>
      </p:sp>
      <p:sp>
        <p:nvSpPr>
          <p:cNvPr id="640" name="Google Shape;640;p100"/>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641" name="Google Shape;641;p100"/>
          <p:cNvPicPr preferRelativeResize="0"/>
          <p:nvPr/>
        </p:nvPicPr>
        <p:blipFill rotWithShape="1">
          <a:blip r:embed="rId1">
            <a:alphaModFix/>
          </a:blip>
          <a:srcRect b="0" l="0" r="0" t="0"/>
          <a:stretch/>
        </p:blipFill>
        <p:spPr>
          <a:xfrm>
            <a:off x="833076" y="9666776"/>
            <a:ext cx="1371600" cy="222684"/>
          </a:xfrm>
          <a:prstGeom prst="rect">
            <a:avLst/>
          </a:prstGeom>
          <a:noFill/>
          <a:ln>
            <a:noFill/>
          </a:ln>
        </p:spPr>
      </p:pic>
      <p:sp>
        <p:nvSpPr>
          <p:cNvPr id="642" name="Google Shape;642;p100"/>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 accent1="accent1" accent2="accent2" accent3="accent3" accent4="accent4" accent5="accent5" accent6="accent6" bg1="lt1" bg2="dk2" tx1="dk1" tx2="lt2" folHlink="folHlink" hlink="hlink"/>
  <p:sldLayoutIdLst>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guide id="3" pos="504">
          <p15:clr>
            <a:srgbClr val="F26B43"/>
          </p15:clr>
        </p15:guide>
        <p15:guide id="4" pos="11016">
          <p15:clr>
            <a:srgbClr val="F26B43"/>
          </p15:clr>
        </p15:guide>
        <p15:guide id="5" orient="horz" pos="6228">
          <p15:clr>
            <a:srgbClr val="F26B43"/>
          </p15:clr>
        </p15:guide>
        <p15:guide id="6" pos="5544">
          <p15:clr>
            <a:srgbClr val="F26B43"/>
          </p15:clr>
        </p15:guide>
        <p15:guide id="7" pos="5976">
          <p15:clr>
            <a:srgbClr val="F26B43"/>
          </p15:clr>
        </p15:guide>
        <p15:guide id="8" orient="horz" pos="2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0" name="Shape 930"/>
        <p:cNvGrpSpPr/>
        <p:nvPr/>
      </p:nvGrpSpPr>
      <p:grpSpPr>
        <a:xfrm>
          <a:off x="0" y="0"/>
          <a:ext cx="0" cy="0"/>
          <a:chOff x="0" y="0"/>
          <a:chExt cx="0" cy="0"/>
        </a:xfrm>
      </p:grpSpPr>
      <p:sp>
        <p:nvSpPr>
          <p:cNvPr id="931" name="Google Shape;931;p144"/>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0"/>
              </a:spcBef>
              <a:spcAft>
                <a:spcPts val="0"/>
              </a:spcAft>
              <a:buClr>
                <a:schemeClr val="dk1"/>
              </a:buClr>
              <a:buSzPts val="4500"/>
              <a:buFont typeface="Inter"/>
              <a:buNone/>
              <a:defRPr b="1" i="0" sz="45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932" name="Google Shape;932;p144"/>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57200" lvl="0" marL="457200" marR="0" rtl="0" algn="l">
              <a:lnSpc>
                <a:spcPct val="90000"/>
              </a:lnSpc>
              <a:spcBef>
                <a:spcPts val="2700"/>
              </a:spcBef>
              <a:spcAft>
                <a:spcPts val="0"/>
              </a:spcAft>
              <a:buClr>
                <a:schemeClr val="dk1"/>
              </a:buClr>
              <a:buSzPts val="3600"/>
              <a:buFont typeface="Arial"/>
              <a:buChar char="•"/>
              <a:defRPr b="0" i="0" sz="3600" u="none" cap="none" strike="noStrike">
                <a:solidFill>
                  <a:schemeClr val="dk1"/>
                </a:solidFill>
                <a:latin typeface="Inter"/>
                <a:ea typeface="Inter"/>
                <a:cs typeface="Inter"/>
                <a:sym typeface="Inter"/>
              </a:defRPr>
            </a:lvl1pPr>
            <a:lvl2pPr indent="-419100" lvl="1" marL="9144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Inter"/>
                <a:ea typeface="Inter"/>
                <a:cs typeface="Inter"/>
                <a:sym typeface="Inter"/>
              </a:defRPr>
            </a:lvl2pPr>
            <a:lvl3pPr indent="-400050" lvl="2" marL="1371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3pPr>
            <a:lvl4pPr indent="-381000" lvl="3" marL="1828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4pPr>
            <a:lvl5pPr indent="-381000" lvl="4" marL="22860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9pPr>
          </a:lstStyle>
          <a:p/>
        </p:txBody>
      </p:sp>
      <p:sp>
        <p:nvSpPr>
          <p:cNvPr id="933" name="Google Shape;933;p144"/>
          <p:cNvSpPr txBox="1"/>
          <p:nvPr>
            <p:ph idx="11" type="ftr"/>
          </p:nvPr>
        </p:nvSpPr>
        <p:spPr>
          <a:xfrm>
            <a:off x="2357438" y="9534525"/>
            <a:ext cx="10729800" cy="547800"/>
          </a:xfrm>
          <a:prstGeom prst="rect">
            <a:avLst/>
          </a:prstGeom>
          <a:noFill/>
          <a:ln>
            <a:noFill/>
          </a:ln>
        </p:spPr>
        <p:txBody>
          <a:bodyPr anchorCtr="0" anchor="ctr" bIns="68550" lIns="137150" spcFirstLastPara="1" rIns="137150" wrap="square" tIns="68550">
            <a:noAutofit/>
          </a:bodyPr>
          <a:lstStyle>
            <a:lvl1pPr lvl="0" marR="0" rtl="0" algn="l">
              <a:lnSpc>
                <a:spcPct val="100000"/>
              </a:lnSpc>
              <a:spcBef>
                <a:spcPts val="0"/>
              </a:spcBef>
              <a:spcAft>
                <a:spcPts val="0"/>
              </a:spcAft>
              <a:buClr>
                <a:srgbClr val="000000"/>
              </a:buClr>
              <a:buSzPts val="2100"/>
              <a:buFont typeface="Arial"/>
              <a:buNone/>
              <a:defRPr b="0" i="0" sz="1600" u="none" cap="none" strike="noStrike">
                <a:solidFill>
                  <a:srgbClr val="89889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9pPr>
          </a:lstStyle>
          <a:p/>
        </p:txBody>
      </p:sp>
      <p:sp>
        <p:nvSpPr>
          <p:cNvPr id="934" name="Google Shape;934;p14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935" name="Google Shape;935;p144"/>
          <p:cNvPicPr preferRelativeResize="0"/>
          <p:nvPr/>
        </p:nvPicPr>
        <p:blipFill rotWithShape="1">
          <a:blip r:embed="rId1">
            <a:alphaModFix/>
          </a:blip>
          <a:srcRect b="0" l="0" r="0" t="0"/>
          <a:stretch/>
        </p:blipFill>
        <p:spPr>
          <a:xfrm>
            <a:off x="833076" y="9666776"/>
            <a:ext cx="1371600" cy="222684"/>
          </a:xfrm>
          <a:prstGeom prst="rect">
            <a:avLst/>
          </a:prstGeom>
          <a:noFill/>
          <a:ln>
            <a:noFill/>
          </a:ln>
        </p:spPr>
      </p:pic>
      <p:sp>
        <p:nvSpPr>
          <p:cNvPr id="936" name="Google Shape;936;p144"/>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 accent1="accent1" accent2="accent2" accent3="accent3" accent4="accent4" accent5="accent5" accent6="accent6" bg1="lt1" bg2="dk2" tx1="dk1" tx2="lt2" folHlink="folHlink" hlink="hlink"/>
  <p:sldLayoutIdLst>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guide id="3" pos="504">
          <p15:clr>
            <a:srgbClr val="F26B43"/>
          </p15:clr>
        </p15:guide>
        <p15:guide id="4" pos="11016">
          <p15:clr>
            <a:srgbClr val="F26B43"/>
          </p15:clr>
        </p15:guide>
        <p15:guide id="5" orient="horz" pos="6228">
          <p15:clr>
            <a:srgbClr val="F26B43"/>
          </p15:clr>
        </p15:guide>
        <p15:guide id="6" pos="5544">
          <p15:clr>
            <a:srgbClr val="F26B43"/>
          </p15:clr>
        </p15:guide>
        <p15:guide id="7" pos="5976">
          <p15:clr>
            <a:srgbClr val="F26B43"/>
          </p15:clr>
        </p15:guide>
        <p15:guide id="8" orient="horz" pos="25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9" name="Shape 1179"/>
        <p:cNvGrpSpPr/>
        <p:nvPr/>
      </p:nvGrpSpPr>
      <p:grpSpPr>
        <a:xfrm>
          <a:off x="0" y="0"/>
          <a:ext cx="0" cy="0"/>
          <a:chOff x="0" y="0"/>
          <a:chExt cx="0" cy="0"/>
        </a:xfrm>
      </p:grpSpPr>
      <p:sp>
        <p:nvSpPr>
          <p:cNvPr id="1180" name="Google Shape;1180;p181"/>
          <p:cNvSpPr txBox="1"/>
          <p:nvPr>
            <p:ph type="title"/>
          </p:nvPr>
        </p:nvSpPr>
        <p:spPr>
          <a:xfrm>
            <a:off x="665796" y="822960"/>
            <a:ext cx="16993200" cy="762000"/>
          </a:xfrm>
          <a:prstGeom prst="rect">
            <a:avLst/>
          </a:prstGeom>
          <a:noFill/>
          <a:ln>
            <a:noFill/>
          </a:ln>
        </p:spPr>
        <p:txBody>
          <a:bodyPr anchorCtr="0" anchor="t" bIns="68550" lIns="137150" spcFirstLastPara="1" rIns="137150" wrap="square" tIns="68550">
            <a:noAutofit/>
          </a:bodyPr>
          <a:lstStyle>
            <a:lvl1pPr lvl="0" marR="0" rtl="0" algn="l">
              <a:lnSpc>
                <a:spcPct val="90000"/>
              </a:lnSpc>
              <a:spcBef>
                <a:spcPts val="0"/>
              </a:spcBef>
              <a:spcAft>
                <a:spcPts val="0"/>
              </a:spcAft>
              <a:buClr>
                <a:schemeClr val="dk1"/>
              </a:buClr>
              <a:buSzPts val="4500"/>
              <a:buFont typeface="Inter"/>
              <a:buNone/>
              <a:defRPr b="1" i="0" sz="45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1181" name="Google Shape;1181;p181"/>
          <p:cNvSpPr txBox="1"/>
          <p:nvPr>
            <p:ph idx="1" type="body"/>
          </p:nvPr>
        </p:nvSpPr>
        <p:spPr>
          <a:xfrm>
            <a:off x="665796" y="2738438"/>
            <a:ext cx="16821900" cy="6526800"/>
          </a:xfrm>
          <a:prstGeom prst="rect">
            <a:avLst/>
          </a:prstGeom>
          <a:noFill/>
          <a:ln>
            <a:noFill/>
          </a:ln>
        </p:spPr>
        <p:txBody>
          <a:bodyPr anchorCtr="0" anchor="t" bIns="68550" lIns="137150" spcFirstLastPara="1" rIns="137150" wrap="square" tIns="68550">
            <a:noAutofit/>
          </a:bodyPr>
          <a:lstStyle>
            <a:lvl1pPr indent="-457200" lvl="0" marL="457200" marR="0" rtl="0" algn="l">
              <a:lnSpc>
                <a:spcPct val="90000"/>
              </a:lnSpc>
              <a:spcBef>
                <a:spcPts val="2700"/>
              </a:spcBef>
              <a:spcAft>
                <a:spcPts val="0"/>
              </a:spcAft>
              <a:buClr>
                <a:schemeClr val="dk1"/>
              </a:buClr>
              <a:buSzPts val="3600"/>
              <a:buFont typeface="Arial"/>
              <a:buChar char="•"/>
              <a:defRPr b="0" i="0" sz="3600" u="none" cap="none" strike="noStrike">
                <a:solidFill>
                  <a:schemeClr val="dk1"/>
                </a:solidFill>
                <a:latin typeface="Inter"/>
                <a:ea typeface="Inter"/>
                <a:cs typeface="Inter"/>
                <a:sym typeface="Inter"/>
              </a:defRPr>
            </a:lvl1pPr>
            <a:lvl2pPr indent="-419100" lvl="1" marL="9144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Inter"/>
                <a:ea typeface="Inter"/>
                <a:cs typeface="Inter"/>
                <a:sym typeface="Inter"/>
              </a:defRPr>
            </a:lvl2pPr>
            <a:lvl3pPr indent="-400050" lvl="2" marL="1371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3pPr>
            <a:lvl4pPr indent="-381000" lvl="3" marL="1828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4pPr>
            <a:lvl5pPr indent="-381000" lvl="4" marL="22860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Inter"/>
                <a:ea typeface="Inter"/>
                <a:cs typeface="Inter"/>
                <a:sym typeface="Inter"/>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Inter"/>
                <a:ea typeface="Inter"/>
                <a:cs typeface="Inter"/>
                <a:sym typeface="Inter"/>
              </a:defRPr>
            </a:lvl9pPr>
          </a:lstStyle>
          <a:p/>
        </p:txBody>
      </p:sp>
      <p:sp>
        <p:nvSpPr>
          <p:cNvPr id="1182" name="Google Shape;1182;p181"/>
          <p:cNvSpPr txBox="1"/>
          <p:nvPr>
            <p:ph idx="11" type="ftr"/>
          </p:nvPr>
        </p:nvSpPr>
        <p:spPr>
          <a:xfrm>
            <a:off x="2357438" y="9534525"/>
            <a:ext cx="10729800" cy="547500"/>
          </a:xfrm>
          <a:prstGeom prst="rect">
            <a:avLst/>
          </a:prstGeom>
          <a:noFill/>
          <a:ln>
            <a:noFill/>
          </a:ln>
        </p:spPr>
        <p:txBody>
          <a:bodyPr anchorCtr="0" anchor="ctr" bIns="68550" lIns="137150" spcFirstLastPara="1" rIns="137150" wrap="square" tIns="68550">
            <a:noAutofit/>
          </a:bodyPr>
          <a:lstStyle>
            <a:lvl1pPr lvl="0" marR="0" rtl="0" algn="l">
              <a:lnSpc>
                <a:spcPct val="100000"/>
              </a:lnSpc>
              <a:spcBef>
                <a:spcPts val="0"/>
              </a:spcBef>
              <a:spcAft>
                <a:spcPts val="0"/>
              </a:spcAft>
              <a:buClr>
                <a:srgbClr val="000000"/>
              </a:buClr>
              <a:buSzPts val="2100"/>
              <a:buFont typeface="Arial"/>
              <a:buNone/>
              <a:defRPr b="0" i="0" sz="1600" u="none" cap="none" strike="noStrike">
                <a:solidFill>
                  <a:srgbClr val="898891"/>
                </a:solidFill>
                <a:latin typeface="Inter"/>
                <a:ea typeface="Inter"/>
                <a:cs typeface="Inter"/>
                <a:sym typeface="Inter"/>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chemeClr val="dk1"/>
                </a:solidFill>
                <a:latin typeface="Inter"/>
                <a:ea typeface="Inter"/>
                <a:cs typeface="Inter"/>
                <a:sym typeface="Inter"/>
              </a:defRPr>
            </a:lvl9pPr>
          </a:lstStyle>
          <a:p/>
        </p:txBody>
      </p:sp>
      <p:sp>
        <p:nvSpPr>
          <p:cNvPr id="1183" name="Google Shape;1183;p181"/>
          <p:cNvSpPr txBox="1"/>
          <p:nvPr>
            <p:ph idx="12" type="sldNum"/>
          </p:nvPr>
        </p:nvSpPr>
        <p:spPr>
          <a:xfrm>
            <a:off x="16987836" y="9571596"/>
            <a:ext cx="671400" cy="547500"/>
          </a:xfrm>
          <a:prstGeom prst="rect">
            <a:avLst/>
          </a:prstGeom>
          <a:noFill/>
          <a:ln>
            <a:noFill/>
          </a:ln>
        </p:spPr>
        <p:txBody>
          <a:bodyPr anchorCtr="0" anchor="ctr" bIns="68550" lIns="137150" spcFirstLastPara="1" rIns="137150" wrap="square" tIns="6855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9889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pic>
        <p:nvPicPr>
          <p:cNvPr id="1184" name="Google Shape;1184;p181"/>
          <p:cNvPicPr preferRelativeResize="0"/>
          <p:nvPr/>
        </p:nvPicPr>
        <p:blipFill rotWithShape="1">
          <a:blip r:embed="rId1">
            <a:alphaModFix/>
          </a:blip>
          <a:srcRect b="0" l="0" r="0" t="0"/>
          <a:stretch/>
        </p:blipFill>
        <p:spPr>
          <a:xfrm>
            <a:off x="833076" y="9666776"/>
            <a:ext cx="1371600" cy="222684"/>
          </a:xfrm>
          <a:prstGeom prst="rect">
            <a:avLst/>
          </a:prstGeom>
          <a:noFill/>
          <a:ln>
            <a:noFill/>
          </a:ln>
        </p:spPr>
      </p:pic>
      <p:sp>
        <p:nvSpPr>
          <p:cNvPr id="1185" name="Google Shape;1185;p181"/>
          <p:cNvSpPr txBox="1"/>
          <p:nvPr/>
        </p:nvSpPr>
        <p:spPr>
          <a:xfrm>
            <a:off x="12829932" y="9664989"/>
            <a:ext cx="4127400" cy="360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1500"/>
              <a:buFont typeface="Helvetica Neue"/>
              <a:buNone/>
            </a:pPr>
            <a:r>
              <a:rPr b="0" i="0" lang="en" sz="1100" u="none" cap="none" strike="noStrike">
                <a:solidFill>
                  <a:schemeClr val="dk2"/>
                </a:solidFill>
                <a:latin typeface="Inter"/>
                <a:ea typeface="Inter"/>
                <a:cs typeface="Inter"/>
                <a:sym typeface="Inter"/>
              </a:rPr>
              <a:t>TALKDESK PROPRIETARY &amp; CONFIDENTIAL</a:t>
            </a:r>
            <a:endParaRPr b="0" i="0" sz="1100" u="none" cap="none" strike="noStrike">
              <a:solidFill>
                <a:schemeClr val="dk2"/>
              </a:solidFill>
              <a:latin typeface="Inter"/>
              <a:ea typeface="Inter"/>
              <a:cs typeface="Inter"/>
              <a:sym typeface="Inter"/>
            </a:endParaRPr>
          </a:p>
        </p:txBody>
      </p:sp>
    </p:spTree>
  </p:cSld>
  <p:clrMap accent1="accent1" accent2="accent2" accent3="accent3" accent4="accent4" accent5="accent5" accent6="accent6" bg1="lt1" bg2="dk2" tx1="dk1" tx2="lt2" folHlink="folHlink" hlink="hlink"/>
  <p:sldLayoutIdLst>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 id="2147483857" r:id="rId35"/>
    <p:sldLayoutId id="2147483858" r:id="rId36"/>
    <p:sldLayoutId id="2147483859" r:id="rId37"/>
    <p:sldLayoutId id="2147483860" r:id="rId38"/>
    <p:sldLayoutId id="2147483861" r:id="rId39"/>
    <p:sldLayoutId id="2147483862" r:id="rId40"/>
    <p:sldLayoutId id="2147483863" r:id="rId41"/>
    <p:sldLayoutId id="2147483864" r:id="rId42"/>
    <p:sldLayoutId id="2147483865" r:id="rId43"/>
    <p:sldLayoutId id="2147483866" r:id="rId44"/>
    <p:sldLayoutId id="2147483867" r:id="rId45"/>
    <p:sldLayoutId id="2147483868" r:id="rId46"/>
    <p:sldLayoutId id="2147483869" r:id="rId47"/>
    <p:sldLayoutId id="2147483870" r:id="rId48"/>
    <p:sldLayoutId id="2147483871" r:id="rId49"/>
    <p:sldLayoutId id="2147483872" r:id="rId50"/>
    <p:sldLayoutId id="2147483873" r:id="rId51"/>
    <p:sldLayoutId id="2147483874" r:id="rId52"/>
    <p:sldLayoutId id="2147483875" r:id="rId53"/>
    <p:sldLayoutId id="2147483876" r:id="rId54"/>
    <p:sldLayoutId id="2147483877" r:id="rId55"/>
    <p:sldLayoutId id="2147483878" r:id="rId56"/>
    <p:sldLayoutId id="2147483879" r:id="rId57"/>
    <p:sldLayoutId id="2147483880" r:id="rId58"/>
    <p:sldLayoutId id="2147483881" r:id="rId5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guide id="3" pos="504">
          <p15:clr>
            <a:srgbClr val="F26B43"/>
          </p15:clr>
        </p15:guide>
        <p15:guide id="4" pos="11016">
          <p15:clr>
            <a:srgbClr val="F26B43"/>
          </p15:clr>
        </p15:guide>
        <p15:guide id="5" orient="horz" pos="6228">
          <p15:clr>
            <a:srgbClr val="F26B43"/>
          </p15:clr>
        </p15:guide>
        <p15:guide id="6" pos="5544">
          <p15:clr>
            <a:srgbClr val="F26B43"/>
          </p15:clr>
        </p15:guide>
        <p15:guide id="7" pos="5976">
          <p15:clr>
            <a:srgbClr val="F26B43"/>
          </p15:clr>
        </p15:guide>
        <p15:guide id="8" orient="horz" pos="2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1.xml"/><Relationship Id="rId3" Type="http://schemas.openxmlformats.org/officeDocument/2006/relationships/hyperlink" Target="https://drive.google.com/drive/folders/1lRnQsRYBD6moice8OhZg9vhhln_j2-1I" TargetMode="External"/><Relationship Id="rId4" Type="http://schemas.openxmlformats.org/officeDocument/2006/relationships/hyperlink" Target="https://drive.google.com/drive/folders/1lRnQsRYBD6moice8OhZg9vhhln_j2-1I" TargetMode="External"/><Relationship Id="rId5" Type="http://schemas.openxmlformats.org/officeDocument/2006/relationships/hyperlink" Target="https://docs.google.com/spreadsheets/d/1BsAXC1yI_DEJT3hnkqFR4yQD5yt4XitUm0GI_lUCMsY/edit?gid=0#gid=0" TargetMode="External"/><Relationship Id="rId6" Type="http://schemas.openxmlformats.org/officeDocument/2006/relationships/image" Target="../media/image48.png"/><Relationship Id="rId7"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xml"/><Relationship Id="rId3" Type="http://schemas.openxmlformats.org/officeDocument/2006/relationships/image" Target="../media/image44.png"/><Relationship Id="rId4" Type="http://schemas.openxmlformats.org/officeDocument/2006/relationships/image" Target="../media/image55.png"/><Relationship Id="rId5" Type="http://schemas.openxmlformats.org/officeDocument/2006/relationships/image" Target="../media/image41.png"/><Relationship Id="rId6"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4.xml"/><Relationship Id="rId3" Type="http://schemas.openxmlformats.org/officeDocument/2006/relationships/image" Target="../media/image44.png"/><Relationship Id="rId4" Type="http://schemas.openxmlformats.org/officeDocument/2006/relationships/image" Target="../media/image51.jpg"/><Relationship Id="rId5" Type="http://schemas.openxmlformats.org/officeDocument/2006/relationships/image" Target="../media/image45.png"/><Relationship Id="rId6" Type="http://schemas.openxmlformats.org/officeDocument/2006/relationships/image" Target="../media/image55.png"/><Relationship Id="rId7"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5.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240"/>
          <p:cNvSpPr txBox="1"/>
          <p:nvPr>
            <p:ph type="ctrTitle"/>
          </p:nvPr>
        </p:nvSpPr>
        <p:spPr>
          <a:xfrm>
            <a:off x="894075" y="3110932"/>
            <a:ext cx="12487500" cy="358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7200"/>
              <a:buNone/>
            </a:pPr>
            <a:r>
              <a:rPr lang="en" sz="7200"/>
              <a:t>Talkdesk </a:t>
            </a:r>
            <a:endParaRPr sz="7200"/>
          </a:p>
          <a:p>
            <a:pPr indent="0" lvl="0" marL="0" rtl="0" algn="l">
              <a:lnSpc>
                <a:spcPct val="100000"/>
              </a:lnSpc>
              <a:spcBef>
                <a:spcPts val="0"/>
              </a:spcBef>
              <a:spcAft>
                <a:spcPts val="0"/>
              </a:spcAft>
              <a:buSzPts val="7200"/>
              <a:buNone/>
            </a:pPr>
            <a:r>
              <a:rPr lang="en" sz="7200"/>
              <a:t>Implementation </a:t>
            </a:r>
            <a:endParaRPr sz="7200"/>
          </a:p>
          <a:p>
            <a:pPr indent="0" lvl="0" marL="0" rtl="0" algn="l">
              <a:lnSpc>
                <a:spcPct val="100000"/>
              </a:lnSpc>
              <a:spcBef>
                <a:spcPts val="0"/>
              </a:spcBef>
              <a:spcAft>
                <a:spcPts val="0"/>
              </a:spcAft>
              <a:buSzPts val="7200"/>
              <a:buNone/>
            </a:pPr>
            <a:r>
              <a:rPr lang="en" sz="7200"/>
              <a:t>Kickoff</a:t>
            </a:r>
            <a:endParaRPr sz="7200">
              <a:solidFill>
                <a:schemeClr val="accent2"/>
              </a:solidFill>
            </a:endParaRPr>
          </a:p>
        </p:txBody>
      </p:sp>
      <p:sp>
        <p:nvSpPr>
          <p:cNvPr id="1579" name="Google Shape;1579;p240"/>
          <p:cNvSpPr txBox="1"/>
          <p:nvPr/>
        </p:nvSpPr>
        <p:spPr>
          <a:xfrm>
            <a:off x="1220025" y="7047925"/>
            <a:ext cx="5994900" cy="13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n" sz="3000">
                <a:solidFill>
                  <a:schemeClr val="lt1"/>
                </a:solidFill>
                <a:latin typeface="Inter"/>
                <a:ea typeface="Inter"/>
                <a:cs typeface="Inter"/>
                <a:sym typeface="Inter"/>
              </a:rPr>
              <a:t>11/24/2025</a:t>
            </a:r>
            <a:endParaRPr b="1" i="0" sz="3000" u="none" cap="none" strike="noStrike">
              <a:solidFill>
                <a:schemeClr val="lt1"/>
              </a:solidFill>
              <a:latin typeface="Inter"/>
              <a:ea typeface="Inter"/>
              <a:cs typeface="Inter"/>
              <a:sym typeface="Inter"/>
            </a:endParaRPr>
          </a:p>
          <a:p>
            <a:pPr indent="0" lvl="0" marL="0" marR="0" rtl="0" algn="l">
              <a:lnSpc>
                <a:spcPct val="100000"/>
              </a:lnSpc>
              <a:spcBef>
                <a:spcPts val="1200"/>
              </a:spcBef>
              <a:spcAft>
                <a:spcPts val="0"/>
              </a:spcAft>
              <a:buClr>
                <a:srgbClr val="000000"/>
              </a:buClr>
              <a:buSzPts val="3000"/>
              <a:buFont typeface="Arial"/>
              <a:buNone/>
            </a:pPr>
            <a:r>
              <a:t/>
            </a:r>
            <a:endParaRPr b="1" i="0" sz="3000" u="none" cap="none" strike="noStrike">
              <a:solidFill>
                <a:schemeClr val="lt1"/>
              </a:solidFill>
              <a:latin typeface="Arial"/>
              <a:ea typeface="Arial"/>
              <a:cs typeface="Arial"/>
              <a:sym typeface="Arial"/>
            </a:endParaRPr>
          </a:p>
        </p:txBody>
      </p:sp>
      <p:pic>
        <p:nvPicPr>
          <p:cNvPr id="1580" name="Google Shape;1580;p240"/>
          <p:cNvPicPr preferRelativeResize="0"/>
          <p:nvPr/>
        </p:nvPicPr>
        <p:blipFill rotWithShape="1">
          <a:blip r:embed="rId3">
            <a:alphaModFix/>
          </a:blip>
          <a:srcRect b="9" l="0" r="0" t="9"/>
          <a:stretch/>
        </p:blipFill>
        <p:spPr>
          <a:xfrm>
            <a:off x="1028701" y="1125030"/>
            <a:ext cx="4463975" cy="724725"/>
          </a:xfrm>
          <a:prstGeom prst="rect">
            <a:avLst/>
          </a:prstGeom>
          <a:noFill/>
          <a:ln>
            <a:noFill/>
          </a:ln>
        </p:spPr>
      </p:pic>
      <p:pic>
        <p:nvPicPr>
          <p:cNvPr id="1581" name="Google Shape;1581;p240"/>
          <p:cNvPicPr preferRelativeResize="0"/>
          <p:nvPr/>
        </p:nvPicPr>
        <p:blipFill>
          <a:blip r:embed="rId4">
            <a:alphaModFix/>
          </a:blip>
          <a:stretch>
            <a:fillRect/>
          </a:stretch>
        </p:blipFill>
        <p:spPr>
          <a:xfrm>
            <a:off x="8280200" y="676075"/>
            <a:ext cx="4429125" cy="2257425"/>
          </a:xfrm>
          <a:prstGeom prst="rect">
            <a:avLst/>
          </a:prstGeom>
          <a:noFill/>
          <a:ln>
            <a:noFill/>
          </a:ln>
        </p:spPr>
      </p:pic>
      <p:sp>
        <p:nvSpPr>
          <p:cNvPr id="1582" name="Google Shape;1582;p24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249"/>
          <p:cNvSpPr txBox="1"/>
          <p:nvPr/>
        </p:nvSpPr>
        <p:spPr>
          <a:xfrm>
            <a:off x="880550" y="713858"/>
            <a:ext cx="10462800" cy="1697100"/>
          </a:xfrm>
          <a:prstGeom prst="rect">
            <a:avLst/>
          </a:prstGeom>
          <a:noFill/>
          <a:ln>
            <a:noFill/>
          </a:ln>
        </p:spPr>
        <p:txBody>
          <a:bodyPr anchorCtr="0" anchor="t" bIns="53550" lIns="53550" spcFirstLastPara="1" rIns="53550" wrap="square" tIns="53550">
            <a:noAutofit/>
          </a:bodyPr>
          <a:lstStyle/>
          <a:p>
            <a:pPr indent="0" lvl="0" marL="0" marR="0" rtl="0" algn="l">
              <a:lnSpc>
                <a:spcPct val="100000"/>
              </a:lnSpc>
              <a:spcBef>
                <a:spcPts val="0"/>
              </a:spcBef>
              <a:spcAft>
                <a:spcPts val="0"/>
              </a:spcAft>
              <a:buClr>
                <a:srgbClr val="FFFFFF"/>
              </a:buClr>
              <a:buSzPts val="4600"/>
              <a:buFont typeface="Helvetica Neue"/>
              <a:buNone/>
            </a:pPr>
            <a:r>
              <a:rPr b="1" lang="en" sz="4600">
                <a:solidFill>
                  <a:schemeClr val="dk1"/>
                </a:solidFill>
                <a:latin typeface="Inter"/>
                <a:ea typeface="Inter"/>
                <a:cs typeface="Inter"/>
                <a:sym typeface="Inter"/>
              </a:rPr>
              <a:t>3. Implementation Overview</a:t>
            </a:r>
            <a:endParaRPr b="1" i="0" sz="4600" u="none" cap="none" strike="noStrike">
              <a:latin typeface="Inter"/>
              <a:ea typeface="Inter"/>
              <a:cs typeface="Inter"/>
              <a:sym typeface="Inter"/>
            </a:endParaRPr>
          </a:p>
          <a:p>
            <a:pPr indent="0" lvl="0" marL="0" marR="0" rtl="0" algn="l">
              <a:lnSpc>
                <a:spcPct val="100000"/>
              </a:lnSpc>
              <a:spcBef>
                <a:spcPts val="0"/>
              </a:spcBef>
              <a:spcAft>
                <a:spcPts val="0"/>
              </a:spcAft>
              <a:buClr>
                <a:srgbClr val="FFFFFF"/>
              </a:buClr>
              <a:buSzPts val="4600"/>
              <a:buFont typeface="Helvetica Neue"/>
              <a:buNone/>
            </a:pPr>
            <a:r>
              <a:rPr lang="en" sz="3000">
                <a:solidFill>
                  <a:schemeClr val="dk1"/>
                </a:solidFill>
                <a:latin typeface="Inter"/>
                <a:ea typeface="Inter"/>
                <a:cs typeface="Inter"/>
                <a:sym typeface="Inter"/>
              </a:rPr>
              <a:t>Communication and Collaboration</a:t>
            </a:r>
            <a:endParaRPr i="0" sz="3000" u="none" cap="none" strike="noStrike">
              <a:solidFill>
                <a:schemeClr val="accent1"/>
              </a:solidFill>
              <a:latin typeface="Inter"/>
              <a:ea typeface="Inter"/>
              <a:cs typeface="Inter"/>
              <a:sym typeface="Inter"/>
            </a:endParaRPr>
          </a:p>
        </p:txBody>
      </p:sp>
      <p:sp>
        <p:nvSpPr>
          <p:cNvPr id="1865" name="Google Shape;1865;p249"/>
          <p:cNvSpPr txBox="1"/>
          <p:nvPr/>
        </p:nvSpPr>
        <p:spPr>
          <a:xfrm>
            <a:off x="1126700" y="2472375"/>
            <a:ext cx="9970500" cy="6213600"/>
          </a:xfrm>
          <a:prstGeom prst="rect">
            <a:avLst/>
          </a:prstGeom>
          <a:noFill/>
          <a:ln>
            <a:noFill/>
          </a:ln>
        </p:spPr>
        <p:txBody>
          <a:bodyPr anchorCtr="0" anchor="t" bIns="53550" lIns="53550" spcFirstLastPara="1" rIns="53550" wrap="square" tIns="53550">
            <a:noAutofit/>
          </a:bodyPr>
          <a:lstStyle/>
          <a:p>
            <a:pPr indent="0" lvl="0" marL="0" marR="0" rtl="0" algn="l">
              <a:lnSpc>
                <a:spcPct val="115000"/>
              </a:lnSpc>
              <a:spcBef>
                <a:spcPts val="0"/>
              </a:spcBef>
              <a:spcAft>
                <a:spcPts val="0"/>
              </a:spcAft>
              <a:buClr>
                <a:srgbClr val="000000"/>
              </a:buClr>
              <a:buSzPts val="1800"/>
              <a:buFont typeface="Arial"/>
              <a:buNone/>
            </a:pPr>
            <a:r>
              <a:rPr b="1" i="0" lang="en" sz="3600" u="none" cap="none" strike="noStrike">
                <a:solidFill>
                  <a:srgbClr val="000000"/>
                </a:solidFill>
                <a:latin typeface="Inter"/>
                <a:ea typeface="Inter"/>
                <a:cs typeface="Inter"/>
                <a:sym typeface="Inter"/>
              </a:rPr>
              <a:t>Communication Approach:</a:t>
            </a:r>
            <a:endParaRPr b="1" i="0" sz="36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Inter"/>
              <a:buChar char="●"/>
            </a:pPr>
            <a:r>
              <a:rPr i="0" lang="en" sz="3000" u="none" cap="none" strike="noStrike">
                <a:solidFill>
                  <a:srgbClr val="000000"/>
                </a:solidFill>
                <a:latin typeface="Inter"/>
                <a:ea typeface="Inter"/>
                <a:cs typeface="Inter"/>
                <a:sym typeface="Inter"/>
              </a:rPr>
              <a:t>Frequent and Candid Correspondences.</a:t>
            </a:r>
            <a:endParaRPr i="0" sz="30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Inter"/>
              <a:buChar char="●"/>
            </a:pPr>
            <a:r>
              <a:rPr i="0" lang="en" sz="3000" u="none" cap="none" strike="noStrike">
                <a:solidFill>
                  <a:srgbClr val="000000"/>
                </a:solidFill>
                <a:latin typeface="Inter"/>
                <a:ea typeface="Inter"/>
                <a:cs typeface="Inter"/>
                <a:sym typeface="Inter"/>
              </a:rPr>
              <a:t>Transparency and Visibility.</a:t>
            </a:r>
            <a:endParaRPr i="0" sz="30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Inter"/>
              <a:buChar char="●"/>
            </a:pPr>
            <a:r>
              <a:rPr i="0" lang="en" sz="3000" u="none" cap="none" strike="noStrike">
                <a:solidFill>
                  <a:srgbClr val="000000"/>
                </a:solidFill>
                <a:latin typeface="Inter"/>
                <a:ea typeface="Inter"/>
                <a:cs typeface="Inter"/>
                <a:sym typeface="Inter"/>
              </a:rPr>
              <a:t>High Touch, Consistent Project Collaboration.</a:t>
            </a:r>
            <a:endParaRPr i="0" sz="30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Inter"/>
              <a:buChar char="●"/>
            </a:pPr>
            <a:r>
              <a:rPr i="0" lang="en" sz="3000" u="none" cap="none" strike="noStrike">
                <a:solidFill>
                  <a:srgbClr val="000000"/>
                </a:solidFill>
                <a:latin typeface="Inter"/>
                <a:ea typeface="Inter"/>
                <a:cs typeface="Inter"/>
                <a:sym typeface="Inter"/>
              </a:rPr>
              <a:t>Post Call Meeting Notes.</a:t>
            </a:r>
            <a:endParaRPr i="0" sz="30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Inter"/>
              <a:buChar char="●"/>
            </a:pPr>
            <a:r>
              <a:rPr lang="en" sz="3000">
                <a:latin typeface="Inter"/>
                <a:ea typeface="Inter"/>
                <a:cs typeface="Inter"/>
                <a:sym typeface="Inter"/>
              </a:rPr>
              <a:t>Weekly </a:t>
            </a:r>
            <a:r>
              <a:rPr i="0" lang="en" sz="3000" u="none" cap="none" strike="noStrike">
                <a:solidFill>
                  <a:srgbClr val="000000"/>
                </a:solidFill>
                <a:latin typeface="Inter"/>
                <a:ea typeface="Inter"/>
                <a:cs typeface="Inter"/>
                <a:sym typeface="Inter"/>
              </a:rPr>
              <a:t>Project Status Reports.</a:t>
            </a:r>
            <a:endParaRPr i="0" sz="3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400"/>
              <a:buFont typeface="Arial"/>
              <a:buNone/>
            </a:pPr>
            <a:r>
              <a:t/>
            </a:r>
            <a:endParaRPr i="0" sz="3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800"/>
              <a:buFont typeface="Arial"/>
              <a:buNone/>
            </a:pPr>
            <a:r>
              <a:rPr b="1" i="0" lang="en" sz="3600" u="none" cap="none" strike="noStrike">
                <a:solidFill>
                  <a:srgbClr val="000000"/>
                </a:solidFill>
                <a:latin typeface="Inter"/>
                <a:ea typeface="Inter"/>
                <a:cs typeface="Inter"/>
                <a:sym typeface="Inter"/>
              </a:rPr>
              <a:t>Communication Plan:</a:t>
            </a:r>
            <a:endParaRPr b="1" i="0" sz="36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Roboto"/>
              <a:buChar char="●"/>
            </a:pPr>
            <a:r>
              <a:rPr i="0" lang="en" sz="3000" u="none" cap="none" strike="noStrike">
                <a:solidFill>
                  <a:srgbClr val="000000"/>
                </a:solidFill>
                <a:latin typeface="Inter"/>
                <a:ea typeface="Inter"/>
                <a:cs typeface="Inter"/>
                <a:sym typeface="Inter"/>
              </a:rPr>
              <a:t>Project Status Meetings - </a:t>
            </a:r>
            <a:r>
              <a:rPr b="1" i="0" lang="en" sz="3000" u="none" cap="none" strike="noStrike">
                <a:solidFill>
                  <a:srgbClr val="000000"/>
                </a:solidFill>
                <a:latin typeface="Inter"/>
                <a:ea typeface="Inter"/>
                <a:cs typeface="Inter"/>
                <a:sym typeface="Inter"/>
              </a:rPr>
              <a:t>Weekly</a:t>
            </a:r>
            <a:endParaRPr b="1" i="0" sz="30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Roboto"/>
              <a:buChar char="●"/>
            </a:pPr>
            <a:r>
              <a:rPr i="0" lang="en" sz="3000" u="none" cap="none" strike="noStrike">
                <a:solidFill>
                  <a:srgbClr val="000000"/>
                </a:solidFill>
                <a:latin typeface="Inter"/>
                <a:ea typeface="Inter"/>
                <a:cs typeface="Inter"/>
                <a:sym typeface="Inter"/>
              </a:rPr>
              <a:t>Technical Meetings - </a:t>
            </a:r>
            <a:r>
              <a:rPr b="1" i="0" lang="en" sz="3000" u="none" cap="none" strike="noStrike">
                <a:solidFill>
                  <a:srgbClr val="000000"/>
                </a:solidFill>
                <a:latin typeface="Inter"/>
                <a:ea typeface="Inter"/>
                <a:cs typeface="Inter"/>
                <a:sym typeface="Inter"/>
              </a:rPr>
              <a:t>ad-hoc</a:t>
            </a:r>
            <a:endParaRPr b="1" i="0" sz="3000" u="none" cap="none" strike="noStrike">
              <a:solidFill>
                <a:srgbClr val="000000"/>
              </a:solidFill>
              <a:latin typeface="Inter"/>
              <a:ea typeface="Inter"/>
              <a:cs typeface="Inter"/>
              <a:sym typeface="Inter"/>
            </a:endParaRPr>
          </a:p>
          <a:p>
            <a:pPr indent="-419100" lvl="0" marL="457200" marR="0" rtl="0" algn="l">
              <a:lnSpc>
                <a:spcPct val="115000"/>
              </a:lnSpc>
              <a:spcBef>
                <a:spcPts val="0"/>
              </a:spcBef>
              <a:spcAft>
                <a:spcPts val="0"/>
              </a:spcAft>
              <a:buClr>
                <a:srgbClr val="000000"/>
              </a:buClr>
              <a:buSzPts val="3000"/>
              <a:buFont typeface="Roboto"/>
              <a:buChar char="●"/>
            </a:pPr>
            <a:r>
              <a:rPr i="0" lang="en" sz="3000" u="none" cap="none" strike="noStrike">
                <a:solidFill>
                  <a:srgbClr val="000000"/>
                </a:solidFill>
                <a:latin typeface="Inter"/>
                <a:ea typeface="Inter"/>
                <a:cs typeface="Inter"/>
                <a:sym typeface="Inter"/>
              </a:rPr>
              <a:t>Executive Review Meetings - </a:t>
            </a:r>
            <a:r>
              <a:rPr b="1" i="0" lang="en" sz="3000" u="none" cap="none" strike="noStrike">
                <a:solidFill>
                  <a:srgbClr val="000000"/>
                </a:solidFill>
                <a:latin typeface="Inter"/>
                <a:ea typeface="Inter"/>
                <a:cs typeface="Inter"/>
                <a:sym typeface="Inter"/>
              </a:rPr>
              <a:t>Monthly as applicable</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3200"/>
              <a:buFont typeface="Arial"/>
              <a:buNone/>
            </a:pPr>
            <a:r>
              <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3200"/>
              <a:buFont typeface="Arial"/>
              <a:buNone/>
            </a:pPr>
            <a:r>
              <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FF6300"/>
              </a:buClr>
              <a:buSzPts val="3400"/>
              <a:buFont typeface="Helvetica Neue"/>
              <a:buNone/>
            </a:pPr>
            <a:r>
              <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FF6300"/>
              </a:buClr>
              <a:buSzPts val="3400"/>
              <a:buFont typeface="Helvetica Neue"/>
              <a:buNone/>
            </a:pPr>
            <a:r>
              <a:t/>
            </a:r>
            <a:endParaRPr i="0" sz="3000" u="none" cap="none" strike="noStrike">
              <a:solidFill>
                <a:srgbClr val="000000"/>
              </a:solidFill>
              <a:latin typeface="Inter"/>
              <a:ea typeface="Inter"/>
              <a:cs typeface="Inter"/>
              <a:sym typeface="Inter"/>
            </a:endParaRPr>
          </a:p>
        </p:txBody>
      </p:sp>
      <p:sp>
        <p:nvSpPr>
          <p:cNvPr id="1866" name="Google Shape;1866;p249"/>
          <p:cNvSpPr txBox="1"/>
          <p:nvPr/>
        </p:nvSpPr>
        <p:spPr>
          <a:xfrm>
            <a:off x="10757950" y="3620350"/>
            <a:ext cx="5930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200">
                <a:latin typeface="Inter"/>
                <a:ea typeface="Inter"/>
                <a:cs typeface="Inter"/>
                <a:sym typeface="Inter"/>
              </a:rPr>
              <a:t>This applies to both EGIA internal and Talkdesk communications!</a:t>
            </a:r>
            <a:endParaRPr b="1" i="1" sz="2200">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sp>
        <p:nvSpPr>
          <p:cNvPr id="1871" name="Google Shape;1871;p250"/>
          <p:cNvSpPr txBox="1"/>
          <p:nvPr>
            <p:ph type="title"/>
          </p:nvPr>
        </p:nvSpPr>
        <p:spPr>
          <a:xfrm>
            <a:off x="9311325" y="822950"/>
            <a:ext cx="8448000" cy="76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600"/>
              <a:buNone/>
            </a:pPr>
            <a:r>
              <a:rPr lang="en" sz="4600"/>
              <a:t>3. Implementation Overview</a:t>
            </a:r>
            <a:endParaRPr>
              <a:solidFill>
                <a:srgbClr val="172241"/>
              </a:solidFill>
            </a:endParaRPr>
          </a:p>
          <a:p>
            <a:pPr indent="0" lvl="0" marL="0" rtl="0" algn="l">
              <a:lnSpc>
                <a:spcPct val="100000"/>
              </a:lnSpc>
              <a:spcBef>
                <a:spcPts val="0"/>
              </a:spcBef>
              <a:spcAft>
                <a:spcPts val="0"/>
              </a:spcAft>
              <a:buClr>
                <a:schemeClr val="lt1"/>
              </a:buClr>
              <a:buSzPts val="4600"/>
              <a:buFont typeface="Helvetica Neue"/>
              <a:buNone/>
            </a:pPr>
            <a:r>
              <a:rPr b="0" lang="en" sz="3000"/>
              <a:t>Project Folder &amp; Plan</a:t>
            </a:r>
            <a:endParaRPr b="0" sz="3000">
              <a:solidFill>
                <a:schemeClr val="accent1"/>
              </a:solidFill>
            </a:endParaRPr>
          </a:p>
          <a:p>
            <a:pPr indent="0" lvl="0" marL="0" rtl="0" algn="l">
              <a:lnSpc>
                <a:spcPct val="100000"/>
              </a:lnSpc>
              <a:spcBef>
                <a:spcPts val="0"/>
              </a:spcBef>
              <a:spcAft>
                <a:spcPts val="0"/>
              </a:spcAft>
              <a:buSzPts val="4600"/>
              <a:buNone/>
            </a:pPr>
            <a:r>
              <a:t/>
            </a:r>
            <a:endParaRPr>
              <a:solidFill>
                <a:srgbClr val="172241"/>
              </a:solidFill>
            </a:endParaRPr>
          </a:p>
          <a:p>
            <a:pPr indent="0" lvl="0" marL="0" rtl="0" algn="l">
              <a:lnSpc>
                <a:spcPct val="100000"/>
              </a:lnSpc>
              <a:spcBef>
                <a:spcPts val="0"/>
              </a:spcBef>
              <a:spcAft>
                <a:spcPts val="0"/>
              </a:spcAft>
              <a:buSzPts val="4600"/>
              <a:buNone/>
            </a:pPr>
            <a:r>
              <a:t/>
            </a:r>
            <a:endParaRPr>
              <a:solidFill>
                <a:srgbClr val="172241"/>
              </a:solidFill>
            </a:endParaRPr>
          </a:p>
        </p:txBody>
      </p:sp>
      <p:sp>
        <p:nvSpPr>
          <p:cNvPr id="1872" name="Google Shape;1872;p250"/>
          <p:cNvSpPr txBox="1"/>
          <p:nvPr/>
        </p:nvSpPr>
        <p:spPr>
          <a:xfrm>
            <a:off x="11213475" y="4001025"/>
            <a:ext cx="6545700" cy="6138000"/>
          </a:xfrm>
          <a:prstGeom prst="rect">
            <a:avLst/>
          </a:prstGeom>
          <a:noFill/>
          <a:ln>
            <a:noFill/>
          </a:ln>
        </p:spPr>
        <p:txBody>
          <a:bodyPr anchorCtr="0" anchor="t" bIns="91425" lIns="91425" spcFirstLastPara="1" rIns="91425" wrap="square" tIns="91425">
            <a:noAutofit/>
          </a:bodyPr>
          <a:lstStyle/>
          <a:p>
            <a:pPr indent="0" lvl="0" marL="127000" rtl="0" algn="l">
              <a:spcBef>
                <a:spcPts val="0"/>
              </a:spcBef>
              <a:spcAft>
                <a:spcPts val="0"/>
              </a:spcAft>
              <a:buClr>
                <a:srgbClr val="000000"/>
              </a:buClr>
              <a:buSzPts val="2600"/>
              <a:buFont typeface="Arial"/>
              <a:buNone/>
            </a:pPr>
            <a:r>
              <a:rPr lang="en" sz="2600">
                <a:solidFill>
                  <a:srgbClr val="172241"/>
                </a:solidFill>
                <a:latin typeface="Inter"/>
                <a:ea typeface="Inter"/>
                <a:cs typeface="Inter"/>
                <a:sym typeface="Inter"/>
              </a:rPr>
              <a:t>See corresponding link to your new </a:t>
            </a:r>
            <a:r>
              <a:rPr b="1" lang="en" sz="2600" u="sng">
                <a:solidFill>
                  <a:schemeClr val="hlink"/>
                </a:solidFill>
                <a:latin typeface="Inter"/>
                <a:ea typeface="Inter"/>
                <a:cs typeface="Inter"/>
                <a:sym typeface="Inter"/>
                <a:hlinkClick r:id="rId3"/>
              </a:rPr>
              <a:t>Talkdesk Implementation Folder</a:t>
            </a:r>
            <a:r>
              <a:rPr lang="en" sz="2600" u="sng">
                <a:solidFill>
                  <a:schemeClr val="hlink"/>
                </a:solidFill>
                <a:latin typeface="Inter"/>
                <a:ea typeface="Inter"/>
                <a:cs typeface="Inter"/>
                <a:sym typeface="Inter"/>
                <a:hlinkClick r:id="rId4"/>
              </a:rPr>
              <a:t>!</a:t>
            </a:r>
            <a:endParaRPr sz="2600" u="sng">
              <a:solidFill>
                <a:schemeClr val="accent1"/>
              </a:solidFill>
              <a:latin typeface="Inter"/>
              <a:ea typeface="Inter"/>
              <a:cs typeface="Inter"/>
              <a:sym typeface="Inter"/>
            </a:endParaRPr>
          </a:p>
          <a:p>
            <a:pPr indent="0" lvl="0" marL="127000" rtl="0" algn="l">
              <a:spcBef>
                <a:spcPts val="0"/>
              </a:spcBef>
              <a:spcAft>
                <a:spcPts val="0"/>
              </a:spcAft>
              <a:buClr>
                <a:srgbClr val="000000"/>
              </a:buClr>
              <a:buSzPts val="2600"/>
              <a:buFont typeface="Arial"/>
              <a:buNone/>
            </a:pPr>
            <a:r>
              <a:t/>
            </a:r>
            <a:endParaRPr sz="2600" u="sng">
              <a:solidFill>
                <a:srgbClr val="172241"/>
              </a:solidFill>
              <a:latin typeface="Inter"/>
              <a:ea typeface="Inter"/>
              <a:cs typeface="Inter"/>
              <a:sym typeface="Inter"/>
            </a:endParaRPr>
          </a:p>
          <a:p>
            <a:pPr indent="0" lvl="0" marL="127000" rtl="0" algn="l">
              <a:spcBef>
                <a:spcPts val="0"/>
              </a:spcBef>
              <a:spcAft>
                <a:spcPts val="0"/>
              </a:spcAft>
              <a:buClr>
                <a:srgbClr val="000000"/>
              </a:buClr>
              <a:buSzPts val="2600"/>
              <a:buFont typeface="Arial"/>
              <a:buNone/>
            </a:pPr>
            <a:r>
              <a:rPr lang="en" sz="2600">
                <a:solidFill>
                  <a:srgbClr val="172241"/>
                </a:solidFill>
                <a:latin typeface="Inter"/>
                <a:ea typeface="Inter"/>
                <a:cs typeface="Inter"/>
                <a:sym typeface="Inter"/>
              </a:rPr>
              <a:t>Feel free to bookmark to begin for easy access.</a:t>
            </a:r>
            <a:endParaRPr>
              <a:latin typeface="Inter"/>
              <a:ea typeface="Inter"/>
              <a:cs typeface="Inter"/>
              <a:sym typeface="Inter"/>
            </a:endParaRPr>
          </a:p>
          <a:p>
            <a:pPr indent="0" lvl="0" marL="0" rtl="0" algn="l">
              <a:spcBef>
                <a:spcPts val="0"/>
              </a:spcBef>
              <a:spcAft>
                <a:spcPts val="0"/>
              </a:spcAft>
              <a:buClr>
                <a:srgbClr val="000000"/>
              </a:buClr>
              <a:buSzPts val="2600"/>
              <a:buFont typeface="Arial"/>
              <a:buNone/>
            </a:pPr>
            <a:r>
              <a:t/>
            </a:r>
            <a:endParaRPr sz="2600">
              <a:solidFill>
                <a:srgbClr val="172241"/>
              </a:solidFill>
              <a:latin typeface="Inter"/>
              <a:ea typeface="Inter"/>
              <a:cs typeface="Inter"/>
              <a:sym typeface="Inter"/>
            </a:endParaRPr>
          </a:p>
          <a:p>
            <a:pPr indent="0" lvl="0" marL="127000" rtl="0" algn="l">
              <a:spcBef>
                <a:spcPts val="0"/>
              </a:spcBef>
              <a:spcAft>
                <a:spcPts val="0"/>
              </a:spcAft>
              <a:buClr>
                <a:srgbClr val="000000"/>
              </a:buClr>
              <a:buSzPts val="2600"/>
              <a:buFont typeface="Arial"/>
              <a:buNone/>
            </a:pPr>
            <a:r>
              <a:rPr lang="en" sz="2600">
                <a:solidFill>
                  <a:srgbClr val="172241"/>
                </a:solidFill>
                <a:latin typeface="Inter"/>
                <a:ea typeface="Inter"/>
                <a:cs typeface="Inter"/>
                <a:sym typeface="Inter"/>
              </a:rPr>
              <a:t>Included in this folder is your </a:t>
            </a:r>
            <a:r>
              <a:rPr b="1" lang="en" sz="2600" u="sng">
                <a:solidFill>
                  <a:schemeClr val="hlink"/>
                </a:solidFill>
                <a:latin typeface="Inter"/>
                <a:ea typeface="Inter"/>
                <a:cs typeface="Inter"/>
                <a:sym typeface="Inter"/>
                <a:hlinkClick r:id="rId5"/>
              </a:rPr>
              <a:t>Talkdesk Project Plan</a:t>
            </a:r>
            <a:r>
              <a:rPr lang="en" sz="2600">
                <a:solidFill>
                  <a:schemeClr val="accent1"/>
                </a:solidFill>
                <a:latin typeface="Inter"/>
                <a:ea typeface="Inter"/>
                <a:cs typeface="Inter"/>
                <a:sym typeface="Inter"/>
              </a:rPr>
              <a:t> </a:t>
            </a:r>
            <a:r>
              <a:rPr lang="en" sz="2600">
                <a:solidFill>
                  <a:srgbClr val="172241"/>
                </a:solidFill>
                <a:latin typeface="Inter"/>
                <a:ea typeface="Inter"/>
                <a:cs typeface="Inter"/>
                <a:sym typeface="Inter"/>
              </a:rPr>
              <a:t>available to be referenced anytime showing deliverables and implementation schedule.</a:t>
            </a:r>
            <a:endParaRPr sz="2600">
              <a:solidFill>
                <a:srgbClr val="172241"/>
              </a:solidFill>
              <a:latin typeface="Inter"/>
              <a:ea typeface="Inter"/>
              <a:cs typeface="Inter"/>
              <a:sym typeface="Inter"/>
            </a:endParaRPr>
          </a:p>
        </p:txBody>
      </p:sp>
      <p:sp>
        <p:nvSpPr>
          <p:cNvPr id="1873" name="Google Shape;1873;p250"/>
          <p:cNvSpPr txBox="1"/>
          <p:nvPr/>
        </p:nvSpPr>
        <p:spPr>
          <a:xfrm>
            <a:off x="11416675" y="2492422"/>
            <a:ext cx="5566800" cy="672900"/>
          </a:xfrm>
          <a:prstGeom prst="rect">
            <a:avLst/>
          </a:prstGeom>
          <a:noFill/>
          <a:ln>
            <a:noFill/>
          </a:ln>
        </p:spPr>
        <p:txBody>
          <a:bodyPr anchorCtr="0" anchor="t" bIns="12850" lIns="12850" spcFirstLastPara="1" rIns="12850" wrap="square" tIns="12850">
            <a:noAutofit/>
          </a:bodyPr>
          <a:lstStyle/>
          <a:p>
            <a:pPr indent="0" lvl="0" marL="0" marR="0" rtl="0" algn="l">
              <a:lnSpc>
                <a:spcPct val="130000"/>
              </a:lnSpc>
              <a:spcBef>
                <a:spcPts val="0"/>
              </a:spcBef>
              <a:spcAft>
                <a:spcPts val="0"/>
              </a:spcAft>
              <a:buClr>
                <a:srgbClr val="3699D1"/>
              </a:buClr>
              <a:buSzPts val="1300"/>
              <a:buFont typeface="Helvetica Neue"/>
              <a:buNone/>
            </a:pPr>
            <a:r>
              <a:rPr i="0" lang="en" sz="2600" u="none" cap="none" strike="noStrike">
                <a:solidFill>
                  <a:srgbClr val="172241"/>
                </a:solidFill>
                <a:latin typeface="Inter"/>
                <a:ea typeface="Inter"/>
                <a:cs typeface="Inter"/>
                <a:sym typeface="Inter"/>
              </a:rPr>
              <a:t>We’re here to guide you through the process, step-by-step!</a:t>
            </a:r>
            <a:endParaRPr i="0" sz="2600" u="none" cap="none" strike="noStrike">
              <a:solidFill>
                <a:srgbClr val="172241"/>
              </a:solidFill>
              <a:latin typeface="Inter"/>
              <a:ea typeface="Inter"/>
              <a:cs typeface="Inter"/>
              <a:sym typeface="Inter"/>
            </a:endParaRPr>
          </a:p>
        </p:txBody>
      </p:sp>
      <p:pic>
        <p:nvPicPr>
          <p:cNvPr id="1874" name="Google Shape;1874;p250"/>
          <p:cNvPicPr preferRelativeResize="0"/>
          <p:nvPr/>
        </p:nvPicPr>
        <p:blipFill rotWithShape="1">
          <a:blip r:embed="rId6">
            <a:alphaModFix/>
          </a:blip>
          <a:srcRect b="0" l="0" r="0" t="0"/>
          <a:stretch/>
        </p:blipFill>
        <p:spPr>
          <a:xfrm>
            <a:off x="616294" y="2242984"/>
            <a:ext cx="7318461" cy="4132407"/>
          </a:xfrm>
          <a:prstGeom prst="rect">
            <a:avLst/>
          </a:prstGeom>
          <a:noFill/>
          <a:ln>
            <a:noFill/>
          </a:ln>
        </p:spPr>
      </p:pic>
      <p:pic>
        <p:nvPicPr>
          <p:cNvPr id="1875" name="Google Shape;1875;p250"/>
          <p:cNvPicPr preferRelativeResize="0"/>
          <p:nvPr/>
        </p:nvPicPr>
        <p:blipFill>
          <a:blip r:embed="rId7">
            <a:alphaModFix/>
          </a:blip>
          <a:stretch>
            <a:fillRect/>
          </a:stretch>
        </p:blipFill>
        <p:spPr>
          <a:xfrm>
            <a:off x="2569350" y="3757350"/>
            <a:ext cx="7975725" cy="4759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251"/>
          <p:cNvSpPr txBox="1"/>
          <p:nvPr/>
        </p:nvSpPr>
        <p:spPr>
          <a:xfrm>
            <a:off x="873600" y="2640475"/>
            <a:ext cx="16222500" cy="5898000"/>
          </a:xfrm>
          <a:prstGeom prst="rect">
            <a:avLst/>
          </a:prstGeom>
          <a:noFill/>
          <a:ln>
            <a:noFill/>
          </a:ln>
        </p:spPr>
        <p:txBody>
          <a:bodyPr anchorCtr="0" anchor="t" bIns="53550" lIns="53550" spcFirstLastPara="1" rIns="53550" wrap="square" tIns="53550">
            <a:noAutofit/>
          </a:bodyPr>
          <a:lstStyle/>
          <a:p>
            <a:pPr indent="-330200" lvl="0" marL="457200" marR="0" rtl="0" algn="l">
              <a:lnSpc>
                <a:spcPct val="200000"/>
              </a:lnSpc>
              <a:spcBef>
                <a:spcPts val="0"/>
              </a:spcBef>
              <a:spcAft>
                <a:spcPts val="0"/>
              </a:spcAft>
              <a:buClr>
                <a:schemeClr val="lt1"/>
              </a:buClr>
              <a:buSzPts val="1600"/>
              <a:buFont typeface="Inter"/>
              <a:buChar char="●"/>
            </a:pPr>
            <a:r>
              <a:rPr i="0" lang="en" sz="2800" u="sng" cap="none" strike="noStrike">
                <a:solidFill>
                  <a:schemeClr val="lt1"/>
                </a:solidFill>
                <a:latin typeface="Inter"/>
                <a:ea typeface="Inter"/>
                <a:cs typeface="Inter"/>
                <a:sym typeface="Inter"/>
              </a:rPr>
              <a:t>Customer Satisfaction Survey</a:t>
            </a:r>
            <a:r>
              <a:rPr i="0" lang="en" sz="2800" u="none" cap="none" strike="noStrike">
                <a:solidFill>
                  <a:schemeClr val="lt1"/>
                </a:solidFill>
                <a:latin typeface="Inter"/>
                <a:ea typeface="Inter"/>
                <a:cs typeface="Inter"/>
                <a:sym typeface="Inter"/>
              </a:rPr>
              <a:t> - a perfect opportunity to provide us with valuable feedback on the implementation process as well as your assigned resource(s).</a:t>
            </a:r>
            <a:endParaRPr i="0" sz="2800" u="none" cap="none" strike="noStrike">
              <a:solidFill>
                <a:schemeClr val="lt1"/>
              </a:solidFill>
              <a:latin typeface="Inter"/>
              <a:ea typeface="Inter"/>
              <a:cs typeface="Inter"/>
              <a:sym typeface="Inter"/>
            </a:endParaRPr>
          </a:p>
          <a:p>
            <a:pPr indent="-330200" lvl="1" marL="914400" marR="0" rtl="0" algn="l">
              <a:lnSpc>
                <a:spcPct val="200000"/>
              </a:lnSpc>
              <a:spcBef>
                <a:spcPts val="1000"/>
              </a:spcBef>
              <a:spcAft>
                <a:spcPts val="0"/>
              </a:spcAft>
              <a:buClr>
                <a:schemeClr val="lt1"/>
              </a:buClr>
              <a:buSzPts val="1600"/>
              <a:buFont typeface="Inter"/>
              <a:buChar char="○"/>
            </a:pPr>
            <a:r>
              <a:rPr i="0" lang="en" sz="2800" u="none" cap="none" strike="noStrike">
                <a:solidFill>
                  <a:schemeClr val="lt1"/>
                </a:solidFill>
                <a:latin typeface="Inter"/>
                <a:ea typeface="Inter"/>
                <a:cs typeface="Inter"/>
                <a:sym typeface="Inter"/>
              </a:rPr>
              <a:t>Short and Sweet - less than 5 minutes to complete</a:t>
            </a:r>
            <a:r>
              <a:rPr lang="en" sz="2800">
                <a:solidFill>
                  <a:schemeClr val="lt1"/>
                </a:solidFill>
                <a:latin typeface="Inter"/>
                <a:ea typeface="Inter"/>
                <a:cs typeface="Inter"/>
                <a:sym typeface="Inter"/>
              </a:rPr>
              <a:t>!</a:t>
            </a:r>
            <a:endParaRPr i="0" sz="2800" u="none" cap="none" strike="noStrike">
              <a:solidFill>
                <a:schemeClr val="lt1"/>
              </a:solidFill>
              <a:latin typeface="Inter"/>
              <a:ea typeface="Inter"/>
              <a:cs typeface="Inter"/>
              <a:sym typeface="Inter"/>
            </a:endParaRPr>
          </a:p>
          <a:p>
            <a:pPr indent="-330200" lvl="1" marL="914400" marR="0" rtl="0" algn="l">
              <a:lnSpc>
                <a:spcPct val="200000"/>
              </a:lnSpc>
              <a:spcBef>
                <a:spcPts val="1000"/>
              </a:spcBef>
              <a:spcAft>
                <a:spcPts val="0"/>
              </a:spcAft>
              <a:buClr>
                <a:schemeClr val="lt1"/>
              </a:buClr>
              <a:buSzPts val="1600"/>
              <a:buFont typeface="Inter"/>
              <a:buChar char="○"/>
            </a:pPr>
            <a:r>
              <a:rPr lang="en" sz="2800">
                <a:solidFill>
                  <a:schemeClr val="lt1"/>
                </a:solidFill>
                <a:latin typeface="Inter"/>
                <a:ea typeface="Inter"/>
                <a:cs typeface="Inter"/>
                <a:sym typeface="Inter"/>
              </a:rPr>
              <a:t>Survey </a:t>
            </a:r>
            <a:r>
              <a:rPr i="0" lang="en" sz="2800" u="none" cap="none" strike="noStrike">
                <a:solidFill>
                  <a:schemeClr val="lt1"/>
                </a:solidFill>
                <a:latin typeface="Inter"/>
                <a:ea typeface="Inter"/>
                <a:cs typeface="Inter"/>
                <a:sym typeface="Inter"/>
              </a:rPr>
              <a:t>will be </a:t>
            </a:r>
            <a:r>
              <a:rPr i="0" lang="en" sz="2800" cap="none" strike="noStrike">
                <a:solidFill>
                  <a:schemeClr val="lt1"/>
                </a:solidFill>
                <a:latin typeface="Inter"/>
                <a:ea typeface="Inter"/>
                <a:cs typeface="Inter"/>
                <a:sym typeface="Inter"/>
              </a:rPr>
              <a:t>sent at </a:t>
            </a:r>
            <a:r>
              <a:rPr lang="en" sz="2800">
                <a:solidFill>
                  <a:schemeClr val="lt1"/>
                </a:solidFill>
                <a:latin typeface="Inter"/>
                <a:ea typeface="Inter"/>
                <a:cs typeface="Inter"/>
                <a:sym typeface="Inter"/>
              </a:rPr>
              <a:t>the conclusion </a:t>
            </a:r>
            <a:r>
              <a:rPr i="0" lang="en" sz="2800" cap="none" strike="noStrike">
                <a:solidFill>
                  <a:schemeClr val="lt1"/>
                </a:solidFill>
                <a:latin typeface="Inter"/>
                <a:ea typeface="Inter"/>
                <a:cs typeface="Inter"/>
                <a:sym typeface="Inter"/>
              </a:rPr>
              <a:t>of the implementation.</a:t>
            </a:r>
            <a:endParaRPr i="0" sz="2800" cap="none" strike="noStrike">
              <a:solidFill>
                <a:schemeClr val="lt1"/>
              </a:solidFill>
              <a:latin typeface="Inter"/>
              <a:ea typeface="Inter"/>
              <a:cs typeface="Inter"/>
              <a:sym typeface="Inter"/>
            </a:endParaRPr>
          </a:p>
          <a:p>
            <a:pPr indent="-330200" lvl="1" marL="914400" marR="0" rtl="0" algn="l">
              <a:lnSpc>
                <a:spcPct val="200000"/>
              </a:lnSpc>
              <a:spcBef>
                <a:spcPts val="1000"/>
              </a:spcBef>
              <a:spcAft>
                <a:spcPts val="1000"/>
              </a:spcAft>
              <a:buClr>
                <a:schemeClr val="lt1"/>
              </a:buClr>
              <a:buSzPts val="1600"/>
              <a:buFont typeface="Inter"/>
              <a:buChar char="○"/>
            </a:pPr>
            <a:r>
              <a:rPr i="0" lang="en" sz="2800" u="none" cap="none" strike="noStrike">
                <a:solidFill>
                  <a:schemeClr val="lt1"/>
                </a:solidFill>
                <a:latin typeface="Inter"/>
                <a:ea typeface="Inter"/>
                <a:cs typeface="Inter"/>
                <a:sym typeface="Inter"/>
              </a:rPr>
              <a:t>Sent via Email with a URL link to the survey</a:t>
            </a:r>
            <a:r>
              <a:rPr lang="en" sz="2800">
                <a:solidFill>
                  <a:schemeClr val="lt1"/>
                </a:solidFill>
                <a:latin typeface="Inter"/>
                <a:ea typeface="Inter"/>
                <a:cs typeface="Inter"/>
                <a:sym typeface="Inter"/>
              </a:rPr>
              <a:t> </a:t>
            </a:r>
            <a:r>
              <a:rPr lang="en" sz="2800">
                <a:solidFill>
                  <a:schemeClr val="lt1"/>
                </a:solidFill>
                <a:latin typeface="Inter"/>
                <a:ea typeface="Inter"/>
                <a:cs typeface="Inter"/>
                <a:sym typeface="Inter"/>
              </a:rPr>
              <a:t>upon official </a:t>
            </a:r>
            <a:r>
              <a:rPr i="1" lang="en" sz="2800">
                <a:solidFill>
                  <a:schemeClr val="lt1"/>
                </a:solidFill>
                <a:latin typeface="Inter"/>
                <a:ea typeface="Inter"/>
                <a:cs typeface="Inter"/>
                <a:sym typeface="Inter"/>
              </a:rPr>
              <a:t>Transition to Services</a:t>
            </a:r>
            <a:r>
              <a:rPr lang="en" sz="2800">
                <a:solidFill>
                  <a:schemeClr val="lt1"/>
                </a:solidFill>
                <a:latin typeface="Inter"/>
                <a:ea typeface="Inter"/>
                <a:cs typeface="Inter"/>
                <a:sym typeface="Inter"/>
              </a:rPr>
              <a:t> for an overall review of the implementation.</a:t>
            </a:r>
            <a:endParaRPr i="0" sz="2800" u="none" cap="none" strike="noStrike">
              <a:solidFill>
                <a:schemeClr val="lt1"/>
              </a:solidFill>
              <a:latin typeface="Inter"/>
              <a:ea typeface="Inter"/>
              <a:cs typeface="Inter"/>
              <a:sym typeface="Inter"/>
            </a:endParaRPr>
          </a:p>
        </p:txBody>
      </p:sp>
      <p:sp>
        <p:nvSpPr>
          <p:cNvPr id="1881" name="Google Shape;1881;p251"/>
          <p:cNvSpPr txBox="1"/>
          <p:nvPr/>
        </p:nvSpPr>
        <p:spPr>
          <a:xfrm>
            <a:off x="873600" y="350700"/>
            <a:ext cx="11236800" cy="166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lang="en" sz="4600">
                <a:solidFill>
                  <a:schemeClr val="lt1"/>
                </a:solidFill>
                <a:latin typeface="Inter"/>
                <a:ea typeface="Inter"/>
                <a:cs typeface="Inter"/>
                <a:sym typeface="Inter"/>
              </a:rPr>
              <a:t>3</a:t>
            </a:r>
            <a:r>
              <a:rPr b="1" i="0" lang="en" sz="4600" u="none" cap="none" strike="noStrike">
                <a:solidFill>
                  <a:schemeClr val="lt1"/>
                </a:solidFill>
                <a:latin typeface="Inter"/>
                <a:ea typeface="Inter"/>
                <a:cs typeface="Inter"/>
                <a:sym typeface="Inter"/>
              </a:rPr>
              <a:t>. Implementation Overview</a:t>
            </a:r>
            <a:br>
              <a:rPr i="0" lang="en" sz="4600" u="none" cap="none" strike="noStrike">
                <a:solidFill>
                  <a:schemeClr val="accent2"/>
                </a:solidFill>
                <a:latin typeface="Inter"/>
                <a:ea typeface="Inter"/>
                <a:cs typeface="Inter"/>
                <a:sym typeface="Inter"/>
              </a:rPr>
            </a:br>
            <a:r>
              <a:rPr i="0" lang="en" sz="3000" u="none" cap="none" strike="noStrike">
                <a:solidFill>
                  <a:schemeClr val="accent2"/>
                </a:solidFill>
                <a:latin typeface="Inter"/>
                <a:ea typeface="Inter"/>
                <a:cs typeface="Inter"/>
                <a:sym typeface="Inter"/>
              </a:rPr>
              <a:t>CSAT</a:t>
            </a:r>
            <a:r>
              <a:rPr i="0" lang="en" sz="3000" u="none" cap="none" strike="noStrike">
                <a:solidFill>
                  <a:schemeClr val="accent2"/>
                </a:solidFill>
                <a:latin typeface="Inter"/>
                <a:ea typeface="Inter"/>
                <a:cs typeface="Inter"/>
                <a:sym typeface="Inter"/>
              </a:rPr>
              <a:t> Survey</a:t>
            </a:r>
            <a:endParaRPr i="0" sz="1400" u="none" cap="none" strike="noStrike">
              <a:solidFill>
                <a:srgbClr val="000000"/>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252"/>
          <p:cNvSpPr txBox="1"/>
          <p:nvPr/>
        </p:nvSpPr>
        <p:spPr>
          <a:xfrm>
            <a:off x="1299200" y="2174975"/>
            <a:ext cx="12971700" cy="3595800"/>
          </a:xfrm>
          <a:prstGeom prst="rect">
            <a:avLst/>
          </a:prstGeom>
          <a:noFill/>
          <a:ln>
            <a:noFill/>
          </a:ln>
        </p:spPr>
        <p:txBody>
          <a:bodyPr anchorCtr="0" anchor="t" bIns="53550" lIns="53550" spcFirstLastPara="1" rIns="53550" wrap="square" tIns="53550">
            <a:noAutofit/>
          </a:bodyPr>
          <a:lstStyle/>
          <a:p>
            <a:pPr indent="0" lvl="0" marL="0" marR="0" rtl="0" algn="l">
              <a:lnSpc>
                <a:spcPct val="115000"/>
              </a:lnSpc>
              <a:spcBef>
                <a:spcPts val="0"/>
              </a:spcBef>
              <a:spcAft>
                <a:spcPts val="0"/>
              </a:spcAft>
              <a:buClr>
                <a:srgbClr val="000000"/>
              </a:buClr>
              <a:buSzPts val="3200"/>
              <a:buFont typeface="Arial"/>
              <a:buNone/>
            </a:pPr>
            <a:r>
              <a:rPr b="1" i="0" lang="en" sz="3600" u="none" cap="none" strike="noStrike">
                <a:solidFill>
                  <a:schemeClr val="accent1"/>
                </a:solidFill>
                <a:latin typeface="Inter"/>
                <a:ea typeface="Inter"/>
                <a:cs typeface="Inter"/>
                <a:sym typeface="Inter"/>
              </a:rPr>
              <a:t>Talkdesk</a:t>
            </a:r>
            <a:r>
              <a:rPr i="0" lang="en" sz="3200" u="none" cap="none" strike="noStrike">
                <a:solidFill>
                  <a:schemeClr val="accent1"/>
                </a:solidFill>
                <a:latin typeface="Inter"/>
                <a:ea typeface="Inter"/>
                <a:cs typeface="Inter"/>
                <a:sym typeface="Inter"/>
              </a:rPr>
              <a:t> </a:t>
            </a:r>
            <a:endParaRPr i="0" sz="3200" u="none" cap="none" strike="noStrike">
              <a:solidFill>
                <a:schemeClr val="accent1"/>
              </a:solidFill>
              <a:latin typeface="Inter"/>
              <a:ea typeface="Inter"/>
              <a:cs typeface="Inter"/>
              <a:sym typeface="Inter"/>
            </a:endParaRPr>
          </a:p>
          <a:p>
            <a:pPr indent="-431800" lvl="0" marL="457200" marR="0" rtl="0" algn="l">
              <a:lnSpc>
                <a:spcPct val="115000"/>
              </a:lnSpc>
              <a:spcBef>
                <a:spcPts val="0"/>
              </a:spcBef>
              <a:spcAft>
                <a:spcPts val="0"/>
              </a:spcAft>
              <a:buClr>
                <a:schemeClr val="dk1"/>
              </a:buClr>
              <a:buSzPts val="3200"/>
              <a:buFont typeface="Inter"/>
              <a:buChar char="●"/>
            </a:pPr>
            <a:r>
              <a:rPr i="0" lang="en" sz="3200" u="none" cap="none" strike="noStrike">
                <a:solidFill>
                  <a:schemeClr val="dk1"/>
                </a:solidFill>
                <a:latin typeface="Inter"/>
                <a:ea typeface="Inter"/>
                <a:cs typeface="Inter"/>
                <a:sym typeface="Inter"/>
              </a:rPr>
              <a:t>Share Project Documentation / Drive</a:t>
            </a:r>
            <a:endParaRPr i="0" sz="3200" u="none" cap="none" strike="noStrike">
              <a:solidFill>
                <a:schemeClr val="dk1"/>
              </a:solidFill>
              <a:latin typeface="Inter"/>
              <a:ea typeface="Inter"/>
              <a:cs typeface="Inter"/>
              <a:sym typeface="Inter"/>
            </a:endParaRPr>
          </a:p>
          <a:p>
            <a:pPr indent="-431800" lvl="0" marL="457200" marR="0" rtl="0" algn="l">
              <a:lnSpc>
                <a:spcPct val="115000"/>
              </a:lnSpc>
              <a:spcBef>
                <a:spcPts val="0"/>
              </a:spcBef>
              <a:spcAft>
                <a:spcPts val="0"/>
              </a:spcAft>
              <a:buClr>
                <a:schemeClr val="dk1"/>
              </a:buClr>
              <a:buSzPts val="3200"/>
              <a:buFont typeface="Inter"/>
              <a:buChar char="●"/>
            </a:pPr>
            <a:r>
              <a:rPr i="0" lang="en" sz="3200" u="none" cap="none" strike="noStrike">
                <a:solidFill>
                  <a:schemeClr val="dk1"/>
                </a:solidFill>
                <a:latin typeface="Inter"/>
                <a:ea typeface="Inter"/>
                <a:cs typeface="Inter"/>
                <a:sym typeface="Inter"/>
              </a:rPr>
              <a:t>Share </a:t>
            </a:r>
            <a:r>
              <a:rPr lang="en" sz="3200">
                <a:solidFill>
                  <a:schemeClr val="dk1"/>
                </a:solidFill>
                <a:latin typeface="Inter"/>
                <a:ea typeface="Inter"/>
                <a:cs typeface="Inter"/>
                <a:sym typeface="Inter"/>
              </a:rPr>
              <a:t>Discovery Questionnaires/ Workbooks</a:t>
            </a:r>
            <a:endParaRPr i="0" sz="3200" u="none" cap="none" strike="noStrike">
              <a:solidFill>
                <a:schemeClr val="dk1"/>
              </a:solidFill>
              <a:latin typeface="Inter"/>
              <a:ea typeface="Inter"/>
              <a:cs typeface="Inter"/>
              <a:sym typeface="Inter"/>
            </a:endParaRPr>
          </a:p>
          <a:p>
            <a:pPr indent="-431800" lvl="0" marL="457200" marR="0" rtl="0" algn="l">
              <a:lnSpc>
                <a:spcPct val="115000"/>
              </a:lnSpc>
              <a:spcBef>
                <a:spcPts val="0"/>
              </a:spcBef>
              <a:spcAft>
                <a:spcPts val="0"/>
              </a:spcAft>
              <a:buClr>
                <a:schemeClr val="dk1"/>
              </a:buClr>
              <a:buSzPts val="3200"/>
              <a:buFont typeface="Arial"/>
              <a:buChar char="●"/>
            </a:pPr>
            <a:r>
              <a:rPr i="0" lang="en" sz="3200" u="none" cap="none" strike="noStrike">
                <a:solidFill>
                  <a:schemeClr val="dk1"/>
                </a:solidFill>
                <a:latin typeface="Inter"/>
                <a:ea typeface="Inter"/>
                <a:cs typeface="Inter"/>
                <a:sym typeface="Inter"/>
              </a:rPr>
              <a:t>Schedule Discovery Session - </a:t>
            </a:r>
            <a:r>
              <a:rPr b="1" lang="en" sz="3200">
                <a:solidFill>
                  <a:schemeClr val="dk1"/>
                </a:solidFill>
                <a:latin typeface="Inter"/>
                <a:ea typeface="Inter"/>
                <a:cs typeface="Inter"/>
                <a:sym typeface="Inter"/>
              </a:rPr>
              <a:t>First week of December</a:t>
            </a:r>
            <a:endParaRPr b="1" i="0" sz="3200" u="none" cap="none" strike="noStrike">
              <a:solidFill>
                <a:schemeClr val="dk1"/>
              </a:solidFill>
              <a:latin typeface="Inter"/>
              <a:ea typeface="Inter"/>
              <a:cs typeface="Inter"/>
              <a:sym typeface="Inter"/>
            </a:endParaRPr>
          </a:p>
          <a:p>
            <a:pPr indent="-431800" lvl="0" marL="457200" marR="0" rtl="0" algn="l">
              <a:lnSpc>
                <a:spcPct val="115000"/>
              </a:lnSpc>
              <a:spcBef>
                <a:spcPts val="0"/>
              </a:spcBef>
              <a:spcAft>
                <a:spcPts val="0"/>
              </a:spcAft>
              <a:buClr>
                <a:schemeClr val="dk1"/>
              </a:buClr>
              <a:buSzPts val="3200"/>
              <a:buFont typeface="Arial"/>
              <a:buChar char="●"/>
            </a:pPr>
            <a:r>
              <a:rPr i="0" lang="en" sz="3200" u="none" cap="none" strike="noStrike">
                <a:solidFill>
                  <a:schemeClr val="dk1"/>
                </a:solidFill>
                <a:latin typeface="Inter"/>
                <a:ea typeface="Inter"/>
                <a:cs typeface="Inter"/>
                <a:sym typeface="Inter"/>
              </a:rPr>
              <a:t>Schedule Weekly </a:t>
            </a:r>
            <a:r>
              <a:rPr lang="en" sz="3200">
                <a:solidFill>
                  <a:schemeClr val="dk1"/>
                </a:solidFill>
                <a:latin typeface="Inter"/>
                <a:ea typeface="Inter"/>
                <a:cs typeface="Inter"/>
                <a:sym typeface="Inter"/>
              </a:rPr>
              <a:t>Review</a:t>
            </a:r>
            <a:r>
              <a:rPr i="0" lang="en" sz="3200" u="none" cap="none" strike="noStrike">
                <a:solidFill>
                  <a:schemeClr val="dk1"/>
                </a:solidFill>
                <a:latin typeface="Inter"/>
                <a:ea typeface="Inter"/>
                <a:cs typeface="Inter"/>
                <a:sym typeface="Inter"/>
              </a:rPr>
              <a:t> Meetings - </a:t>
            </a:r>
            <a:r>
              <a:rPr b="1" lang="en" sz="3200">
                <a:solidFill>
                  <a:schemeClr val="dk1"/>
                </a:solidFill>
                <a:latin typeface="Inter"/>
                <a:ea typeface="Inter"/>
                <a:cs typeface="Inter"/>
                <a:sym typeface="Inter"/>
              </a:rPr>
              <a:t>Following week</a:t>
            </a:r>
            <a:endParaRPr i="0" sz="3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3200"/>
              <a:buFont typeface="Arial"/>
              <a:buNone/>
            </a:pPr>
            <a:r>
              <a:t/>
            </a:r>
            <a:endParaRPr i="0" sz="3200" u="none" cap="none" strike="noStrike">
              <a:solidFill>
                <a:srgbClr val="172241"/>
              </a:solidFill>
              <a:latin typeface="Inter"/>
              <a:ea typeface="Inter"/>
              <a:cs typeface="Inter"/>
              <a:sym typeface="Inter"/>
            </a:endParaRPr>
          </a:p>
        </p:txBody>
      </p:sp>
      <p:sp>
        <p:nvSpPr>
          <p:cNvPr id="1887" name="Google Shape;1887;p252"/>
          <p:cNvSpPr txBox="1"/>
          <p:nvPr/>
        </p:nvSpPr>
        <p:spPr>
          <a:xfrm>
            <a:off x="1299200" y="5208250"/>
            <a:ext cx="13564800" cy="3774300"/>
          </a:xfrm>
          <a:prstGeom prst="rect">
            <a:avLst/>
          </a:prstGeom>
          <a:noFill/>
          <a:ln>
            <a:noFill/>
          </a:ln>
        </p:spPr>
        <p:txBody>
          <a:bodyPr anchorCtr="0" anchor="t" bIns="53550" lIns="53550" spcFirstLastPara="1" rIns="53550" wrap="square" tIns="53550">
            <a:noAutofit/>
          </a:bodyPr>
          <a:lstStyle/>
          <a:p>
            <a:pPr indent="0" lvl="0" marL="0" marR="0" rtl="0" algn="l">
              <a:lnSpc>
                <a:spcPct val="115000"/>
              </a:lnSpc>
              <a:spcBef>
                <a:spcPts val="0"/>
              </a:spcBef>
              <a:spcAft>
                <a:spcPts val="0"/>
              </a:spcAft>
              <a:buClr>
                <a:srgbClr val="000000"/>
              </a:buClr>
              <a:buSzPts val="3200"/>
              <a:buFont typeface="Arial"/>
              <a:buNone/>
            </a:pPr>
            <a:r>
              <a:rPr b="1" i="0" lang="en" sz="3600" u="none" cap="none" strike="noStrike">
                <a:solidFill>
                  <a:schemeClr val="accent1"/>
                </a:solidFill>
                <a:latin typeface="Inter"/>
                <a:ea typeface="Inter"/>
                <a:cs typeface="Inter"/>
                <a:sym typeface="Inter"/>
              </a:rPr>
              <a:t>Client</a:t>
            </a:r>
            <a:r>
              <a:rPr i="0" lang="en" sz="3200" u="none" cap="none" strike="noStrike">
                <a:solidFill>
                  <a:srgbClr val="172241"/>
                </a:solidFill>
                <a:latin typeface="Inter"/>
                <a:ea typeface="Inter"/>
                <a:cs typeface="Inter"/>
                <a:sym typeface="Inter"/>
              </a:rPr>
              <a:t> </a:t>
            </a:r>
            <a:endParaRPr i="0" sz="3200" u="none" cap="none" strike="noStrike">
              <a:solidFill>
                <a:srgbClr val="172241"/>
              </a:solidFill>
              <a:latin typeface="Inter"/>
              <a:ea typeface="Inter"/>
              <a:cs typeface="Inter"/>
              <a:sym typeface="Inter"/>
            </a:endParaRPr>
          </a:p>
          <a:p>
            <a:pPr indent="-431800" lvl="0" marL="457200" marR="0" rtl="0" algn="l">
              <a:lnSpc>
                <a:spcPct val="115000"/>
              </a:lnSpc>
              <a:spcBef>
                <a:spcPts val="0"/>
              </a:spcBef>
              <a:spcAft>
                <a:spcPts val="0"/>
              </a:spcAft>
              <a:buClr>
                <a:schemeClr val="dk1"/>
              </a:buClr>
              <a:buSzPts val="3200"/>
              <a:buFont typeface="Inter"/>
              <a:buChar char="●"/>
            </a:pPr>
            <a:r>
              <a:rPr i="0" lang="en" sz="3200" u="none" cap="none" strike="noStrike">
                <a:solidFill>
                  <a:schemeClr val="dk1"/>
                </a:solidFill>
                <a:latin typeface="Inter"/>
                <a:ea typeface="Inter"/>
                <a:cs typeface="Inter"/>
                <a:sym typeface="Inter"/>
              </a:rPr>
              <a:t>Complete Talkdesk Academy pr</a:t>
            </a:r>
            <a:r>
              <a:rPr lang="en" sz="3200">
                <a:solidFill>
                  <a:schemeClr val="dk1"/>
                </a:solidFill>
                <a:latin typeface="Inter"/>
                <a:ea typeface="Inter"/>
                <a:cs typeface="Inter"/>
                <a:sym typeface="Inter"/>
              </a:rPr>
              <a:t>oduct-related</a:t>
            </a:r>
            <a:r>
              <a:rPr i="0" lang="en" sz="3200" u="none" cap="none" strike="noStrike">
                <a:solidFill>
                  <a:schemeClr val="dk1"/>
                </a:solidFill>
                <a:latin typeface="Inter"/>
                <a:ea typeface="Inter"/>
                <a:cs typeface="Inter"/>
                <a:sym typeface="Inter"/>
              </a:rPr>
              <a:t> </a:t>
            </a:r>
            <a:r>
              <a:rPr lang="en" sz="3200">
                <a:solidFill>
                  <a:schemeClr val="dk1"/>
                </a:solidFill>
                <a:latin typeface="Inter"/>
                <a:ea typeface="Inter"/>
                <a:cs typeface="Inter"/>
                <a:sym typeface="Inter"/>
              </a:rPr>
              <a:t>trainings</a:t>
            </a:r>
            <a:r>
              <a:rPr i="0" lang="en" sz="3200" u="none" cap="none" strike="noStrike">
                <a:solidFill>
                  <a:schemeClr val="dk1"/>
                </a:solidFill>
                <a:latin typeface="Inter"/>
                <a:ea typeface="Inter"/>
                <a:cs typeface="Inter"/>
                <a:sym typeface="Inter"/>
              </a:rPr>
              <a:t> </a:t>
            </a:r>
            <a:endParaRPr i="0" sz="1400" u="none" cap="none" strike="noStrike">
              <a:solidFill>
                <a:schemeClr val="dk1"/>
              </a:solidFill>
              <a:latin typeface="Inter"/>
              <a:ea typeface="Inter"/>
              <a:cs typeface="Inter"/>
              <a:sym typeface="Inter"/>
            </a:endParaRPr>
          </a:p>
          <a:p>
            <a:pPr indent="-431800" lvl="0" marL="457200" marR="0" rtl="0" algn="l">
              <a:lnSpc>
                <a:spcPct val="115000"/>
              </a:lnSpc>
              <a:spcBef>
                <a:spcPts val="0"/>
              </a:spcBef>
              <a:spcAft>
                <a:spcPts val="0"/>
              </a:spcAft>
              <a:buClr>
                <a:schemeClr val="dk1"/>
              </a:buClr>
              <a:buSzPts val="3200"/>
              <a:buFont typeface="Inter"/>
              <a:buChar char="●"/>
            </a:pPr>
            <a:r>
              <a:rPr i="0" lang="en" sz="3200" u="none" cap="none" strike="noStrike">
                <a:solidFill>
                  <a:schemeClr val="dk1"/>
                </a:solidFill>
                <a:latin typeface="Inter"/>
                <a:ea typeface="Inter"/>
                <a:cs typeface="Inter"/>
                <a:sym typeface="Inter"/>
              </a:rPr>
              <a:t>Begin filling out </a:t>
            </a:r>
            <a:r>
              <a:rPr lang="en" sz="3200">
                <a:solidFill>
                  <a:schemeClr val="dk1"/>
                </a:solidFill>
                <a:latin typeface="Inter"/>
                <a:ea typeface="Inter"/>
                <a:cs typeface="Inter"/>
                <a:sym typeface="Inter"/>
              </a:rPr>
              <a:t>Discovery Questionnaires/ Workbooks</a:t>
            </a:r>
            <a:endParaRPr i="0" sz="32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3200">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FF6300"/>
              </a:buClr>
              <a:buSzPts val="3400"/>
              <a:buFont typeface="Helvetica Neue"/>
              <a:buNone/>
            </a:pPr>
            <a:r>
              <a:t/>
            </a:r>
            <a:endParaRPr i="0" sz="3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FF6300"/>
              </a:buClr>
              <a:buSzPts val="3400"/>
              <a:buFont typeface="Helvetica Neue"/>
              <a:buNone/>
            </a:pPr>
            <a:r>
              <a:t/>
            </a:r>
            <a:endParaRPr i="0" sz="3200" u="none" cap="none" strike="noStrike">
              <a:solidFill>
                <a:schemeClr val="accent2"/>
              </a:solidFill>
              <a:latin typeface="Inter"/>
              <a:ea typeface="Inter"/>
              <a:cs typeface="Inter"/>
              <a:sym typeface="Inter"/>
            </a:endParaRPr>
          </a:p>
        </p:txBody>
      </p:sp>
      <p:sp>
        <p:nvSpPr>
          <p:cNvPr id="1888" name="Google Shape;1888;p252"/>
          <p:cNvSpPr txBox="1"/>
          <p:nvPr>
            <p:ph type="title"/>
          </p:nvPr>
        </p:nvSpPr>
        <p:spPr>
          <a:xfrm>
            <a:off x="990146" y="644260"/>
            <a:ext cx="16993500" cy="761700"/>
          </a:xfrm>
          <a:prstGeom prst="rect">
            <a:avLst/>
          </a:prstGeom>
        </p:spPr>
        <p:txBody>
          <a:bodyPr anchorCtr="0" anchor="t" bIns="68550" lIns="137150" spcFirstLastPara="1" rIns="137150" wrap="square" tIns="68550">
            <a:noAutofit/>
          </a:bodyPr>
          <a:lstStyle/>
          <a:p>
            <a:pPr indent="0" lvl="0" marL="0" rtl="0" algn="l">
              <a:spcBef>
                <a:spcPts val="0"/>
              </a:spcBef>
              <a:spcAft>
                <a:spcPts val="0"/>
              </a:spcAft>
              <a:buNone/>
            </a:pPr>
            <a:r>
              <a:rPr lang="en"/>
              <a:t>4. Next Steps</a:t>
            </a:r>
            <a:endParaRPr/>
          </a:p>
          <a:p>
            <a:pPr indent="0" lvl="0" marL="0" rtl="0" algn="l">
              <a:lnSpc>
                <a:spcPct val="100000"/>
              </a:lnSpc>
              <a:spcBef>
                <a:spcPts val="0"/>
              </a:spcBef>
              <a:spcAft>
                <a:spcPts val="0"/>
              </a:spcAft>
              <a:buClr>
                <a:srgbClr val="000000"/>
              </a:buClr>
              <a:buSzPts val="3000"/>
              <a:buFont typeface="Arial"/>
              <a:buNone/>
            </a:pPr>
            <a:r>
              <a:rPr b="0" lang="en" sz="3000"/>
              <a:t>A call to action!</a:t>
            </a:r>
            <a:endParaRPr>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sp>
        <p:nvSpPr>
          <p:cNvPr id="1893" name="Google Shape;1893;p253"/>
          <p:cNvSpPr txBox="1"/>
          <p:nvPr>
            <p:ph type="ctrTitle"/>
          </p:nvPr>
        </p:nvSpPr>
        <p:spPr>
          <a:xfrm>
            <a:off x="628650" y="1454495"/>
            <a:ext cx="12487500" cy="3581700"/>
          </a:xfrm>
          <a:prstGeom prst="rect">
            <a:avLst/>
          </a:prstGeom>
          <a:noFill/>
          <a:ln>
            <a:noFill/>
          </a:ln>
        </p:spPr>
        <p:txBody>
          <a:bodyPr anchorCtr="0" anchor="b" bIns="68550" lIns="137150" spcFirstLastPara="1" rIns="137150" wrap="square" tIns="68550">
            <a:noAutofit/>
          </a:bodyPr>
          <a:lstStyle/>
          <a:p>
            <a:pPr indent="0" lvl="0" marL="0" rtl="0" algn="l">
              <a:lnSpc>
                <a:spcPct val="90000"/>
              </a:lnSpc>
              <a:spcBef>
                <a:spcPts val="0"/>
              </a:spcBef>
              <a:spcAft>
                <a:spcPts val="0"/>
              </a:spcAft>
              <a:buClr>
                <a:schemeClr val="lt1"/>
              </a:buClr>
              <a:buSzPts val="7200"/>
              <a:buFont typeface="Inter"/>
              <a:buNone/>
            </a:pPr>
            <a:r>
              <a:t/>
            </a:r>
            <a:endParaRPr/>
          </a:p>
          <a:p>
            <a:pPr indent="0" lvl="0" marL="0" rtl="0" algn="l">
              <a:lnSpc>
                <a:spcPct val="90000"/>
              </a:lnSpc>
              <a:spcBef>
                <a:spcPts val="0"/>
              </a:spcBef>
              <a:spcAft>
                <a:spcPts val="0"/>
              </a:spcAft>
              <a:buClr>
                <a:schemeClr val="lt1"/>
              </a:buClr>
              <a:buSzPts val="7200"/>
              <a:buFont typeface="Inter"/>
              <a:buNone/>
            </a:pPr>
            <a:r>
              <a:rPr lang="en"/>
              <a:t>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254"/>
          <p:cNvSpPr/>
          <p:nvPr/>
        </p:nvSpPr>
        <p:spPr>
          <a:xfrm>
            <a:off x="0" y="890475"/>
            <a:ext cx="12870075" cy="9396525"/>
          </a:xfrm>
          <a:custGeom>
            <a:rect b="b" l="l" r="r" t="t"/>
            <a:pathLst>
              <a:path extrusionOk="0" h="6264350" w="8580050">
                <a:moveTo>
                  <a:pt x="3738551" y="0"/>
                </a:moveTo>
                <a:cubicBezTo>
                  <a:pt x="6412437" y="0"/>
                  <a:pt x="8580050" y="2167613"/>
                  <a:pt x="8580050" y="4841500"/>
                </a:cubicBezTo>
                <a:cubicBezTo>
                  <a:pt x="8580050" y="5259295"/>
                  <a:pt x="8527130" y="5664730"/>
                  <a:pt x="8427627" y="6051466"/>
                </a:cubicBezTo>
                <a:lnTo>
                  <a:pt x="8367175" y="6264350"/>
                </a:lnTo>
                <a:lnTo>
                  <a:pt x="0" y="6264350"/>
                </a:lnTo>
                <a:lnTo>
                  <a:pt x="0" y="1765351"/>
                </a:lnTo>
                <a:lnTo>
                  <a:pt x="2613" y="1761857"/>
                </a:lnTo>
                <a:cubicBezTo>
                  <a:pt x="890616" y="685847"/>
                  <a:pt x="2234489" y="0"/>
                  <a:pt x="3738551" y="0"/>
                </a:cubicBezTo>
                <a:close/>
              </a:path>
            </a:pathLst>
          </a:cu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899" name="Google Shape;1899;p254"/>
          <p:cNvSpPr/>
          <p:nvPr/>
        </p:nvSpPr>
        <p:spPr>
          <a:xfrm rot="4547698">
            <a:off x="6550585" y="-3973422"/>
            <a:ext cx="10694703" cy="10694412"/>
          </a:xfrm>
          <a:prstGeom prst="arc">
            <a:avLst>
              <a:gd fmla="val 16157664" name="adj1"/>
              <a:gd fmla="val 306172" name="adj2"/>
            </a:avLst>
          </a:prstGeom>
          <a:noFill/>
          <a:ln cap="flat" cmpd="sng" w="38100">
            <a:solidFill>
              <a:srgbClr val="BF91FC"/>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E0044"/>
              </a:solidFill>
              <a:latin typeface="Inter"/>
              <a:ea typeface="Inter"/>
              <a:cs typeface="Inter"/>
              <a:sym typeface="Inter"/>
            </a:endParaRPr>
          </a:p>
        </p:txBody>
      </p:sp>
      <p:sp>
        <p:nvSpPr>
          <p:cNvPr id="1900" name="Google Shape;1900;p254"/>
          <p:cNvSpPr/>
          <p:nvPr/>
        </p:nvSpPr>
        <p:spPr>
          <a:xfrm rot="-6497133">
            <a:off x="12291810" y="6311237"/>
            <a:ext cx="691308" cy="691593"/>
          </a:xfrm>
          <a:prstGeom prst="ellipse">
            <a:avLst/>
          </a:prstGeom>
          <a:solidFill>
            <a:srgbClr val="BF91FC"/>
          </a:solidFill>
          <a:ln>
            <a:noFill/>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Inter"/>
              <a:ea typeface="Inter"/>
              <a:cs typeface="Inter"/>
              <a:sym typeface="Inter"/>
            </a:endParaRPr>
          </a:p>
        </p:txBody>
      </p:sp>
      <p:sp>
        <p:nvSpPr>
          <p:cNvPr id="1901" name="Google Shape;1901;p254"/>
          <p:cNvSpPr/>
          <p:nvPr/>
        </p:nvSpPr>
        <p:spPr>
          <a:xfrm rot="-6496705">
            <a:off x="11439554" y="5458694"/>
            <a:ext cx="2396098" cy="2396098"/>
          </a:xfrm>
          <a:prstGeom prst="ellipse">
            <a:avLst/>
          </a:prstGeom>
          <a:noFill/>
          <a:ln cap="flat" cmpd="sng" w="38100">
            <a:solidFill>
              <a:srgbClr val="BF91FC"/>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Inter"/>
              <a:ea typeface="Inter"/>
              <a:cs typeface="Inter"/>
              <a:sym typeface="Inter"/>
            </a:endParaRPr>
          </a:p>
        </p:txBody>
      </p:sp>
      <p:sp>
        <p:nvSpPr>
          <p:cNvPr id="1902" name="Google Shape;1902;p254"/>
          <p:cNvSpPr txBox="1"/>
          <p:nvPr/>
        </p:nvSpPr>
        <p:spPr>
          <a:xfrm>
            <a:off x="1004925" y="5599526"/>
            <a:ext cx="9205800" cy="1764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1400"/>
              <a:buFont typeface="Arial"/>
              <a:buNone/>
            </a:pPr>
            <a:r>
              <a:rPr b="1" i="0" lang="en" sz="11400" u="none" cap="none" strike="noStrike">
                <a:solidFill>
                  <a:srgbClr val="FFFFFF"/>
                </a:solidFill>
                <a:latin typeface="Inter"/>
                <a:ea typeface="Inter"/>
                <a:cs typeface="Inter"/>
                <a:sym typeface="Inter"/>
              </a:rPr>
              <a:t>Thank you!</a:t>
            </a:r>
            <a:endParaRPr b="1" i="0" sz="11400" u="none" cap="none" strike="noStrike">
              <a:solidFill>
                <a:srgbClr val="FFFFFF"/>
              </a:solidFill>
              <a:latin typeface="Inter"/>
              <a:ea typeface="Inter"/>
              <a:cs typeface="Inter"/>
              <a:sym typeface="Inter"/>
            </a:endParaRPr>
          </a:p>
        </p:txBody>
      </p:sp>
      <p:pic>
        <p:nvPicPr>
          <p:cNvPr id="1903" name="Google Shape;1903;p254"/>
          <p:cNvPicPr preferRelativeResize="0"/>
          <p:nvPr/>
        </p:nvPicPr>
        <p:blipFill rotWithShape="1">
          <a:blip r:embed="rId3">
            <a:alphaModFix/>
          </a:blip>
          <a:srcRect b="0" l="0" r="0" t="0"/>
          <a:stretch/>
        </p:blipFill>
        <p:spPr>
          <a:xfrm>
            <a:off x="3783615" y="4204775"/>
            <a:ext cx="3903000" cy="633750"/>
          </a:xfrm>
          <a:prstGeom prst="rect">
            <a:avLst/>
          </a:prstGeom>
          <a:noFill/>
          <a:ln>
            <a:noFill/>
          </a:ln>
        </p:spPr>
      </p:pic>
      <p:sp>
        <p:nvSpPr>
          <p:cNvPr id="1904" name="Google Shape;1904;p254"/>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p>
            <a:pPr indent="0" lvl="0" marL="0" rtl="0" algn="r">
              <a:lnSpc>
                <a:spcPct val="100000"/>
              </a:lnSpc>
              <a:spcBef>
                <a:spcPts val="0"/>
              </a:spcBef>
              <a:spcAft>
                <a:spcPts val="0"/>
              </a:spcAft>
              <a:buSzPts val="1100"/>
              <a:buNone/>
            </a:pPr>
            <a:fld id="{00000000-1234-1234-1234-123412341234}" type="slidenum">
              <a:rPr lang="en" sz="1100">
                <a:solidFill>
                  <a:srgbClr val="898891"/>
                </a:solidFill>
                <a:latin typeface="Inter"/>
                <a:ea typeface="Inter"/>
                <a:cs typeface="Inter"/>
                <a:sym typeface="Inter"/>
              </a:rPr>
              <a:t>‹#›</a:t>
            </a:fld>
            <a:endParaRPr sz="1100">
              <a:solidFill>
                <a:srgbClr val="89889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241"/>
          <p:cNvSpPr txBox="1"/>
          <p:nvPr>
            <p:ph idx="1" type="body"/>
          </p:nvPr>
        </p:nvSpPr>
        <p:spPr>
          <a:xfrm>
            <a:off x="9042027" y="1403094"/>
            <a:ext cx="7057800" cy="595500"/>
          </a:xfrm>
          <a:prstGeom prst="rect">
            <a:avLst/>
          </a:prstGeom>
          <a:noFill/>
          <a:ln>
            <a:noFill/>
          </a:ln>
        </p:spPr>
        <p:txBody>
          <a:bodyPr anchorCtr="0" anchor="t" bIns="68550" lIns="137150" spcFirstLastPara="1" rIns="137150" wrap="square" tIns="68550">
            <a:spAutoFit/>
          </a:bodyPr>
          <a:lstStyle/>
          <a:p>
            <a:pPr indent="0" lvl="0" marL="0" rtl="0" algn="l">
              <a:lnSpc>
                <a:spcPct val="90000"/>
              </a:lnSpc>
              <a:spcBef>
                <a:spcPts val="0"/>
              </a:spcBef>
              <a:spcAft>
                <a:spcPts val="0"/>
              </a:spcAft>
              <a:buClr>
                <a:schemeClr val="dk1"/>
              </a:buClr>
              <a:buSzPts val="3300"/>
              <a:buNone/>
            </a:pPr>
            <a:r>
              <a:rPr lang="en"/>
              <a:t>Introductions</a:t>
            </a:r>
            <a:endParaRPr/>
          </a:p>
        </p:txBody>
      </p:sp>
      <p:sp>
        <p:nvSpPr>
          <p:cNvPr id="1588" name="Google Shape;1588;p241"/>
          <p:cNvSpPr txBox="1"/>
          <p:nvPr>
            <p:ph idx="2" type="body"/>
          </p:nvPr>
        </p:nvSpPr>
        <p:spPr>
          <a:xfrm>
            <a:off x="9042027" y="4796769"/>
            <a:ext cx="7057800" cy="595500"/>
          </a:xfrm>
          <a:prstGeom prst="rect">
            <a:avLst/>
          </a:prstGeom>
          <a:noFill/>
          <a:ln>
            <a:noFill/>
          </a:ln>
        </p:spPr>
        <p:txBody>
          <a:bodyPr anchorCtr="0" anchor="t" bIns="68550" lIns="137150" spcFirstLastPara="1" rIns="137150" wrap="square" tIns="68550">
            <a:spAutoFit/>
          </a:bodyPr>
          <a:lstStyle/>
          <a:p>
            <a:pPr indent="0" lvl="0" marL="0" rtl="0" algn="l">
              <a:lnSpc>
                <a:spcPct val="90000"/>
              </a:lnSpc>
              <a:spcBef>
                <a:spcPts val="0"/>
              </a:spcBef>
              <a:spcAft>
                <a:spcPts val="0"/>
              </a:spcAft>
              <a:buClr>
                <a:schemeClr val="dk1"/>
              </a:buClr>
              <a:buSzPts val="3300"/>
              <a:buNone/>
            </a:pPr>
            <a:r>
              <a:rPr lang="en"/>
              <a:t>Implementation Overview</a:t>
            </a:r>
            <a:endParaRPr/>
          </a:p>
        </p:txBody>
      </p:sp>
      <p:sp>
        <p:nvSpPr>
          <p:cNvPr id="1589" name="Google Shape;1589;p241"/>
          <p:cNvSpPr txBox="1"/>
          <p:nvPr>
            <p:ph idx="3" type="body"/>
          </p:nvPr>
        </p:nvSpPr>
        <p:spPr>
          <a:xfrm>
            <a:off x="9042027" y="2975494"/>
            <a:ext cx="7057800" cy="1052700"/>
          </a:xfrm>
          <a:prstGeom prst="rect">
            <a:avLst/>
          </a:prstGeom>
          <a:noFill/>
          <a:ln>
            <a:noFill/>
          </a:ln>
        </p:spPr>
        <p:txBody>
          <a:bodyPr anchorCtr="0" anchor="t" bIns="68550" lIns="137150" spcFirstLastPara="1" rIns="137150" wrap="square" tIns="68550">
            <a:spAutoFit/>
          </a:bodyPr>
          <a:lstStyle/>
          <a:p>
            <a:pPr indent="0" lvl="0" marL="0" rtl="0" algn="l">
              <a:lnSpc>
                <a:spcPct val="90000"/>
              </a:lnSpc>
              <a:spcBef>
                <a:spcPts val="0"/>
              </a:spcBef>
              <a:spcAft>
                <a:spcPts val="0"/>
              </a:spcAft>
              <a:buClr>
                <a:schemeClr val="dk1"/>
              </a:buClr>
              <a:buSzPts val="3300"/>
              <a:buNone/>
            </a:pPr>
            <a:r>
              <a:rPr lang="en"/>
              <a:t>Contract Review, Project Scope &amp; High Level Plan</a:t>
            </a:r>
            <a:endParaRPr/>
          </a:p>
        </p:txBody>
      </p:sp>
      <p:sp>
        <p:nvSpPr>
          <p:cNvPr id="1590" name="Google Shape;1590;p241"/>
          <p:cNvSpPr txBox="1"/>
          <p:nvPr>
            <p:ph idx="4" type="body"/>
          </p:nvPr>
        </p:nvSpPr>
        <p:spPr>
          <a:xfrm>
            <a:off x="9042027" y="6618032"/>
            <a:ext cx="7057800" cy="595500"/>
          </a:xfrm>
          <a:prstGeom prst="rect">
            <a:avLst/>
          </a:prstGeom>
          <a:noFill/>
          <a:ln>
            <a:noFill/>
          </a:ln>
        </p:spPr>
        <p:txBody>
          <a:bodyPr anchorCtr="0" anchor="t" bIns="68550" lIns="137150" spcFirstLastPara="1" rIns="137150" wrap="square" tIns="68550">
            <a:spAutoFit/>
          </a:bodyPr>
          <a:lstStyle/>
          <a:p>
            <a:pPr indent="0" lvl="0" marL="0" rtl="0" algn="l">
              <a:lnSpc>
                <a:spcPct val="90000"/>
              </a:lnSpc>
              <a:spcBef>
                <a:spcPts val="0"/>
              </a:spcBef>
              <a:spcAft>
                <a:spcPts val="0"/>
              </a:spcAft>
              <a:buClr>
                <a:schemeClr val="dk1"/>
              </a:buClr>
              <a:buSzPts val="3300"/>
              <a:buNone/>
            </a:pPr>
            <a:r>
              <a:rPr lang="en"/>
              <a:t>Next Steps</a:t>
            </a:r>
            <a:endParaRPr/>
          </a:p>
        </p:txBody>
      </p:sp>
      <p:sp>
        <p:nvSpPr>
          <p:cNvPr id="1591" name="Google Shape;1591;p241"/>
          <p:cNvSpPr txBox="1"/>
          <p:nvPr>
            <p:ph idx="5" type="body"/>
          </p:nvPr>
        </p:nvSpPr>
        <p:spPr>
          <a:xfrm>
            <a:off x="9042027" y="8375573"/>
            <a:ext cx="7057800" cy="595500"/>
          </a:xfrm>
          <a:prstGeom prst="rect">
            <a:avLst/>
          </a:prstGeom>
          <a:noFill/>
          <a:ln>
            <a:noFill/>
          </a:ln>
        </p:spPr>
        <p:txBody>
          <a:bodyPr anchorCtr="0" anchor="t" bIns="68550" lIns="137150" spcFirstLastPara="1" rIns="137150" wrap="square" tIns="68550">
            <a:spAutoFit/>
          </a:bodyPr>
          <a:lstStyle/>
          <a:p>
            <a:pPr indent="0" lvl="0" marL="0" rtl="0" algn="l">
              <a:lnSpc>
                <a:spcPct val="90000"/>
              </a:lnSpc>
              <a:spcBef>
                <a:spcPts val="0"/>
              </a:spcBef>
              <a:spcAft>
                <a:spcPts val="0"/>
              </a:spcAft>
              <a:buClr>
                <a:schemeClr val="dk1"/>
              </a:buClr>
              <a:buSzPts val="3300"/>
              <a:buNone/>
            </a:pPr>
            <a:r>
              <a:rPr lang="en"/>
              <a:t>Best Practices and Resources</a:t>
            </a:r>
            <a:endParaRPr/>
          </a:p>
        </p:txBody>
      </p:sp>
      <p:sp>
        <p:nvSpPr>
          <p:cNvPr id="1592" name="Google Shape;1592;p241"/>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242"/>
          <p:cNvSpPr txBox="1"/>
          <p:nvPr>
            <p:ph type="title"/>
          </p:nvPr>
        </p:nvSpPr>
        <p:spPr>
          <a:xfrm>
            <a:off x="665796" y="822960"/>
            <a:ext cx="16993500" cy="762000"/>
          </a:xfrm>
          <a:prstGeom prst="rect">
            <a:avLst/>
          </a:prstGeom>
          <a:noFill/>
          <a:ln>
            <a:noFill/>
          </a:ln>
        </p:spPr>
        <p:txBody>
          <a:bodyPr anchorCtr="0" anchor="t" bIns="68550" lIns="137150" spcFirstLastPara="1" rIns="137150" wrap="square" tIns="68550">
            <a:noAutofit/>
          </a:bodyPr>
          <a:lstStyle/>
          <a:p>
            <a:pPr indent="0" lvl="0" marL="0" rtl="0" algn="l">
              <a:lnSpc>
                <a:spcPct val="90000"/>
              </a:lnSpc>
              <a:spcBef>
                <a:spcPts val="0"/>
              </a:spcBef>
              <a:spcAft>
                <a:spcPts val="0"/>
              </a:spcAft>
              <a:buClr>
                <a:schemeClr val="dk1"/>
              </a:buClr>
              <a:buSzPts val="4500"/>
              <a:buFont typeface="Inter"/>
              <a:buNone/>
            </a:pPr>
            <a:r>
              <a:rPr lang="en"/>
              <a:t>1. Introductions</a:t>
            </a:r>
            <a:endParaRPr/>
          </a:p>
          <a:p>
            <a:pPr indent="0" lvl="0" marL="0" rtl="0" algn="l">
              <a:lnSpc>
                <a:spcPct val="90000"/>
              </a:lnSpc>
              <a:spcBef>
                <a:spcPts val="0"/>
              </a:spcBef>
              <a:spcAft>
                <a:spcPts val="0"/>
              </a:spcAft>
              <a:buClr>
                <a:schemeClr val="dk1"/>
              </a:buClr>
              <a:buSzPts val="4500"/>
              <a:buFont typeface="Inter"/>
              <a:buNone/>
            </a:pPr>
            <a:r>
              <a:rPr b="0" lang="en" sz="3000"/>
              <a:t>     Your Talkdesk Services Team - Who are we and how do we help you?</a:t>
            </a:r>
            <a:endParaRPr b="0" sz="3000"/>
          </a:p>
          <a:p>
            <a:pPr indent="0" lvl="0" marL="0" rtl="0" algn="l">
              <a:lnSpc>
                <a:spcPct val="90000"/>
              </a:lnSpc>
              <a:spcBef>
                <a:spcPts val="0"/>
              </a:spcBef>
              <a:spcAft>
                <a:spcPts val="0"/>
              </a:spcAft>
              <a:buClr>
                <a:schemeClr val="dk1"/>
              </a:buClr>
              <a:buSzPts val="4500"/>
              <a:buFont typeface="Inter"/>
              <a:buNone/>
            </a:pPr>
            <a:r>
              <a:t/>
            </a:r>
            <a:endParaRPr/>
          </a:p>
          <a:p>
            <a:pPr indent="0" lvl="0" marL="0" rtl="0" algn="l">
              <a:lnSpc>
                <a:spcPct val="90000"/>
              </a:lnSpc>
              <a:spcBef>
                <a:spcPts val="0"/>
              </a:spcBef>
              <a:spcAft>
                <a:spcPts val="0"/>
              </a:spcAft>
              <a:buClr>
                <a:schemeClr val="dk1"/>
              </a:buClr>
              <a:buSzPts val="4500"/>
              <a:buFont typeface="Inter"/>
              <a:buNone/>
            </a:pPr>
            <a:r>
              <a:t/>
            </a:r>
            <a:endParaRPr/>
          </a:p>
        </p:txBody>
      </p:sp>
      <p:sp>
        <p:nvSpPr>
          <p:cNvPr id="1598" name="Google Shape;1598;p242"/>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p>
            <a:pPr indent="0" lvl="0" marL="0" rtl="0" algn="r">
              <a:spcBef>
                <a:spcPts val="0"/>
              </a:spcBef>
              <a:spcAft>
                <a:spcPts val="0"/>
              </a:spcAft>
              <a:buNone/>
            </a:pPr>
            <a:fld id="{00000000-1234-1234-1234-123412341234}" type="slidenum">
              <a:rPr lang="en"/>
              <a:t>‹#›</a:t>
            </a:fld>
            <a:endParaRPr/>
          </a:p>
        </p:txBody>
      </p:sp>
      <p:sp>
        <p:nvSpPr>
          <p:cNvPr id="1599" name="Google Shape;1599;p242"/>
          <p:cNvSpPr/>
          <p:nvPr/>
        </p:nvSpPr>
        <p:spPr>
          <a:xfrm>
            <a:off x="1757400" y="2714613"/>
            <a:ext cx="3127200" cy="67041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0" name="Google Shape;1600;p242"/>
          <p:cNvSpPr txBox="1"/>
          <p:nvPr/>
        </p:nvSpPr>
        <p:spPr>
          <a:xfrm>
            <a:off x="1884250" y="5230675"/>
            <a:ext cx="2789100" cy="4134300"/>
          </a:xfrm>
          <a:prstGeom prst="rect">
            <a:avLst/>
          </a:prstGeom>
          <a:noFill/>
          <a:ln>
            <a:noFill/>
          </a:ln>
        </p:spPr>
        <p:txBody>
          <a:bodyPr anchorCtr="0" anchor="t" bIns="137150" lIns="137150" spcFirstLastPara="1" rIns="137150" wrap="square" tIns="137150">
            <a:spAutoFit/>
          </a:bodyPr>
          <a:lstStyle/>
          <a:p>
            <a:pPr indent="0" lvl="0" marL="0" marR="0" rtl="0" algn="l">
              <a:lnSpc>
                <a:spcPct val="130000"/>
              </a:lnSpc>
              <a:spcBef>
                <a:spcPts val="0"/>
              </a:spcBef>
              <a:spcAft>
                <a:spcPts val="0"/>
              </a:spcAft>
              <a:buClr>
                <a:srgbClr val="000000"/>
              </a:buClr>
              <a:buSzPts val="3300"/>
              <a:buFont typeface="Arial"/>
              <a:buNone/>
            </a:pPr>
            <a:r>
              <a:rPr b="1" lang="en" sz="1800">
                <a:solidFill>
                  <a:schemeClr val="accent1"/>
                </a:solidFill>
                <a:latin typeface="Inter"/>
                <a:ea typeface="Inter"/>
                <a:cs typeface="Inter"/>
                <a:sym typeface="Inter"/>
              </a:rPr>
              <a:t>Samantha Sanchez</a:t>
            </a:r>
            <a:endParaRPr b="1" sz="1800">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rPr b="1" lang="en" sz="1600">
                <a:solidFill>
                  <a:schemeClr val="accent1"/>
                </a:solidFill>
                <a:latin typeface="Inter"/>
                <a:ea typeface="Inter"/>
                <a:cs typeface="Inter"/>
                <a:sym typeface="Inter"/>
              </a:rPr>
              <a:t>Project Manager</a:t>
            </a:r>
            <a:endParaRPr b="1" sz="1600">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b="1" sz="1600">
              <a:solidFill>
                <a:schemeClr val="accent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Complete ownership of the implementation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Aligns resources internally and externally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Identify &amp; Mitigate risks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Budget Alignment</a:t>
            </a:r>
            <a:endParaRPr sz="16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p:txBody>
      </p:sp>
      <p:sp>
        <p:nvSpPr>
          <p:cNvPr id="1601" name="Google Shape;1601;p242"/>
          <p:cNvSpPr/>
          <p:nvPr/>
        </p:nvSpPr>
        <p:spPr>
          <a:xfrm>
            <a:off x="1757388" y="2728175"/>
            <a:ext cx="3127200" cy="2428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2" name="Google Shape;1602;p242"/>
          <p:cNvSpPr/>
          <p:nvPr/>
        </p:nvSpPr>
        <p:spPr>
          <a:xfrm>
            <a:off x="5404538" y="2714625"/>
            <a:ext cx="3127200" cy="67041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3" name="Google Shape;1603;p242"/>
          <p:cNvSpPr/>
          <p:nvPr/>
        </p:nvSpPr>
        <p:spPr>
          <a:xfrm>
            <a:off x="5404535" y="2714625"/>
            <a:ext cx="3127200" cy="2428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4" name="Google Shape;1604;p242"/>
          <p:cNvSpPr/>
          <p:nvPr/>
        </p:nvSpPr>
        <p:spPr>
          <a:xfrm>
            <a:off x="9051638" y="2714625"/>
            <a:ext cx="3127200" cy="67041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5" name="Google Shape;1605;p242"/>
          <p:cNvSpPr/>
          <p:nvPr/>
        </p:nvSpPr>
        <p:spPr>
          <a:xfrm>
            <a:off x="9051644" y="2714625"/>
            <a:ext cx="3127200" cy="2428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6" name="Google Shape;1606;p242"/>
          <p:cNvSpPr/>
          <p:nvPr/>
        </p:nvSpPr>
        <p:spPr>
          <a:xfrm>
            <a:off x="9770919" y="3117048"/>
            <a:ext cx="1688700" cy="1661100"/>
          </a:xfrm>
          <a:prstGeom prst="ellipse">
            <a:avLst/>
          </a:prstGeom>
          <a:solidFill>
            <a:schemeClr val="l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600" u="none" cap="none" strike="noStrike">
              <a:solidFill>
                <a:srgbClr val="000000"/>
              </a:solidFill>
              <a:latin typeface="Inter"/>
              <a:ea typeface="Inter"/>
              <a:cs typeface="Inter"/>
              <a:sym typeface="Inter"/>
            </a:endParaRPr>
          </a:p>
        </p:txBody>
      </p:sp>
      <p:sp>
        <p:nvSpPr>
          <p:cNvPr id="1607" name="Google Shape;1607;p242"/>
          <p:cNvSpPr/>
          <p:nvPr/>
        </p:nvSpPr>
        <p:spPr>
          <a:xfrm>
            <a:off x="12769475" y="2714625"/>
            <a:ext cx="3127200" cy="67041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8" name="Google Shape;1608;p242"/>
          <p:cNvSpPr/>
          <p:nvPr/>
        </p:nvSpPr>
        <p:spPr>
          <a:xfrm>
            <a:off x="12769472" y="2714625"/>
            <a:ext cx="3127200" cy="2428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09" name="Google Shape;1609;p242"/>
          <p:cNvSpPr/>
          <p:nvPr/>
        </p:nvSpPr>
        <p:spPr>
          <a:xfrm>
            <a:off x="13488746" y="3117048"/>
            <a:ext cx="1688700" cy="1661100"/>
          </a:xfrm>
          <a:prstGeom prst="ellipse">
            <a:avLst/>
          </a:prstGeom>
          <a:solidFill>
            <a:schemeClr val="l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600" u="none" cap="none" strike="noStrike">
              <a:solidFill>
                <a:srgbClr val="000000"/>
              </a:solidFill>
              <a:latin typeface="Inter"/>
              <a:ea typeface="Inter"/>
              <a:cs typeface="Inter"/>
              <a:sym typeface="Inter"/>
            </a:endParaRPr>
          </a:p>
        </p:txBody>
      </p:sp>
      <p:sp>
        <p:nvSpPr>
          <p:cNvPr id="1610" name="Google Shape;1610;p242"/>
          <p:cNvSpPr txBox="1"/>
          <p:nvPr/>
        </p:nvSpPr>
        <p:spPr>
          <a:xfrm>
            <a:off x="5573619" y="5297550"/>
            <a:ext cx="2789100" cy="35880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800">
                <a:solidFill>
                  <a:schemeClr val="accent1"/>
                </a:solidFill>
                <a:latin typeface="Inter"/>
                <a:ea typeface="Inter"/>
                <a:cs typeface="Inter"/>
                <a:sym typeface="Inter"/>
              </a:rPr>
              <a:t>Danielle Abbott</a:t>
            </a:r>
            <a:endParaRPr b="1" sz="18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600">
                <a:solidFill>
                  <a:schemeClr val="accent1"/>
                </a:solidFill>
                <a:latin typeface="Inter"/>
                <a:ea typeface="Inter"/>
                <a:cs typeface="Inter"/>
                <a:sym typeface="Inter"/>
              </a:rPr>
              <a:t>Solutions Consultant</a:t>
            </a:r>
            <a:endParaRPr b="1" sz="1600">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b="1" sz="1700">
              <a:solidFill>
                <a:schemeClr val="accent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Consultation</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Solution Configuration</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Workflow Optimization</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Technical Execution</a:t>
            </a:r>
            <a:endParaRPr sz="16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p:txBody>
      </p:sp>
      <p:sp>
        <p:nvSpPr>
          <p:cNvPr id="1611" name="Google Shape;1611;p242"/>
          <p:cNvSpPr txBox="1"/>
          <p:nvPr/>
        </p:nvSpPr>
        <p:spPr>
          <a:xfrm>
            <a:off x="9220713" y="5297550"/>
            <a:ext cx="2789100" cy="36249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800">
                <a:solidFill>
                  <a:schemeClr val="accent1"/>
                </a:solidFill>
                <a:latin typeface="Inter"/>
                <a:ea typeface="Inter"/>
                <a:cs typeface="Inter"/>
                <a:sym typeface="Inter"/>
              </a:rPr>
              <a:t>Danny Orrick</a:t>
            </a:r>
            <a:endParaRPr b="1" sz="18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600">
                <a:solidFill>
                  <a:schemeClr val="accent1"/>
                </a:solidFill>
                <a:latin typeface="Inter"/>
                <a:ea typeface="Inter"/>
                <a:cs typeface="Inter"/>
                <a:sym typeface="Inter"/>
              </a:rPr>
              <a:t>Customer Success Manager</a:t>
            </a:r>
            <a:endParaRPr b="1" sz="16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t/>
            </a:r>
            <a:endParaRPr b="1" sz="1700">
              <a:solidFill>
                <a:schemeClr val="accent1"/>
              </a:solidFill>
              <a:latin typeface="Inter"/>
              <a:ea typeface="Inter"/>
              <a:cs typeface="Inter"/>
              <a:sym typeface="Inter"/>
            </a:endParaRPr>
          </a:p>
          <a:p>
            <a:pPr indent="0" lvl="0" marL="0" rtl="0" algn="l">
              <a:lnSpc>
                <a:spcPct val="115000"/>
              </a:lnSpc>
              <a:spcBef>
                <a:spcPts val="0"/>
              </a:spcBef>
              <a:spcAft>
                <a:spcPts val="0"/>
              </a:spcAft>
              <a:buNone/>
            </a:pPr>
            <a:r>
              <a:rPr lang="en" sz="1600">
                <a:solidFill>
                  <a:schemeClr val="dk1"/>
                </a:solidFill>
                <a:latin typeface="Inter"/>
                <a:ea typeface="Inter"/>
                <a:cs typeface="Inter"/>
                <a:sym typeface="Inter"/>
              </a:rPr>
              <a:t>Account Ownership</a:t>
            </a:r>
            <a:endParaRPr sz="1600">
              <a:solidFill>
                <a:schemeClr val="dk1"/>
              </a:solidFill>
              <a:latin typeface="Inter"/>
              <a:ea typeface="Inter"/>
              <a:cs typeface="Inter"/>
              <a:sym typeface="Inter"/>
            </a:endParaRPr>
          </a:p>
          <a:p>
            <a:pPr indent="0" lvl="0" marL="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Strategic Goal-Setting &amp; Management</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Industry Best Practices</a:t>
            </a:r>
            <a:endParaRPr sz="16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p:txBody>
      </p:sp>
      <p:sp>
        <p:nvSpPr>
          <p:cNvPr id="1612" name="Google Shape;1612;p242"/>
          <p:cNvSpPr txBox="1"/>
          <p:nvPr/>
        </p:nvSpPr>
        <p:spPr>
          <a:xfrm>
            <a:off x="12938531" y="5297550"/>
            <a:ext cx="2789100" cy="3367800"/>
          </a:xfrm>
          <a:prstGeom prst="rect">
            <a:avLst/>
          </a:prstGeom>
          <a:noFill/>
          <a:ln>
            <a:noFill/>
          </a:ln>
        </p:spPr>
        <p:txBody>
          <a:bodyPr anchorCtr="0" anchor="t" bIns="137150" lIns="137150" spcFirstLastPara="1" rIns="137150" wrap="square" tIns="137150">
            <a:spAutoFit/>
          </a:bodyPr>
          <a:lstStyle/>
          <a:p>
            <a:pPr indent="0" lvl="0" marL="0" marR="0" rtl="0" algn="l">
              <a:lnSpc>
                <a:spcPct val="130000"/>
              </a:lnSpc>
              <a:spcBef>
                <a:spcPts val="0"/>
              </a:spcBef>
              <a:spcAft>
                <a:spcPts val="0"/>
              </a:spcAft>
              <a:buClr>
                <a:srgbClr val="000000"/>
              </a:buClr>
              <a:buSzPts val="3300"/>
              <a:buFont typeface="Arial"/>
              <a:buNone/>
            </a:pPr>
            <a:r>
              <a:rPr b="1" lang="en" sz="2000">
                <a:solidFill>
                  <a:schemeClr val="accent1"/>
                </a:solidFill>
                <a:latin typeface="Inter"/>
                <a:ea typeface="Inter"/>
                <a:cs typeface="Inter"/>
                <a:sym typeface="Inter"/>
              </a:rPr>
              <a:t>Talkdesk Support</a:t>
            </a:r>
            <a:endParaRPr b="1" sz="2000">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b="1" sz="2000">
              <a:solidFill>
                <a:schemeClr val="accent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Product Support</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Troubleshooting</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Billing Support</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t/>
            </a:r>
            <a:endParaRPr sz="1600">
              <a:solidFill>
                <a:schemeClr val="dk1"/>
              </a:solidFill>
              <a:latin typeface="Inter"/>
              <a:ea typeface="Inter"/>
              <a:cs typeface="Inter"/>
              <a:sym typeface="Inter"/>
            </a:endParaRPr>
          </a:p>
          <a:p>
            <a:pPr indent="0" lvl="0" marL="0" marR="0" rtl="0" algn="l">
              <a:lnSpc>
                <a:spcPct val="115000"/>
              </a:lnSpc>
              <a:spcBef>
                <a:spcPts val="0"/>
              </a:spcBef>
              <a:spcAft>
                <a:spcPts val="0"/>
              </a:spcAft>
              <a:buNone/>
            </a:pPr>
            <a:r>
              <a:rPr lang="en" sz="1600">
                <a:solidFill>
                  <a:schemeClr val="dk1"/>
                </a:solidFill>
                <a:latin typeface="Inter"/>
                <a:ea typeface="Inter"/>
                <a:cs typeface="Inter"/>
                <a:sym typeface="Inter"/>
              </a:rPr>
              <a:t>Call Quality Analysis</a:t>
            </a:r>
            <a:endParaRPr sz="16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p:txBody>
      </p:sp>
      <p:pic>
        <p:nvPicPr>
          <p:cNvPr id="1613" name="Google Shape;1613;p242"/>
          <p:cNvPicPr preferRelativeResize="0"/>
          <p:nvPr/>
        </p:nvPicPr>
        <p:blipFill rotWithShape="1">
          <a:blip r:embed="rId3">
            <a:alphaModFix/>
          </a:blip>
          <a:srcRect b="0" l="0" r="0" t="0"/>
          <a:stretch/>
        </p:blipFill>
        <p:spPr>
          <a:xfrm>
            <a:off x="14086399" y="3599595"/>
            <a:ext cx="493398" cy="697929"/>
          </a:xfrm>
          <a:prstGeom prst="rect">
            <a:avLst/>
          </a:prstGeom>
          <a:noFill/>
          <a:ln>
            <a:noFill/>
          </a:ln>
        </p:spPr>
      </p:pic>
      <p:pic>
        <p:nvPicPr>
          <p:cNvPr id="1614" name="Google Shape;1614;p242"/>
          <p:cNvPicPr preferRelativeResize="0"/>
          <p:nvPr/>
        </p:nvPicPr>
        <p:blipFill rotWithShape="1">
          <a:blip r:embed="rId3">
            <a:alphaModFix/>
          </a:blip>
          <a:srcRect b="0" l="0" r="0" t="0"/>
          <a:stretch/>
        </p:blipFill>
        <p:spPr>
          <a:xfrm>
            <a:off x="10368549" y="3599595"/>
            <a:ext cx="493398" cy="697929"/>
          </a:xfrm>
          <a:prstGeom prst="rect">
            <a:avLst/>
          </a:prstGeom>
          <a:noFill/>
          <a:ln>
            <a:noFill/>
          </a:ln>
        </p:spPr>
      </p:pic>
      <p:pic>
        <p:nvPicPr>
          <p:cNvPr id="1615" name="Google Shape;1615;p242"/>
          <p:cNvPicPr preferRelativeResize="0"/>
          <p:nvPr/>
        </p:nvPicPr>
        <p:blipFill>
          <a:blip r:embed="rId4">
            <a:alphaModFix/>
          </a:blip>
          <a:stretch>
            <a:fillRect/>
          </a:stretch>
        </p:blipFill>
        <p:spPr>
          <a:xfrm>
            <a:off x="2434450" y="3104212"/>
            <a:ext cx="1688700" cy="1688700"/>
          </a:xfrm>
          <a:prstGeom prst="rect">
            <a:avLst/>
          </a:prstGeom>
          <a:noFill/>
          <a:ln>
            <a:noFill/>
          </a:ln>
        </p:spPr>
      </p:pic>
      <p:pic>
        <p:nvPicPr>
          <p:cNvPr id="1616" name="Google Shape;1616;p242"/>
          <p:cNvPicPr preferRelativeResize="0"/>
          <p:nvPr/>
        </p:nvPicPr>
        <p:blipFill>
          <a:blip r:embed="rId5">
            <a:alphaModFix/>
          </a:blip>
          <a:stretch>
            <a:fillRect/>
          </a:stretch>
        </p:blipFill>
        <p:spPr>
          <a:xfrm>
            <a:off x="9700850" y="3014635"/>
            <a:ext cx="1828800" cy="1828800"/>
          </a:xfrm>
          <a:prstGeom prst="rect">
            <a:avLst/>
          </a:prstGeom>
          <a:solidFill>
            <a:schemeClr val="accent1"/>
          </a:solidFill>
          <a:ln>
            <a:noFill/>
          </a:ln>
        </p:spPr>
      </p:pic>
      <p:pic>
        <p:nvPicPr>
          <p:cNvPr id="1617" name="Google Shape;1617;p242" title="danielle_headshot.jpg"/>
          <p:cNvPicPr preferRelativeResize="0"/>
          <p:nvPr/>
        </p:nvPicPr>
        <p:blipFill rotWithShape="1">
          <a:blip r:embed="rId6">
            <a:alphaModFix/>
          </a:blip>
          <a:srcRect b="16832" l="0" r="0" t="0"/>
          <a:stretch/>
        </p:blipFill>
        <p:spPr>
          <a:xfrm>
            <a:off x="6082100" y="3014624"/>
            <a:ext cx="1772050" cy="189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243"/>
          <p:cNvSpPr txBox="1"/>
          <p:nvPr>
            <p:ph type="title"/>
          </p:nvPr>
        </p:nvSpPr>
        <p:spPr>
          <a:xfrm>
            <a:off x="665800" y="822951"/>
            <a:ext cx="16993500" cy="1102200"/>
          </a:xfrm>
          <a:prstGeom prst="rect">
            <a:avLst/>
          </a:prstGeom>
          <a:noFill/>
          <a:ln>
            <a:noFill/>
          </a:ln>
        </p:spPr>
        <p:txBody>
          <a:bodyPr anchorCtr="0" anchor="t" bIns="68550" lIns="137150" spcFirstLastPara="1" rIns="137150" wrap="square" tIns="68550">
            <a:noAutofit/>
          </a:bodyPr>
          <a:lstStyle/>
          <a:p>
            <a:pPr indent="0" lvl="0" marL="0" rtl="0" algn="l">
              <a:lnSpc>
                <a:spcPct val="90000"/>
              </a:lnSpc>
              <a:spcBef>
                <a:spcPts val="0"/>
              </a:spcBef>
              <a:spcAft>
                <a:spcPts val="0"/>
              </a:spcAft>
              <a:buClr>
                <a:schemeClr val="dk1"/>
              </a:buClr>
              <a:buSzPts val="4500"/>
              <a:buFont typeface="Inter"/>
              <a:buNone/>
            </a:pPr>
            <a:r>
              <a:rPr lang="en"/>
              <a:t>1. Introductions</a:t>
            </a:r>
            <a:endParaRPr/>
          </a:p>
          <a:p>
            <a:pPr indent="0" lvl="0" marL="0" rtl="0" algn="l">
              <a:lnSpc>
                <a:spcPct val="90000"/>
              </a:lnSpc>
              <a:spcBef>
                <a:spcPts val="0"/>
              </a:spcBef>
              <a:spcAft>
                <a:spcPts val="0"/>
              </a:spcAft>
              <a:buClr>
                <a:schemeClr val="dk1"/>
              </a:buClr>
              <a:buSzPts val="4500"/>
              <a:buFont typeface="Inter"/>
              <a:buNone/>
            </a:pPr>
            <a:r>
              <a:rPr lang="en" sz="3000"/>
              <a:t>	 </a:t>
            </a:r>
            <a:r>
              <a:rPr b="0" lang="en" sz="3000"/>
              <a:t>Support and Escalation Path</a:t>
            </a:r>
            <a:r>
              <a:rPr lang="en" sz="3000"/>
              <a:t> </a:t>
            </a:r>
            <a:endParaRPr sz="3000"/>
          </a:p>
          <a:p>
            <a:pPr indent="0" lvl="0" marL="0" rtl="0" algn="l">
              <a:lnSpc>
                <a:spcPct val="90000"/>
              </a:lnSpc>
              <a:spcBef>
                <a:spcPts val="0"/>
              </a:spcBef>
              <a:spcAft>
                <a:spcPts val="0"/>
              </a:spcAft>
              <a:buClr>
                <a:schemeClr val="dk1"/>
              </a:buClr>
              <a:buSzPts val="4500"/>
              <a:buFont typeface="Inter"/>
              <a:buNone/>
            </a:pPr>
            <a:r>
              <a:t/>
            </a:r>
            <a:endParaRPr sz="3000"/>
          </a:p>
          <a:p>
            <a:pPr indent="0" lvl="0" marL="0" rtl="0" algn="l">
              <a:lnSpc>
                <a:spcPct val="100000"/>
              </a:lnSpc>
              <a:spcBef>
                <a:spcPts val="0"/>
              </a:spcBef>
              <a:spcAft>
                <a:spcPts val="0"/>
              </a:spcAft>
              <a:buNone/>
            </a:pPr>
            <a:r>
              <a:rPr b="0" lang="en" sz="1800">
                <a:solidFill>
                  <a:schemeClr val="accent1"/>
                </a:solidFill>
              </a:rPr>
              <a:t>Throughout the lifecycle of your project, there are many Talkdesk resources here to support you and your team.  Our goal is for open communication, trust and transparency to ensure Talkdesk is meeting your expectations.   Please reference this guide for partnership and escalation purposes when needed. </a:t>
            </a:r>
            <a:r>
              <a:rPr b="0" lang="en" sz="1800">
                <a:solidFill>
                  <a:schemeClr val="accent2"/>
                </a:solidFill>
              </a:rPr>
              <a:t> </a:t>
            </a:r>
            <a:endParaRPr b="0" sz="1800">
              <a:solidFill>
                <a:schemeClr val="accent2"/>
              </a:solidFill>
            </a:endParaRPr>
          </a:p>
          <a:p>
            <a:pPr indent="0" lvl="0" marL="0" rtl="0" algn="l">
              <a:lnSpc>
                <a:spcPct val="90000"/>
              </a:lnSpc>
              <a:spcBef>
                <a:spcPts val="0"/>
              </a:spcBef>
              <a:spcAft>
                <a:spcPts val="0"/>
              </a:spcAft>
              <a:buClr>
                <a:schemeClr val="dk1"/>
              </a:buClr>
              <a:buSzPts val="4500"/>
              <a:buFont typeface="Inter"/>
              <a:buNone/>
            </a:pPr>
            <a:r>
              <a:t/>
            </a:r>
            <a:endParaRPr/>
          </a:p>
          <a:p>
            <a:pPr indent="0" lvl="0" marL="0" rtl="0" algn="l">
              <a:lnSpc>
                <a:spcPct val="90000"/>
              </a:lnSpc>
              <a:spcBef>
                <a:spcPts val="0"/>
              </a:spcBef>
              <a:spcAft>
                <a:spcPts val="0"/>
              </a:spcAft>
              <a:buClr>
                <a:schemeClr val="dk1"/>
              </a:buClr>
              <a:buSzPts val="4500"/>
              <a:buFont typeface="Inter"/>
              <a:buNone/>
            </a:pPr>
            <a:r>
              <a:t/>
            </a:r>
            <a:endParaRPr/>
          </a:p>
          <a:p>
            <a:pPr indent="0" lvl="0" marL="0" rtl="0" algn="l">
              <a:lnSpc>
                <a:spcPct val="90000"/>
              </a:lnSpc>
              <a:spcBef>
                <a:spcPts val="0"/>
              </a:spcBef>
              <a:spcAft>
                <a:spcPts val="0"/>
              </a:spcAft>
              <a:buClr>
                <a:schemeClr val="dk1"/>
              </a:buClr>
              <a:buSzPts val="4500"/>
              <a:buFont typeface="Inter"/>
              <a:buNone/>
            </a:pPr>
            <a:r>
              <a:t/>
            </a:r>
            <a:endParaRPr/>
          </a:p>
        </p:txBody>
      </p:sp>
      <p:sp>
        <p:nvSpPr>
          <p:cNvPr id="1623" name="Google Shape;1623;p243"/>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p>
            <a:pPr indent="0" lvl="0" marL="0" rtl="0" algn="r">
              <a:spcBef>
                <a:spcPts val="0"/>
              </a:spcBef>
              <a:spcAft>
                <a:spcPts val="0"/>
              </a:spcAft>
              <a:buNone/>
            </a:pPr>
            <a:fld id="{00000000-1234-1234-1234-123412341234}" type="slidenum">
              <a:rPr lang="en"/>
              <a:t>‹#›</a:t>
            </a:fld>
            <a:endParaRPr/>
          </a:p>
        </p:txBody>
      </p:sp>
      <p:sp>
        <p:nvSpPr>
          <p:cNvPr id="1624" name="Google Shape;1624;p243"/>
          <p:cNvSpPr txBox="1"/>
          <p:nvPr/>
        </p:nvSpPr>
        <p:spPr>
          <a:xfrm>
            <a:off x="15052313" y="4940575"/>
            <a:ext cx="2789100" cy="5850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p:txBody>
      </p:sp>
      <p:sp>
        <p:nvSpPr>
          <p:cNvPr id="1625" name="Google Shape;1625;p243"/>
          <p:cNvSpPr/>
          <p:nvPr/>
        </p:nvSpPr>
        <p:spPr>
          <a:xfrm>
            <a:off x="804600" y="3235875"/>
            <a:ext cx="2167500" cy="56976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26" name="Google Shape;1626;p243"/>
          <p:cNvSpPr/>
          <p:nvPr/>
        </p:nvSpPr>
        <p:spPr>
          <a:xfrm>
            <a:off x="804600" y="3229725"/>
            <a:ext cx="2167500" cy="2005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27" name="Google Shape;1627;p243"/>
          <p:cNvSpPr txBox="1"/>
          <p:nvPr/>
        </p:nvSpPr>
        <p:spPr>
          <a:xfrm>
            <a:off x="889800" y="5309350"/>
            <a:ext cx="1888500" cy="36942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700">
                <a:solidFill>
                  <a:schemeClr val="accent1"/>
                </a:solidFill>
                <a:latin typeface="Inter"/>
                <a:ea typeface="Inter"/>
                <a:cs typeface="Inter"/>
                <a:sym typeface="Inter"/>
              </a:rPr>
              <a:t>SAM SANCHEZ</a:t>
            </a:r>
            <a:endParaRPr b="1" sz="17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500">
                <a:solidFill>
                  <a:schemeClr val="accent2"/>
                </a:solidFill>
                <a:latin typeface="Inter"/>
                <a:ea typeface="Inter"/>
                <a:cs typeface="Inter"/>
                <a:sym typeface="Inter"/>
              </a:rPr>
              <a:t>Project Leader</a:t>
            </a:r>
            <a:endParaRPr b="1" sz="1500">
              <a:solidFill>
                <a:schemeClr val="accent2"/>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t/>
            </a:r>
            <a:endParaRPr b="1" sz="1600">
              <a:solidFill>
                <a:schemeClr val="accent2"/>
              </a:solidFill>
              <a:latin typeface="Inter"/>
              <a:ea typeface="Inter"/>
              <a:cs typeface="Inter"/>
              <a:sym typeface="Inter"/>
            </a:endParaRPr>
          </a:p>
          <a:p>
            <a:pPr indent="0" lvl="0" marL="0" rtl="0" algn="l">
              <a:lnSpc>
                <a:spcPct val="130000"/>
              </a:lnSpc>
              <a:spcBef>
                <a:spcPts val="0"/>
              </a:spcBef>
              <a:spcAft>
                <a:spcPts val="0"/>
              </a:spcAft>
              <a:buNone/>
            </a:pPr>
            <a:r>
              <a:rPr b="1" lang="en">
                <a:solidFill>
                  <a:schemeClr val="accent1"/>
                </a:solidFill>
                <a:latin typeface="Inter"/>
                <a:ea typeface="Inter"/>
                <a:cs typeface="Inter"/>
                <a:sym typeface="Inter"/>
              </a:rPr>
              <a:t>1st point of escalation</a:t>
            </a:r>
            <a:r>
              <a:rPr lang="en">
                <a:solidFill>
                  <a:schemeClr val="accent1"/>
                </a:solidFill>
                <a:latin typeface="Inter"/>
                <a:ea typeface="Inter"/>
                <a:cs typeface="Inter"/>
                <a:sym typeface="Inter"/>
              </a:rPr>
              <a:t> for any items related to the project.  Your PM should always be informed of any concerns and will partner with you to resolve. </a:t>
            </a:r>
            <a:endParaRPr b="1" sz="1200">
              <a:solidFill>
                <a:schemeClr val="accent1"/>
              </a:solidFill>
              <a:latin typeface="Inter"/>
              <a:ea typeface="Inter"/>
              <a:cs typeface="Inter"/>
              <a:sym typeface="Inter"/>
            </a:endParaRPr>
          </a:p>
        </p:txBody>
      </p:sp>
      <p:sp>
        <p:nvSpPr>
          <p:cNvPr id="1628" name="Google Shape;1628;p243"/>
          <p:cNvSpPr/>
          <p:nvPr/>
        </p:nvSpPr>
        <p:spPr>
          <a:xfrm>
            <a:off x="1189325" y="3553425"/>
            <a:ext cx="1400400" cy="1358400"/>
          </a:xfrm>
          <a:prstGeom prst="ellipse">
            <a:avLst/>
          </a:prstGeom>
          <a:solidFill>
            <a:schemeClr val="l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600" u="none" cap="none" strike="noStrike">
              <a:solidFill>
                <a:srgbClr val="000000"/>
              </a:solidFill>
              <a:latin typeface="Inter"/>
              <a:ea typeface="Inter"/>
              <a:cs typeface="Inter"/>
              <a:sym typeface="Inter"/>
            </a:endParaRPr>
          </a:p>
        </p:txBody>
      </p:sp>
      <p:pic>
        <p:nvPicPr>
          <p:cNvPr id="1629" name="Google Shape;1629;p243"/>
          <p:cNvPicPr preferRelativeResize="0"/>
          <p:nvPr/>
        </p:nvPicPr>
        <p:blipFill rotWithShape="1">
          <a:blip r:embed="rId3">
            <a:alphaModFix/>
          </a:blip>
          <a:srcRect b="0" l="0" r="0" t="0"/>
          <a:stretch/>
        </p:blipFill>
        <p:spPr>
          <a:xfrm>
            <a:off x="1672726" y="3927624"/>
            <a:ext cx="431259" cy="610025"/>
          </a:xfrm>
          <a:prstGeom prst="rect">
            <a:avLst/>
          </a:prstGeom>
          <a:noFill/>
          <a:ln>
            <a:noFill/>
          </a:ln>
        </p:spPr>
      </p:pic>
      <p:sp>
        <p:nvSpPr>
          <p:cNvPr id="1630" name="Google Shape;1630;p243"/>
          <p:cNvSpPr/>
          <p:nvPr/>
        </p:nvSpPr>
        <p:spPr>
          <a:xfrm>
            <a:off x="4073963" y="3160575"/>
            <a:ext cx="2167500" cy="57729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31" name="Google Shape;1631;p243"/>
          <p:cNvSpPr/>
          <p:nvPr/>
        </p:nvSpPr>
        <p:spPr>
          <a:xfrm>
            <a:off x="4066575" y="3207975"/>
            <a:ext cx="2167500" cy="1987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32" name="Google Shape;1632;p243"/>
          <p:cNvSpPr txBox="1"/>
          <p:nvPr/>
        </p:nvSpPr>
        <p:spPr>
          <a:xfrm>
            <a:off x="4069026" y="5288250"/>
            <a:ext cx="2082300" cy="34341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700">
                <a:solidFill>
                  <a:schemeClr val="accent1"/>
                </a:solidFill>
                <a:latin typeface="Inter"/>
                <a:ea typeface="Inter"/>
                <a:cs typeface="Inter"/>
                <a:sym typeface="Inter"/>
              </a:rPr>
              <a:t>KIM WATERS</a:t>
            </a:r>
            <a:endParaRPr b="1" sz="17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500">
                <a:solidFill>
                  <a:schemeClr val="accent2"/>
                </a:solidFill>
                <a:latin typeface="Inter"/>
                <a:ea typeface="Inter"/>
                <a:cs typeface="Inter"/>
                <a:sym typeface="Inter"/>
              </a:rPr>
              <a:t>Manager of Professional Services</a:t>
            </a:r>
            <a:endParaRPr b="1" sz="1500">
              <a:solidFill>
                <a:schemeClr val="accent2"/>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t/>
            </a:r>
            <a:endParaRPr b="1" sz="1500">
              <a:solidFill>
                <a:schemeClr val="accent2"/>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a:solidFill>
                  <a:schemeClr val="accent1"/>
                </a:solidFill>
                <a:latin typeface="Inter"/>
                <a:ea typeface="Inter"/>
                <a:cs typeface="Inter"/>
                <a:sym typeface="Inter"/>
              </a:rPr>
              <a:t>2nd Point of escalation,</a:t>
            </a:r>
            <a:r>
              <a:rPr lang="en">
                <a:solidFill>
                  <a:schemeClr val="accent1"/>
                </a:solidFill>
                <a:latin typeface="Inter"/>
                <a:ea typeface="Inter"/>
                <a:cs typeface="Inter"/>
                <a:sym typeface="Inter"/>
              </a:rPr>
              <a:t> in the event you are seeking additional support for any items related to the project</a:t>
            </a:r>
            <a:endParaRPr sz="1900">
              <a:solidFill>
                <a:schemeClr val="dk1"/>
              </a:solidFill>
              <a:latin typeface="Inter"/>
              <a:ea typeface="Inter"/>
              <a:cs typeface="Inter"/>
              <a:sym typeface="Inter"/>
            </a:endParaRPr>
          </a:p>
        </p:txBody>
      </p:sp>
      <p:sp>
        <p:nvSpPr>
          <p:cNvPr id="1633" name="Google Shape;1633;p243"/>
          <p:cNvSpPr/>
          <p:nvPr/>
        </p:nvSpPr>
        <p:spPr>
          <a:xfrm>
            <a:off x="4457525" y="3544400"/>
            <a:ext cx="1400400" cy="1358400"/>
          </a:xfrm>
          <a:prstGeom prst="ellipse">
            <a:avLst/>
          </a:prstGeom>
          <a:solidFill>
            <a:schemeClr val="l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600" u="none" cap="none" strike="noStrike">
              <a:solidFill>
                <a:srgbClr val="000000"/>
              </a:solidFill>
              <a:latin typeface="Inter"/>
              <a:ea typeface="Inter"/>
              <a:cs typeface="Inter"/>
              <a:sym typeface="Inter"/>
            </a:endParaRPr>
          </a:p>
        </p:txBody>
      </p:sp>
      <p:pic>
        <p:nvPicPr>
          <p:cNvPr id="1634" name="Google Shape;1634;p243"/>
          <p:cNvPicPr preferRelativeResize="0"/>
          <p:nvPr/>
        </p:nvPicPr>
        <p:blipFill rotWithShape="1">
          <a:blip r:embed="rId3">
            <a:alphaModFix/>
          </a:blip>
          <a:srcRect b="0" l="0" r="0" t="0"/>
          <a:stretch/>
        </p:blipFill>
        <p:spPr>
          <a:xfrm>
            <a:off x="4942089" y="3918599"/>
            <a:ext cx="431259" cy="610025"/>
          </a:xfrm>
          <a:prstGeom prst="rect">
            <a:avLst/>
          </a:prstGeom>
          <a:noFill/>
          <a:ln>
            <a:noFill/>
          </a:ln>
        </p:spPr>
      </p:pic>
      <p:sp>
        <p:nvSpPr>
          <p:cNvPr id="1635" name="Google Shape;1635;p243"/>
          <p:cNvSpPr/>
          <p:nvPr/>
        </p:nvSpPr>
        <p:spPr>
          <a:xfrm>
            <a:off x="14143275" y="3160575"/>
            <a:ext cx="2167500" cy="57729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36" name="Google Shape;1636;p243"/>
          <p:cNvSpPr/>
          <p:nvPr/>
        </p:nvSpPr>
        <p:spPr>
          <a:xfrm>
            <a:off x="14143275" y="3166875"/>
            <a:ext cx="2167500" cy="1987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37" name="Google Shape;1637;p243"/>
          <p:cNvSpPr txBox="1"/>
          <p:nvPr/>
        </p:nvSpPr>
        <p:spPr>
          <a:xfrm>
            <a:off x="14138325" y="5193075"/>
            <a:ext cx="2167500" cy="34539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700">
                <a:solidFill>
                  <a:schemeClr val="accent1"/>
                </a:solidFill>
                <a:latin typeface="Inter"/>
                <a:ea typeface="Inter"/>
                <a:cs typeface="Inter"/>
                <a:sym typeface="Inter"/>
              </a:rPr>
              <a:t>ACCOUNT EXECUTIVE</a:t>
            </a:r>
            <a:endParaRPr b="1" sz="1700">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16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rPr b="1" lang="en">
                <a:solidFill>
                  <a:schemeClr val="accent1"/>
                </a:solidFill>
                <a:latin typeface="Inter"/>
                <a:ea typeface="Inter"/>
                <a:cs typeface="Inter"/>
                <a:sym typeface="Inter"/>
              </a:rPr>
              <a:t>1st point of escalation</a:t>
            </a:r>
            <a:r>
              <a:rPr lang="en">
                <a:solidFill>
                  <a:schemeClr val="accent1"/>
                </a:solidFill>
                <a:latin typeface="Inter"/>
                <a:ea typeface="Inter"/>
                <a:cs typeface="Inter"/>
                <a:sym typeface="Inter"/>
              </a:rPr>
              <a:t> for any items related to billing,  licenses or </a:t>
            </a:r>
            <a:endParaRPr>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rPr lang="en">
                <a:solidFill>
                  <a:schemeClr val="accent1"/>
                </a:solidFill>
                <a:latin typeface="Inter"/>
                <a:ea typeface="Inter"/>
                <a:cs typeface="Inter"/>
                <a:sym typeface="Inter"/>
              </a:rPr>
              <a:t>Contracts</a:t>
            </a:r>
            <a:endParaRPr>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rPr lang="en">
                <a:solidFill>
                  <a:schemeClr val="accent1"/>
                </a:solidFill>
                <a:latin typeface="Inter"/>
                <a:ea typeface="Inter"/>
                <a:cs typeface="Inter"/>
                <a:sym typeface="Inter"/>
              </a:rPr>
              <a:t>Can also be included in any additional support as needed. </a:t>
            </a:r>
            <a:endParaRPr sz="2000">
              <a:solidFill>
                <a:schemeClr val="dk1"/>
              </a:solidFill>
              <a:latin typeface="Inter"/>
              <a:ea typeface="Inter"/>
              <a:cs typeface="Inter"/>
              <a:sym typeface="Inter"/>
            </a:endParaRPr>
          </a:p>
        </p:txBody>
      </p:sp>
      <p:sp>
        <p:nvSpPr>
          <p:cNvPr id="1638" name="Google Shape;1638;p243"/>
          <p:cNvSpPr/>
          <p:nvPr/>
        </p:nvSpPr>
        <p:spPr>
          <a:xfrm>
            <a:off x="14526825" y="3481563"/>
            <a:ext cx="1400400" cy="1358400"/>
          </a:xfrm>
          <a:prstGeom prst="ellipse">
            <a:avLst/>
          </a:prstGeom>
          <a:solidFill>
            <a:schemeClr val="lt1"/>
          </a:solidFill>
          <a:ln>
            <a:noFill/>
          </a:ln>
        </p:spPr>
        <p:txBody>
          <a:bodyPr anchorCtr="0" anchor="ctr" bIns="137150" lIns="137150" spcFirstLastPara="1" rIns="137150" wrap="square" tIns="1371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600" u="none" cap="none" strike="noStrike">
              <a:solidFill>
                <a:srgbClr val="000000"/>
              </a:solidFill>
              <a:latin typeface="Inter"/>
              <a:ea typeface="Inter"/>
              <a:cs typeface="Inter"/>
              <a:sym typeface="Inter"/>
            </a:endParaRPr>
          </a:p>
        </p:txBody>
      </p:sp>
      <p:pic>
        <p:nvPicPr>
          <p:cNvPr id="1639" name="Google Shape;1639;p243"/>
          <p:cNvPicPr preferRelativeResize="0"/>
          <p:nvPr/>
        </p:nvPicPr>
        <p:blipFill rotWithShape="1">
          <a:blip r:embed="rId3">
            <a:alphaModFix/>
          </a:blip>
          <a:srcRect b="0" l="0" r="0" t="0"/>
          <a:stretch/>
        </p:blipFill>
        <p:spPr>
          <a:xfrm>
            <a:off x="15006451" y="3855762"/>
            <a:ext cx="431259" cy="610025"/>
          </a:xfrm>
          <a:prstGeom prst="rect">
            <a:avLst/>
          </a:prstGeom>
          <a:noFill/>
          <a:ln>
            <a:noFill/>
          </a:ln>
        </p:spPr>
      </p:pic>
      <p:sp>
        <p:nvSpPr>
          <p:cNvPr id="1640" name="Google Shape;1640;p243"/>
          <p:cNvSpPr/>
          <p:nvPr/>
        </p:nvSpPr>
        <p:spPr>
          <a:xfrm>
            <a:off x="7248238" y="3160575"/>
            <a:ext cx="2167500" cy="57729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41" name="Google Shape;1641;p243"/>
          <p:cNvSpPr/>
          <p:nvPr/>
        </p:nvSpPr>
        <p:spPr>
          <a:xfrm>
            <a:off x="7248238" y="3191313"/>
            <a:ext cx="2167500" cy="20646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42" name="Google Shape;1642;p243"/>
          <p:cNvSpPr/>
          <p:nvPr/>
        </p:nvSpPr>
        <p:spPr>
          <a:xfrm>
            <a:off x="10429925" y="3198225"/>
            <a:ext cx="2167500" cy="5697600"/>
          </a:xfrm>
          <a:prstGeom prst="rect">
            <a:avLst/>
          </a:prstGeom>
          <a:solidFill>
            <a:schemeClr val="lt2"/>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43" name="Google Shape;1643;p243"/>
          <p:cNvSpPr/>
          <p:nvPr/>
        </p:nvSpPr>
        <p:spPr>
          <a:xfrm>
            <a:off x="10429925" y="3160575"/>
            <a:ext cx="2167500" cy="2005800"/>
          </a:xfrm>
          <a:prstGeom prst="rect">
            <a:avLst/>
          </a:prstGeom>
          <a:solidFill>
            <a:schemeClr val="accen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Inter"/>
              <a:ea typeface="Inter"/>
              <a:cs typeface="Inter"/>
              <a:sym typeface="Inter"/>
            </a:endParaRPr>
          </a:p>
        </p:txBody>
      </p:sp>
      <p:sp>
        <p:nvSpPr>
          <p:cNvPr id="1644" name="Google Shape;1644;p243"/>
          <p:cNvSpPr txBox="1"/>
          <p:nvPr/>
        </p:nvSpPr>
        <p:spPr>
          <a:xfrm>
            <a:off x="10432375" y="5244850"/>
            <a:ext cx="2167500" cy="34263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700">
                <a:solidFill>
                  <a:schemeClr val="accent1"/>
                </a:solidFill>
                <a:latin typeface="Inter"/>
                <a:ea typeface="Inter"/>
                <a:cs typeface="Inter"/>
                <a:sym typeface="Inter"/>
              </a:rPr>
              <a:t>BRIAN STARCHER</a:t>
            </a:r>
            <a:endParaRPr b="1" sz="17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000">
                <a:solidFill>
                  <a:schemeClr val="accent1"/>
                </a:solidFill>
                <a:latin typeface="Inter"/>
                <a:ea typeface="Inter"/>
                <a:cs typeface="Inter"/>
                <a:sym typeface="Inter"/>
              </a:rPr>
              <a:t>brian.starcher@talkdesk.com</a:t>
            </a:r>
            <a:endParaRPr b="1" sz="10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500">
                <a:solidFill>
                  <a:schemeClr val="accent2"/>
                </a:solidFill>
                <a:latin typeface="Inter"/>
                <a:ea typeface="Inter"/>
                <a:cs typeface="Inter"/>
                <a:sym typeface="Inter"/>
              </a:rPr>
              <a:t>Sr. VP Professional Services</a:t>
            </a:r>
            <a:endParaRPr b="1" sz="1500">
              <a:solidFill>
                <a:schemeClr val="accent2"/>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t/>
            </a:r>
            <a:endParaRPr b="1" sz="1500">
              <a:solidFill>
                <a:schemeClr val="accent2"/>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a:solidFill>
                  <a:schemeClr val="accent1"/>
                </a:solidFill>
                <a:latin typeface="Inter"/>
                <a:ea typeface="Inter"/>
                <a:cs typeface="Inter"/>
                <a:sym typeface="Inter"/>
              </a:rPr>
              <a:t>4th  point of escalation</a:t>
            </a:r>
            <a:r>
              <a:rPr lang="en">
                <a:solidFill>
                  <a:schemeClr val="accent1"/>
                </a:solidFill>
                <a:latin typeface="Inter"/>
                <a:ea typeface="Inter"/>
                <a:cs typeface="Inter"/>
                <a:sym typeface="Inter"/>
              </a:rPr>
              <a:t> for additional support for any items related to the project</a:t>
            </a:r>
            <a:endParaRPr sz="19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p:txBody>
      </p:sp>
      <p:sp>
        <p:nvSpPr>
          <p:cNvPr id="1645" name="Google Shape;1645;p243"/>
          <p:cNvSpPr txBox="1"/>
          <p:nvPr/>
        </p:nvSpPr>
        <p:spPr>
          <a:xfrm>
            <a:off x="7243450" y="5300350"/>
            <a:ext cx="2246400" cy="3174000"/>
          </a:xfrm>
          <a:prstGeom prst="rect">
            <a:avLst/>
          </a:prstGeom>
          <a:noFill/>
          <a:ln>
            <a:noFill/>
          </a:ln>
        </p:spPr>
        <p:txBody>
          <a:bodyPr anchorCtr="0" anchor="t" bIns="137150" lIns="137150" spcFirstLastPara="1" rIns="137150" wrap="square" tIns="137150">
            <a:spAutoFit/>
          </a:bodyPr>
          <a:lstStyle/>
          <a:p>
            <a:pPr indent="0" lvl="0" marL="0" rtl="0" algn="l">
              <a:lnSpc>
                <a:spcPct val="130000"/>
              </a:lnSpc>
              <a:spcBef>
                <a:spcPts val="0"/>
              </a:spcBef>
              <a:spcAft>
                <a:spcPts val="0"/>
              </a:spcAft>
              <a:buClr>
                <a:srgbClr val="000000"/>
              </a:buClr>
              <a:buSzPts val="3300"/>
              <a:buFont typeface="Arial"/>
              <a:buNone/>
            </a:pPr>
            <a:r>
              <a:rPr b="1" lang="en" sz="1700">
                <a:solidFill>
                  <a:schemeClr val="accent1"/>
                </a:solidFill>
                <a:latin typeface="Inter"/>
                <a:ea typeface="Inter"/>
                <a:cs typeface="Inter"/>
                <a:sym typeface="Inter"/>
              </a:rPr>
              <a:t>ERICKA MADDEN</a:t>
            </a:r>
            <a:endParaRPr b="1" sz="1700">
              <a:solidFill>
                <a:schemeClr val="accent1"/>
              </a:solidFill>
              <a:latin typeface="Inter"/>
              <a:ea typeface="Inter"/>
              <a:cs typeface="Inter"/>
              <a:sym typeface="Inter"/>
            </a:endParaRPr>
          </a:p>
          <a:p>
            <a:pPr indent="0" lvl="0" marL="0" rtl="0" algn="l">
              <a:lnSpc>
                <a:spcPct val="130000"/>
              </a:lnSpc>
              <a:spcBef>
                <a:spcPts val="0"/>
              </a:spcBef>
              <a:spcAft>
                <a:spcPts val="0"/>
              </a:spcAft>
              <a:buClr>
                <a:srgbClr val="000000"/>
              </a:buClr>
              <a:buSzPts val="3300"/>
              <a:buFont typeface="Arial"/>
              <a:buNone/>
            </a:pPr>
            <a:r>
              <a:rPr b="1" lang="en" sz="1000">
                <a:solidFill>
                  <a:schemeClr val="accent1"/>
                </a:solidFill>
                <a:latin typeface="Inter"/>
                <a:ea typeface="Inter"/>
                <a:cs typeface="Inter"/>
                <a:sym typeface="Inter"/>
              </a:rPr>
              <a:t>ericka.madden@talkdesk.com</a:t>
            </a:r>
            <a:endParaRPr b="1" sz="1000">
              <a:solidFill>
                <a:schemeClr val="accent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rPr b="1" lang="en" sz="1500">
                <a:solidFill>
                  <a:schemeClr val="accent2"/>
                </a:solidFill>
                <a:latin typeface="Inter"/>
                <a:ea typeface="Inter"/>
                <a:cs typeface="Inter"/>
                <a:sym typeface="Inter"/>
              </a:rPr>
              <a:t>NA Director of Professional Services</a:t>
            </a:r>
            <a:endParaRPr>
              <a:solidFill>
                <a:schemeClr val="accent2"/>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t/>
            </a:r>
            <a:endParaRPr sz="2000">
              <a:solidFill>
                <a:schemeClr val="dk1"/>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3300"/>
              <a:buFont typeface="Arial"/>
              <a:buNone/>
            </a:pPr>
            <a:r>
              <a:rPr b="1" lang="en">
                <a:solidFill>
                  <a:schemeClr val="accent1"/>
                </a:solidFill>
                <a:latin typeface="Inter"/>
                <a:ea typeface="Inter"/>
                <a:cs typeface="Inter"/>
                <a:sym typeface="Inter"/>
              </a:rPr>
              <a:t>3rd point of escalation</a:t>
            </a:r>
            <a:r>
              <a:rPr lang="en">
                <a:solidFill>
                  <a:schemeClr val="accent1"/>
                </a:solidFill>
                <a:latin typeface="Inter"/>
                <a:ea typeface="Inter"/>
                <a:cs typeface="Inter"/>
                <a:sym typeface="Inter"/>
              </a:rPr>
              <a:t> for additional support for any items related to the project</a:t>
            </a:r>
            <a:endParaRPr sz="1900">
              <a:solidFill>
                <a:schemeClr val="dk1"/>
              </a:solidFill>
              <a:latin typeface="Inter"/>
              <a:ea typeface="Inter"/>
              <a:cs typeface="Inter"/>
              <a:sym typeface="Inter"/>
            </a:endParaRPr>
          </a:p>
        </p:txBody>
      </p:sp>
      <p:pic>
        <p:nvPicPr>
          <p:cNvPr id="1646" name="Google Shape;1646;p243"/>
          <p:cNvPicPr preferRelativeResize="0"/>
          <p:nvPr/>
        </p:nvPicPr>
        <p:blipFill rotWithShape="1">
          <a:blip r:embed="rId4">
            <a:alphaModFix/>
          </a:blip>
          <a:srcRect b="12742" l="0" r="0" t="12742"/>
          <a:stretch/>
        </p:blipFill>
        <p:spPr>
          <a:xfrm>
            <a:off x="7631954" y="3571400"/>
            <a:ext cx="1400402" cy="1304422"/>
          </a:xfrm>
          <a:prstGeom prst="rect">
            <a:avLst/>
          </a:prstGeom>
          <a:noFill/>
          <a:ln>
            <a:noFill/>
          </a:ln>
        </p:spPr>
      </p:pic>
      <p:sp>
        <p:nvSpPr>
          <p:cNvPr id="1647" name="Google Shape;1647;p243"/>
          <p:cNvSpPr/>
          <p:nvPr/>
        </p:nvSpPr>
        <p:spPr>
          <a:xfrm>
            <a:off x="3098125" y="6106025"/>
            <a:ext cx="868500" cy="421200"/>
          </a:xfrm>
          <a:prstGeom prst="stripedRightArrow">
            <a:avLst>
              <a:gd fmla="val 50000" name="adj1"/>
              <a:gd fmla="val 50000" name="adj2"/>
            </a:avLst>
          </a:prstGeom>
          <a:solidFill>
            <a:schemeClr val="accent3"/>
          </a:solidFill>
          <a:ln cap="flat" cmpd="sng" w="9525">
            <a:solidFill>
              <a:schemeClr val="accent1"/>
            </a:solidFill>
            <a:prstDash val="solid"/>
            <a:round/>
            <a:headEnd len="sm" w="sm" type="none"/>
            <a:tailEnd len="sm" w="sm" type="none"/>
          </a:ln>
          <a:effectLst>
            <a:outerShdw blurRad="114300" rotWithShape="0" algn="bl">
              <a:schemeClr val="dk1">
                <a:alpha val="4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8" name="Google Shape;1648;p243"/>
          <p:cNvCxnSpPr/>
          <p:nvPr/>
        </p:nvCxnSpPr>
        <p:spPr>
          <a:xfrm>
            <a:off x="842200" y="9279350"/>
            <a:ext cx="11775900" cy="0"/>
          </a:xfrm>
          <a:prstGeom prst="straightConnector1">
            <a:avLst/>
          </a:prstGeom>
          <a:noFill/>
          <a:ln cap="flat" cmpd="sng" w="19050">
            <a:solidFill>
              <a:schemeClr val="accent1"/>
            </a:solidFill>
            <a:prstDash val="dashDot"/>
            <a:round/>
            <a:headEnd len="med" w="med" type="diamond"/>
            <a:tailEnd len="med" w="med" type="diamond"/>
          </a:ln>
        </p:spPr>
      </p:cxnSp>
      <p:sp>
        <p:nvSpPr>
          <p:cNvPr id="1649" name="Google Shape;1649;p243"/>
          <p:cNvSpPr txBox="1"/>
          <p:nvPr/>
        </p:nvSpPr>
        <p:spPr>
          <a:xfrm>
            <a:off x="4617125" y="9107800"/>
            <a:ext cx="3865200" cy="400200"/>
          </a:xfrm>
          <a:prstGeom prst="rect">
            <a:avLst/>
          </a:prstGeom>
          <a:solidFill>
            <a:schemeClr val="lt2"/>
          </a:solidFill>
          <a:ln cap="flat" cmpd="sng" w="9525">
            <a:solidFill>
              <a:schemeClr val="accent1"/>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Inter"/>
                <a:ea typeface="Inter"/>
                <a:cs typeface="Inter"/>
                <a:sym typeface="Inter"/>
              </a:rPr>
              <a:t>Talkdesk Professional Services</a:t>
            </a:r>
            <a:endParaRPr b="1">
              <a:solidFill>
                <a:schemeClr val="accent1"/>
              </a:solidFill>
              <a:latin typeface="Inter"/>
              <a:ea typeface="Inter"/>
              <a:cs typeface="Inter"/>
              <a:sym typeface="Inter"/>
            </a:endParaRPr>
          </a:p>
        </p:txBody>
      </p:sp>
      <p:cxnSp>
        <p:nvCxnSpPr>
          <p:cNvPr id="1650" name="Google Shape;1650;p243"/>
          <p:cNvCxnSpPr/>
          <p:nvPr/>
        </p:nvCxnSpPr>
        <p:spPr>
          <a:xfrm>
            <a:off x="13866400" y="9294400"/>
            <a:ext cx="2677800" cy="10800"/>
          </a:xfrm>
          <a:prstGeom prst="straightConnector1">
            <a:avLst/>
          </a:prstGeom>
          <a:noFill/>
          <a:ln cap="flat" cmpd="sng" w="19050">
            <a:solidFill>
              <a:schemeClr val="accent1"/>
            </a:solidFill>
            <a:prstDash val="dashDot"/>
            <a:round/>
            <a:headEnd len="med" w="med" type="diamond"/>
            <a:tailEnd len="med" w="med" type="diamond"/>
          </a:ln>
        </p:spPr>
      </p:cxnSp>
      <p:sp>
        <p:nvSpPr>
          <p:cNvPr id="1651" name="Google Shape;1651;p243"/>
          <p:cNvSpPr txBox="1"/>
          <p:nvPr/>
        </p:nvSpPr>
        <p:spPr>
          <a:xfrm>
            <a:off x="14369925" y="9079250"/>
            <a:ext cx="1704300" cy="400200"/>
          </a:xfrm>
          <a:prstGeom prst="rect">
            <a:avLst/>
          </a:prstGeom>
          <a:solidFill>
            <a:schemeClr val="lt2"/>
          </a:solidFill>
          <a:ln cap="flat" cmpd="sng" w="9525">
            <a:solidFill>
              <a:schemeClr val="accent1"/>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Inter"/>
                <a:ea typeface="Inter"/>
                <a:cs typeface="Inter"/>
                <a:sym typeface="Inter"/>
              </a:rPr>
              <a:t>Talkdesk Sales</a:t>
            </a:r>
            <a:endParaRPr b="1">
              <a:solidFill>
                <a:schemeClr val="accent1"/>
              </a:solidFill>
              <a:latin typeface="Inter"/>
              <a:ea typeface="Inter"/>
              <a:cs typeface="Inter"/>
              <a:sym typeface="Inter"/>
            </a:endParaRPr>
          </a:p>
        </p:txBody>
      </p:sp>
      <p:sp>
        <p:nvSpPr>
          <p:cNvPr id="1652" name="Google Shape;1652;p243"/>
          <p:cNvSpPr/>
          <p:nvPr/>
        </p:nvSpPr>
        <p:spPr>
          <a:xfrm>
            <a:off x="6350813" y="6106025"/>
            <a:ext cx="868500" cy="421200"/>
          </a:xfrm>
          <a:prstGeom prst="stripedRightArrow">
            <a:avLst>
              <a:gd fmla="val 50000" name="adj1"/>
              <a:gd fmla="val 50000" name="adj2"/>
            </a:avLst>
          </a:prstGeom>
          <a:solidFill>
            <a:schemeClr val="accent3"/>
          </a:solidFill>
          <a:ln cap="flat" cmpd="sng" w="9525">
            <a:solidFill>
              <a:schemeClr val="accent1"/>
            </a:solidFill>
            <a:prstDash val="solid"/>
            <a:round/>
            <a:headEnd len="sm" w="sm" type="none"/>
            <a:tailEnd len="sm" w="sm" type="none"/>
          </a:ln>
          <a:effectLst>
            <a:outerShdw blurRad="114300" rotWithShape="0" algn="bl">
              <a:schemeClr val="dk1">
                <a:alpha val="4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43"/>
          <p:cNvSpPr/>
          <p:nvPr/>
        </p:nvSpPr>
        <p:spPr>
          <a:xfrm>
            <a:off x="9489813" y="6106025"/>
            <a:ext cx="868500" cy="421200"/>
          </a:xfrm>
          <a:prstGeom prst="stripedRightArrow">
            <a:avLst>
              <a:gd fmla="val 50000" name="adj1"/>
              <a:gd fmla="val 50000" name="adj2"/>
            </a:avLst>
          </a:prstGeom>
          <a:solidFill>
            <a:schemeClr val="accent3"/>
          </a:solidFill>
          <a:ln cap="flat" cmpd="sng" w="9525">
            <a:solidFill>
              <a:schemeClr val="accent1"/>
            </a:solidFill>
            <a:prstDash val="solid"/>
            <a:round/>
            <a:headEnd len="sm" w="sm" type="none"/>
            <a:tailEnd len="sm" w="sm" type="none"/>
          </a:ln>
          <a:effectLst>
            <a:outerShdw blurRad="114300" rotWithShape="0" algn="bl">
              <a:schemeClr val="dk1">
                <a:alpha val="4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43"/>
          <p:cNvSpPr/>
          <p:nvPr/>
        </p:nvSpPr>
        <p:spPr>
          <a:xfrm>
            <a:off x="12836350" y="6116525"/>
            <a:ext cx="1068000" cy="400200"/>
          </a:xfrm>
          <a:prstGeom prst="leftRightArrow">
            <a:avLst>
              <a:gd fmla="val 50000" name="adj1"/>
              <a:gd fmla="val 50000" name="adj2"/>
            </a:avLst>
          </a:prstGeom>
          <a:solidFill>
            <a:schemeClr val="accent3"/>
          </a:solidFill>
          <a:ln cap="flat" cmpd="sng" w="9525">
            <a:solidFill>
              <a:schemeClr val="accent1"/>
            </a:solidFill>
            <a:prstDash val="solid"/>
            <a:round/>
            <a:headEnd len="sm" w="sm" type="none"/>
            <a:tailEnd len="sm" w="sm" type="none"/>
          </a:ln>
          <a:effectLst>
            <a:outerShdw blurRad="157163" rotWithShape="0" algn="bl">
              <a:srgbClr val="000000">
                <a:alpha val="4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5" name="Google Shape;1655;p243"/>
          <p:cNvPicPr preferRelativeResize="0"/>
          <p:nvPr/>
        </p:nvPicPr>
        <p:blipFill>
          <a:blip r:embed="rId5">
            <a:alphaModFix/>
          </a:blip>
          <a:stretch>
            <a:fillRect/>
          </a:stretch>
        </p:blipFill>
        <p:spPr>
          <a:xfrm>
            <a:off x="10773325" y="3501672"/>
            <a:ext cx="1400400" cy="1400400"/>
          </a:xfrm>
          <a:prstGeom prst="rect">
            <a:avLst/>
          </a:prstGeom>
          <a:noFill/>
          <a:ln>
            <a:noFill/>
          </a:ln>
        </p:spPr>
      </p:pic>
      <p:pic>
        <p:nvPicPr>
          <p:cNvPr id="1656" name="Google Shape;1656;p243"/>
          <p:cNvPicPr preferRelativeResize="0"/>
          <p:nvPr/>
        </p:nvPicPr>
        <p:blipFill>
          <a:blip r:embed="rId6">
            <a:alphaModFix/>
          </a:blip>
          <a:stretch>
            <a:fillRect/>
          </a:stretch>
        </p:blipFill>
        <p:spPr>
          <a:xfrm>
            <a:off x="1188149" y="3501676"/>
            <a:ext cx="1400399" cy="1400401"/>
          </a:xfrm>
          <a:prstGeom prst="rect">
            <a:avLst/>
          </a:prstGeom>
          <a:noFill/>
          <a:ln>
            <a:noFill/>
          </a:ln>
        </p:spPr>
      </p:pic>
      <p:pic>
        <p:nvPicPr>
          <p:cNvPr id="1657" name="Google Shape;1657;p243"/>
          <p:cNvPicPr preferRelativeResize="0"/>
          <p:nvPr/>
        </p:nvPicPr>
        <p:blipFill>
          <a:blip r:embed="rId7">
            <a:alphaModFix/>
          </a:blip>
          <a:stretch>
            <a:fillRect/>
          </a:stretch>
        </p:blipFill>
        <p:spPr>
          <a:xfrm>
            <a:off x="4490275" y="3502388"/>
            <a:ext cx="1400399" cy="14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244"/>
          <p:cNvSpPr txBox="1"/>
          <p:nvPr>
            <p:ph type="title"/>
          </p:nvPr>
        </p:nvSpPr>
        <p:spPr>
          <a:xfrm>
            <a:off x="10258198" y="967925"/>
            <a:ext cx="6984300" cy="162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600">
                <a:solidFill>
                  <a:schemeClr val="dk1"/>
                </a:solidFill>
              </a:rPr>
              <a:t>1. Profile and Contacts</a:t>
            </a:r>
            <a:endParaRPr>
              <a:solidFill>
                <a:schemeClr val="dk1"/>
              </a:solidFill>
            </a:endParaRPr>
          </a:p>
        </p:txBody>
      </p:sp>
      <p:sp>
        <p:nvSpPr>
          <p:cNvPr id="1663" name="Google Shape;1663;p244"/>
          <p:cNvSpPr txBox="1"/>
          <p:nvPr/>
        </p:nvSpPr>
        <p:spPr>
          <a:xfrm>
            <a:off x="10392122" y="1877974"/>
            <a:ext cx="6984300" cy="1001400"/>
          </a:xfrm>
          <a:prstGeom prst="rect">
            <a:avLst/>
          </a:prstGeom>
          <a:noFill/>
          <a:ln>
            <a:noFill/>
          </a:ln>
        </p:spPr>
        <p:txBody>
          <a:bodyPr anchorCtr="0" anchor="t" bIns="25700" lIns="25700" spcFirstLastPara="1" rIns="25700" wrap="square" tIns="25700">
            <a:noAutofit/>
          </a:bodyPr>
          <a:lstStyle/>
          <a:p>
            <a:pPr indent="0" lvl="0" marL="0" marR="0" rtl="0" algn="l">
              <a:lnSpc>
                <a:spcPct val="130000"/>
              </a:lnSpc>
              <a:spcBef>
                <a:spcPts val="0"/>
              </a:spcBef>
              <a:spcAft>
                <a:spcPts val="0"/>
              </a:spcAft>
              <a:buClr>
                <a:srgbClr val="3699D1"/>
              </a:buClr>
              <a:buSzPts val="2600"/>
              <a:buFont typeface="Helvetica Neue"/>
              <a:buNone/>
            </a:pPr>
            <a:r>
              <a:rPr lang="en" sz="3000">
                <a:solidFill>
                  <a:schemeClr val="dk1"/>
                </a:solidFill>
                <a:latin typeface="Inter"/>
                <a:ea typeface="Inter"/>
                <a:cs typeface="Inter"/>
                <a:sym typeface="Inter"/>
              </a:rPr>
              <a:t>Here's what we know about </a:t>
            </a:r>
            <a:endParaRPr sz="3000">
              <a:solidFill>
                <a:schemeClr val="dk1"/>
              </a:solidFill>
              <a:latin typeface="Inter"/>
              <a:ea typeface="Inter"/>
              <a:cs typeface="Inter"/>
              <a:sym typeface="Inter"/>
            </a:endParaRPr>
          </a:p>
        </p:txBody>
      </p:sp>
      <p:sp>
        <p:nvSpPr>
          <p:cNvPr id="1664" name="Google Shape;1664;p244"/>
          <p:cNvSpPr txBox="1"/>
          <p:nvPr/>
        </p:nvSpPr>
        <p:spPr>
          <a:xfrm>
            <a:off x="9961962" y="4322286"/>
            <a:ext cx="7576800" cy="4747800"/>
          </a:xfrm>
          <a:prstGeom prst="rect">
            <a:avLst/>
          </a:prstGeom>
          <a:noFill/>
          <a:ln>
            <a:noFill/>
          </a:ln>
        </p:spPr>
        <p:txBody>
          <a:bodyPr anchorCtr="0" anchor="t" bIns="53550" lIns="53550" spcFirstLastPara="1" rIns="53550" wrap="square" tIns="53550">
            <a:noAutofit/>
          </a:bodyPr>
          <a:lstStyle/>
          <a:p>
            <a:pPr indent="0" lvl="0" marL="0" rtl="0" algn="l">
              <a:spcBef>
                <a:spcPts val="0"/>
              </a:spcBef>
              <a:spcAft>
                <a:spcPts val="0"/>
              </a:spcAft>
              <a:buNone/>
            </a:pPr>
            <a:r>
              <a:rPr lang="en" sz="1700"/>
              <a:t>The Electric &amp; Gas Industries Association (EGIA) is a nonprofit organization dedicated to contractors’ success and the advancement of the home services industry.​</a:t>
            </a:r>
            <a:endParaRPr sz="1700"/>
          </a:p>
          <a:p>
            <a:pPr indent="0" lvl="0" marL="0" rtl="0" algn="l">
              <a:spcBef>
                <a:spcPts val="0"/>
              </a:spcBef>
              <a:spcAft>
                <a:spcPts val="0"/>
              </a:spcAft>
              <a:buNone/>
            </a:pPr>
            <a:r>
              <a:rPr lang="en" sz="1700"/>
              <a:t>EGIA serves a rapidly-growing network of HVAC, insulation, windows, solar and geothermal contractors, as well as regional distributors, product manufacturers and other trade allies, delivering unparalleled business solutions that include world-class business education &amp; training, customer financing solutions, product &amp; services discounts, groundbreaking industry trend research and more.​</a:t>
            </a:r>
            <a:endParaRPr sz="1700"/>
          </a:p>
          <a:p>
            <a:pPr indent="0" lvl="0" marL="0" rtl="0" algn="l">
              <a:spcBef>
                <a:spcPts val="0"/>
              </a:spcBef>
              <a:spcAft>
                <a:spcPts val="0"/>
              </a:spcAft>
              <a:buNone/>
            </a:pPr>
            <a:r>
              <a:rPr lang="en" sz="1700"/>
              <a:t>EGIA is also a recognized leader in delivering sponsored demand management and resource efficiency services on behalf of electric, gas and water utilities and municipalities. EGIA services include financing; rebate program administration and rebate processing; contractor network management, training and certification; and sales channel development and support. EGIA has facilitated the financing of over 450,000 residential and business projects valued more than $8 billion, and administered over $1.5 billion in rebate payments.​</a:t>
            </a:r>
            <a:endParaRPr sz="1700"/>
          </a:p>
          <a:p>
            <a:pPr indent="0" lvl="0" marL="0" rtl="0" algn="l">
              <a:spcBef>
                <a:spcPts val="0"/>
              </a:spcBef>
              <a:spcAft>
                <a:spcPts val="0"/>
              </a:spcAft>
              <a:buNone/>
            </a:pPr>
            <a:r>
              <a:rPr lang="en"/>
              <a:t>Credit: egia.org</a:t>
            </a:r>
            <a:endParaRPr sz="2100">
              <a:solidFill>
                <a:srgbClr val="57687D"/>
              </a:solidFill>
              <a:highlight>
                <a:srgbClr val="FFFF00"/>
              </a:highlight>
              <a:latin typeface="Inter"/>
              <a:ea typeface="Inter"/>
              <a:cs typeface="Inter"/>
              <a:sym typeface="Inter"/>
            </a:endParaRPr>
          </a:p>
        </p:txBody>
      </p:sp>
      <p:sp>
        <p:nvSpPr>
          <p:cNvPr id="1665" name="Google Shape;1665;p244"/>
          <p:cNvSpPr txBox="1"/>
          <p:nvPr/>
        </p:nvSpPr>
        <p:spPr>
          <a:xfrm>
            <a:off x="2951947" y="1375325"/>
            <a:ext cx="3861900" cy="710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11A40"/>
              </a:buClr>
              <a:buSzPts val="1100"/>
              <a:buFont typeface="Helvetica Neue"/>
              <a:buNone/>
            </a:pPr>
            <a:r>
              <a:rPr b="1" lang="en" sz="2400">
                <a:solidFill>
                  <a:schemeClr val="lt1"/>
                </a:solidFill>
                <a:latin typeface="Inter"/>
                <a:ea typeface="Inter"/>
                <a:cs typeface="Inter"/>
                <a:sym typeface="Inter"/>
              </a:rPr>
              <a:t>Clinton Cramer</a:t>
            </a:r>
            <a:endParaRPr b="1"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lang="en" sz="2400">
                <a:solidFill>
                  <a:schemeClr val="lt1"/>
                </a:solidFill>
                <a:latin typeface="Inter"/>
                <a:ea typeface="Inter"/>
                <a:cs typeface="Inter"/>
                <a:sym typeface="Inter"/>
              </a:rPr>
              <a:t>Champion / Lead</a:t>
            </a:r>
            <a:endParaRPr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t/>
            </a:r>
            <a:endParaRPr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t/>
            </a:r>
            <a:endParaRPr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b="1" i="0" lang="en" sz="2400" u="none" cap="none" strike="noStrike">
                <a:solidFill>
                  <a:schemeClr val="lt1"/>
                </a:solidFill>
                <a:latin typeface="Inter"/>
                <a:ea typeface="Inter"/>
                <a:cs typeface="Inter"/>
                <a:sym typeface="Inter"/>
              </a:rPr>
              <a:t>Cl</a:t>
            </a:r>
            <a:r>
              <a:rPr b="1" lang="en" sz="2400">
                <a:solidFill>
                  <a:schemeClr val="lt1"/>
                </a:solidFill>
                <a:latin typeface="Inter"/>
                <a:ea typeface="Inter"/>
                <a:cs typeface="Inter"/>
                <a:sym typeface="Inter"/>
              </a:rPr>
              <a:t>ient </a:t>
            </a:r>
            <a:r>
              <a:rPr b="1" i="0" lang="en" sz="2400" u="none" cap="none" strike="noStrike">
                <a:solidFill>
                  <a:schemeClr val="lt1"/>
                </a:solidFill>
                <a:latin typeface="Inter"/>
                <a:ea typeface="Inter"/>
                <a:cs typeface="Inter"/>
                <a:sym typeface="Inter"/>
              </a:rPr>
              <a:t>Name</a:t>
            </a:r>
            <a:endParaRPr b="1"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lang="en" sz="2400">
                <a:solidFill>
                  <a:schemeClr val="lt1"/>
                </a:solidFill>
                <a:latin typeface="Inter"/>
                <a:ea typeface="Inter"/>
                <a:cs typeface="Inter"/>
                <a:sym typeface="Inter"/>
              </a:rPr>
              <a:t>Project Manager</a:t>
            </a:r>
            <a:endParaRPr i="0" sz="24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111A40"/>
              </a:buClr>
              <a:buSzPts val="1100"/>
              <a:buFont typeface="Helvetica Neue"/>
              <a:buNone/>
            </a:pPr>
            <a:r>
              <a:t/>
            </a:r>
            <a:endParaRPr i="0" sz="24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111A40"/>
              </a:buClr>
              <a:buSzPts val="1100"/>
              <a:buFont typeface="Helvetica Neue"/>
              <a:buNone/>
            </a:pPr>
            <a:r>
              <a:t/>
            </a:r>
            <a:endParaRPr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b="1" i="0" lang="en" sz="2400" u="none" cap="none" strike="noStrike">
                <a:solidFill>
                  <a:schemeClr val="lt1"/>
                </a:solidFill>
                <a:latin typeface="Inter"/>
                <a:ea typeface="Inter"/>
                <a:cs typeface="Inter"/>
                <a:sym typeface="Inter"/>
              </a:rPr>
              <a:t>Cl</a:t>
            </a:r>
            <a:r>
              <a:rPr b="1" lang="en" sz="2400">
                <a:solidFill>
                  <a:schemeClr val="lt1"/>
                </a:solidFill>
                <a:latin typeface="Inter"/>
                <a:ea typeface="Inter"/>
                <a:cs typeface="Inter"/>
                <a:sym typeface="Inter"/>
              </a:rPr>
              <a:t>ient</a:t>
            </a:r>
            <a:r>
              <a:rPr b="1" i="0" lang="en" sz="2400" u="none" cap="none" strike="noStrike">
                <a:solidFill>
                  <a:schemeClr val="lt1"/>
                </a:solidFill>
                <a:latin typeface="Inter"/>
                <a:ea typeface="Inter"/>
                <a:cs typeface="Inter"/>
                <a:sym typeface="Inter"/>
              </a:rPr>
              <a:t> Name</a:t>
            </a:r>
            <a:endParaRPr b="1"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i="0" lang="en" sz="2400" u="none" cap="none" strike="noStrike">
                <a:solidFill>
                  <a:schemeClr val="lt1"/>
                </a:solidFill>
                <a:latin typeface="Inter"/>
                <a:ea typeface="Inter"/>
                <a:cs typeface="Inter"/>
                <a:sym typeface="Inter"/>
              </a:rPr>
              <a:t>Technical Resource</a:t>
            </a:r>
            <a:endParaRPr i="0" sz="24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111A40"/>
              </a:buClr>
              <a:buSzPts val="1100"/>
              <a:buFont typeface="Helvetica Neue"/>
              <a:buNone/>
            </a:pPr>
            <a:r>
              <a:t/>
            </a:r>
            <a:endParaRPr sz="2400">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111A40"/>
              </a:buClr>
              <a:buSzPts val="1100"/>
              <a:buFont typeface="Helvetica Neue"/>
              <a:buNone/>
            </a:pPr>
            <a:r>
              <a:t/>
            </a:r>
            <a:endParaRPr sz="24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b="1" i="0" lang="en" sz="2400" u="none" cap="none" strike="noStrike">
                <a:solidFill>
                  <a:schemeClr val="lt1"/>
                </a:solidFill>
                <a:latin typeface="Inter"/>
                <a:ea typeface="Inter"/>
                <a:cs typeface="Inter"/>
                <a:sym typeface="Inter"/>
              </a:rPr>
              <a:t>Cl</a:t>
            </a:r>
            <a:r>
              <a:rPr b="1" lang="en" sz="2400">
                <a:solidFill>
                  <a:schemeClr val="lt1"/>
                </a:solidFill>
                <a:latin typeface="Inter"/>
                <a:ea typeface="Inter"/>
                <a:cs typeface="Inter"/>
                <a:sym typeface="Inter"/>
              </a:rPr>
              <a:t>ient</a:t>
            </a:r>
            <a:r>
              <a:rPr b="1" i="0" lang="en" sz="2400" u="none" cap="none" strike="noStrike">
                <a:solidFill>
                  <a:schemeClr val="lt1"/>
                </a:solidFill>
                <a:latin typeface="Inter"/>
                <a:ea typeface="Inter"/>
                <a:cs typeface="Inter"/>
                <a:sym typeface="Inter"/>
              </a:rPr>
              <a:t> Name</a:t>
            </a:r>
            <a:endParaRPr b="1"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i="0" lang="en" sz="2400" u="none" cap="none" strike="noStrike">
                <a:solidFill>
                  <a:schemeClr val="lt1"/>
                </a:solidFill>
                <a:latin typeface="Inter"/>
                <a:ea typeface="Inter"/>
                <a:cs typeface="Inter"/>
                <a:sym typeface="Inter"/>
              </a:rPr>
              <a:t>Call Center Manager</a:t>
            </a:r>
            <a:endParaRPr i="0" sz="24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111A40"/>
              </a:buClr>
              <a:buSzPts val="1100"/>
              <a:buFont typeface="Helvetica Neue"/>
              <a:buNone/>
            </a:pPr>
            <a:r>
              <a:t/>
            </a:r>
            <a:endParaRPr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t/>
            </a:r>
            <a:endParaRPr b="1" sz="24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b="1" i="0" lang="en" sz="2400" u="none" cap="none" strike="noStrike">
                <a:solidFill>
                  <a:schemeClr val="lt1"/>
                </a:solidFill>
                <a:latin typeface="Inter"/>
                <a:ea typeface="Inter"/>
                <a:cs typeface="Inter"/>
                <a:sym typeface="Inter"/>
              </a:rPr>
              <a:t>Cl</a:t>
            </a:r>
            <a:r>
              <a:rPr b="1" lang="en" sz="2400">
                <a:solidFill>
                  <a:schemeClr val="lt1"/>
                </a:solidFill>
                <a:latin typeface="Inter"/>
                <a:ea typeface="Inter"/>
                <a:cs typeface="Inter"/>
                <a:sym typeface="Inter"/>
              </a:rPr>
              <a:t>ient</a:t>
            </a:r>
            <a:r>
              <a:rPr b="1" i="0" lang="en" sz="2400" u="none" cap="none" strike="noStrike">
                <a:solidFill>
                  <a:schemeClr val="lt1"/>
                </a:solidFill>
                <a:latin typeface="Inter"/>
                <a:ea typeface="Inter"/>
                <a:cs typeface="Inter"/>
                <a:sym typeface="Inter"/>
              </a:rPr>
              <a:t> Name</a:t>
            </a:r>
            <a:endParaRPr b="1"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rPr i="0" lang="en" sz="2400" u="none" cap="none" strike="noStrike">
                <a:solidFill>
                  <a:schemeClr val="lt1"/>
                </a:solidFill>
                <a:latin typeface="Inter"/>
                <a:ea typeface="Inter"/>
                <a:cs typeface="Inter"/>
                <a:sym typeface="Inter"/>
              </a:rPr>
              <a:t>Telephony Expert</a:t>
            </a:r>
            <a:endParaRPr i="0" sz="2400" u="none" cap="none" strike="noStrike">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t/>
            </a:r>
            <a:endParaRPr i="0" sz="2400" u="none" cap="none" strike="noStrike">
              <a:solidFill>
                <a:schemeClr val="lt1"/>
              </a:solidFill>
              <a:latin typeface="Inter"/>
              <a:ea typeface="Inter"/>
              <a:cs typeface="Inter"/>
              <a:sym typeface="Inter"/>
            </a:endParaRPr>
          </a:p>
        </p:txBody>
      </p:sp>
      <p:grpSp>
        <p:nvGrpSpPr>
          <p:cNvPr id="1666" name="Google Shape;1666;p244"/>
          <p:cNvGrpSpPr/>
          <p:nvPr/>
        </p:nvGrpSpPr>
        <p:grpSpPr>
          <a:xfrm>
            <a:off x="1995682" y="4322269"/>
            <a:ext cx="607081" cy="587694"/>
            <a:chOff x="7370040" y="2880995"/>
            <a:chExt cx="898049" cy="881101"/>
          </a:xfrm>
        </p:grpSpPr>
        <p:grpSp>
          <p:nvGrpSpPr>
            <p:cNvPr id="1667" name="Google Shape;1667;p244"/>
            <p:cNvGrpSpPr/>
            <p:nvPr/>
          </p:nvGrpSpPr>
          <p:grpSpPr>
            <a:xfrm>
              <a:off x="7370040" y="2880995"/>
              <a:ext cx="898049" cy="881101"/>
              <a:chOff x="0" y="-1"/>
              <a:chExt cx="898049" cy="881101"/>
            </a:xfrm>
          </p:grpSpPr>
          <p:sp>
            <p:nvSpPr>
              <p:cNvPr id="1668" name="Google Shape;1668;p244"/>
              <p:cNvSpPr/>
              <p:nvPr/>
            </p:nvSpPr>
            <p:spPr>
              <a:xfrm>
                <a:off x="0" y="0"/>
                <a:ext cx="457200" cy="881100"/>
              </a:xfrm>
              <a:custGeom>
                <a:rect b="b" l="l" r="r" t="t"/>
                <a:pathLst>
                  <a:path extrusionOk="0" h="120000" w="120000">
                    <a:moveTo>
                      <a:pt x="115177" y="120000"/>
                    </a:moveTo>
                    <a:cubicBezTo>
                      <a:pt x="107555" y="120000"/>
                      <a:pt x="93961" y="119577"/>
                      <a:pt x="88533" y="116766"/>
                    </a:cubicBezTo>
                    <a:cubicBezTo>
                      <a:pt x="87633" y="116294"/>
                      <a:pt x="87122" y="115661"/>
                      <a:pt x="87122" y="114994"/>
                    </a:cubicBezTo>
                    <a:lnTo>
                      <a:pt x="87122" y="106738"/>
                    </a:lnTo>
                    <a:cubicBezTo>
                      <a:pt x="82700" y="105800"/>
                      <a:pt x="78122" y="104455"/>
                      <a:pt x="73988" y="103238"/>
                    </a:cubicBezTo>
                    <a:lnTo>
                      <a:pt x="62061" y="111494"/>
                    </a:lnTo>
                    <a:cubicBezTo>
                      <a:pt x="60572" y="112533"/>
                      <a:pt x="57788" y="112800"/>
                      <a:pt x="55677" y="112127"/>
                    </a:cubicBezTo>
                    <a:cubicBezTo>
                      <a:pt x="40794" y="107383"/>
                      <a:pt x="25422" y="99405"/>
                      <a:pt x="15561" y="91311"/>
                    </a:cubicBezTo>
                    <a:cubicBezTo>
                      <a:pt x="14227" y="90211"/>
                      <a:pt x="14733" y="88755"/>
                      <a:pt x="16750" y="87977"/>
                    </a:cubicBezTo>
                    <a:lnTo>
                      <a:pt x="32622" y="81794"/>
                    </a:lnTo>
                    <a:cubicBezTo>
                      <a:pt x="30233" y="79633"/>
                      <a:pt x="27611" y="77261"/>
                      <a:pt x="25855" y="74966"/>
                    </a:cubicBezTo>
                    <a:lnTo>
                      <a:pt x="10000" y="74966"/>
                    </a:lnTo>
                    <a:cubicBezTo>
                      <a:pt x="8172" y="74966"/>
                      <a:pt x="6505" y="74427"/>
                      <a:pt x="5688" y="73583"/>
                    </a:cubicBezTo>
                    <a:cubicBezTo>
                      <a:pt x="394" y="68088"/>
                      <a:pt x="0" y="64616"/>
                      <a:pt x="0" y="59950"/>
                    </a:cubicBezTo>
                    <a:cubicBezTo>
                      <a:pt x="0" y="55283"/>
                      <a:pt x="394" y="51816"/>
                      <a:pt x="5688" y="46322"/>
                    </a:cubicBezTo>
                    <a:cubicBezTo>
                      <a:pt x="6505" y="45477"/>
                      <a:pt x="8172" y="44938"/>
                      <a:pt x="10000" y="44938"/>
                    </a:cubicBezTo>
                    <a:lnTo>
                      <a:pt x="25911" y="44938"/>
                    </a:lnTo>
                    <a:cubicBezTo>
                      <a:pt x="27705" y="42661"/>
                      <a:pt x="30266" y="40288"/>
                      <a:pt x="32638" y="38116"/>
                    </a:cubicBezTo>
                    <a:lnTo>
                      <a:pt x="16750" y="31927"/>
                    </a:lnTo>
                    <a:cubicBezTo>
                      <a:pt x="14744" y="31150"/>
                      <a:pt x="14227" y="29705"/>
                      <a:pt x="15555" y="28605"/>
                    </a:cubicBezTo>
                    <a:cubicBezTo>
                      <a:pt x="25083" y="20672"/>
                      <a:pt x="40455" y="12694"/>
                      <a:pt x="55661" y="7788"/>
                    </a:cubicBezTo>
                    <a:cubicBezTo>
                      <a:pt x="57777" y="7105"/>
                      <a:pt x="60555" y="7372"/>
                      <a:pt x="62061" y="8411"/>
                    </a:cubicBezTo>
                    <a:lnTo>
                      <a:pt x="73972" y="16655"/>
                    </a:lnTo>
                    <a:cubicBezTo>
                      <a:pt x="74133" y="16611"/>
                      <a:pt x="74283" y="16561"/>
                      <a:pt x="74444" y="16516"/>
                    </a:cubicBezTo>
                    <a:cubicBezTo>
                      <a:pt x="78416" y="15322"/>
                      <a:pt x="82800" y="14005"/>
                      <a:pt x="87088" y="13111"/>
                    </a:cubicBezTo>
                    <a:lnTo>
                      <a:pt x="87088" y="3488"/>
                    </a:lnTo>
                    <a:cubicBezTo>
                      <a:pt x="87088" y="2327"/>
                      <a:pt x="88622" y="1316"/>
                      <a:pt x="90805" y="1055"/>
                    </a:cubicBezTo>
                    <a:cubicBezTo>
                      <a:pt x="94438" y="611"/>
                      <a:pt x="106933" y="77"/>
                      <a:pt x="109777" y="0"/>
                    </a:cubicBezTo>
                    <a:lnTo>
                      <a:pt x="110144" y="5000"/>
                    </a:lnTo>
                    <a:lnTo>
                      <a:pt x="110022" y="5000"/>
                    </a:lnTo>
                    <a:cubicBezTo>
                      <a:pt x="107683" y="5066"/>
                      <a:pt x="101122" y="5355"/>
                      <a:pt x="96727" y="5633"/>
                    </a:cubicBezTo>
                    <a:lnTo>
                      <a:pt x="96727" y="14894"/>
                    </a:lnTo>
                    <a:cubicBezTo>
                      <a:pt x="96727" y="16016"/>
                      <a:pt x="95288" y="17005"/>
                      <a:pt x="93205" y="17305"/>
                    </a:cubicBezTo>
                    <a:cubicBezTo>
                      <a:pt x="89033" y="17911"/>
                      <a:pt x="83850" y="19472"/>
                      <a:pt x="79272" y="20844"/>
                    </a:cubicBezTo>
                    <a:cubicBezTo>
                      <a:pt x="77772" y="21294"/>
                      <a:pt x="76327" y="21733"/>
                      <a:pt x="74977" y="22116"/>
                    </a:cubicBezTo>
                    <a:cubicBezTo>
                      <a:pt x="72888" y="22711"/>
                      <a:pt x="70250" y="22422"/>
                      <a:pt x="68800" y="21422"/>
                    </a:cubicBezTo>
                    <a:lnTo>
                      <a:pt x="57061" y="13294"/>
                    </a:lnTo>
                    <a:cubicBezTo>
                      <a:pt x="45494" y="17416"/>
                      <a:pt x="34155" y="23305"/>
                      <a:pt x="26155" y="29338"/>
                    </a:cubicBezTo>
                    <a:lnTo>
                      <a:pt x="41811" y="35433"/>
                    </a:lnTo>
                    <a:cubicBezTo>
                      <a:pt x="43738" y="36183"/>
                      <a:pt x="44305" y="37561"/>
                      <a:pt x="43127" y="38650"/>
                    </a:cubicBezTo>
                    <a:lnTo>
                      <a:pt x="41455" y="40188"/>
                    </a:lnTo>
                    <a:cubicBezTo>
                      <a:pt x="38733" y="42677"/>
                      <a:pt x="35344" y="45777"/>
                      <a:pt x="33872" y="48194"/>
                    </a:cubicBezTo>
                    <a:cubicBezTo>
                      <a:pt x="33244" y="49233"/>
                      <a:pt x="31388" y="49944"/>
                      <a:pt x="29277" y="49944"/>
                    </a:cubicBezTo>
                    <a:lnTo>
                      <a:pt x="13050" y="49944"/>
                    </a:lnTo>
                    <a:cubicBezTo>
                      <a:pt x="9822" y="53738"/>
                      <a:pt x="9638" y="56211"/>
                      <a:pt x="9638" y="59950"/>
                    </a:cubicBezTo>
                    <a:cubicBezTo>
                      <a:pt x="9638" y="63694"/>
                      <a:pt x="9822" y="66161"/>
                      <a:pt x="13050" y="69961"/>
                    </a:cubicBezTo>
                    <a:lnTo>
                      <a:pt x="29277" y="69961"/>
                    </a:lnTo>
                    <a:cubicBezTo>
                      <a:pt x="31433" y="69961"/>
                      <a:pt x="33327" y="70705"/>
                      <a:pt x="33922" y="71777"/>
                    </a:cubicBezTo>
                    <a:cubicBezTo>
                      <a:pt x="35166" y="74055"/>
                      <a:pt x="38327" y="76905"/>
                      <a:pt x="41116" y="79416"/>
                    </a:cubicBezTo>
                    <a:lnTo>
                      <a:pt x="43127" y="81255"/>
                    </a:lnTo>
                    <a:cubicBezTo>
                      <a:pt x="44305" y="82344"/>
                      <a:pt x="43738" y="83722"/>
                      <a:pt x="41811" y="84472"/>
                    </a:cubicBezTo>
                    <a:lnTo>
                      <a:pt x="26172" y="90561"/>
                    </a:lnTo>
                    <a:cubicBezTo>
                      <a:pt x="34372" y="96705"/>
                      <a:pt x="45711" y="102594"/>
                      <a:pt x="57044" y="106622"/>
                    </a:cubicBezTo>
                    <a:lnTo>
                      <a:pt x="68800" y="98483"/>
                    </a:lnTo>
                    <a:cubicBezTo>
                      <a:pt x="70250" y="97483"/>
                      <a:pt x="72877" y="97194"/>
                      <a:pt x="74977" y="97788"/>
                    </a:cubicBezTo>
                    <a:lnTo>
                      <a:pt x="78727" y="98877"/>
                    </a:lnTo>
                    <a:cubicBezTo>
                      <a:pt x="83511" y="100288"/>
                      <a:pt x="88933" y="101883"/>
                      <a:pt x="93377" y="102600"/>
                    </a:cubicBezTo>
                    <a:cubicBezTo>
                      <a:pt x="95388" y="102922"/>
                      <a:pt x="96766" y="103888"/>
                      <a:pt x="96766" y="104988"/>
                    </a:cubicBezTo>
                    <a:lnTo>
                      <a:pt x="96766" y="113677"/>
                    </a:lnTo>
                    <a:cubicBezTo>
                      <a:pt x="99833" y="114383"/>
                      <a:pt x="106688" y="114994"/>
                      <a:pt x="115177" y="114994"/>
                    </a:cubicBezTo>
                    <a:cubicBezTo>
                      <a:pt x="117844" y="114994"/>
                      <a:pt x="120000" y="116116"/>
                      <a:pt x="120000" y="117500"/>
                    </a:cubicBezTo>
                    <a:cubicBezTo>
                      <a:pt x="120000" y="118883"/>
                      <a:pt x="117844" y="120000"/>
                      <a:pt x="115177"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1100" u="none" cap="none" strike="noStrike">
                  <a:solidFill>
                    <a:schemeClr val="lt1"/>
                  </a:solidFill>
                  <a:latin typeface="Inter"/>
                  <a:ea typeface="Inter"/>
                  <a:cs typeface="Inter"/>
                  <a:sym typeface="Inter"/>
                </a:endParaRPr>
              </a:p>
            </p:txBody>
          </p:sp>
          <p:sp>
            <p:nvSpPr>
              <p:cNvPr id="1669" name="Google Shape;1669;p244"/>
              <p:cNvSpPr/>
              <p:nvPr/>
            </p:nvSpPr>
            <p:spPr>
              <a:xfrm>
                <a:off x="440849" y="-1"/>
                <a:ext cx="457200" cy="881100"/>
              </a:xfrm>
              <a:custGeom>
                <a:rect b="b" l="l" r="r" t="t"/>
                <a:pathLst>
                  <a:path extrusionOk="0" h="120000" w="120000">
                    <a:moveTo>
                      <a:pt x="4822" y="120000"/>
                    </a:moveTo>
                    <a:cubicBezTo>
                      <a:pt x="2155" y="120000"/>
                      <a:pt x="0" y="118883"/>
                      <a:pt x="0" y="117500"/>
                    </a:cubicBezTo>
                    <a:cubicBezTo>
                      <a:pt x="0" y="116116"/>
                      <a:pt x="2155" y="114994"/>
                      <a:pt x="4822" y="114994"/>
                    </a:cubicBezTo>
                    <a:cubicBezTo>
                      <a:pt x="13311" y="114994"/>
                      <a:pt x="20161" y="114383"/>
                      <a:pt x="23227" y="113677"/>
                    </a:cubicBezTo>
                    <a:lnTo>
                      <a:pt x="23227" y="104988"/>
                    </a:lnTo>
                    <a:cubicBezTo>
                      <a:pt x="23227" y="103888"/>
                      <a:pt x="24600" y="102922"/>
                      <a:pt x="26616" y="102600"/>
                    </a:cubicBezTo>
                    <a:cubicBezTo>
                      <a:pt x="31061" y="101883"/>
                      <a:pt x="36477" y="100288"/>
                      <a:pt x="41261" y="98883"/>
                    </a:cubicBezTo>
                    <a:lnTo>
                      <a:pt x="45016" y="97788"/>
                    </a:lnTo>
                    <a:cubicBezTo>
                      <a:pt x="47116" y="97194"/>
                      <a:pt x="49744" y="97488"/>
                      <a:pt x="51194" y="98483"/>
                    </a:cubicBezTo>
                    <a:lnTo>
                      <a:pt x="62950" y="106622"/>
                    </a:lnTo>
                    <a:cubicBezTo>
                      <a:pt x="74305" y="102594"/>
                      <a:pt x="85633" y="96705"/>
                      <a:pt x="93833" y="90561"/>
                    </a:cubicBezTo>
                    <a:lnTo>
                      <a:pt x="78183" y="84472"/>
                    </a:lnTo>
                    <a:cubicBezTo>
                      <a:pt x="76255" y="83722"/>
                      <a:pt x="75688" y="82344"/>
                      <a:pt x="76866" y="81255"/>
                    </a:cubicBezTo>
                    <a:lnTo>
                      <a:pt x="78900" y="79405"/>
                    </a:lnTo>
                    <a:cubicBezTo>
                      <a:pt x="81688" y="76900"/>
                      <a:pt x="84844" y="74055"/>
                      <a:pt x="86077" y="71783"/>
                    </a:cubicBezTo>
                    <a:cubicBezTo>
                      <a:pt x="86666" y="70705"/>
                      <a:pt x="88561" y="69961"/>
                      <a:pt x="90716" y="69961"/>
                    </a:cubicBezTo>
                    <a:lnTo>
                      <a:pt x="106950" y="69961"/>
                    </a:lnTo>
                    <a:cubicBezTo>
                      <a:pt x="110177" y="66166"/>
                      <a:pt x="110361" y="63694"/>
                      <a:pt x="110361" y="59955"/>
                    </a:cubicBezTo>
                    <a:cubicBezTo>
                      <a:pt x="110361" y="56211"/>
                      <a:pt x="110177" y="53744"/>
                      <a:pt x="106950" y="49944"/>
                    </a:cubicBezTo>
                    <a:lnTo>
                      <a:pt x="90716" y="49944"/>
                    </a:lnTo>
                    <a:cubicBezTo>
                      <a:pt x="88611" y="49944"/>
                      <a:pt x="86755" y="49238"/>
                      <a:pt x="86122" y="48194"/>
                    </a:cubicBezTo>
                    <a:cubicBezTo>
                      <a:pt x="84655" y="45777"/>
                      <a:pt x="81266" y="42683"/>
                      <a:pt x="78544" y="40194"/>
                    </a:cubicBezTo>
                    <a:lnTo>
                      <a:pt x="76866" y="38655"/>
                    </a:lnTo>
                    <a:cubicBezTo>
                      <a:pt x="75688" y="37561"/>
                      <a:pt x="76255" y="36183"/>
                      <a:pt x="78183" y="35433"/>
                    </a:cubicBezTo>
                    <a:lnTo>
                      <a:pt x="93844" y="29338"/>
                    </a:lnTo>
                    <a:cubicBezTo>
                      <a:pt x="85838" y="23311"/>
                      <a:pt x="74505" y="17422"/>
                      <a:pt x="62933" y="13294"/>
                    </a:cubicBezTo>
                    <a:lnTo>
                      <a:pt x="51194" y="21422"/>
                    </a:lnTo>
                    <a:cubicBezTo>
                      <a:pt x="49744" y="22422"/>
                      <a:pt x="47105" y="22705"/>
                      <a:pt x="45016" y="22116"/>
                    </a:cubicBezTo>
                    <a:cubicBezTo>
                      <a:pt x="43666" y="21733"/>
                      <a:pt x="42216" y="21300"/>
                      <a:pt x="40722" y="20844"/>
                    </a:cubicBezTo>
                    <a:cubicBezTo>
                      <a:pt x="36144" y="19472"/>
                      <a:pt x="30955" y="17916"/>
                      <a:pt x="26788" y="17305"/>
                    </a:cubicBezTo>
                    <a:cubicBezTo>
                      <a:pt x="24705" y="17005"/>
                      <a:pt x="23266" y="16022"/>
                      <a:pt x="23266" y="14900"/>
                    </a:cubicBezTo>
                    <a:lnTo>
                      <a:pt x="23266" y="5638"/>
                    </a:lnTo>
                    <a:cubicBezTo>
                      <a:pt x="18861" y="5361"/>
                      <a:pt x="12250" y="5066"/>
                      <a:pt x="9727" y="5000"/>
                    </a:cubicBezTo>
                    <a:cubicBezTo>
                      <a:pt x="7111" y="4933"/>
                      <a:pt x="5027" y="3794"/>
                      <a:pt x="5094" y="2438"/>
                    </a:cubicBezTo>
                    <a:cubicBezTo>
                      <a:pt x="5161" y="1083"/>
                      <a:pt x="7238" y="0"/>
                      <a:pt x="9855" y="0"/>
                    </a:cubicBezTo>
                    <a:cubicBezTo>
                      <a:pt x="13061" y="77"/>
                      <a:pt x="25572" y="611"/>
                      <a:pt x="29200" y="1055"/>
                    </a:cubicBezTo>
                    <a:cubicBezTo>
                      <a:pt x="31372" y="1322"/>
                      <a:pt x="32905" y="2333"/>
                      <a:pt x="32905" y="3488"/>
                    </a:cubicBezTo>
                    <a:lnTo>
                      <a:pt x="32905" y="13116"/>
                    </a:lnTo>
                    <a:cubicBezTo>
                      <a:pt x="37188" y="14005"/>
                      <a:pt x="41577" y="15322"/>
                      <a:pt x="45550" y="16516"/>
                    </a:cubicBezTo>
                    <a:cubicBezTo>
                      <a:pt x="45711" y="16566"/>
                      <a:pt x="45861" y="16611"/>
                      <a:pt x="46022" y="16661"/>
                    </a:cubicBezTo>
                    <a:lnTo>
                      <a:pt x="57933" y="8416"/>
                    </a:lnTo>
                    <a:cubicBezTo>
                      <a:pt x="59438" y="7372"/>
                      <a:pt x="62227" y="7105"/>
                      <a:pt x="64333" y="7788"/>
                    </a:cubicBezTo>
                    <a:cubicBezTo>
                      <a:pt x="79544" y="12700"/>
                      <a:pt x="94916" y="20672"/>
                      <a:pt x="104444" y="28605"/>
                    </a:cubicBezTo>
                    <a:cubicBezTo>
                      <a:pt x="105772" y="29705"/>
                      <a:pt x="105255" y="31150"/>
                      <a:pt x="103250" y="31933"/>
                    </a:cubicBezTo>
                    <a:lnTo>
                      <a:pt x="87355" y="38116"/>
                    </a:lnTo>
                    <a:cubicBezTo>
                      <a:pt x="89727" y="40288"/>
                      <a:pt x="92288" y="42661"/>
                      <a:pt x="94088" y="44944"/>
                    </a:cubicBezTo>
                    <a:lnTo>
                      <a:pt x="110000" y="44944"/>
                    </a:lnTo>
                    <a:cubicBezTo>
                      <a:pt x="111827" y="44944"/>
                      <a:pt x="113494" y="45477"/>
                      <a:pt x="114311" y="46322"/>
                    </a:cubicBezTo>
                    <a:cubicBezTo>
                      <a:pt x="119605" y="51816"/>
                      <a:pt x="120000" y="55288"/>
                      <a:pt x="120000" y="59955"/>
                    </a:cubicBezTo>
                    <a:cubicBezTo>
                      <a:pt x="120000" y="64622"/>
                      <a:pt x="119605" y="68088"/>
                      <a:pt x="114311" y="73583"/>
                    </a:cubicBezTo>
                    <a:cubicBezTo>
                      <a:pt x="113494" y="74427"/>
                      <a:pt x="111827" y="74966"/>
                      <a:pt x="110000" y="74966"/>
                    </a:cubicBezTo>
                    <a:lnTo>
                      <a:pt x="94155" y="74966"/>
                    </a:lnTo>
                    <a:cubicBezTo>
                      <a:pt x="92394" y="77261"/>
                      <a:pt x="89766" y="79638"/>
                      <a:pt x="87377" y="81794"/>
                    </a:cubicBezTo>
                    <a:lnTo>
                      <a:pt x="103250" y="87977"/>
                    </a:lnTo>
                    <a:cubicBezTo>
                      <a:pt x="105266" y="88755"/>
                      <a:pt x="105772" y="90211"/>
                      <a:pt x="104438" y="91311"/>
                    </a:cubicBezTo>
                    <a:cubicBezTo>
                      <a:pt x="94594" y="99400"/>
                      <a:pt x="79222" y="107377"/>
                      <a:pt x="64316" y="112127"/>
                    </a:cubicBezTo>
                    <a:cubicBezTo>
                      <a:pt x="62205" y="112800"/>
                      <a:pt x="59427" y="112533"/>
                      <a:pt x="57933" y="111494"/>
                    </a:cubicBezTo>
                    <a:lnTo>
                      <a:pt x="46005" y="103238"/>
                    </a:lnTo>
                    <a:cubicBezTo>
                      <a:pt x="41872" y="104455"/>
                      <a:pt x="37305" y="105800"/>
                      <a:pt x="32866" y="106738"/>
                    </a:cubicBezTo>
                    <a:lnTo>
                      <a:pt x="32866" y="114994"/>
                    </a:lnTo>
                    <a:cubicBezTo>
                      <a:pt x="32866" y="115661"/>
                      <a:pt x="32361" y="116294"/>
                      <a:pt x="31455" y="116766"/>
                    </a:cubicBezTo>
                    <a:cubicBezTo>
                      <a:pt x="26033" y="119577"/>
                      <a:pt x="12438" y="120000"/>
                      <a:pt x="4822"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1100" u="none" cap="none" strike="noStrike">
                  <a:solidFill>
                    <a:schemeClr val="lt1"/>
                  </a:solidFill>
                  <a:latin typeface="Inter"/>
                  <a:ea typeface="Inter"/>
                  <a:cs typeface="Inter"/>
                  <a:sym typeface="Inter"/>
                </a:endParaRPr>
              </a:p>
            </p:txBody>
          </p:sp>
          <p:sp>
            <p:nvSpPr>
              <p:cNvPr id="1670" name="Google Shape;1670;p244"/>
              <p:cNvSpPr/>
              <p:nvPr/>
            </p:nvSpPr>
            <p:spPr>
              <a:xfrm>
                <a:off x="220424" y="220424"/>
                <a:ext cx="441000" cy="441000"/>
              </a:xfrm>
              <a:custGeom>
                <a:rect b="b" l="l" r="r" t="t"/>
                <a:pathLst>
                  <a:path extrusionOk="0" h="120000" w="120000">
                    <a:moveTo>
                      <a:pt x="59816" y="10000"/>
                    </a:moveTo>
                    <a:cubicBezTo>
                      <a:pt x="31883" y="10000"/>
                      <a:pt x="10000" y="31961"/>
                      <a:pt x="10000" y="60000"/>
                    </a:cubicBezTo>
                    <a:cubicBezTo>
                      <a:pt x="10000" y="88038"/>
                      <a:pt x="31883" y="110000"/>
                      <a:pt x="59816" y="110000"/>
                    </a:cubicBezTo>
                    <a:cubicBezTo>
                      <a:pt x="87961" y="110000"/>
                      <a:pt x="110000" y="88038"/>
                      <a:pt x="110000" y="60000"/>
                    </a:cubicBezTo>
                    <a:cubicBezTo>
                      <a:pt x="110000" y="31961"/>
                      <a:pt x="87961" y="10000"/>
                      <a:pt x="59816" y="10000"/>
                    </a:cubicBezTo>
                    <a:close/>
                    <a:moveTo>
                      <a:pt x="59816" y="120000"/>
                    </a:moveTo>
                    <a:cubicBezTo>
                      <a:pt x="26272" y="120000"/>
                      <a:pt x="0" y="93644"/>
                      <a:pt x="0" y="60000"/>
                    </a:cubicBezTo>
                    <a:cubicBezTo>
                      <a:pt x="0" y="26355"/>
                      <a:pt x="26272" y="0"/>
                      <a:pt x="59816" y="0"/>
                    </a:cubicBezTo>
                    <a:cubicBezTo>
                      <a:pt x="93566" y="0"/>
                      <a:pt x="120000" y="26355"/>
                      <a:pt x="120000" y="60000"/>
                    </a:cubicBezTo>
                    <a:cubicBezTo>
                      <a:pt x="120000" y="93644"/>
                      <a:pt x="93566" y="120000"/>
                      <a:pt x="59816"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1100" u="none" cap="none" strike="noStrike">
                  <a:solidFill>
                    <a:schemeClr val="lt1"/>
                  </a:solidFill>
                  <a:latin typeface="Inter"/>
                  <a:ea typeface="Inter"/>
                  <a:cs typeface="Inter"/>
                  <a:sym typeface="Inter"/>
                </a:endParaRPr>
              </a:p>
            </p:txBody>
          </p:sp>
        </p:grpSp>
        <p:sp>
          <p:nvSpPr>
            <p:cNvPr id="1671" name="Google Shape;1671;p244"/>
            <p:cNvSpPr/>
            <p:nvPr/>
          </p:nvSpPr>
          <p:spPr>
            <a:xfrm>
              <a:off x="7774151" y="2880996"/>
              <a:ext cx="65700" cy="36900"/>
            </a:xfrm>
            <a:custGeom>
              <a:rect b="b" l="l" r="r" t="t"/>
              <a:pathLst>
                <a:path extrusionOk="0" h="120000" w="120000">
                  <a:moveTo>
                    <a:pt x="33558" y="120000"/>
                  </a:moveTo>
                  <a:cubicBezTo>
                    <a:pt x="15204" y="120000"/>
                    <a:pt x="200" y="93794"/>
                    <a:pt x="0" y="61133"/>
                  </a:cubicBezTo>
                  <a:cubicBezTo>
                    <a:pt x="-195" y="28244"/>
                    <a:pt x="14680" y="1338"/>
                    <a:pt x="33229" y="988"/>
                  </a:cubicBezTo>
                  <a:lnTo>
                    <a:pt x="86117" y="0"/>
                  </a:lnTo>
                  <a:cubicBezTo>
                    <a:pt x="86179" y="0"/>
                    <a:pt x="86313" y="0"/>
                    <a:pt x="86441" y="0"/>
                  </a:cubicBezTo>
                  <a:cubicBezTo>
                    <a:pt x="104795" y="0"/>
                    <a:pt x="119799" y="26205"/>
                    <a:pt x="120000" y="58866"/>
                  </a:cubicBezTo>
                  <a:cubicBezTo>
                    <a:pt x="120195" y="91755"/>
                    <a:pt x="105319" y="118661"/>
                    <a:pt x="86770" y="119011"/>
                  </a:cubicBezTo>
                  <a:lnTo>
                    <a:pt x="33882" y="120000"/>
                  </a:lnTo>
                  <a:cubicBezTo>
                    <a:pt x="33820" y="120000"/>
                    <a:pt x="33686" y="120000"/>
                    <a:pt x="33558"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1100" u="none" cap="none" strike="noStrike">
                <a:solidFill>
                  <a:schemeClr val="lt1"/>
                </a:solidFill>
                <a:latin typeface="Inter"/>
                <a:ea typeface="Inter"/>
                <a:cs typeface="Inter"/>
                <a:sym typeface="Inter"/>
              </a:endParaRPr>
            </a:p>
          </p:txBody>
        </p:sp>
      </p:grpSp>
      <p:grpSp>
        <p:nvGrpSpPr>
          <p:cNvPr id="1672" name="Google Shape;1672;p244"/>
          <p:cNvGrpSpPr/>
          <p:nvPr/>
        </p:nvGrpSpPr>
        <p:grpSpPr>
          <a:xfrm>
            <a:off x="1940329" y="5784259"/>
            <a:ext cx="634136" cy="594323"/>
            <a:chOff x="1127125" y="238125"/>
            <a:chExt cx="4826000" cy="4762200"/>
          </a:xfrm>
        </p:grpSpPr>
        <p:sp>
          <p:nvSpPr>
            <p:cNvPr id="1673" name="Google Shape;1673;p244"/>
            <p:cNvSpPr/>
            <p:nvPr/>
          </p:nvSpPr>
          <p:spPr>
            <a:xfrm>
              <a:off x="3968750" y="730250"/>
              <a:ext cx="1397000" cy="1397000"/>
            </a:xfrm>
            <a:custGeom>
              <a:rect b="b" l="l" r="r" t="t"/>
              <a:pathLst>
                <a:path extrusionOk="0" h="55880" w="55880">
                  <a:moveTo>
                    <a:pt x="27940" y="6985"/>
                  </a:moveTo>
                  <a:cubicBezTo>
                    <a:pt x="36830" y="6985"/>
                    <a:pt x="41910" y="18415"/>
                    <a:pt x="34925" y="24765"/>
                  </a:cubicBezTo>
                  <a:cubicBezTo>
                    <a:pt x="32856" y="27041"/>
                    <a:pt x="30248" y="28036"/>
                    <a:pt x="27672" y="28036"/>
                  </a:cubicBezTo>
                  <a:cubicBezTo>
                    <a:pt x="22341" y="28036"/>
                    <a:pt x="17145" y="23774"/>
                    <a:pt x="17145" y="17780"/>
                  </a:cubicBezTo>
                  <a:cubicBezTo>
                    <a:pt x="17145" y="12065"/>
                    <a:pt x="22225" y="6985"/>
                    <a:pt x="27940" y="6985"/>
                  </a:cubicBezTo>
                  <a:close/>
                  <a:moveTo>
                    <a:pt x="27940" y="34925"/>
                  </a:moveTo>
                  <a:cubicBezTo>
                    <a:pt x="43180" y="34925"/>
                    <a:pt x="46990" y="43180"/>
                    <a:pt x="48260" y="48895"/>
                  </a:cubicBezTo>
                  <a:lnTo>
                    <a:pt x="7620" y="48895"/>
                  </a:lnTo>
                  <a:cubicBezTo>
                    <a:pt x="8255" y="43180"/>
                    <a:pt x="12700" y="34925"/>
                    <a:pt x="27940" y="34925"/>
                  </a:cubicBezTo>
                  <a:close/>
                  <a:moveTo>
                    <a:pt x="27940" y="0"/>
                  </a:moveTo>
                  <a:cubicBezTo>
                    <a:pt x="12065" y="0"/>
                    <a:pt x="4445" y="19050"/>
                    <a:pt x="15875" y="29845"/>
                  </a:cubicBezTo>
                  <a:cubicBezTo>
                    <a:pt x="6350" y="33020"/>
                    <a:pt x="0" y="41910"/>
                    <a:pt x="0" y="52070"/>
                  </a:cubicBezTo>
                  <a:cubicBezTo>
                    <a:pt x="0" y="53975"/>
                    <a:pt x="1905" y="55880"/>
                    <a:pt x="3810" y="55880"/>
                  </a:cubicBezTo>
                  <a:lnTo>
                    <a:pt x="52070" y="55880"/>
                  </a:lnTo>
                  <a:cubicBezTo>
                    <a:pt x="53975" y="55880"/>
                    <a:pt x="55245" y="53975"/>
                    <a:pt x="55245" y="52070"/>
                  </a:cubicBezTo>
                  <a:cubicBezTo>
                    <a:pt x="55880" y="41910"/>
                    <a:pt x="49530" y="33020"/>
                    <a:pt x="40005" y="29845"/>
                  </a:cubicBezTo>
                  <a:cubicBezTo>
                    <a:pt x="50800" y="19050"/>
                    <a:pt x="43180" y="0"/>
                    <a:pt x="279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lt1"/>
                </a:solidFill>
                <a:latin typeface="Inter"/>
                <a:ea typeface="Inter"/>
                <a:cs typeface="Inter"/>
                <a:sym typeface="Inter"/>
              </a:endParaRPr>
            </a:p>
          </p:txBody>
        </p:sp>
        <p:sp>
          <p:nvSpPr>
            <p:cNvPr id="1674" name="Google Shape;1674;p244"/>
            <p:cNvSpPr/>
            <p:nvPr/>
          </p:nvSpPr>
          <p:spPr>
            <a:xfrm>
              <a:off x="1127125" y="1031875"/>
              <a:ext cx="4079875" cy="3968450"/>
            </a:xfrm>
            <a:custGeom>
              <a:rect b="b" l="l" r="r" t="t"/>
              <a:pathLst>
                <a:path extrusionOk="0" h="158738" w="163195">
                  <a:moveTo>
                    <a:pt x="33734" y="8096"/>
                  </a:moveTo>
                  <a:cubicBezTo>
                    <a:pt x="36830" y="8096"/>
                    <a:pt x="40005" y="9208"/>
                    <a:pt x="42545" y="11430"/>
                  </a:cubicBezTo>
                  <a:lnTo>
                    <a:pt x="59055" y="27940"/>
                  </a:lnTo>
                  <a:cubicBezTo>
                    <a:pt x="63500" y="33020"/>
                    <a:pt x="63500" y="40640"/>
                    <a:pt x="59055" y="45085"/>
                  </a:cubicBezTo>
                  <a:lnTo>
                    <a:pt x="53340" y="50800"/>
                  </a:lnTo>
                  <a:cubicBezTo>
                    <a:pt x="52070" y="52070"/>
                    <a:pt x="52070" y="54610"/>
                    <a:pt x="53340" y="55880"/>
                  </a:cubicBezTo>
                  <a:cubicBezTo>
                    <a:pt x="69215" y="74930"/>
                    <a:pt x="86360" y="92710"/>
                    <a:pt x="105410" y="107950"/>
                  </a:cubicBezTo>
                  <a:cubicBezTo>
                    <a:pt x="106045" y="108585"/>
                    <a:pt x="106998" y="108903"/>
                    <a:pt x="107950" y="108903"/>
                  </a:cubicBezTo>
                  <a:cubicBezTo>
                    <a:pt x="108903" y="108903"/>
                    <a:pt x="109855" y="108585"/>
                    <a:pt x="110490" y="107950"/>
                  </a:cubicBezTo>
                  <a:lnTo>
                    <a:pt x="116205" y="102235"/>
                  </a:lnTo>
                  <a:cubicBezTo>
                    <a:pt x="118745" y="100013"/>
                    <a:pt x="121761" y="98901"/>
                    <a:pt x="124778" y="98901"/>
                  </a:cubicBezTo>
                  <a:cubicBezTo>
                    <a:pt x="127794" y="98901"/>
                    <a:pt x="130810" y="100013"/>
                    <a:pt x="133350" y="102235"/>
                  </a:cubicBezTo>
                  <a:lnTo>
                    <a:pt x="149860" y="119380"/>
                  </a:lnTo>
                  <a:cubicBezTo>
                    <a:pt x="154940" y="123825"/>
                    <a:pt x="154940" y="131445"/>
                    <a:pt x="149860" y="135890"/>
                  </a:cubicBezTo>
                  <a:lnTo>
                    <a:pt x="140970" y="145415"/>
                  </a:lnTo>
                  <a:cubicBezTo>
                    <a:pt x="136901" y="149114"/>
                    <a:pt x="131754" y="151090"/>
                    <a:pt x="126534" y="151090"/>
                  </a:cubicBezTo>
                  <a:cubicBezTo>
                    <a:pt x="122794" y="151090"/>
                    <a:pt x="119016" y="150076"/>
                    <a:pt x="115570" y="147955"/>
                  </a:cubicBezTo>
                  <a:cubicBezTo>
                    <a:pt x="75565" y="120650"/>
                    <a:pt x="40640" y="86360"/>
                    <a:pt x="13970" y="45720"/>
                  </a:cubicBezTo>
                  <a:cubicBezTo>
                    <a:pt x="8890" y="37465"/>
                    <a:pt x="9525" y="27305"/>
                    <a:pt x="16510" y="20320"/>
                  </a:cubicBezTo>
                  <a:lnTo>
                    <a:pt x="25400" y="11430"/>
                  </a:lnTo>
                  <a:cubicBezTo>
                    <a:pt x="27623" y="9208"/>
                    <a:pt x="30639" y="8096"/>
                    <a:pt x="33734" y="8096"/>
                  </a:cubicBezTo>
                  <a:close/>
                  <a:moveTo>
                    <a:pt x="33893" y="0"/>
                  </a:moveTo>
                  <a:cubicBezTo>
                    <a:pt x="28893" y="0"/>
                    <a:pt x="23813" y="1905"/>
                    <a:pt x="19685" y="5715"/>
                  </a:cubicBezTo>
                  <a:lnTo>
                    <a:pt x="10795" y="15240"/>
                  </a:lnTo>
                  <a:cubicBezTo>
                    <a:pt x="1270" y="24130"/>
                    <a:pt x="0" y="38735"/>
                    <a:pt x="6985" y="50165"/>
                  </a:cubicBezTo>
                  <a:cubicBezTo>
                    <a:pt x="34290" y="91440"/>
                    <a:pt x="69850" y="127000"/>
                    <a:pt x="111760" y="154305"/>
                  </a:cubicBezTo>
                  <a:cubicBezTo>
                    <a:pt x="116327" y="157260"/>
                    <a:pt x="121576" y="158738"/>
                    <a:pt x="126834" y="158738"/>
                  </a:cubicBezTo>
                  <a:cubicBezTo>
                    <a:pt x="134004" y="158738"/>
                    <a:pt x="141190" y="155990"/>
                    <a:pt x="146685" y="150495"/>
                  </a:cubicBezTo>
                  <a:lnTo>
                    <a:pt x="155575" y="141605"/>
                  </a:lnTo>
                  <a:cubicBezTo>
                    <a:pt x="163195" y="133985"/>
                    <a:pt x="163195" y="121285"/>
                    <a:pt x="155575" y="113665"/>
                  </a:cubicBezTo>
                  <a:lnTo>
                    <a:pt x="139065" y="96520"/>
                  </a:lnTo>
                  <a:cubicBezTo>
                    <a:pt x="134938" y="92710"/>
                    <a:pt x="129858" y="90805"/>
                    <a:pt x="124778" y="90805"/>
                  </a:cubicBezTo>
                  <a:cubicBezTo>
                    <a:pt x="119698" y="90805"/>
                    <a:pt x="114618" y="92710"/>
                    <a:pt x="110490" y="96520"/>
                  </a:cubicBezTo>
                  <a:lnTo>
                    <a:pt x="107950" y="99695"/>
                  </a:lnTo>
                  <a:cubicBezTo>
                    <a:pt x="90805" y="85725"/>
                    <a:pt x="75565" y="70485"/>
                    <a:pt x="61595" y="53975"/>
                  </a:cubicBezTo>
                  <a:lnTo>
                    <a:pt x="64770" y="50800"/>
                  </a:lnTo>
                  <a:cubicBezTo>
                    <a:pt x="72390" y="43180"/>
                    <a:pt x="72390" y="30480"/>
                    <a:pt x="64770" y="22860"/>
                  </a:cubicBezTo>
                  <a:lnTo>
                    <a:pt x="47625" y="5715"/>
                  </a:lnTo>
                  <a:cubicBezTo>
                    <a:pt x="43815" y="1905"/>
                    <a:pt x="38894" y="0"/>
                    <a:pt x="33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lt1"/>
                </a:solidFill>
                <a:latin typeface="Inter"/>
                <a:ea typeface="Inter"/>
                <a:cs typeface="Inter"/>
                <a:sym typeface="Inter"/>
              </a:endParaRPr>
            </a:p>
          </p:txBody>
        </p:sp>
        <p:sp>
          <p:nvSpPr>
            <p:cNvPr id="1675" name="Google Shape;1675;p244"/>
            <p:cNvSpPr/>
            <p:nvPr/>
          </p:nvSpPr>
          <p:spPr>
            <a:xfrm>
              <a:off x="2936875" y="238125"/>
              <a:ext cx="3016250" cy="2585650"/>
            </a:xfrm>
            <a:custGeom>
              <a:rect b="b" l="l" r="r" t="t"/>
              <a:pathLst>
                <a:path extrusionOk="0" h="103426" w="120650">
                  <a:moveTo>
                    <a:pt x="68831" y="7824"/>
                  </a:moveTo>
                  <a:cubicBezTo>
                    <a:pt x="91333" y="7824"/>
                    <a:pt x="113030" y="25290"/>
                    <a:pt x="113030" y="51435"/>
                  </a:cubicBezTo>
                  <a:cubicBezTo>
                    <a:pt x="112395" y="75565"/>
                    <a:pt x="93345" y="95250"/>
                    <a:pt x="69215" y="95250"/>
                  </a:cubicBezTo>
                  <a:cubicBezTo>
                    <a:pt x="29845" y="95250"/>
                    <a:pt x="10795" y="48260"/>
                    <a:pt x="38100" y="20955"/>
                  </a:cubicBezTo>
                  <a:cubicBezTo>
                    <a:pt x="46975" y="11874"/>
                    <a:pt x="57996" y="7824"/>
                    <a:pt x="68831" y="7824"/>
                  </a:cubicBezTo>
                  <a:close/>
                  <a:moveTo>
                    <a:pt x="69215" y="0"/>
                  </a:moveTo>
                  <a:cubicBezTo>
                    <a:pt x="22860" y="0"/>
                    <a:pt x="0" y="55880"/>
                    <a:pt x="32385" y="88265"/>
                  </a:cubicBezTo>
                  <a:cubicBezTo>
                    <a:pt x="42849" y="98729"/>
                    <a:pt x="55765" y="103425"/>
                    <a:pt x="68457" y="103425"/>
                  </a:cubicBezTo>
                  <a:cubicBezTo>
                    <a:pt x="95046" y="103425"/>
                    <a:pt x="120650" y="82813"/>
                    <a:pt x="120650" y="51435"/>
                  </a:cubicBezTo>
                  <a:cubicBezTo>
                    <a:pt x="120650" y="22860"/>
                    <a:pt x="97790" y="0"/>
                    <a:pt x="692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lt1"/>
                </a:solidFill>
                <a:latin typeface="Inter"/>
                <a:ea typeface="Inter"/>
                <a:cs typeface="Inter"/>
                <a:sym typeface="Inter"/>
              </a:endParaRPr>
            </a:p>
          </p:txBody>
        </p:sp>
      </p:grpSp>
      <p:grpSp>
        <p:nvGrpSpPr>
          <p:cNvPr id="1676" name="Google Shape;1676;p244"/>
          <p:cNvGrpSpPr/>
          <p:nvPr/>
        </p:nvGrpSpPr>
        <p:grpSpPr>
          <a:xfrm>
            <a:off x="1968629" y="7328178"/>
            <a:ext cx="611115" cy="591586"/>
            <a:chOff x="-1" y="0"/>
            <a:chExt cx="881712" cy="881649"/>
          </a:xfrm>
        </p:grpSpPr>
        <p:sp>
          <p:nvSpPr>
            <p:cNvPr id="1677" name="Google Shape;1677;p244"/>
            <p:cNvSpPr/>
            <p:nvPr/>
          </p:nvSpPr>
          <p:spPr>
            <a:xfrm>
              <a:off x="514324" y="183687"/>
              <a:ext cx="257100" cy="165300"/>
            </a:xfrm>
            <a:custGeom>
              <a:rect b="b" l="l" r="r" t="t"/>
              <a:pathLst>
                <a:path extrusionOk="0" h="120000" w="120000">
                  <a:moveTo>
                    <a:pt x="51423" y="120000"/>
                  </a:moveTo>
                  <a:cubicBezTo>
                    <a:pt x="49232" y="120000"/>
                    <a:pt x="47041" y="118697"/>
                    <a:pt x="45368" y="116091"/>
                  </a:cubicBezTo>
                  <a:lnTo>
                    <a:pt x="2506" y="49425"/>
                  </a:lnTo>
                  <a:cubicBezTo>
                    <a:pt x="-839" y="44219"/>
                    <a:pt x="-839" y="35778"/>
                    <a:pt x="2506" y="30572"/>
                  </a:cubicBezTo>
                  <a:cubicBezTo>
                    <a:pt x="5858" y="25361"/>
                    <a:pt x="11282" y="25361"/>
                    <a:pt x="14628" y="30572"/>
                  </a:cubicBezTo>
                  <a:lnTo>
                    <a:pt x="51423" y="87809"/>
                  </a:lnTo>
                  <a:lnTo>
                    <a:pt x="105365" y="3903"/>
                  </a:lnTo>
                  <a:cubicBezTo>
                    <a:pt x="108711" y="-1302"/>
                    <a:pt x="114136" y="-1302"/>
                    <a:pt x="117487" y="3903"/>
                  </a:cubicBezTo>
                  <a:cubicBezTo>
                    <a:pt x="120833" y="9114"/>
                    <a:pt x="120833" y="17549"/>
                    <a:pt x="117487" y="22761"/>
                  </a:cubicBezTo>
                  <a:lnTo>
                    <a:pt x="57484" y="116091"/>
                  </a:lnTo>
                  <a:cubicBezTo>
                    <a:pt x="55811" y="118697"/>
                    <a:pt x="53620" y="120000"/>
                    <a:pt x="51423"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78" name="Google Shape;1678;p244"/>
            <p:cNvSpPr/>
            <p:nvPr/>
          </p:nvSpPr>
          <p:spPr>
            <a:xfrm>
              <a:off x="-1" y="146949"/>
              <a:ext cx="735300" cy="734700"/>
            </a:xfrm>
            <a:custGeom>
              <a:rect b="b" l="l" r="r" t="t"/>
              <a:pathLst>
                <a:path extrusionOk="0" h="120000" w="120000">
                  <a:moveTo>
                    <a:pt x="44884" y="36076"/>
                  </a:moveTo>
                  <a:lnTo>
                    <a:pt x="44940" y="36076"/>
                  </a:lnTo>
                  <a:cubicBezTo>
                    <a:pt x="44940" y="36076"/>
                    <a:pt x="44884" y="36076"/>
                    <a:pt x="44884" y="36076"/>
                  </a:cubicBezTo>
                  <a:close/>
                  <a:moveTo>
                    <a:pt x="23684" y="5857"/>
                  </a:moveTo>
                  <a:cubicBezTo>
                    <a:pt x="21284" y="5857"/>
                    <a:pt x="19019" y="6795"/>
                    <a:pt x="17324" y="8493"/>
                  </a:cubicBezTo>
                  <a:lnTo>
                    <a:pt x="10353" y="15474"/>
                  </a:lnTo>
                  <a:cubicBezTo>
                    <a:pt x="5349" y="20483"/>
                    <a:pt x="4558" y="28426"/>
                    <a:pt x="8461" y="34356"/>
                  </a:cubicBezTo>
                  <a:cubicBezTo>
                    <a:pt x="28542" y="64738"/>
                    <a:pt x="55192" y="91427"/>
                    <a:pt x="85537" y="111528"/>
                  </a:cubicBezTo>
                  <a:cubicBezTo>
                    <a:pt x="91463" y="115435"/>
                    <a:pt x="99382" y="114654"/>
                    <a:pt x="104392" y="109634"/>
                  </a:cubicBezTo>
                  <a:lnTo>
                    <a:pt x="111368" y="102647"/>
                  </a:lnTo>
                  <a:cubicBezTo>
                    <a:pt x="113069" y="100949"/>
                    <a:pt x="114006" y="98690"/>
                    <a:pt x="114006" y="96284"/>
                  </a:cubicBezTo>
                  <a:cubicBezTo>
                    <a:pt x="114006" y="93878"/>
                    <a:pt x="113069" y="91624"/>
                    <a:pt x="111368" y="89921"/>
                  </a:cubicBezTo>
                  <a:lnTo>
                    <a:pt x="98659" y="77189"/>
                  </a:lnTo>
                  <a:cubicBezTo>
                    <a:pt x="95151" y="73676"/>
                    <a:pt x="89440" y="73687"/>
                    <a:pt x="85938" y="77195"/>
                  </a:cubicBezTo>
                  <a:lnTo>
                    <a:pt x="81702" y="81433"/>
                  </a:lnTo>
                  <a:cubicBezTo>
                    <a:pt x="80617" y="82518"/>
                    <a:pt x="78872" y="82602"/>
                    <a:pt x="77685" y="81630"/>
                  </a:cubicBezTo>
                  <a:cubicBezTo>
                    <a:pt x="63547" y="70033"/>
                    <a:pt x="49928" y="56408"/>
                    <a:pt x="38320" y="42220"/>
                  </a:cubicBezTo>
                  <a:cubicBezTo>
                    <a:pt x="37343" y="41028"/>
                    <a:pt x="37433" y="39286"/>
                    <a:pt x="38518" y="38195"/>
                  </a:cubicBezTo>
                  <a:lnTo>
                    <a:pt x="42765" y="33951"/>
                  </a:lnTo>
                  <a:cubicBezTo>
                    <a:pt x="46268" y="30444"/>
                    <a:pt x="46268" y="24738"/>
                    <a:pt x="42765" y="21231"/>
                  </a:cubicBezTo>
                  <a:lnTo>
                    <a:pt x="30045" y="8493"/>
                  </a:lnTo>
                  <a:cubicBezTo>
                    <a:pt x="28344" y="6795"/>
                    <a:pt x="26085" y="5857"/>
                    <a:pt x="23684" y="5857"/>
                  </a:cubicBezTo>
                  <a:close/>
                  <a:moveTo>
                    <a:pt x="93784" y="120000"/>
                  </a:moveTo>
                  <a:cubicBezTo>
                    <a:pt x="89785" y="120000"/>
                    <a:pt x="85757" y="118864"/>
                    <a:pt x="82238" y="116531"/>
                  </a:cubicBezTo>
                  <a:cubicBezTo>
                    <a:pt x="51216" y="95992"/>
                    <a:pt x="23978" y="68718"/>
                    <a:pt x="3462" y="37667"/>
                  </a:cubicBezTo>
                  <a:cubicBezTo>
                    <a:pt x="-2010" y="29364"/>
                    <a:pt x="-892" y="18246"/>
                    <a:pt x="6111" y="11231"/>
                  </a:cubicBezTo>
                  <a:lnTo>
                    <a:pt x="13087" y="4249"/>
                  </a:lnTo>
                  <a:cubicBezTo>
                    <a:pt x="18753" y="-1416"/>
                    <a:pt x="28627" y="-1416"/>
                    <a:pt x="34281" y="4249"/>
                  </a:cubicBezTo>
                  <a:lnTo>
                    <a:pt x="47002" y="16987"/>
                  </a:lnTo>
                  <a:cubicBezTo>
                    <a:pt x="52837" y="22833"/>
                    <a:pt x="52837" y="32349"/>
                    <a:pt x="47002" y="38195"/>
                  </a:cubicBezTo>
                  <a:cubicBezTo>
                    <a:pt x="47002" y="38195"/>
                    <a:pt x="47002" y="38195"/>
                    <a:pt x="47002" y="38201"/>
                  </a:cubicBezTo>
                  <a:lnTo>
                    <a:pt x="44692" y="40511"/>
                  </a:lnTo>
                  <a:cubicBezTo>
                    <a:pt x="55080" y="52939"/>
                    <a:pt x="66998" y="64873"/>
                    <a:pt x="79391" y="75255"/>
                  </a:cubicBezTo>
                  <a:lnTo>
                    <a:pt x="81696" y="72945"/>
                  </a:lnTo>
                  <a:cubicBezTo>
                    <a:pt x="87542" y="67099"/>
                    <a:pt x="97055" y="67099"/>
                    <a:pt x="102895" y="72945"/>
                  </a:cubicBezTo>
                  <a:lnTo>
                    <a:pt x="115610" y="85677"/>
                  </a:lnTo>
                  <a:cubicBezTo>
                    <a:pt x="118440" y="88510"/>
                    <a:pt x="120000" y="92276"/>
                    <a:pt x="120000" y="96284"/>
                  </a:cubicBezTo>
                  <a:cubicBezTo>
                    <a:pt x="120000" y="100297"/>
                    <a:pt x="118440" y="104064"/>
                    <a:pt x="115610" y="106897"/>
                  </a:cubicBezTo>
                  <a:lnTo>
                    <a:pt x="108629" y="113872"/>
                  </a:lnTo>
                  <a:cubicBezTo>
                    <a:pt x="104596" y="117914"/>
                    <a:pt x="99212" y="120000"/>
                    <a:pt x="93784"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79" name="Google Shape;1679;p244"/>
            <p:cNvSpPr/>
            <p:nvPr/>
          </p:nvSpPr>
          <p:spPr>
            <a:xfrm>
              <a:off x="404111" y="0"/>
              <a:ext cx="477600" cy="477600"/>
            </a:xfrm>
            <a:custGeom>
              <a:rect b="b" l="l" r="r" t="t"/>
              <a:pathLst>
                <a:path extrusionOk="0" h="120000" w="120000">
                  <a:moveTo>
                    <a:pt x="60000" y="9233"/>
                  </a:moveTo>
                  <a:cubicBezTo>
                    <a:pt x="32011" y="9233"/>
                    <a:pt x="9233" y="32005"/>
                    <a:pt x="9233" y="60000"/>
                  </a:cubicBezTo>
                  <a:cubicBezTo>
                    <a:pt x="9233" y="87994"/>
                    <a:pt x="32011" y="110766"/>
                    <a:pt x="60000" y="110766"/>
                  </a:cubicBezTo>
                  <a:cubicBezTo>
                    <a:pt x="87988" y="110766"/>
                    <a:pt x="110766" y="87994"/>
                    <a:pt x="110766" y="60000"/>
                  </a:cubicBezTo>
                  <a:cubicBezTo>
                    <a:pt x="110766" y="32005"/>
                    <a:pt x="87988" y="9233"/>
                    <a:pt x="60000" y="9233"/>
                  </a:cubicBezTo>
                  <a:close/>
                  <a:moveTo>
                    <a:pt x="60000" y="120000"/>
                  </a:moveTo>
                  <a:cubicBezTo>
                    <a:pt x="26916" y="120000"/>
                    <a:pt x="0" y="93083"/>
                    <a:pt x="0" y="60000"/>
                  </a:cubicBezTo>
                  <a:cubicBezTo>
                    <a:pt x="0" y="26916"/>
                    <a:pt x="26916" y="0"/>
                    <a:pt x="60000" y="0"/>
                  </a:cubicBezTo>
                  <a:cubicBezTo>
                    <a:pt x="93083" y="0"/>
                    <a:pt x="120000" y="26916"/>
                    <a:pt x="120000" y="60000"/>
                  </a:cubicBezTo>
                  <a:cubicBezTo>
                    <a:pt x="120000" y="93083"/>
                    <a:pt x="93083" y="120000"/>
                    <a:pt x="600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grpSp>
      <p:grpSp>
        <p:nvGrpSpPr>
          <p:cNvPr id="1680" name="Google Shape;1680;p244"/>
          <p:cNvGrpSpPr/>
          <p:nvPr/>
        </p:nvGrpSpPr>
        <p:grpSpPr>
          <a:xfrm>
            <a:off x="2076062" y="1469104"/>
            <a:ext cx="517360" cy="500913"/>
            <a:chOff x="1285875" y="206375"/>
            <a:chExt cx="4699000" cy="4699000"/>
          </a:xfrm>
        </p:grpSpPr>
        <p:sp>
          <p:nvSpPr>
            <p:cNvPr id="1681" name="Google Shape;1681;p244"/>
            <p:cNvSpPr/>
            <p:nvPr/>
          </p:nvSpPr>
          <p:spPr>
            <a:xfrm>
              <a:off x="1285875" y="730250"/>
              <a:ext cx="3778250" cy="4175125"/>
            </a:xfrm>
            <a:custGeom>
              <a:rect b="b" l="l" r="r" t="t"/>
              <a:pathLst>
                <a:path extrusionOk="0" fill="none" h="167005" w="151130">
                  <a:moveTo>
                    <a:pt x="151130" y="55880"/>
                  </a:moveTo>
                  <a:lnTo>
                    <a:pt x="151130" y="167005"/>
                  </a:lnTo>
                  <a:lnTo>
                    <a:pt x="0" y="167005"/>
                  </a:lnTo>
                  <a:lnTo>
                    <a:pt x="0" y="0"/>
                  </a:lnTo>
                  <a:lnTo>
                    <a:pt x="127000" y="0"/>
                  </a:lnTo>
                </a:path>
              </a:pathLst>
            </a:custGeom>
            <a:solidFill>
              <a:schemeClr val="lt1"/>
            </a:solid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lt1"/>
                </a:solidFill>
                <a:latin typeface="Inter"/>
                <a:ea typeface="Inter"/>
                <a:cs typeface="Inter"/>
                <a:sym typeface="Inter"/>
              </a:endParaRPr>
            </a:p>
          </p:txBody>
        </p:sp>
        <p:sp>
          <p:nvSpPr>
            <p:cNvPr id="1682" name="Google Shape;1682;p244"/>
            <p:cNvSpPr/>
            <p:nvPr/>
          </p:nvSpPr>
          <p:spPr>
            <a:xfrm>
              <a:off x="3333750" y="206375"/>
              <a:ext cx="2651125" cy="2651125"/>
            </a:xfrm>
            <a:custGeom>
              <a:rect b="b" l="l" r="r" t="t"/>
              <a:pathLst>
                <a:path extrusionOk="0" fill="none" h="106045" w="106045">
                  <a:moveTo>
                    <a:pt x="22860" y="94615"/>
                  </a:moveTo>
                  <a:lnTo>
                    <a:pt x="0" y="106045"/>
                  </a:lnTo>
                  <a:lnTo>
                    <a:pt x="11430" y="83185"/>
                  </a:lnTo>
                  <a:lnTo>
                    <a:pt x="86995" y="7620"/>
                  </a:lnTo>
                  <a:cubicBezTo>
                    <a:pt x="94615" y="0"/>
                    <a:pt x="106045" y="11430"/>
                    <a:pt x="98425" y="19050"/>
                  </a:cubicBezTo>
                  <a:close/>
                </a:path>
              </a:pathLst>
            </a:custGeom>
            <a:solidFill>
              <a:schemeClr val="lt1"/>
            </a:solid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lt1"/>
                </a:solidFill>
                <a:latin typeface="Inter"/>
                <a:ea typeface="Inter"/>
                <a:cs typeface="Inter"/>
                <a:sym typeface="Inter"/>
              </a:endParaRPr>
            </a:p>
          </p:txBody>
        </p:sp>
        <p:sp>
          <p:nvSpPr>
            <p:cNvPr id="1683" name="Google Shape;1683;p244"/>
            <p:cNvSpPr/>
            <p:nvPr/>
          </p:nvSpPr>
          <p:spPr>
            <a:xfrm>
              <a:off x="5238750" y="682625"/>
              <a:ext cx="269875" cy="269875"/>
            </a:xfrm>
            <a:custGeom>
              <a:rect b="b" l="l" r="r" t="t"/>
              <a:pathLst>
                <a:path extrusionOk="0" fill="none" h="10795" w="10795">
                  <a:moveTo>
                    <a:pt x="0" y="0"/>
                  </a:moveTo>
                  <a:lnTo>
                    <a:pt x="10795" y="10795"/>
                  </a:lnTo>
                </a:path>
              </a:pathLst>
            </a:custGeom>
            <a:solidFill>
              <a:schemeClr val="lt1"/>
            </a:solid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lt1"/>
                </a:solidFill>
                <a:latin typeface="Inter"/>
                <a:ea typeface="Inter"/>
                <a:cs typeface="Inter"/>
                <a:sym typeface="Inter"/>
              </a:endParaRPr>
            </a:p>
          </p:txBody>
        </p:sp>
      </p:grpSp>
      <p:sp>
        <p:nvSpPr>
          <p:cNvPr id="1684" name="Google Shape;1684;p244"/>
          <p:cNvSpPr/>
          <p:nvPr/>
        </p:nvSpPr>
        <p:spPr>
          <a:xfrm>
            <a:off x="1846982" y="4166614"/>
            <a:ext cx="892800" cy="892800"/>
          </a:xfrm>
          <a:prstGeom prst="ellipse">
            <a:avLst/>
          </a:prstGeom>
          <a:noFill/>
          <a:ln cap="flat" cmpd="sng" w="25400">
            <a:solidFill>
              <a:schemeClr val="l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Inter"/>
              <a:ea typeface="Inter"/>
              <a:cs typeface="Inter"/>
              <a:sym typeface="Inter"/>
            </a:endParaRPr>
          </a:p>
        </p:txBody>
      </p:sp>
      <p:sp>
        <p:nvSpPr>
          <p:cNvPr id="1685" name="Google Shape;1685;p244"/>
          <p:cNvSpPr/>
          <p:nvPr/>
        </p:nvSpPr>
        <p:spPr>
          <a:xfrm>
            <a:off x="1838273" y="2726920"/>
            <a:ext cx="892800" cy="892800"/>
          </a:xfrm>
          <a:prstGeom prst="ellipse">
            <a:avLst/>
          </a:prstGeom>
          <a:noFill/>
          <a:ln cap="flat" cmpd="sng" w="25400">
            <a:solidFill>
              <a:schemeClr val="l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Inter"/>
              <a:ea typeface="Inter"/>
              <a:cs typeface="Inter"/>
              <a:sym typeface="Inter"/>
            </a:endParaRPr>
          </a:p>
        </p:txBody>
      </p:sp>
      <p:sp>
        <p:nvSpPr>
          <p:cNvPr id="1686" name="Google Shape;1686;p244"/>
          <p:cNvSpPr/>
          <p:nvPr/>
        </p:nvSpPr>
        <p:spPr>
          <a:xfrm>
            <a:off x="1838273" y="1287227"/>
            <a:ext cx="892800" cy="892800"/>
          </a:xfrm>
          <a:prstGeom prst="ellipse">
            <a:avLst/>
          </a:prstGeom>
          <a:noFill/>
          <a:ln cap="flat" cmpd="sng" w="25400">
            <a:solidFill>
              <a:schemeClr val="l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Inter"/>
              <a:ea typeface="Inter"/>
              <a:cs typeface="Inter"/>
              <a:sym typeface="Inter"/>
            </a:endParaRPr>
          </a:p>
        </p:txBody>
      </p:sp>
      <p:sp>
        <p:nvSpPr>
          <p:cNvPr id="1687" name="Google Shape;1687;p244"/>
          <p:cNvSpPr/>
          <p:nvPr/>
        </p:nvSpPr>
        <p:spPr>
          <a:xfrm>
            <a:off x="1838273" y="5606308"/>
            <a:ext cx="892800" cy="892800"/>
          </a:xfrm>
          <a:prstGeom prst="ellipse">
            <a:avLst/>
          </a:prstGeom>
          <a:noFill/>
          <a:ln cap="flat" cmpd="sng" w="25400">
            <a:solidFill>
              <a:schemeClr val="l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Inter"/>
              <a:ea typeface="Inter"/>
              <a:cs typeface="Inter"/>
              <a:sym typeface="Inter"/>
            </a:endParaRPr>
          </a:p>
        </p:txBody>
      </p:sp>
      <p:sp>
        <p:nvSpPr>
          <p:cNvPr id="1688" name="Google Shape;1688;p244"/>
          <p:cNvSpPr/>
          <p:nvPr/>
        </p:nvSpPr>
        <p:spPr>
          <a:xfrm>
            <a:off x="1838273" y="7143279"/>
            <a:ext cx="892800" cy="892800"/>
          </a:xfrm>
          <a:prstGeom prst="ellipse">
            <a:avLst/>
          </a:prstGeom>
          <a:noFill/>
          <a:ln cap="flat" cmpd="sng" w="25400">
            <a:solidFill>
              <a:schemeClr val="l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Inter"/>
              <a:ea typeface="Inter"/>
              <a:cs typeface="Inter"/>
              <a:sym typeface="Inter"/>
            </a:endParaRPr>
          </a:p>
        </p:txBody>
      </p:sp>
      <p:grpSp>
        <p:nvGrpSpPr>
          <p:cNvPr id="1689" name="Google Shape;1689;p244"/>
          <p:cNvGrpSpPr/>
          <p:nvPr/>
        </p:nvGrpSpPr>
        <p:grpSpPr>
          <a:xfrm>
            <a:off x="1979579" y="2910845"/>
            <a:ext cx="619182" cy="534785"/>
            <a:chOff x="0" y="0"/>
            <a:chExt cx="881774" cy="771362"/>
          </a:xfrm>
        </p:grpSpPr>
        <p:sp>
          <p:nvSpPr>
            <p:cNvPr id="1690" name="Google Shape;1690;p244"/>
            <p:cNvSpPr/>
            <p:nvPr/>
          </p:nvSpPr>
          <p:spPr>
            <a:xfrm>
              <a:off x="0" y="257162"/>
              <a:ext cx="220500" cy="367500"/>
            </a:xfrm>
            <a:custGeom>
              <a:rect b="b" l="l" r="r" t="t"/>
              <a:pathLst>
                <a:path extrusionOk="0" h="120000" w="120000">
                  <a:moveTo>
                    <a:pt x="40000" y="108000"/>
                  </a:moveTo>
                  <a:lnTo>
                    <a:pt x="80000" y="108000"/>
                  </a:lnTo>
                  <a:lnTo>
                    <a:pt x="80000" y="60000"/>
                  </a:lnTo>
                  <a:cubicBezTo>
                    <a:pt x="80000" y="56683"/>
                    <a:pt x="84472" y="54000"/>
                    <a:pt x="90000" y="54000"/>
                  </a:cubicBezTo>
                  <a:cubicBezTo>
                    <a:pt x="94455" y="54000"/>
                    <a:pt x="99977" y="54000"/>
                    <a:pt x="100000" y="41994"/>
                  </a:cubicBezTo>
                  <a:lnTo>
                    <a:pt x="100000" y="12000"/>
                  </a:lnTo>
                  <a:lnTo>
                    <a:pt x="20000" y="12000"/>
                  </a:lnTo>
                  <a:lnTo>
                    <a:pt x="20000" y="42000"/>
                  </a:lnTo>
                  <a:cubicBezTo>
                    <a:pt x="20000" y="54000"/>
                    <a:pt x="25544" y="54000"/>
                    <a:pt x="30000" y="54000"/>
                  </a:cubicBezTo>
                  <a:cubicBezTo>
                    <a:pt x="35527" y="54000"/>
                    <a:pt x="40000" y="56683"/>
                    <a:pt x="40000" y="60000"/>
                  </a:cubicBezTo>
                  <a:cubicBezTo>
                    <a:pt x="40000" y="60000"/>
                    <a:pt x="40000" y="108000"/>
                    <a:pt x="40000" y="108000"/>
                  </a:cubicBezTo>
                  <a:close/>
                  <a:moveTo>
                    <a:pt x="90000" y="120000"/>
                  </a:moveTo>
                  <a:lnTo>
                    <a:pt x="30000" y="120000"/>
                  </a:lnTo>
                  <a:cubicBezTo>
                    <a:pt x="24472" y="120000"/>
                    <a:pt x="20000" y="117316"/>
                    <a:pt x="20000" y="114000"/>
                  </a:cubicBezTo>
                  <a:lnTo>
                    <a:pt x="20000" y="65177"/>
                  </a:lnTo>
                  <a:cubicBezTo>
                    <a:pt x="6716" y="62761"/>
                    <a:pt x="0" y="54988"/>
                    <a:pt x="0" y="42000"/>
                  </a:cubicBezTo>
                  <a:lnTo>
                    <a:pt x="0" y="6000"/>
                  </a:lnTo>
                  <a:cubicBezTo>
                    <a:pt x="0" y="2683"/>
                    <a:pt x="4472" y="0"/>
                    <a:pt x="10000" y="0"/>
                  </a:cubicBezTo>
                  <a:lnTo>
                    <a:pt x="110000" y="0"/>
                  </a:lnTo>
                  <a:cubicBezTo>
                    <a:pt x="115527" y="0"/>
                    <a:pt x="120000" y="2683"/>
                    <a:pt x="120000" y="6000"/>
                  </a:cubicBezTo>
                  <a:lnTo>
                    <a:pt x="120000" y="42000"/>
                  </a:lnTo>
                  <a:cubicBezTo>
                    <a:pt x="119977" y="54988"/>
                    <a:pt x="113261" y="62755"/>
                    <a:pt x="100000" y="65177"/>
                  </a:cubicBezTo>
                  <a:lnTo>
                    <a:pt x="100000" y="114000"/>
                  </a:lnTo>
                  <a:cubicBezTo>
                    <a:pt x="100000" y="117316"/>
                    <a:pt x="95527" y="120000"/>
                    <a:pt x="900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91" name="Google Shape;1691;p244"/>
            <p:cNvSpPr/>
            <p:nvPr/>
          </p:nvSpPr>
          <p:spPr>
            <a:xfrm>
              <a:off x="661274" y="257162"/>
              <a:ext cx="220500" cy="367500"/>
            </a:xfrm>
            <a:custGeom>
              <a:rect b="b" l="l" r="r" t="t"/>
              <a:pathLst>
                <a:path extrusionOk="0" h="120000" w="120000">
                  <a:moveTo>
                    <a:pt x="40000" y="108000"/>
                  </a:moveTo>
                  <a:lnTo>
                    <a:pt x="80000" y="108000"/>
                  </a:lnTo>
                  <a:lnTo>
                    <a:pt x="80000" y="60000"/>
                  </a:lnTo>
                  <a:cubicBezTo>
                    <a:pt x="80000" y="56683"/>
                    <a:pt x="84472" y="54000"/>
                    <a:pt x="90000" y="54000"/>
                  </a:cubicBezTo>
                  <a:cubicBezTo>
                    <a:pt x="94455" y="54000"/>
                    <a:pt x="99977" y="54000"/>
                    <a:pt x="100000" y="41994"/>
                  </a:cubicBezTo>
                  <a:lnTo>
                    <a:pt x="100000" y="12000"/>
                  </a:lnTo>
                  <a:lnTo>
                    <a:pt x="20000" y="12000"/>
                  </a:lnTo>
                  <a:lnTo>
                    <a:pt x="20000" y="42000"/>
                  </a:lnTo>
                  <a:cubicBezTo>
                    <a:pt x="20000" y="54000"/>
                    <a:pt x="25544" y="54000"/>
                    <a:pt x="30000" y="54000"/>
                  </a:cubicBezTo>
                  <a:cubicBezTo>
                    <a:pt x="35527" y="54000"/>
                    <a:pt x="40000" y="56683"/>
                    <a:pt x="40000" y="60000"/>
                  </a:cubicBezTo>
                  <a:cubicBezTo>
                    <a:pt x="40000" y="60000"/>
                    <a:pt x="40000" y="108000"/>
                    <a:pt x="40000" y="108000"/>
                  </a:cubicBezTo>
                  <a:close/>
                  <a:moveTo>
                    <a:pt x="90000" y="120000"/>
                  </a:moveTo>
                  <a:lnTo>
                    <a:pt x="30000" y="120000"/>
                  </a:lnTo>
                  <a:cubicBezTo>
                    <a:pt x="24472" y="120000"/>
                    <a:pt x="20000" y="117316"/>
                    <a:pt x="20000" y="114000"/>
                  </a:cubicBezTo>
                  <a:lnTo>
                    <a:pt x="20000" y="65177"/>
                  </a:lnTo>
                  <a:cubicBezTo>
                    <a:pt x="6716" y="62761"/>
                    <a:pt x="0" y="54988"/>
                    <a:pt x="0" y="42000"/>
                  </a:cubicBezTo>
                  <a:lnTo>
                    <a:pt x="0" y="6000"/>
                  </a:lnTo>
                  <a:cubicBezTo>
                    <a:pt x="0" y="2683"/>
                    <a:pt x="4472" y="0"/>
                    <a:pt x="10000" y="0"/>
                  </a:cubicBezTo>
                  <a:lnTo>
                    <a:pt x="110000" y="0"/>
                  </a:lnTo>
                  <a:cubicBezTo>
                    <a:pt x="115527" y="0"/>
                    <a:pt x="120000" y="2683"/>
                    <a:pt x="120000" y="6000"/>
                  </a:cubicBezTo>
                  <a:lnTo>
                    <a:pt x="120000" y="42000"/>
                  </a:lnTo>
                  <a:cubicBezTo>
                    <a:pt x="119977" y="54988"/>
                    <a:pt x="113261" y="62755"/>
                    <a:pt x="100000" y="65177"/>
                  </a:cubicBezTo>
                  <a:lnTo>
                    <a:pt x="100000" y="114000"/>
                  </a:lnTo>
                  <a:cubicBezTo>
                    <a:pt x="100000" y="117316"/>
                    <a:pt x="95527" y="120000"/>
                    <a:pt x="900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92" name="Google Shape;1692;p244"/>
            <p:cNvSpPr/>
            <p:nvPr/>
          </p:nvSpPr>
          <p:spPr>
            <a:xfrm>
              <a:off x="293899" y="257162"/>
              <a:ext cx="294000" cy="514200"/>
            </a:xfrm>
            <a:custGeom>
              <a:rect b="b" l="l" r="r" t="t"/>
              <a:pathLst>
                <a:path extrusionOk="0" h="120000" w="120000">
                  <a:moveTo>
                    <a:pt x="45000" y="111427"/>
                  </a:moveTo>
                  <a:lnTo>
                    <a:pt x="75000" y="111427"/>
                  </a:lnTo>
                  <a:lnTo>
                    <a:pt x="75000" y="64283"/>
                  </a:lnTo>
                  <a:cubicBezTo>
                    <a:pt x="75000" y="61916"/>
                    <a:pt x="78355" y="60000"/>
                    <a:pt x="82500" y="60000"/>
                  </a:cubicBezTo>
                  <a:cubicBezTo>
                    <a:pt x="94905" y="60000"/>
                    <a:pt x="105000" y="54233"/>
                    <a:pt x="105000" y="47144"/>
                  </a:cubicBezTo>
                  <a:lnTo>
                    <a:pt x="105000" y="8572"/>
                  </a:lnTo>
                  <a:lnTo>
                    <a:pt x="15000" y="8572"/>
                  </a:lnTo>
                  <a:lnTo>
                    <a:pt x="15000" y="47144"/>
                  </a:lnTo>
                  <a:cubicBezTo>
                    <a:pt x="15000" y="54233"/>
                    <a:pt x="25094" y="60000"/>
                    <a:pt x="37500" y="60000"/>
                  </a:cubicBezTo>
                  <a:cubicBezTo>
                    <a:pt x="41644" y="60000"/>
                    <a:pt x="45000" y="61916"/>
                    <a:pt x="45000" y="64283"/>
                  </a:cubicBezTo>
                  <a:cubicBezTo>
                    <a:pt x="45000" y="64283"/>
                    <a:pt x="45000" y="111427"/>
                    <a:pt x="45000" y="111427"/>
                  </a:cubicBezTo>
                  <a:close/>
                  <a:moveTo>
                    <a:pt x="82500" y="120000"/>
                  </a:moveTo>
                  <a:lnTo>
                    <a:pt x="37500" y="120000"/>
                  </a:lnTo>
                  <a:cubicBezTo>
                    <a:pt x="33355" y="120000"/>
                    <a:pt x="30000" y="118083"/>
                    <a:pt x="30000" y="115716"/>
                  </a:cubicBezTo>
                  <a:lnTo>
                    <a:pt x="30000" y="68138"/>
                  </a:lnTo>
                  <a:cubicBezTo>
                    <a:pt x="12905" y="66150"/>
                    <a:pt x="0" y="57494"/>
                    <a:pt x="0" y="47144"/>
                  </a:cubicBezTo>
                  <a:lnTo>
                    <a:pt x="0" y="4283"/>
                  </a:lnTo>
                  <a:cubicBezTo>
                    <a:pt x="0" y="1916"/>
                    <a:pt x="3355" y="0"/>
                    <a:pt x="7500" y="0"/>
                  </a:cubicBezTo>
                  <a:lnTo>
                    <a:pt x="112500" y="0"/>
                  </a:lnTo>
                  <a:cubicBezTo>
                    <a:pt x="116644" y="0"/>
                    <a:pt x="120000" y="1916"/>
                    <a:pt x="120000" y="4283"/>
                  </a:cubicBezTo>
                  <a:lnTo>
                    <a:pt x="120000" y="47144"/>
                  </a:lnTo>
                  <a:cubicBezTo>
                    <a:pt x="120000" y="57494"/>
                    <a:pt x="107094" y="66150"/>
                    <a:pt x="90000" y="68138"/>
                  </a:cubicBezTo>
                  <a:lnTo>
                    <a:pt x="90000" y="115716"/>
                  </a:lnTo>
                  <a:cubicBezTo>
                    <a:pt x="90000" y="118083"/>
                    <a:pt x="86644" y="120000"/>
                    <a:pt x="825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93" name="Google Shape;1693;p244"/>
            <p:cNvSpPr/>
            <p:nvPr/>
          </p:nvSpPr>
          <p:spPr>
            <a:xfrm>
              <a:off x="36737" y="73474"/>
              <a:ext cx="147000" cy="147000"/>
            </a:xfrm>
            <a:custGeom>
              <a:rect b="b" l="l" r="r" t="t"/>
              <a:pathLst>
                <a:path extrusionOk="0" h="120000" w="120000">
                  <a:moveTo>
                    <a:pt x="60000" y="30000"/>
                  </a:moveTo>
                  <a:cubicBezTo>
                    <a:pt x="43450" y="30000"/>
                    <a:pt x="30000" y="43461"/>
                    <a:pt x="30000" y="60000"/>
                  </a:cubicBezTo>
                  <a:cubicBezTo>
                    <a:pt x="30000" y="76538"/>
                    <a:pt x="43450" y="90000"/>
                    <a:pt x="60000" y="90000"/>
                  </a:cubicBezTo>
                  <a:cubicBezTo>
                    <a:pt x="76550" y="90000"/>
                    <a:pt x="90000" y="76538"/>
                    <a:pt x="90000" y="60000"/>
                  </a:cubicBezTo>
                  <a:cubicBezTo>
                    <a:pt x="90000" y="43461"/>
                    <a:pt x="76550" y="30000"/>
                    <a:pt x="60000" y="30000"/>
                  </a:cubicBezTo>
                  <a:close/>
                  <a:moveTo>
                    <a:pt x="60000" y="120000"/>
                  </a:moveTo>
                  <a:cubicBezTo>
                    <a:pt x="26922" y="120000"/>
                    <a:pt x="0" y="93088"/>
                    <a:pt x="0" y="60000"/>
                  </a:cubicBezTo>
                  <a:cubicBezTo>
                    <a:pt x="0" y="26911"/>
                    <a:pt x="26922" y="0"/>
                    <a:pt x="60000" y="0"/>
                  </a:cubicBezTo>
                  <a:cubicBezTo>
                    <a:pt x="93077" y="0"/>
                    <a:pt x="120000" y="26911"/>
                    <a:pt x="120000" y="60000"/>
                  </a:cubicBezTo>
                  <a:cubicBezTo>
                    <a:pt x="120000" y="93088"/>
                    <a:pt x="93077" y="120000"/>
                    <a:pt x="600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94" name="Google Shape;1694;p244"/>
            <p:cNvSpPr/>
            <p:nvPr/>
          </p:nvSpPr>
          <p:spPr>
            <a:xfrm>
              <a:off x="698011" y="73474"/>
              <a:ext cx="147000" cy="147000"/>
            </a:xfrm>
            <a:custGeom>
              <a:rect b="b" l="l" r="r" t="t"/>
              <a:pathLst>
                <a:path extrusionOk="0" h="120000" w="120000">
                  <a:moveTo>
                    <a:pt x="60000" y="30000"/>
                  </a:moveTo>
                  <a:cubicBezTo>
                    <a:pt x="43450" y="30000"/>
                    <a:pt x="30000" y="43461"/>
                    <a:pt x="30000" y="60000"/>
                  </a:cubicBezTo>
                  <a:cubicBezTo>
                    <a:pt x="30000" y="76538"/>
                    <a:pt x="43450" y="90000"/>
                    <a:pt x="60000" y="90000"/>
                  </a:cubicBezTo>
                  <a:cubicBezTo>
                    <a:pt x="76550" y="90000"/>
                    <a:pt x="90000" y="76538"/>
                    <a:pt x="90000" y="60000"/>
                  </a:cubicBezTo>
                  <a:cubicBezTo>
                    <a:pt x="90000" y="43461"/>
                    <a:pt x="76550" y="30000"/>
                    <a:pt x="60000" y="30000"/>
                  </a:cubicBezTo>
                  <a:close/>
                  <a:moveTo>
                    <a:pt x="60000" y="120000"/>
                  </a:moveTo>
                  <a:cubicBezTo>
                    <a:pt x="26922" y="120000"/>
                    <a:pt x="0" y="93088"/>
                    <a:pt x="0" y="60000"/>
                  </a:cubicBezTo>
                  <a:cubicBezTo>
                    <a:pt x="0" y="26911"/>
                    <a:pt x="26922" y="0"/>
                    <a:pt x="60000" y="0"/>
                  </a:cubicBezTo>
                  <a:cubicBezTo>
                    <a:pt x="93077" y="0"/>
                    <a:pt x="120000" y="26911"/>
                    <a:pt x="120000" y="60000"/>
                  </a:cubicBezTo>
                  <a:cubicBezTo>
                    <a:pt x="120000" y="93088"/>
                    <a:pt x="93077" y="120000"/>
                    <a:pt x="600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sp>
          <p:nvSpPr>
            <p:cNvPr id="1695" name="Google Shape;1695;p244"/>
            <p:cNvSpPr/>
            <p:nvPr/>
          </p:nvSpPr>
          <p:spPr>
            <a:xfrm>
              <a:off x="330637" y="0"/>
              <a:ext cx="220500" cy="220500"/>
            </a:xfrm>
            <a:custGeom>
              <a:rect b="b" l="l" r="r" t="t"/>
              <a:pathLst>
                <a:path extrusionOk="0" h="120000" w="120000">
                  <a:moveTo>
                    <a:pt x="60000" y="20000"/>
                  </a:moveTo>
                  <a:cubicBezTo>
                    <a:pt x="37950" y="20000"/>
                    <a:pt x="20000" y="37938"/>
                    <a:pt x="20000" y="60000"/>
                  </a:cubicBezTo>
                  <a:cubicBezTo>
                    <a:pt x="20000" y="82061"/>
                    <a:pt x="37950" y="100000"/>
                    <a:pt x="60000" y="100000"/>
                  </a:cubicBezTo>
                  <a:cubicBezTo>
                    <a:pt x="82050" y="100000"/>
                    <a:pt x="100000" y="82061"/>
                    <a:pt x="100000" y="60000"/>
                  </a:cubicBezTo>
                  <a:cubicBezTo>
                    <a:pt x="100000" y="37938"/>
                    <a:pt x="82050" y="20000"/>
                    <a:pt x="60000" y="20000"/>
                  </a:cubicBezTo>
                  <a:close/>
                  <a:moveTo>
                    <a:pt x="60000" y="120000"/>
                  </a:moveTo>
                  <a:cubicBezTo>
                    <a:pt x="26916" y="120000"/>
                    <a:pt x="0" y="93083"/>
                    <a:pt x="0" y="60000"/>
                  </a:cubicBezTo>
                  <a:cubicBezTo>
                    <a:pt x="0" y="26916"/>
                    <a:pt x="26916" y="0"/>
                    <a:pt x="60000" y="0"/>
                  </a:cubicBezTo>
                  <a:cubicBezTo>
                    <a:pt x="93083" y="0"/>
                    <a:pt x="120000" y="26916"/>
                    <a:pt x="120000" y="60000"/>
                  </a:cubicBezTo>
                  <a:cubicBezTo>
                    <a:pt x="120000" y="93083"/>
                    <a:pt x="93083" y="120000"/>
                    <a:pt x="60000" y="120000"/>
                  </a:cubicBezTo>
                  <a:close/>
                </a:path>
              </a:pathLst>
            </a:custGeom>
            <a:solidFill>
              <a:schemeClr val="lt1"/>
            </a:solidFill>
            <a:ln>
              <a:noFill/>
            </a:ln>
          </p:spPr>
          <p:txBody>
            <a:bodyPr anchorCtr="0" anchor="ctr" bIns="28600" lIns="28600" spcFirstLastPara="1" rIns="28600" wrap="square" tIns="28600">
              <a:noAutofit/>
            </a:bodyPr>
            <a:lstStyle/>
            <a:p>
              <a:pPr indent="0" lvl="0" marL="0" marR="0" rtl="0" algn="ctr">
                <a:lnSpc>
                  <a:spcPct val="100000"/>
                </a:lnSpc>
                <a:spcBef>
                  <a:spcPts val="0"/>
                </a:spcBef>
                <a:spcAft>
                  <a:spcPts val="0"/>
                </a:spcAft>
                <a:buClr>
                  <a:srgbClr val="FFFFFF"/>
                </a:buClr>
                <a:buSzPts val="4000"/>
                <a:buFont typeface="Gill Sans"/>
                <a:buNone/>
              </a:pPr>
              <a:r>
                <a:t/>
              </a:r>
              <a:endParaRPr b="1" i="0" sz="4000" u="none" cap="none" strike="noStrike">
                <a:solidFill>
                  <a:schemeClr val="lt1"/>
                </a:solidFill>
                <a:latin typeface="Inter"/>
                <a:ea typeface="Inter"/>
                <a:cs typeface="Inter"/>
                <a:sym typeface="Inter"/>
              </a:endParaRPr>
            </a:p>
          </p:txBody>
        </p:sp>
      </p:grpSp>
      <p:pic>
        <p:nvPicPr>
          <p:cNvPr id="1696" name="Google Shape;1696;p244"/>
          <p:cNvPicPr preferRelativeResize="0"/>
          <p:nvPr/>
        </p:nvPicPr>
        <p:blipFill>
          <a:blip r:embed="rId3">
            <a:alphaModFix/>
          </a:blip>
          <a:stretch>
            <a:fillRect/>
          </a:stretch>
        </p:blipFill>
        <p:spPr>
          <a:xfrm>
            <a:off x="12119322" y="2495688"/>
            <a:ext cx="3262061" cy="1662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0" name="Shape 1700"/>
        <p:cNvGrpSpPr/>
        <p:nvPr/>
      </p:nvGrpSpPr>
      <p:grpSpPr>
        <a:xfrm>
          <a:off x="0" y="0"/>
          <a:ext cx="0" cy="0"/>
          <a:chOff x="0" y="0"/>
          <a:chExt cx="0" cy="0"/>
        </a:xfrm>
      </p:grpSpPr>
      <p:sp>
        <p:nvSpPr>
          <p:cNvPr id="1701" name="Google Shape;1701;p245"/>
          <p:cNvSpPr txBox="1"/>
          <p:nvPr>
            <p:ph type="title"/>
          </p:nvPr>
        </p:nvSpPr>
        <p:spPr>
          <a:xfrm>
            <a:off x="647396" y="400060"/>
            <a:ext cx="16993200" cy="762000"/>
          </a:xfrm>
          <a:prstGeom prst="rect">
            <a:avLst/>
          </a:prstGeom>
        </p:spPr>
        <p:txBody>
          <a:bodyPr anchorCtr="0" anchor="t" bIns="68550" lIns="137150" spcFirstLastPara="1" rIns="137150" wrap="square" tIns="68550">
            <a:noAutofit/>
          </a:bodyPr>
          <a:lstStyle/>
          <a:p>
            <a:pPr indent="0" lvl="0" marL="0" rtl="0" algn="l">
              <a:spcBef>
                <a:spcPts val="0"/>
              </a:spcBef>
              <a:spcAft>
                <a:spcPts val="0"/>
              </a:spcAft>
              <a:buNone/>
            </a:pPr>
            <a:r>
              <a:rPr lang="en"/>
              <a:t>2. </a:t>
            </a:r>
            <a:r>
              <a:rPr b="1" lang="en"/>
              <a:t>Contract Overview</a:t>
            </a:r>
            <a:endParaRPr b="1"/>
          </a:p>
        </p:txBody>
      </p:sp>
      <p:sp>
        <p:nvSpPr>
          <p:cNvPr id="1702" name="Google Shape;1702;p245"/>
          <p:cNvSpPr txBox="1"/>
          <p:nvPr>
            <p:ph idx="1" type="body"/>
          </p:nvPr>
        </p:nvSpPr>
        <p:spPr>
          <a:xfrm>
            <a:off x="665800" y="1846375"/>
            <a:ext cx="16075200" cy="6667500"/>
          </a:xfrm>
          <a:prstGeom prst="rect">
            <a:avLst/>
          </a:prstGeom>
        </p:spPr>
        <p:txBody>
          <a:bodyPr anchorCtr="0" anchor="t" bIns="68550" lIns="137150" spcFirstLastPara="1" rIns="137150" wrap="square" tIns="68550">
            <a:noAutofit/>
          </a:bodyPr>
          <a:lstStyle/>
          <a:p>
            <a:pPr indent="0" lvl="0" marL="0" rtl="0" algn="ctr">
              <a:spcBef>
                <a:spcPts val="2700"/>
              </a:spcBef>
              <a:spcAft>
                <a:spcPts val="0"/>
              </a:spcAft>
              <a:buNone/>
            </a:pPr>
            <a:r>
              <a:rPr b="1" lang="en" sz="2300">
                <a:solidFill>
                  <a:schemeClr val="accent2"/>
                </a:solidFill>
              </a:rPr>
              <a:t>Professional Services: Partnering with you on scope and schedule to quickly realize Time to Value </a:t>
            </a:r>
            <a:endParaRPr b="1" sz="2000">
              <a:solidFill>
                <a:schemeClr val="accent2"/>
              </a:solidFill>
            </a:endParaRPr>
          </a:p>
          <a:p>
            <a:pPr indent="0" lvl="0" marL="0" rtl="0" algn="l">
              <a:lnSpc>
                <a:spcPct val="100000"/>
              </a:lnSpc>
              <a:spcBef>
                <a:spcPts val="2700"/>
              </a:spcBef>
              <a:spcAft>
                <a:spcPts val="0"/>
              </a:spcAft>
              <a:buNone/>
            </a:pPr>
            <a:r>
              <a:t/>
            </a:r>
            <a:endParaRPr sz="2000"/>
          </a:p>
        </p:txBody>
      </p:sp>
      <p:sp>
        <p:nvSpPr>
          <p:cNvPr id="1703" name="Google Shape;1703;p245"/>
          <p:cNvSpPr txBox="1"/>
          <p:nvPr>
            <p:ph idx="4294967295" type="subTitle"/>
          </p:nvPr>
        </p:nvSpPr>
        <p:spPr>
          <a:xfrm>
            <a:off x="627756" y="1074125"/>
            <a:ext cx="16346700" cy="708000"/>
          </a:xfrm>
          <a:prstGeom prst="rect">
            <a:avLst/>
          </a:prstGeom>
        </p:spPr>
        <p:txBody>
          <a:bodyPr anchorCtr="0" anchor="t" bIns="68550" lIns="137150" spcFirstLastPara="1" rIns="137150" wrap="square" tIns="68550">
            <a:noAutofit/>
          </a:bodyPr>
          <a:lstStyle/>
          <a:p>
            <a:pPr indent="0" lvl="0" marL="0" rtl="0" algn="l">
              <a:spcBef>
                <a:spcPts val="2700"/>
              </a:spcBef>
              <a:spcAft>
                <a:spcPts val="0"/>
              </a:spcAft>
              <a:buNone/>
            </a:pPr>
            <a:r>
              <a:rPr lang="en" sz="2600"/>
              <a:t>Talkdesk Contract Summary (Order Form &amp; Statement of Work)</a:t>
            </a:r>
            <a:endParaRPr sz="2600"/>
          </a:p>
        </p:txBody>
      </p:sp>
      <p:graphicFrame>
        <p:nvGraphicFramePr>
          <p:cNvPr id="1704" name="Google Shape;1704;p245"/>
          <p:cNvGraphicFramePr/>
          <p:nvPr/>
        </p:nvGraphicFramePr>
        <p:xfrm>
          <a:off x="2110213" y="2644429"/>
          <a:ext cx="3000000" cy="3000000"/>
        </p:xfrm>
        <a:graphic>
          <a:graphicData uri="http://schemas.openxmlformats.org/drawingml/2006/table">
            <a:tbl>
              <a:tblPr>
                <a:noFill/>
                <a:tableStyleId>{39E374B6-8068-4CCE-B3C6-D311FF7F979D}</a:tableStyleId>
              </a:tblPr>
              <a:tblGrid>
                <a:gridCol w="5069800"/>
                <a:gridCol w="3833625"/>
                <a:gridCol w="6043775"/>
              </a:tblGrid>
              <a:tr h="850175">
                <a:tc gridSpan="2">
                  <a:txBody>
                    <a:bodyPr/>
                    <a:lstStyle/>
                    <a:p>
                      <a:pPr indent="342900" lvl="0" marL="0" rtl="0" algn="l">
                        <a:spcBef>
                          <a:spcPts val="0"/>
                        </a:spcBef>
                        <a:spcAft>
                          <a:spcPts val="0"/>
                        </a:spcAft>
                        <a:buNone/>
                      </a:pPr>
                      <a:r>
                        <a:rPr lang="en" sz="2500">
                          <a:solidFill>
                            <a:schemeClr val="lt1"/>
                          </a:solidFill>
                          <a:latin typeface="Inter"/>
                          <a:ea typeface="Inter"/>
                          <a:cs typeface="Inter"/>
                          <a:sym typeface="Inter"/>
                        </a:rPr>
                        <a:t>Subscription Details</a:t>
                      </a:r>
                      <a:endParaRPr sz="2500">
                        <a:solidFill>
                          <a:schemeClr val="lt1"/>
                        </a:solidFill>
                        <a:latin typeface="Inter"/>
                        <a:ea typeface="Inter"/>
                        <a:cs typeface="Inter"/>
                        <a:sym typeface="Inter"/>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accent1"/>
                    </a:solidFill>
                  </a:tcPr>
                </a:tc>
                <a:tc hMerge="1"/>
                <a:tc>
                  <a:txBody>
                    <a:bodyPr/>
                    <a:lstStyle/>
                    <a:p>
                      <a:pPr indent="342900" lvl="0" marL="0" rtl="0" algn="l">
                        <a:spcBef>
                          <a:spcPts val="0"/>
                        </a:spcBef>
                        <a:spcAft>
                          <a:spcPts val="0"/>
                        </a:spcAft>
                        <a:buNone/>
                      </a:pPr>
                      <a:r>
                        <a:t/>
                      </a:r>
                      <a:endParaRPr sz="2500">
                        <a:solidFill>
                          <a:schemeClr val="lt1"/>
                        </a:solidFill>
                        <a:latin typeface="Inter"/>
                        <a:ea typeface="Inter"/>
                        <a:cs typeface="Inter"/>
                        <a:sym typeface="Inter"/>
                      </a:endParaRPr>
                    </a:p>
                  </a:txBody>
                  <a:tcPr marT="91425" marB="91425" marR="91425" marL="91425" anchor="ctr">
                    <a:lnL cap="flat" cmpd="sng" w="9525">
                      <a:solidFill>
                        <a:schemeClr val="lt2">
                          <a:alpha val="0"/>
                        </a:schemeClr>
                      </a:solidFill>
                      <a:prstDash val="solid"/>
                      <a:round/>
                      <a:headEnd len="sm" w="sm" type="none"/>
                      <a:tailEnd len="sm" w="sm" type="none"/>
                    </a:lnL>
                    <a:lnR cap="flat" cmpd="sng" w="28575">
                      <a:solidFill>
                        <a:schemeClr val="lt2">
                          <a:alpha val="0"/>
                        </a:schemeClr>
                      </a:solidFill>
                      <a:prstDash val="solid"/>
                      <a:round/>
                      <a:headEnd len="sm" w="sm" type="none"/>
                      <a:tailEnd len="sm" w="sm" type="none"/>
                    </a:lnR>
                    <a:lnT cap="flat" cmpd="sng" w="28575">
                      <a:solidFill>
                        <a:schemeClr val="lt2">
                          <a:alpha val="0"/>
                        </a:schemeClr>
                      </a:solidFill>
                      <a:prstDash val="solid"/>
                      <a:round/>
                      <a:headEnd len="sm" w="sm" type="none"/>
                      <a:tailEnd len="sm" w="sm" type="none"/>
                    </a:lnT>
                    <a:lnB cap="flat" cmpd="sng" w="28575">
                      <a:solidFill>
                        <a:schemeClr val="lt2">
                          <a:alpha val="0"/>
                        </a:schemeClr>
                      </a:solidFill>
                      <a:prstDash val="solid"/>
                      <a:round/>
                      <a:headEnd len="sm" w="sm" type="none"/>
                      <a:tailEnd len="sm" w="sm" type="none"/>
                    </a:lnB>
                    <a:solidFill>
                      <a:schemeClr val="accent1"/>
                    </a:solidFill>
                  </a:tcPr>
                </a:tc>
              </a:tr>
              <a:tr h="698175">
                <a:tc>
                  <a:txBody>
                    <a:bodyPr/>
                    <a:lstStyle/>
                    <a:p>
                      <a:pPr indent="342900" lvl="0" marL="0" marR="0" rtl="0" algn="l">
                        <a:lnSpc>
                          <a:spcPct val="100000"/>
                        </a:lnSpc>
                        <a:spcBef>
                          <a:spcPts val="0"/>
                        </a:spcBef>
                        <a:spcAft>
                          <a:spcPts val="0"/>
                        </a:spcAft>
                        <a:buNone/>
                      </a:pPr>
                      <a:r>
                        <a:rPr lang="en" sz="2000">
                          <a:solidFill>
                            <a:schemeClr val="dk1"/>
                          </a:solidFill>
                          <a:latin typeface="Inter"/>
                          <a:ea typeface="Inter"/>
                          <a:cs typeface="Inter"/>
                          <a:sym typeface="Inter"/>
                        </a:rPr>
                        <a:t>Edition</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 sz="2000">
                          <a:solidFill>
                            <a:schemeClr val="accent1"/>
                          </a:solidFill>
                          <a:latin typeface="Inter"/>
                          <a:ea typeface="Inter"/>
                          <a:cs typeface="Inter"/>
                          <a:sym typeface="Inter"/>
                        </a:rPr>
                        <a:t>Talkdesk Elite License </a:t>
                      </a:r>
                      <a:endParaRPr b="1" sz="2000">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28575">
                      <a:solidFill>
                        <a:schemeClr val="lt2">
                          <a:alpha val="0"/>
                        </a:schemeClr>
                      </a:solidFill>
                      <a:prstDash val="solid"/>
                      <a:round/>
                      <a:headEnd len="sm" w="sm" type="none"/>
                      <a:tailEnd len="sm" w="sm" type="none"/>
                    </a:lnT>
                    <a:lnB cap="flat" cmpd="sng" w="28575">
                      <a:solidFill>
                        <a:schemeClr val="lt2"/>
                      </a:solidFill>
                      <a:prstDash val="solid"/>
                      <a:round/>
                      <a:headEnd len="sm" w="sm" type="none"/>
                      <a:tailEnd len="sm" w="sm" type="none"/>
                    </a:lnB>
                    <a:solidFill>
                      <a:schemeClr val="lt2"/>
                    </a:solidFill>
                  </a:tcPr>
                </a:tc>
                <a:tc rowSpan="4">
                  <a:txBody>
                    <a:bodyPr/>
                    <a:lstStyle/>
                    <a:p>
                      <a:pPr indent="0" lvl="0" marL="0" rtl="0" algn="l">
                        <a:spcBef>
                          <a:spcPts val="2700"/>
                        </a:spcBef>
                        <a:spcAft>
                          <a:spcPts val="0"/>
                        </a:spcAft>
                        <a:buNone/>
                      </a:pPr>
                      <a:r>
                        <a:rPr lang="en" sz="2000">
                          <a:solidFill>
                            <a:schemeClr val="dk1"/>
                          </a:solidFill>
                          <a:latin typeface="Inter"/>
                          <a:ea typeface="Inter"/>
                          <a:cs typeface="Inter"/>
                          <a:sym typeface="Inter"/>
                        </a:rPr>
                        <a:t>Order Form </a:t>
                      </a:r>
                      <a:r>
                        <a:rPr i="1" lang="en" sz="2000">
                          <a:solidFill>
                            <a:schemeClr val="dk1"/>
                          </a:solidFill>
                          <a:latin typeface="Inter"/>
                          <a:ea typeface="Inter"/>
                          <a:cs typeface="Inter"/>
                          <a:sym typeface="Inter"/>
                        </a:rPr>
                        <a:t>subscription details</a:t>
                      </a:r>
                      <a:r>
                        <a:rPr lang="en" sz="2000">
                          <a:solidFill>
                            <a:schemeClr val="dk1"/>
                          </a:solidFill>
                          <a:latin typeface="Inter"/>
                          <a:ea typeface="Inter"/>
                          <a:cs typeface="Inter"/>
                          <a:sym typeface="Inter"/>
                        </a:rPr>
                        <a:t> include the date your Talkdesk licenses are officially active &amp; invoicing begins.</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2857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698175">
                <a:tc>
                  <a:txBody>
                    <a:bodyPr/>
                    <a:lstStyle/>
                    <a:p>
                      <a:pPr indent="342900" lvl="0" marL="0" marR="0" rtl="0" algn="l">
                        <a:lnSpc>
                          <a:spcPct val="100000"/>
                        </a:lnSpc>
                        <a:spcBef>
                          <a:spcPts val="0"/>
                        </a:spcBef>
                        <a:spcAft>
                          <a:spcPts val="0"/>
                        </a:spcAft>
                        <a:buNone/>
                      </a:pPr>
                      <a:r>
                        <a:rPr lang="en" sz="2000">
                          <a:solidFill>
                            <a:schemeClr val="dk1"/>
                          </a:solidFill>
                          <a:latin typeface="Inter"/>
                          <a:ea typeface="Inter"/>
                          <a:cs typeface="Inter"/>
                          <a:sym typeface="Inter"/>
                        </a:rPr>
                        <a:t>Quantity</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 sz="2000">
                          <a:solidFill>
                            <a:schemeClr val="accent1"/>
                          </a:solidFill>
                          <a:latin typeface="Inter"/>
                          <a:ea typeface="Inter"/>
                          <a:cs typeface="Inter"/>
                          <a:sym typeface="Inter"/>
                        </a:rPr>
                        <a:t>55</a:t>
                      </a:r>
                      <a:endParaRPr b="1" sz="2000">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solidFill>
                      <a:schemeClr val="lt2"/>
                    </a:solidFill>
                  </a:tcPr>
                </a:tc>
                <a:tc vMerge="1"/>
              </a:tr>
              <a:tr h="698175">
                <a:tc>
                  <a:txBody>
                    <a:bodyPr/>
                    <a:lstStyle/>
                    <a:p>
                      <a:pPr indent="342900" lvl="0" marL="0" marR="0" rtl="0" algn="l">
                        <a:lnSpc>
                          <a:spcPct val="100000"/>
                        </a:lnSpc>
                        <a:spcBef>
                          <a:spcPts val="0"/>
                        </a:spcBef>
                        <a:spcAft>
                          <a:spcPts val="0"/>
                        </a:spcAft>
                        <a:buClr>
                          <a:srgbClr val="172241"/>
                        </a:buClr>
                        <a:buSzPts val="3600"/>
                        <a:buFont typeface="Helvetica Neue"/>
                        <a:buNone/>
                      </a:pPr>
                      <a:r>
                        <a:rPr lang="en" sz="2000">
                          <a:solidFill>
                            <a:schemeClr val="dk1"/>
                          </a:solidFill>
                          <a:latin typeface="Inter"/>
                          <a:ea typeface="Inter"/>
                          <a:cs typeface="Inter"/>
                          <a:sym typeface="Inter"/>
                        </a:rPr>
                        <a:t>Start Date</a:t>
                      </a:r>
                      <a:endParaRPr sz="2000" u="none" cap="none" strike="noStrike">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b="1" lang="en" sz="2000">
                          <a:solidFill>
                            <a:schemeClr val="accent1"/>
                          </a:solidFill>
                          <a:latin typeface="Inter"/>
                          <a:ea typeface="Inter"/>
                          <a:cs typeface="Inter"/>
                          <a:sym typeface="Inter"/>
                        </a:rPr>
                        <a:t>10/31/2025</a:t>
                      </a:r>
                      <a:endParaRPr b="1" sz="2000" u="none" cap="none" strike="noStrike">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vMerge="1"/>
              </a:tr>
              <a:tr h="698175">
                <a:tc>
                  <a:txBody>
                    <a:bodyPr/>
                    <a:lstStyle/>
                    <a:p>
                      <a:pPr indent="342900" lvl="0" marL="0" marR="0" rtl="0" algn="l">
                        <a:lnSpc>
                          <a:spcPct val="100000"/>
                        </a:lnSpc>
                        <a:spcBef>
                          <a:spcPts val="0"/>
                        </a:spcBef>
                        <a:spcAft>
                          <a:spcPts val="0"/>
                        </a:spcAft>
                        <a:buNone/>
                      </a:pPr>
                      <a:r>
                        <a:rPr lang="en" sz="2000">
                          <a:solidFill>
                            <a:schemeClr val="dk1"/>
                          </a:solidFill>
                          <a:latin typeface="Inter"/>
                          <a:ea typeface="Inter"/>
                          <a:cs typeface="Inter"/>
                          <a:sym typeface="Inter"/>
                        </a:rPr>
                        <a:t>End Date</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2000">
                          <a:solidFill>
                            <a:schemeClr val="accent1"/>
                          </a:solidFill>
                          <a:latin typeface="Inter"/>
                          <a:ea typeface="Inter"/>
                          <a:cs typeface="Inter"/>
                          <a:sym typeface="Inter"/>
                        </a:rPr>
                        <a:t>02/27/2029</a:t>
                      </a:r>
                      <a:endParaRPr b="1" sz="2000">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vMerge="1"/>
              </a:tr>
              <a:tr h="724825">
                <a:tc gridSpan="3">
                  <a:txBody>
                    <a:bodyPr/>
                    <a:lstStyle/>
                    <a:p>
                      <a:pPr indent="0" lvl="0" marL="342900" rtl="0" algn="l">
                        <a:spcBef>
                          <a:spcPts val="0"/>
                        </a:spcBef>
                        <a:spcAft>
                          <a:spcPts val="0"/>
                        </a:spcAft>
                        <a:buNone/>
                      </a:pPr>
                      <a:r>
                        <a:rPr lang="en" sz="2500">
                          <a:solidFill>
                            <a:schemeClr val="lt1"/>
                          </a:solidFill>
                          <a:latin typeface="Inter"/>
                          <a:ea typeface="Inter"/>
                          <a:cs typeface="Inter"/>
                          <a:sym typeface="Inter"/>
                        </a:rPr>
                        <a:t>Professional Services</a:t>
                      </a:r>
                      <a:endParaRPr sz="2500">
                        <a:solidFill>
                          <a:schemeClr val="l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hMerge="1"/>
                <a:tc hMerge="1"/>
              </a:tr>
              <a:tr h="724825">
                <a:tc>
                  <a:txBody>
                    <a:bodyPr/>
                    <a:lstStyle/>
                    <a:p>
                      <a:pPr indent="0" lvl="0" marL="342900" marR="0" rtl="0" algn="l">
                        <a:lnSpc>
                          <a:spcPct val="100000"/>
                        </a:lnSpc>
                        <a:spcBef>
                          <a:spcPts val="0"/>
                        </a:spcBef>
                        <a:spcAft>
                          <a:spcPts val="0"/>
                        </a:spcAft>
                        <a:buNone/>
                      </a:pPr>
                      <a:r>
                        <a:rPr lang="en" sz="2000">
                          <a:solidFill>
                            <a:schemeClr val="dk1"/>
                          </a:solidFill>
                          <a:latin typeface="Inter"/>
                          <a:ea typeface="Inter"/>
                          <a:cs typeface="Inter"/>
                          <a:sym typeface="Inter"/>
                        </a:rPr>
                        <a:t>SOW Hours</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2000">
                          <a:solidFill>
                            <a:schemeClr val="accent1"/>
                          </a:solidFill>
                          <a:latin typeface="Inter"/>
                          <a:ea typeface="Inter"/>
                          <a:cs typeface="Inter"/>
                          <a:sym typeface="Inter"/>
                        </a:rPr>
                        <a:t>163</a:t>
                      </a:r>
                      <a:r>
                        <a:rPr b="1" lang="en" sz="2000">
                          <a:solidFill>
                            <a:schemeClr val="accent1"/>
                          </a:solidFill>
                          <a:latin typeface="Inter"/>
                          <a:ea typeface="Inter"/>
                          <a:cs typeface="Inter"/>
                          <a:sym typeface="Inter"/>
                        </a:rPr>
                        <a:t> hours</a:t>
                      </a:r>
                      <a:endParaRPr b="1" sz="2000" u="none" cap="none" strike="noStrike">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rowSpan="3">
                  <a:txBody>
                    <a:bodyPr/>
                    <a:lstStyle/>
                    <a:p>
                      <a:pPr indent="0" lvl="0" marL="0" rtl="0" algn="l">
                        <a:spcBef>
                          <a:spcPts val="800"/>
                        </a:spcBef>
                        <a:spcAft>
                          <a:spcPts val="0"/>
                        </a:spcAft>
                        <a:buNone/>
                      </a:pPr>
                      <a:r>
                        <a:rPr lang="en" sz="2000">
                          <a:solidFill>
                            <a:schemeClr val="dk1"/>
                          </a:solidFill>
                          <a:latin typeface="Inter"/>
                          <a:ea typeface="Inter"/>
                          <a:cs typeface="Inter"/>
                          <a:sym typeface="Inter"/>
                        </a:rPr>
                        <a:t>Term of this SOW commences upon the Start Date and continues for the specified duration after the project kickoff</a:t>
                      </a:r>
                      <a:r>
                        <a:rPr lang="en" sz="2000">
                          <a:solidFill>
                            <a:schemeClr val="dk1"/>
                          </a:solidFill>
                          <a:latin typeface="Inter"/>
                          <a:ea typeface="Inter"/>
                          <a:cs typeface="Inter"/>
                          <a:sym typeface="Inter"/>
                        </a:rPr>
                        <a:t>. If the project timeline extends past this time frame, a written change order may be required.</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724825">
                <a:tc>
                  <a:txBody>
                    <a:bodyPr/>
                    <a:lstStyle/>
                    <a:p>
                      <a:pPr indent="0" lvl="0" marL="342900" marR="0" rtl="0" algn="l">
                        <a:lnSpc>
                          <a:spcPct val="100000"/>
                        </a:lnSpc>
                        <a:spcBef>
                          <a:spcPts val="0"/>
                        </a:spcBef>
                        <a:spcAft>
                          <a:spcPts val="0"/>
                        </a:spcAft>
                        <a:buNone/>
                      </a:pPr>
                      <a:r>
                        <a:rPr lang="en" sz="2000">
                          <a:solidFill>
                            <a:schemeClr val="dk1"/>
                          </a:solidFill>
                          <a:latin typeface="Inter"/>
                          <a:ea typeface="Inter"/>
                          <a:cs typeface="Inter"/>
                          <a:sym typeface="Inter"/>
                        </a:rPr>
                        <a:t>SOW Term</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4500"/>
                        <a:buFont typeface="Arial"/>
                        <a:buNone/>
                      </a:pPr>
                      <a:r>
                        <a:rPr b="1" lang="en" sz="2000">
                          <a:solidFill>
                            <a:schemeClr val="accent1"/>
                          </a:solidFill>
                          <a:latin typeface="Inter"/>
                          <a:ea typeface="Inter"/>
                          <a:cs typeface="Inter"/>
                          <a:sym typeface="Inter"/>
                        </a:rPr>
                        <a:t>4</a:t>
                      </a:r>
                      <a:r>
                        <a:rPr b="1" lang="en" sz="2000">
                          <a:solidFill>
                            <a:schemeClr val="accent1"/>
                          </a:solidFill>
                          <a:latin typeface="Inter"/>
                          <a:ea typeface="Inter"/>
                          <a:cs typeface="Inter"/>
                          <a:sym typeface="Inter"/>
                        </a:rPr>
                        <a:t> months</a:t>
                      </a:r>
                      <a:endParaRPr b="1" sz="2000">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vMerge="1"/>
              </a:tr>
              <a:tr h="553600">
                <a:tc>
                  <a:txBody>
                    <a:bodyPr/>
                    <a:lstStyle/>
                    <a:p>
                      <a:pPr indent="0" lvl="0" marL="342900" marR="0" rtl="0" algn="l">
                        <a:lnSpc>
                          <a:spcPct val="100000"/>
                        </a:lnSpc>
                        <a:spcBef>
                          <a:spcPts val="0"/>
                        </a:spcBef>
                        <a:spcAft>
                          <a:spcPts val="0"/>
                        </a:spcAft>
                        <a:buNone/>
                      </a:pPr>
                      <a:r>
                        <a:rPr lang="en" sz="2000">
                          <a:solidFill>
                            <a:schemeClr val="dk1"/>
                          </a:solidFill>
                          <a:latin typeface="Inter"/>
                          <a:ea typeface="Inter"/>
                          <a:cs typeface="Inter"/>
                          <a:sym typeface="Inter"/>
                        </a:rPr>
                        <a:t>Fees and Payment Terms</a:t>
                      </a:r>
                      <a:endParaRPr sz="2000">
                        <a:solidFill>
                          <a:schemeClr val="dk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2000">
                          <a:solidFill>
                            <a:schemeClr val="accent1"/>
                          </a:solidFill>
                          <a:latin typeface="Inter"/>
                          <a:ea typeface="Inter"/>
                          <a:cs typeface="Inter"/>
                          <a:sym typeface="Inter"/>
                        </a:rPr>
                        <a:t>T&amp;M</a:t>
                      </a:r>
                      <a:endParaRPr b="1" sz="2000">
                        <a:solidFill>
                          <a:schemeClr val="accent1"/>
                        </a:solidFill>
                        <a:latin typeface="Inter"/>
                        <a:ea typeface="Inter"/>
                        <a:cs typeface="Inter"/>
                        <a:sym typeface="Inter"/>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v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sp>
        <p:nvSpPr>
          <p:cNvPr id="1709" name="Google Shape;1709;p246"/>
          <p:cNvSpPr txBox="1"/>
          <p:nvPr>
            <p:ph type="title"/>
          </p:nvPr>
        </p:nvSpPr>
        <p:spPr>
          <a:xfrm>
            <a:off x="665796" y="822960"/>
            <a:ext cx="16993500" cy="7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4600"/>
              <a:buFont typeface="Helvetica Neue"/>
              <a:buNone/>
            </a:pPr>
            <a:r>
              <a:rPr lang="en" sz="4600"/>
              <a:t>2. Project Scope &amp; High-Level Plan</a:t>
            </a:r>
            <a:endParaRPr>
              <a:solidFill>
                <a:schemeClr val="accent2"/>
              </a:solidFill>
            </a:endParaRPr>
          </a:p>
        </p:txBody>
      </p:sp>
      <p:sp>
        <p:nvSpPr>
          <p:cNvPr id="1710" name="Google Shape;1710;p246"/>
          <p:cNvSpPr txBox="1"/>
          <p:nvPr/>
        </p:nvSpPr>
        <p:spPr>
          <a:xfrm>
            <a:off x="1544232" y="4192909"/>
            <a:ext cx="2936700" cy="381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5B5D5B"/>
              </a:buClr>
              <a:buSzPts val="300"/>
              <a:buFont typeface="Calibri"/>
              <a:buNone/>
            </a:pPr>
            <a:r>
              <a:rPr b="1" i="0" lang="en" sz="2200" u="none" cap="none" strike="noStrike">
                <a:solidFill>
                  <a:srgbClr val="172241"/>
                </a:solidFill>
                <a:latin typeface="Inter"/>
                <a:ea typeface="Inter"/>
                <a:cs typeface="Inter"/>
                <a:sym typeface="Inter"/>
              </a:rPr>
              <a:t>Services</a:t>
            </a:r>
            <a:endParaRPr i="0" sz="2200" u="none" cap="none" strike="noStrike">
              <a:solidFill>
                <a:srgbClr val="172241"/>
              </a:solidFill>
              <a:latin typeface="Inter"/>
              <a:ea typeface="Inter"/>
              <a:cs typeface="Inter"/>
              <a:sym typeface="Inter"/>
            </a:endParaRPr>
          </a:p>
          <a:p>
            <a:pPr indent="0" lvl="0" marL="0" marR="0" rtl="0" algn="ctr">
              <a:lnSpc>
                <a:spcPct val="100000"/>
              </a:lnSpc>
              <a:spcBef>
                <a:spcPts val="0"/>
              </a:spcBef>
              <a:spcAft>
                <a:spcPts val="0"/>
              </a:spcAft>
              <a:buClr>
                <a:srgbClr val="111A40"/>
              </a:buClr>
              <a:buSzPts val="1100"/>
              <a:buFont typeface="Helvetica Neue"/>
              <a:buNone/>
            </a:pPr>
            <a:r>
              <a:t/>
            </a:r>
            <a:endParaRPr i="0" sz="2200" u="none" cap="none" strike="noStrike">
              <a:solidFill>
                <a:srgbClr val="172241"/>
              </a:solidFill>
              <a:latin typeface="Inter"/>
              <a:ea typeface="Inter"/>
              <a:cs typeface="Inter"/>
              <a:sym typeface="Inter"/>
            </a:endParaRPr>
          </a:p>
        </p:txBody>
      </p:sp>
      <p:sp>
        <p:nvSpPr>
          <p:cNvPr id="1711" name="Google Shape;1711;p246"/>
          <p:cNvSpPr txBox="1"/>
          <p:nvPr/>
        </p:nvSpPr>
        <p:spPr>
          <a:xfrm>
            <a:off x="7411148" y="4164323"/>
            <a:ext cx="3244800" cy="5442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5B5D5B"/>
              </a:buClr>
              <a:buSzPts val="300"/>
              <a:buFont typeface="Calibri"/>
              <a:buNone/>
            </a:pPr>
            <a:r>
              <a:rPr b="1" i="0" lang="en" sz="2200" u="none" cap="none" strike="noStrike">
                <a:solidFill>
                  <a:srgbClr val="172241"/>
                </a:solidFill>
                <a:latin typeface="Inter"/>
                <a:ea typeface="Inter"/>
                <a:cs typeface="Inter"/>
                <a:sym typeface="Inter"/>
              </a:rPr>
              <a:t>Integrations</a:t>
            </a:r>
            <a:endParaRPr i="0" sz="2200" u="none" cap="none" strike="noStrike">
              <a:solidFill>
                <a:srgbClr val="172241"/>
              </a:solidFill>
              <a:latin typeface="Inter"/>
              <a:ea typeface="Inter"/>
              <a:cs typeface="Inter"/>
              <a:sym typeface="Inter"/>
            </a:endParaRPr>
          </a:p>
        </p:txBody>
      </p:sp>
      <p:sp>
        <p:nvSpPr>
          <p:cNvPr id="1712" name="Google Shape;1712;p246"/>
          <p:cNvSpPr txBox="1"/>
          <p:nvPr/>
        </p:nvSpPr>
        <p:spPr>
          <a:xfrm>
            <a:off x="13657105" y="4165297"/>
            <a:ext cx="3042300" cy="4227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5B5D5B"/>
              </a:buClr>
              <a:buSzPts val="300"/>
              <a:buFont typeface="Calibri"/>
              <a:buNone/>
            </a:pPr>
            <a:r>
              <a:rPr b="1" i="0" lang="en" sz="2200" u="none" cap="none" strike="noStrike">
                <a:solidFill>
                  <a:srgbClr val="172241"/>
                </a:solidFill>
                <a:latin typeface="Inter"/>
                <a:ea typeface="Inter"/>
                <a:cs typeface="Inter"/>
                <a:sym typeface="Inter"/>
              </a:rPr>
              <a:t>Additional Features</a:t>
            </a:r>
            <a:endParaRPr i="0" sz="2200" u="none" cap="none" strike="noStrike">
              <a:solidFill>
                <a:srgbClr val="172241"/>
              </a:solidFill>
              <a:latin typeface="Inter"/>
              <a:ea typeface="Inter"/>
              <a:cs typeface="Inter"/>
              <a:sym typeface="Inter"/>
            </a:endParaRPr>
          </a:p>
        </p:txBody>
      </p:sp>
      <p:sp>
        <p:nvSpPr>
          <p:cNvPr id="1713" name="Google Shape;1713;p246"/>
          <p:cNvSpPr txBox="1"/>
          <p:nvPr/>
        </p:nvSpPr>
        <p:spPr>
          <a:xfrm>
            <a:off x="4424479" y="7609782"/>
            <a:ext cx="3081600" cy="4917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5B5D5B"/>
              </a:buClr>
              <a:buSzPts val="300"/>
              <a:buFont typeface="Calibri"/>
              <a:buNone/>
            </a:pPr>
            <a:r>
              <a:rPr b="1" i="0" lang="en" sz="2200" u="none" cap="none" strike="noStrike">
                <a:solidFill>
                  <a:srgbClr val="172241"/>
                </a:solidFill>
                <a:latin typeface="Inter"/>
                <a:ea typeface="Inter"/>
                <a:cs typeface="Inter"/>
                <a:sym typeface="Inter"/>
              </a:rPr>
              <a:t>Inbound Flow</a:t>
            </a:r>
            <a:endParaRPr i="0" sz="2200" u="none" cap="none" strike="noStrike">
              <a:solidFill>
                <a:srgbClr val="172241"/>
              </a:solidFill>
              <a:latin typeface="Inter"/>
              <a:ea typeface="Inter"/>
              <a:cs typeface="Inter"/>
              <a:sym typeface="Inter"/>
            </a:endParaRPr>
          </a:p>
        </p:txBody>
      </p:sp>
      <p:sp>
        <p:nvSpPr>
          <p:cNvPr id="1714" name="Google Shape;1714;p246"/>
          <p:cNvSpPr txBox="1"/>
          <p:nvPr/>
        </p:nvSpPr>
        <p:spPr>
          <a:xfrm>
            <a:off x="10537652" y="7586357"/>
            <a:ext cx="2661900" cy="4434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5B5D5B"/>
              </a:buClr>
              <a:buSzPts val="300"/>
              <a:buFont typeface="Calibri"/>
              <a:buNone/>
            </a:pPr>
            <a:r>
              <a:rPr b="1" i="0" lang="en" sz="2200" u="none" cap="none" strike="noStrike">
                <a:solidFill>
                  <a:srgbClr val="172241"/>
                </a:solidFill>
                <a:latin typeface="Inter"/>
                <a:ea typeface="Inter"/>
                <a:cs typeface="Inter"/>
                <a:sym typeface="Inter"/>
              </a:rPr>
              <a:t>Agent Count</a:t>
            </a:r>
            <a:endParaRPr i="0" sz="2200" u="none" cap="none" strike="noStrike">
              <a:solidFill>
                <a:srgbClr val="172241"/>
              </a:solidFill>
              <a:latin typeface="Inter"/>
              <a:ea typeface="Inter"/>
              <a:cs typeface="Inter"/>
              <a:sym typeface="Inter"/>
            </a:endParaRPr>
          </a:p>
        </p:txBody>
      </p:sp>
      <p:sp>
        <p:nvSpPr>
          <p:cNvPr id="1715" name="Google Shape;1715;p246"/>
          <p:cNvSpPr txBox="1"/>
          <p:nvPr/>
        </p:nvSpPr>
        <p:spPr>
          <a:xfrm>
            <a:off x="1475220" y="4568137"/>
            <a:ext cx="3141000" cy="8001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lang="en" sz="2000">
                <a:solidFill>
                  <a:srgbClr val="172241"/>
                </a:solidFill>
                <a:latin typeface="Inter"/>
                <a:ea typeface="Inter"/>
                <a:cs typeface="Inter"/>
                <a:sym typeface="Inter"/>
              </a:rPr>
              <a:t>Agentic Autopilot (FAQ) (Voice or Chat)</a:t>
            </a:r>
            <a:endParaRPr sz="2000">
              <a:solidFill>
                <a:srgbClr val="172241"/>
              </a:solidFill>
              <a:latin typeface="Inter"/>
              <a:ea typeface="Inter"/>
              <a:cs typeface="Inter"/>
              <a:sym typeface="Inter"/>
            </a:endParaRPr>
          </a:p>
        </p:txBody>
      </p:sp>
      <p:sp>
        <p:nvSpPr>
          <p:cNvPr id="1716" name="Google Shape;1716;p246"/>
          <p:cNvSpPr txBox="1"/>
          <p:nvPr/>
        </p:nvSpPr>
        <p:spPr>
          <a:xfrm>
            <a:off x="7170271" y="4544877"/>
            <a:ext cx="3583200" cy="11385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lang="en" sz="2000">
                <a:solidFill>
                  <a:srgbClr val="172241"/>
                </a:solidFill>
                <a:latin typeface="Inter"/>
                <a:ea typeface="Inter"/>
                <a:cs typeface="Inter"/>
                <a:sym typeface="Inter"/>
              </a:rPr>
              <a:t>Talkdesk for Salesforce</a:t>
            </a:r>
            <a:endParaRPr sz="2000">
              <a:solidFill>
                <a:srgbClr val="172241"/>
              </a:solidFill>
              <a:latin typeface="Inter"/>
              <a:ea typeface="Inter"/>
              <a:cs typeface="Inter"/>
              <a:sym typeface="Inter"/>
            </a:endParaRPr>
          </a:p>
        </p:txBody>
      </p:sp>
      <p:sp>
        <p:nvSpPr>
          <p:cNvPr id="1717" name="Google Shape;1717;p246"/>
          <p:cNvSpPr txBox="1"/>
          <p:nvPr/>
        </p:nvSpPr>
        <p:spPr>
          <a:xfrm>
            <a:off x="13307500" y="4552800"/>
            <a:ext cx="3707100" cy="17739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000000"/>
              </a:buClr>
              <a:buSzPts val="2000"/>
              <a:buFont typeface="Arial"/>
              <a:buNone/>
            </a:pPr>
            <a:r>
              <a:rPr lang="en" sz="2000">
                <a:solidFill>
                  <a:srgbClr val="172241"/>
                </a:solidFill>
                <a:latin typeface="Inter"/>
                <a:ea typeface="Inter"/>
                <a:cs typeface="Inter"/>
                <a:sym typeface="Inter"/>
              </a:rPr>
              <a:t>Talkdesk Preview Dialer</a:t>
            </a:r>
            <a:endParaRPr sz="2000">
              <a:solidFill>
                <a:srgbClr val="17224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2000"/>
              <a:buFont typeface="Arial"/>
              <a:buNone/>
            </a:pPr>
            <a:r>
              <a:rPr lang="en" sz="2000">
                <a:solidFill>
                  <a:srgbClr val="172241"/>
                </a:solidFill>
                <a:latin typeface="Inter"/>
                <a:ea typeface="Inter"/>
                <a:cs typeface="Inter"/>
                <a:sym typeface="Inter"/>
              </a:rPr>
              <a:t>Workforce Management</a:t>
            </a:r>
            <a:endParaRPr sz="2000">
              <a:solidFill>
                <a:srgbClr val="17224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2000"/>
              <a:buFont typeface="Arial"/>
              <a:buNone/>
            </a:pPr>
            <a:r>
              <a:t/>
            </a:r>
            <a:endParaRPr sz="2000">
              <a:solidFill>
                <a:srgbClr val="172241"/>
              </a:solidFill>
              <a:latin typeface="Inter"/>
              <a:ea typeface="Inter"/>
              <a:cs typeface="Inter"/>
              <a:sym typeface="Inter"/>
            </a:endParaRPr>
          </a:p>
        </p:txBody>
      </p:sp>
      <p:sp>
        <p:nvSpPr>
          <p:cNvPr id="1718" name="Google Shape;1718;p246"/>
          <p:cNvSpPr txBox="1"/>
          <p:nvPr/>
        </p:nvSpPr>
        <p:spPr>
          <a:xfrm>
            <a:off x="10011211" y="7995871"/>
            <a:ext cx="3645900" cy="740700"/>
          </a:xfrm>
          <a:prstGeom prst="rect">
            <a:avLst/>
          </a:prstGeom>
          <a:noFill/>
          <a:ln>
            <a:noFill/>
          </a:ln>
        </p:spPr>
        <p:txBody>
          <a:bodyPr anchorCtr="0" anchor="t" bIns="34275" lIns="0" spcFirstLastPara="1" rIns="68575" wrap="square" tIns="34275">
            <a:noAutofit/>
          </a:bodyPr>
          <a:lstStyle/>
          <a:p>
            <a:pPr indent="0" lvl="0" marL="0" marR="0" rtl="0" algn="ctr">
              <a:lnSpc>
                <a:spcPct val="100000"/>
              </a:lnSpc>
              <a:spcBef>
                <a:spcPts val="0"/>
              </a:spcBef>
              <a:spcAft>
                <a:spcPts val="0"/>
              </a:spcAft>
              <a:buClr>
                <a:srgbClr val="444544"/>
              </a:buClr>
              <a:buSzPts val="275"/>
              <a:buFont typeface="Calibri"/>
              <a:buNone/>
            </a:pPr>
            <a:r>
              <a:rPr lang="en" sz="2000">
                <a:solidFill>
                  <a:srgbClr val="172241"/>
                </a:solidFill>
                <a:latin typeface="Inter"/>
                <a:ea typeface="Inter"/>
                <a:cs typeface="Inter"/>
                <a:sym typeface="Inter"/>
              </a:rPr>
              <a:t>55 </a:t>
            </a:r>
            <a:r>
              <a:rPr i="0" lang="en" sz="2000" u="none" cap="none" strike="noStrike">
                <a:solidFill>
                  <a:srgbClr val="172241"/>
                </a:solidFill>
                <a:latin typeface="Inter"/>
                <a:ea typeface="Inter"/>
                <a:cs typeface="Inter"/>
                <a:sym typeface="Inter"/>
              </a:rPr>
              <a:t>Agents</a:t>
            </a:r>
            <a:endParaRPr i="0" sz="2000" u="none" cap="none" strike="noStrike">
              <a:solidFill>
                <a:srgbClr val="172241"/>
              </a:solidFill>
              <a:latin typeface="Inter"/>
              <a:ea typeface="Inter"/>
              <a:cs typeface="Inter"/>
              <a:sym typeface="Inter"/>
            </a:endParaRPr>
          </a:p>
        </p:txBody>
      </p:sp>
      <p:sp>
        <p:nvSpPr>
          <p:cNvPr id="1719" name="Google Shape;1719;p246"/>
          <p:cNvSpPr txBox="1"/>
          <p:nvPr/>
        </p:nvSpPr>
        <p:spPr>
          <a:xfrm>
            <a:off x="3970500" y="7935516"/>
            <a:ext cx="3901500" cy="1626600"/>
          </a:xfrm>
          <a:prstGeom prst="rect">
            <a:avLst/>
          </a:prstGeom>
          <a:noFill/>
          <a:ln>
            <a:noFill/>
          </a:ln>
        </p:spPr>
        <p:txBody>
          <a:bodyPr anchorCtr="0" anchor="t" bIns="34275" lIns="0" spcFirstLastPara="1" rIns="68575" wrap="square" tIns="34275">
            <a:noAutofit/>
          </a:bodyPr>
          <a:lstStyle/>
          <a:p>
            <a:pPr indent="0" lvl="0" marL="0" rtl="0" algn="ctr">
              <a:spcBef>
                <a:spcPts val="0"/>
              </a:spcBef>
              <a:spcAft>
                <a:spcPts val="0"/>
              </a:spcAft>
              <a:buNone/>
            </a:pPr>
            <a:r>
              <a:rPr lang="en" sz="2000">
                <a:solidFill>
                  <a:srgbClr val="172241"/>
                </a:solidFill>
                <a:latin typeface="Inter"/>
                <a:ea typeface="Inter"/>
                <a:cs typeface="Inter"/>
                <a:sym typeface="Inter"/>
              </a:rPr>
              <a:t>Dedicated AI Specialist Team focused on driving increased</a:t>
            </a:r>
            <a:endParaRPr sz="2000">
              <a:solidFill>
                <a:srgbClr val="172241"/>
              </a:solidFill>
              <a:latin typeface="Inter"/>
              <a:ea typeface="Inter"/>
              <a:cs typeface="Inter"/>
              <a:sym typeface="Inter"/>
            </a:endParaRPr>
          </a:p>
          <a:p>
            <a:pPr indent="0" lvl="0" marL="0" rtl="0" algn="ctr">
              <a:spcBef>
                <a:spcPts val="0"/>
              </a:spcBef>
              <a:spcAft>
                <a:spcPts val="0"/>
              </a:spcAft>
              <a:buNone/>
            </a:pPr>
            <a:r>
              <a:rPr lang="en" sz="2000">
                <a:solidFill>
                  <a:srgbClr val="172241"/>
                </a:solidFill>
                <a:latin typeface="Inter"/>
                <a:ea typeface="Inter"/>
                <a:cs typeface="Inter"/>
                <a:sym typeface="Inter"/>
              </a:rPr>
              <a:t>automation and AI adoption across operations.</a:t>
            </a:r>
            <a:endParaRPr sz="2000">
              <a:solidFill>
                <a:srgbClr val="17224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172241"/>
              </a:solidFill>
              <a:latin typeface="Inter"/>
              <a:ea typeface="Inter"/>
              <a:cs typeface="Inter"/>
              <a:sym typeface="Inter"/>
            </a:endParaRPr>
          </a:p>
        </p:txBody>
      </p:sp>
      <p:sp>
        <p:nvSpPr>
          <p:cNvPr id="1720" name="Google Shape;1720;p246"/>
          <p:cNvSpPr/>
          <p:nvPr/>
        </p:nvSpPr>
        <p:spPr>
          <a:xfrm>
            <a:off x="2420074" y="2697718"/>
            <a:ext cx="1219200" cy="1219200"/>
          </a:xfrm>
          <a:prstGeom prst="ellipse">
            <a:avLst/>
          </a:prstGeom>
          <a:noFill/>
          <a:ln cap="flat" cmpd="sng" w="38100">
            <a:solidFill>
              <a:schemeClr val="accen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Helvetica Neue"/>
              <a:ea typeface="Helvetica Neue"/>
              <a:cs typeface="Helvetica Neue"/>
              <a:sym typeface="Helvetica Neue"/>
            </a:endParaRPr>
          </a:p>
        </p:txBody>
      </p:sp>
      <p:sp>
        <p:nvSpPr>
          <p:cNvPr id="1721" name="Google Shape;1721;p246"/>
          <p:cNvSpPr/>
          <p:nvPr/>
        </p:nvSpPr>
        <p:spPr>
          <a:xfrm>
            <a:off x="8360021" y="2697718"/>
            <a:ext cx="1219200" cy="1219200"/>
          </a:xfrm>
          <a:prstGeom prst="ellipse">
            <a:avLst/>
          </a:prstGeom>
          <a:noFill/>
          <a:ln cap="flat" cmpd="sng" w="38100">
            <a:solidFill>
              <a:schemeClr val="accen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Helvetica Neue"/>
              <a:ea typeface="Helvetica Neue"/>
              <a:cs typeface="Helvetica Neue"/>
              <a:sym typeface="Helvetica Neue"/>
            </a:endParaRPr>
          </a:p>
        </p:txBody>
      </p:sp>
      <p:sp>
        <p:nvSpPr>
          <p:cNvPr id="1722" name="Google Shape;1722;p246"/>
          <p:cNvSpPr/>
          <p:nvPr/>
        </p:nvSpPr>
        <p:spPr>
          <a:xfrm>
            <a:off x="14493220" y="2697718"/>
            <a:ext cx="1219200" cy="1219200"/>
          </a:xfrm>
          <a:prstGeom prst="ellipse">
            <a:avLst/>
          </a:prstGeom>
          <a:noFill/>
          <a:ln cap="flat" cmpd="sng" w="38100">
            <a:solidFill>
              <a:schemeClr val="accen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Helvetica Neue"/>
              <a:ea typeface="Helvetica Neue"/>
              <a:cs typeface="Helvetica Neue"/>
              <a:sym typeface="Helvetica Neue"/>
            </a:endParaRPr>
          </a:p>
        </p:txBody>
      </p:sp>
      <p:sp>
        <p:nvSpPr>
          <p:cNvPr id="1723" name="Google Shape;1723;p246"/>
          <p:cNvSpPr/>
          <p:nvPr/>
        </p:nvSpPr>
        <p:spPr>
          <a:xfrm>
            <a:off x="11258991" y="6075655"/>
            <a:ext cx="1219200" cy="1219200"/>
          </a:xfrm>
          <a:prstGeom prst="ellipse">
            <a:avLst/>
          </a:prstGeom>
          <a:noFill/>
          <a:ln cap="flat" cmpd="sng" w="38100">
            <a:solidFill>
              <a:schemeClr val="accen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Helvetica Neue"/>
              <a:ea typeface="Helvetica Neue"/>
              <a:cs typeface="Helvetica Neue"/>
              <a:sym typeface="Helvetica Neue"/>
            </a:endParaRPr>
          </a:p>
        </p:txBody>
      </p:sp>
      <p:sp>
        <p:nvSpPr>
          <p:cNvPr id="1724" name="Google Shape;1724;p246"/>
          <p:cNvSpPr/>
          <p:nvPr/>
        </p:nvSpPr>
        <p:spPr>
          <a:xfrm>
            <a:off x="5300189" y="6075655"/>
            <a:ext cx="1219200" cy="1219200"/>
          </a:xfrm>
          <a:prstGeom prst="ellipse">
            <a:avLst/>
          </a:prstGeom>
          <a:noFill/>
          <a:ln cap="flat" cmpd="sng" w="38100">
            <a:solidFill>
              <a:schemeClr val="accent1"/>
            </a:solidFill>
            <a:prstDash val="solid"/>
            <a:round/>
            <a:headEnd len="sm" w="sm" type="none"/>
            <a:tailEnd len="sm" w="sm" type="none"/>
          </a:ln>
        </p:spPr>
        <p:txBody>
          <a:bodyPr anchorCtr="0" anchor="ctr" bIns="26775" lIns="26775" spcFirstLastPara="1" rIns="26775" wrap="square" tIns="26775">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chemeClr val="lt1"/>
              </a:solidFill>
              <a:latin typeface="Helvetica Neue"/>
              <a:ea typeface="Helvetica Neue"/>
              <a:cs typeface="Helvetica Neue"/>
              <a:sym typeface="Helvetica Neue"/>
            </a:endParaRPr>
          </a:p>
        </p:txBody>
      </p:sp>
      <p:sp>
        <p:nvSpPr>
          <p:cNvPr id="1725" name="Google Shape;1725;p246"/>
          <p:cNvSpPr txBox="1"/>
          <p:nvPr/>
        </p:nvSpPr>
        <p:spPr>
          <a:xfrm>
            <a:off x="1021346" y="1589087"/>
            <a:ext cx="13105800" cy="513600"/>
          </a:xfrm>
          <a:prstGeom prst="rect">
            <a:avLst/>
          </a:prstGeom>
          <a:noFill/>
          <a:ln>
            <a:noFill/>
          </a:ln>
        </p:spPr>
        <p:txBody>
          <a:bodyPr anchorCtr="0" anchor="t" bIns="25700" lIns="25700" spcFirstLastPara="1" rIns="25700" wrap="square" tIns="25700">
            <a:noAutofit/>
          </a:bodyPr>
          <a:lstStyle/>
          <a:p>
            <a:pPr indent="0" lvl="0" marL="0" marR="0" rtl="0" algn="l">
              <a:lnSpc>
                <a:spcPct val="115000"/>
              </a:lnSpc>
              <a:spcBef>
                <a:spcPts val="0"/>
              </a:spcBef>
              <a:spcAft>
                <a:spcPts val="0"/>
              </a:spcAft>
              <a:buClr>
                <a:srgbClr val="000000"/>
              </a:buClr>
              <a:buSzPts val="2600"/>
              <a:buFont typeface="Arial"/>
              <a:buNone/>
            </a:pPr>
            <a:r>
              <a:rPr lang="en" sz="3000">
                <a:solidFill>
                  <a:schemeClr val="dk1"/>
                </a:solidFill>
                <a:latin typeface="Inter"/>
                <a:ea typeface="Inter"/>
                <a:cs typeface="Inter"/>
                <a:sym typeface="Inter"/>
              </a:rPr>
              <a:t>What Solutions are being deployed?</a:t>
            </a:r>
            <a:endParaRPr i="0" sz="2600" u="none" cap="none" strike="noStrike">
              <a:solidFill>
                <a:srgbClr val="172241"/>
              </a:solidFill>
              <a:latin typeface="Inter"/>
              <a:ea typeface="Inter"/>
              <a:cs typeface="Inter"/>
              <a:sym typeface="Inter"/>
            </a:endParaRPr>
          </a:p>
        </p:txBody>
      </p:sp>
      <p:grpSp>
        <p:nvGrpSpPr>
          <p:cNvPr id="1726" name="Google Shape;1726;p246"/>
          <p:cNvGrpSpPr/>
          <p:nvPr/>
        </p:nvGrpSpPr>
        <p:grpSpPr>
          <a:xfrm>
            <a:off x="8632702" y="2953671"/>
            <a:ext cx="614825" cy="689089"/>
            <a:chOff x="9106647" y="2273703"/>
            <a:chExt cx="687647" cy="686891"/>
          </a:xfrm>
        </p:grpSpPr>
        <p:sp>
          <p:nvSpPr>
            <p:cNvPr id="1727" name="Google Shape;1727;p246"/>
            <p:cNvSpPr/>
            <p:nvPr/>
          </p:nvSpPr>
          <p:spPr>
            <a:xfrm>
              <a:off x="9106647" y="2273703"/>
              <a:ext cx="687647" cy="686891"/>
            </a:xfrm>
            <a:custGeom>
              <a:rect b="b" l="l" r="r" t="t"/>
              <a:pathLst>
                <a:path extrusionOk="0" h="7271" w="7279">
                  <a:moveTo>
                    <a:pt x="6792" y="479"/>
                  </a:moveTo>
                  <a:lnTo>
                    <a:pt x="6792" y="5289"/>
                  </a:lnTo>
                  <a:lnTo>
                    <a:pt x="5767" y="5289"/>
                  </a:lnTo>
                  <a:lnTo>
                    <a:pt x="5767" y="4768"/>
                  </a:lnTo>
                  <a:lnTo>
                    <a:pt x="5288" y="4768"/>
                  </a:lnTo>
                  <a:lnTo>
                    <a:pt x="5288" y="5289"/>
                  </a:lnTo>
                  <a:lnTo>
                    <a:pt x="4776" y="5289"/>
                  </a:lnTo>
                  <a:lnTo>
                    <a:pt x="4776" y="5767"/>
                  </a:lnTo>
                  <a:lnTo>
                    <a:pt x="5288" y="5767"/>
                  </a:lnTo>
                  <a:lnTo>
                    <a:pt x="5288" y="6792"/>
                  </a:lnTo>
                  <a:lnTo>
                    <a:pt x="487" y="6792"/>
                  </a:lnTo>
                  <a:lnTo>
                    <a:pt x="487" y="1991"/>
                  </a:lnTo>
                  <a:lnTo>
                    <a:pt x="1512" y="1991"/>
                  </a:lnTo>
                  <a:lnTo>
                    <a:pt x="1512" y="2504"/>
                  </a:lnTo>
                  <a:lnTo>
                    <a:pt x="1991" y="2504"/>
                  </a:lnTo>
                  <a:lnTo>
                    <a:pt x="1991" y="1991"/>
                  </a:lnTo>
                  <a:lnTo>
                    <a:pt x="2503" y="1991"/>
                  </a:lnTo>
                  <a:lnTo>
                    <a:pt x="2503" y="1504"/>
                  </a:lnTo>
                  <a:lnTo>
                    <a:pt x="1991" y="1504"/>
                  </a:lnTo>
                  <a:lnTo>
                    <a:pt x="1991" y="479"/>
                  </a:lnTo>
                  <a:close/>
                  <a:moveTo>
                    <a:pt x="1512" y="1"/>
                  </a:moveTo>
                  <a:lnTo>
                    <a:pt x="1512" y="1504"/>
                  </a:lnTo>
                  <a:lnTo>
                    <a:pt x="0" y="1504"/>
                  </a:lnTo>
                  <a:lnTo>
                    <a:pt x="0" y="7271"/>
                  </a:lnTo>
                  <a:lnTo>
                    <a:pt x="5767" y="7271"/>
                  </a:lnTo>
                  <a:lnTo>
                    <a:pt x="5767" y="5767"/>
                  </a:lnTo>
                  <a:lnTo>
                    <a:pt x="7279" y="5767"/>
                  </a:lnTo>
                  <a:lnTo>
                    <a:pt x="7279" y="1"/>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28" name="Google Shape;1728;p246"/>
            <p:cNvSpPr/>
            <p:nvPr/>
          </p:nvSpPr>
          <p:spPr>
            <a:xfrm>
              <a:off x="9379383" y="2415786"/>
              <a:ext cx="71986" cy="46101"/>
            </a:xfrm>
            <a:custGeom>
              <a:rect b="b" l="l" r="r" t="t"/>
              <a:pathLst>
                <a:path extrusionOk="0" h="488" w="762">
                  <a:moveTo>
                    <a:pt x="1" y="0"/>
                  </a:moveTo>
                  <a:lnTo>
                    <a:pt x="1" y="487"/>
                  </a:lnTo>
                  <a:lnTo>
                    <a:pt x="761" y="487"/>
                  </a:lnTo>
                  <a:lnTo>
                    <a:pt x="761"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29" name="Google Shape;1729;p246"/>
            <p:cNvSpPr/>
            <p:nvPr/>
          </p:nvSpPr>
          <p:spPr>
            <a:xfrm>
              <a:off x="9485945" y="2415786"/>
              <a:ext cx="71892" cy="46101"/>
            </a:xfrm>
            <a:custGeom>
              <a:rect b="b" l="l" r="r" t="t"/>
              <a:pathLst>
                <a:path extrusionOk="0" h="488" w="761">
                  <a:moveTo>
                    <a:pt x="1" y="0"/>
                  </a:moveTo>
                  <a:lnTo>
                    <a:pt x="1" y="487"/>
                  </a:lnTo>
                  <a:lnTo>
                    <a:pt x="761" y="487"/>
                  </a:lnTo>
                  <a:lnTo>
                    <a:pt x="761"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0" name="Google Shape;1730;p246"/>
            <p:cNvSpPr/>
            <p:nvPr/>
          </p:nvSpPr>
          <p:spPr>
            <a:xfrm>
              <a:off x="9606205" y="2617574"/>
              <a:ext cx="45251" cy="71892"/>
            </a:xfrm>
            <a:custGeom>
              <a:rect b="b" l="l" r="r" t="t"/>
              <a:pathLst>
                <a:path extrusionOk="0" h="761" w="479">
                  <a:moveTo>
                    <a:pt x="0" y="0"/>
                  </a:moveTo>
                  <a:lnTo>
                    <a:pt x="0" y="760"/>
                  </a:lnTo>
                  <a:lnTo>
                    <a:pt x="479" y="760"/>
                  </a:lnTo>
                  <a:lnTo>
                    <a:pt x="479"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1" name="Google Shape;1731;p246"/>
            <p:cNvSpPr/>
            <p:nvPr/>
          </p:nvSpPr>
          <p:spPr>
            <a:xfrm>
              <a:off x="9606205" y="2511012"/>
              <a:ext cx="45251" cy="71892"/>
            </a:xfrm>
            <a:custGeom>
              <a:rect b="b" l="l" r="r" t="t"/>
              <a:pathLst>
                <a:path extrusionOk="0" h="761" w="479">
                  <a:moveTo>
                    <a:pt x="0" y="0"/>
                  </a:moveTo>
                  <a:lnTo>
                    <a:pt x="0" y="761"/>
                  </a:lnTo>
                  <a:lnTo>
                    <a:pt x="479" y="761"/>
                  </a:lnTo>
                  <a:lnTo>
                    <a:pt x="479"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2" name="Google Shape;1732;p246"/>
            <p:cNvSpPr/>
            <p:nvPr/>
          </p:nvSpPr>
          <p:spPr>
            <a:xfrm>
              <a:off x="9593263" y="2415786"/>
              <a:ext cx="71986" cy="46101"/>
            </a:xfrm>
            <a:custGeom>
              <a:rect b="b" l="l" r="r" t="t"/>
              <a:pathLst>
                <a:path extrusionOk="0" h="488" w="762">
                  <a:moveTo>
                    <a:pt x="1" y="0"/>
                  </a:moveTo>
                  <a:lnTo>
                    <a:pt x="1" y="487"/>
                  </a:lnTo>
                  <a:lnTo>
                    <a:pt x="761" y="487"/>
                  </a:lnTo>
                  <a:lnTo>
                    <a:pt x="761"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3" name="Google Shape;1733;p246"/>
            <p:cNvSpPr/>
            <p:nvPr/>
          </p:nvSpPr>
          <p:spPr>
            <a:xfrm>
              <a:off x="9449668" y="2773261"/>
              <a:ext cx="71892" cy="45346"/>
            </a:xfrm>
            <a:custGeom>
              <a:rect b="b" l="l" r="r" t="t"/>
              <a:pathLst>
                <a:path extrusionOk="0" h="480" w="761">
                  <a:moveTo>
                    <a:pt x="0" y="1"/>
                  </a:moveTo>
                  <a:lnTo>
                    <a:pt x="0" y="479"/>
                  </a:lnTo>
                  <a:lnTo>
                    <a:pt x="760" y="479"/>
                  </a:lnTo>
                  <a:lnTo>
                    <a:pt x="760" y="1"/>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4" name="Google Shape;1734;p246"/>
            <p:cNvSpPr/>
            <p:nvPr/>
          </p:nvSpPr>
          <p:spPr>
            <a:xfrm>
              <a:off x="9343106" y="2773261"/>
              <a:ext cx="71892" cy="45346"/>
            </a:xfrm>
            <a:custGeom>
              <a:rect b="b" l="l" r="r" t="t"/>
              <a:pathLst>
                <a:path extrusionOk="0" h="480" w="761">
                  <a:moveTo>
                    <a:pt x="0" y="1"/>
                  </a:moveTo>
                  <a:lnTo>
                    <a:pt x="0" y="479"/>
                  </a:lnTo>
                  <a:lnTo>
                    <a:pt x="761" y="479"/>
                  </a:lnTo>
                  <a:lnTo>
                    <a:pt x="761" y="1"/>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5" name="Google Shape;1735;p246"/>
            <p:cNvSpPr/>
            <p:nvPr/>
          </p:nvSpPr>
          <p:spPr>
            <a:xfrm>
              <a:off x="9249486" y="2546532"/>
              <a:ext cx="45251" cy="71136"/>
            </a:xfrm>
            <a:custGeom>
              <a:rect b="b" l="l" r="r" t="t"/>
              <a:pathLst>
                <a:path extrusionOk="0" h="753" w="479">
                  <a:moveTo>
                    <a:pt x="0" y="0"/>
                  </a:moveTo>
                  <a:lnTo>
                    <a:pt x="0" y="752"/>
                  </a:lnTo>
                  <a:lnTo>
                    <a:pt x="479" y="752"/>
                  </a:lnTo>
                  <a:lnTo>
                    <a:pt x="479"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6" name="Google Shape;1736;p246"/>
            <p:cNvSpPr/>
            <p:nvPr/>
          </p:nvSpPr>
          <p:spPr>
            <a:xfrm>
              <a:off x="9249486" y="2653095"/>
              <a:ext cx="45251" cy="71892"/>
            </a:xfrm>
            <a:custGeom>
              <a:rect b="b" l="l" r="r" t="t"/>
              <a:pathLst>
                <a:path extrusionOk="0" h="761" w="479">
                  <a:moveTo>
                    <a:pt x="0" y="0"/>
                  </a:moveTo>
                  <a:lnTo>
                    <a:pt x="0" y="760"/>
                  </a:lnTo>
                  <a:lnTo>
                    <a:pt x="479" y="760"/>
                  </a:lnTo>
                  <a:lnTo>
                    <a:pt x="479"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37" name="Google Shape;1737;p246"/>
            <p:cNvSpPr/>
            <p:nvPr/>
          </p:nvSpPr>
          <p:spPr>
            <a:xfrm>
              <a:off x="9236544" y="2773261"/>
              <a:ext cx="71136" cy="45346"/>
            </a:xfrm>
            <a:custGeom>
              <a:rect b="b" l="l" r="r" t="t"/>
              <a:pathLst>
                <a:path extrusionOk="0" h="480" w="753">
                  <a:moveTo>
                    <a:pt x="1" y="1"/>
                  </a:moveTo>
                  <a:lnTo>
                    <a:pt x="1" y="479"/>
                  </a:lnTo>
                  <a:lnTo>
                    <a:pt x="753" y="479"/>
                  </a:lnTo>
                  <a:lnTo>
                    <a:pt x="753" y="1"/>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grpSp>
      <p:grpSp>
        <p:nvGrpSpPr>
          <p:cNvPr id="1738" name="Google Shape;1738;p246"/>
          <p:cNvGrpSpPr/>
          <p:nvPr/>
        </p:nvGrpSpPr>
        <p:grpSpPr>
          <a:xfrm>
            <a:off x="2705531" y="2953707"/>
            <a:ext cx="614839" cy="659874"/>
            <a:chOff x="7747207" y="2097466"/>
            <a:chExt cx="685286" cy="688876"/>
          </a:xfrm>
        </p:grpSpPr>
        <p:sp>
          <p:nvSpPr>
            <p:cNvPr id="1739" name="Google Shape;1739;p246"/>
            <p:cNvSpPr/>
            <p:nvPr/>
          </p:nvSpPr>
          <p:spPr>
            <a:xfrm>
              <a:off x="8054708" y="2178616"/>
              <a:ext cx="377786" cy="607726"/>
            </a:xfrm>
            <a:custGeom>
              <a:rect b="b" l="l" r="r" t="t"/>
              <a:pathLst>
                <a:path extrusionOk="0" h="6433" w="3999">
                  <a:moveTo>
                    <a:pt x="376" y="0"/>
                  </a:moveTo>
                  <a:lnTo>
                    <a:pt x="376" y="479"/>
                  </a:lnTo>
                  <a:lnTo>
                    <a:pt x="1496" y="479"/>
                  </a:lnTo>
                  <a:cubicBezTo>
                    <a:pt x="2606" y="479"/>
                    <a:pt x="3503" y="1384"/>
                    <a:pt x="3503" y="2495"/>
                  </a:cubicBezTo>
                  <a:cubicBezTo>
                    <a:pt x="3503" y="3605"/>
                    <a:pt x="2598" y="4511"/>
                    <a:pt x="1496" y="4511"/>
                  </a:cubicBezTo>
                  <a:lnTo>
                    <a:pt x="1393" y="4511"/>
                  </a:lnTo>
                  <a:lnTo>
                    <a:pt x="1" y="6117"/>
                  </a:lnTo>
                  <a:lnTo>
                    <a:pt x="368" y="6433"/>
                  </a:lnTo>
                  <a:lnTo>
                    <a:pt x="1615" y="5006"/>
                  </a:lnTo>
                  <a:cubicBezTo>
                    <a:pt x="2939" y="4938"/>
                    <a:pt x="3999" y="3853"/>
                    <a:pt x="3999" y="2503"/>
                  </a:cubicBezTo>
                  <a:cubicBezTo>
                    <a:pt x="3990" y="1119"/>
                    <a:pt x="2879" y="0"/>
                    <a:pt x="1496" y="0"/>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40" name="Google Shape;1740;p246"/>
            <p:cNvSpPr/>
            <p:nvPr/>
          </p:nvSpPr>
          <p:spPr>
            <a:xfrm>
              <a:off x="7747207" y="2272236"/>
              <a:ext cx="269712" cy="376935"/>
            </a:xfrm>
            <a:custGeom>
              <a:rect b="b" l="l" r="r" t="t"/>
              <a:pathLst>
                <a:path extrusionOk="0" h="3990" w="2855">
                  <a:moveTo>
                    <a:pt x="496" y="0"/>
                  </a:moveTo>
                  <a:cubicBezTo>
                    <a:pt x="172" y="436"/>
                    <a:pt x="1" y="948"/>
                    <a:pt x="1" y="1487"/>
                  </a:cubicBezTo>
                  <a:cubicBezTo>
                    <a:pt x="1" y="2871"/>
                    <a:pt x="1120" y="3990"/>
                    <a:pt x="2487" y="3990"/>
                  </a:cubicBezTo>
                  <a:lnTo>
                    <a:pt x="2854" y="3990"/>
                  </a:lnTo>
                  <a:lnTo>
                    <a:pt x="2854" y="3511"/>
                  </a:lnTo>
                  <a:lnTo>
                    <a:pt x="2487" y="3511"/>
                  </a:lnTo>
                  <a:cubicBezTo>
                    <a:pt x="1376" y="3511"/>
                    <a:pt x="479" y="2606"/>
                    <a:pt x="479" y="1487"/>
                  </a:cubicBezTo>
                  <a:cubicBezTo>
                    <a:pt x="479" y="1042"/>
                    <a:pt x="624" y="632"/>
                    <a:pt x="881" y="291"/>
                  </a:cubicBezTo>
                  <a:lnTo>
                    <a:pt x="496" y="0"/>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41" name="Google Shape;1741;p246"/>
            <p:cNvSpPr/>
            <p:nvPr/>
          </p:nvSpPr>
          <p:spPr>
            <a:xfrm>
              <a:off x="7830341" y="2097466"/>
              <a:ext cx="457707" cy="426532"/>
            </a:xfrm>
            <a:custGeom>
              <a:rect b="b" l="l" r="r" t="t"/>
              <a:pathLst>
                <a:path extrusionOk="0" h="4515" w="4845">
                  <a:moveTo>
                    <a:pt x="1270" y="1"/>
                  </a:moveTo>
                  <a:cubicBezTo>
                    <a:pt x="1180" y="1"/>
                    <a:pt x="1090" y="31"/>
                    <a:pt x="1017" y="90"/>
                  </a:cubicBezTo>
                  <a:lnTo>
                    <a:pt x="983" y="124"/>
                  </a:lnTo>
                  <a:lnTo>
                    <a:pt x="744" y="355"/>
                  </a:lnTo>
                  <a:lnTo>
                    <a:pt x="693" y="406"/>
                  </a:lnTo>
                  <a:cubicBezTo>
                    <a:pt x="1" y="1192"/>
                    <a:pt x="291" y="2568"/>
                    <a:pt x="1282" y="3559"/>
                  </a:cubicBezTo>
                  <a:cubicBezTo>
                    <a:pt x="1884" y="4171"/>
                    <a:pt x="2649" y="4515"/>
                    <a:pt x="3327" y="4515"/>
                  </a:cubicBezTo>
                  <a:cubicBezTo>
                    <a:pt x="3737" y="4515"/>
                    <a:pt x="4116" y="4389"/>
                    <a:pt x="4409" y="4123"/>
                  </a:cubicBezTo>
                  <a:lnTo>
                    <a:pt x="4460" y="4071"/>
                  </a:lnTo>
                  <a:lnTo>
                    <a:pt x="4699" y="3832"/>
                  </a:lnTo>
                  <a:lnTo>
                    <a:pt x="4725" y="3806"/>
                  </a:lnTo>
                  <a:cubicBezTo>
                    <a:pt x="4844" y="3653"/>
                    <a:pt x="4844" y="3439"/>
                    <a:pt x="4725" y="3294"/>
                  </a:cubicBezTo>
                  <a:lnTo>
                    <a:pt x="4699" y="3260"/>
                  </a:lnTo>
                  <a:lnTo>
                    <a:pt x="3947" y="2516"/>
                  </a:lnTo>
                  <a:lnTo>
                    <a:pt x="3913" y="2482"/>
                  </a:lnTo>
                  <a:cubicBezTo>
                    <a:pt x="3841" y="2422"/>
                    <a:pt x="3751" y="2393"/>
                    <a:pt x="3660" y="2393"/>
                  </a:cubicBezTo>
                  <a:cubicBezTo>
                    <a:pt x="3569" y="2393"/>
                    <a:pt x="3478" y="2422"/>
                    <a:pt x="3401" y="2482"/>
                  </a:cubicBezTo>
                  <a:lnTo>
                    <a:pt x="3375" y="2516"/>
                  </a:lnTo>
                  <a:lnTo>
                    <a:pt x="2401" y="3482"/>
                  </a:lnTo>
                  <a:lnTo>
                    <a:pt x="2367" y="3473"/>
                  </a:lnTo>
                  <a:lnTo>
                    <a:pt x="2264" y="3413"/>
                  </a:lnTo>
                  <a:cubicBezTo>
                    <a:pt x="2128" y="3328"/>
                    <a:pt x="1983" y="3217"/>
                    <a:pt x="1854" y="3089"/>
                  </a:cubicBezTo>
                  <a:lnTo>
                    <a:pt x="1795" y="3020"/>
                  </a:lnTo>
                  <a:lnTo>
                    <a:pt x="1709" y="2927"/>
                  </a:lnTo>
                  <a:cubicBezTo>
                    <a:pt x="1573" y="2773"/>
                    <a:pt x="1444" y="2610"/>
                    <a:pt x="1342" y="2448"/>
                  </a:cubicBezTo>
                  <a:lnTo>
                    <a:pt x="1333" y="2414"/>
                  </a:lnTo>
                  <a:lnTo>
                    <a:pt x="2307" y="1449"/>
                  </a:lnTo>
                  <a:lnTo>
                    <a:pt x="2341" y="1414"/>
                  </a:lnTo>
                  <a:cubicBezTo>
                    <a:pt x="2452" y="1261"/>
                    <a:pt x="2452" y="1047"/>
                    <a:pt x="2341" y="902"/>
                  </a:cubicBezTo>
                  <a:lnTo>
                    <a:pt x="2307" y="868"/>
                  </a:lnTo>
                  <a:lnTo>
                    <a:pt x="1555" y="124"/>
                  </a:lnTo>
                  <a:lnTo>
                    <a:pt x="1530" y="90"/>
                  </a:lnTo>
                  <a:cubicBezTo>
                    <a:pt x="1453" y="31"/>
                    <a:pt x="1361" y="1"/>
                    <a:pt x="1270" y="1"/>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grpSp>
      <p:grpSp>
        <p:nvGrpSpPr>
          <p:cNvPr id="1742" name="Google Shape;1742;p246"/>
          <p:cNvGrpSpPr/>
          <p:nvPr/>
        </p:nvGrpSpPr>
        <p:grpSpPr>
          <a:xfrm>
            <a:off x="14777064" y="2953660"/>
            <a:ext cx="714249" cy="659869"/>
            <a:chOff x="798467" y="2265598"/>
            <a:chExt cx="615944" cy="616700"/>
          </a:xfrm>
        </p:grpSpPr>
        <p:sp>
          <p:nvSpPr>
            <p:cNvPr id="1743" name="Google Shape;1743;p246"/>
            <p:cNvSpPr/>
            <p:nvPr/>
          </p:nvSpPr>
          <p:spPr>
            <a:xfrm>
              <a:off x="798467" y="2265598"/>
              <a:ext cx="510138" cy="616700"/>
            </a:xfrm>
            <a:custGeom>
              <a:rect b="b" l="l" r="r" t="t"/>
              <a:pathLst>
                <a:path extrusionOk="0" h="6528" w="5400">
                  <a:moveTo>
                    <a:pt x="4392" y="1615"/>
                  </a:moveTo>
                  <a:cubicBezTo>
                    <a:pt x="4682" y="1615"/>
                    <a:pt x="4904" y="1846"/>
                    <a:pt x="4904" y="2128"/>
                  </a:cubicBezTo>
                  <a:cubicBezTo>
                    <a:pt x="4904" y="2401"/>
                    <a:pt x="4674" y="2640"/>
                    <a:pt x="4392" y="2640"/>
                  </a:cubicBezTo>
                  <a:cubicBezTo>
                    <a:pt x="4110" y="2640"/>
                    <a:pt x="3879" y="2401"/>
                    <a:pt x="3879" y="2128"/>
                  </a:cubicBezTo>
                  <a:cubicBezTo>
                    <a:pt x="3879" y="1846"/>
                    <a:pt x="4101" y="1615"/>
                    <a:pt x="4392" y="1615"/>
                  </a:cubicBezTo>
                  <a:close/>
                  <a:moveTo>
                    <a:pt x="625" y="1"/>
                  </a:moveTo>
                  <a:cubicBezTo>
                    <a:pt x="283" y="1"/>
                    <a:pt x="1" y="274"/>
                    <a:pt x="1" y="624"/>
                  </a:cubicBezTo>
                  <a:lnTo>
                    <a:pt x="1" y="5904"/>
                  </a:lnTo>
                  <a:cubicBezTo>
                    <a:pt x="1" y="6246"/>
                    <a:pt x="283" y="6527"/>
                    <a:pt x="625" y="6527"/>
                  </a:cubicBezTo>
                  <a:lnTo>
                    <a:pt x="3649" y="6527"/>
                  </a:lnTo>
                  <a:lnTo>
                    <a:pt x="3649" y="6041"/>
                  </a:lnTo>
                  <a:lnTo>
                    <a:pt x="625" y="6041"/>
                  </a:lnTo>
                  <a:cubicBezTo>
                    <a:pt x="548" y="6041"/>
                    <a:pt x="479" y="5981"/>
                    <a:pt x="479" y="5904"/>
                  </a:cubicBezTo>
                  <a:lnTo>
                    <a:pt x="479" y="624"/>
                  </a:lnTo>
                  <a:cubicBezTo>
                    <a:pt x="479" y="548"/>
                    <a:pt x="548" y="479"/>
                    <a:pt x="625" y="479"/>
                  </a:cubicBezTo>
                  <a:lnTo>
                    <a:pt x="1880" y="479"/>
                  </a:lnTo>
                  <a:lnTo>
                    <a:pt x="1880" y="2384"/>
                  </a:lnTo>
                  <a:lnTo>
                    <a:pt x="3444" y="2384"/>
                  </a:lnTo>
                  <a:cubicBezTo>
                    <a:pt x="3546" y="2811"/>
                    <a:pt x="3939" y="3127"/>
                    <a:pt x="4400" y="3127"/>
                  </a:cubicBezTo>
                  <a:cubicBezTo>
                    <a:pt x="4947" y="3127"/>
                    <a:pt x="5400" y="2683"/>
                    <a:pt x="5400" y="2136"/>
                  </a:cubicBezTo>
                  <a:cubicBezTo>
                    <a:pt x="5400" y="1590"/>
                    <a:pt x="4947" y="1146"/>
                    <a:pt x="4400" y="1146"/>
                  </a:cubicBezTo>
                  <a:cubicBezTo>
                    <a:pt x="3931" y="1146"/>
                    <a:pt x="3538" y="1470"/>
                    <a:pt x="3435" y="1914"/>
                  </a:cubicBezTo>
                  <a:lnTo>
                    <a:pt x="2367" y="1914"/>
                  </a:lnTo>
                  <a:lnTo>
                    <a:pt x="2367" y="9"/>
                  </a:lnTo>
                  <a:lnTo>
                    <a:pt x="625" y="9"/>
                  </a:lnTo>
                  <a:lnTo>
                    <a:pt x="625" y="1"/>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44" name="Google Shape;1744;p246"/>
            <p:cNvSpPr/>
            <p:nvPr/>
          </p:nvSpPr>
          <p:spPr>
            <a:xfrm>
              <a:off x="904179" y="2265598"/>
              <a:ext cx="510232" cy="616700"/>
            </a:xfrm>
            <a:custGeom>
              <a:rect b="b" l="l" r="r" t="t"/>
              <a:pathLst>
                <a:path extrusionOk="0" h="6528" w="5401">
                  <a:moveTo>
                    <a:pt x="1009" y="3888"/>
                  </a:moveTo>
                  <a:cubicBezTo>
                    <a:pt x="1300" y="3888"/>
                    <a:pt x="1522" y="4118"/>
                    <a:pt x="1522" y="4400"/>
                  </a:cubicBezTo>
                  <a:cubicBezTo>
                    <a:pt x="1522" y="4674"/>
                    <a:pt x="1300" y="4913"/>
                    <a:pt x="1009" y="4913"/>
                  </a:cubicBezTo>
                  <a:cubicBezTo>
                    <a:pt x="719" y="4913"/>
                    <a:pt x="496" y="4674"/>
                    <a:pt x="496" y="4400"/>
                  </a:cubicBezTo>
                  <a:cubicBezTo>
                    <a:pt x="496" y="4118"/>
                    <a:pt x="727" y="3888"/>
                    <a:pt x="1009" y="3888"/>
                  </a:cubicBezTo>
                  <a:close/>
                  <a:moveTo>
                    <a:pt x="2120" y="1"/>
                  </a:moveTo>
                  <a:lnTo>
                    <a:pt x="2120" y="479"/>
                  </a:lnTo>
                  <a:lnTo>
                    <a:pt x="4776" y="479"/>
                  </a:lnTo>
                  <a:cubicBezTo>
                    <a:pt x="4853" y="479"/>
                    <a:pt x="4922" y="548"/>
                    <a:pt x="4922" y="624"/>
                  </a:cubicBezTo>
                  <a:lnTo>
                    <a:pt x="4922" y="5904"/>
                  </a:lnTo>
                  <a:cubicBezTo>
                    <a:pt x="4922" y="5981"/>
                    <a:pt x="4853" y="6041"/>
                    <a:pt x="4776" y="6041"/>
                  </a:cubicBezTo>
                  <a:lnTo>
                    <a:pt x="3879" y="6041"/>
                  </a:lnTo>
                  <a:lnTo>
                    <a:pt x="3879" y="4170"/>
                  </a:lnTo>
                  <a:lnTo>
                    <a:pt x="1966" y="4170"/>
                  </a:lnTo>
                  <a:cubicBezTo>
                    <a:pt x="1863" y="3725"/>
                    <a:pt x="1470" y="3401"/>
                    <a:pt x="1001" y="3401"/>
                  </a:cubicBezTo>
                  <a:cubicBezTo>
                    <a:pt x="454" y="3401"/>
                    <a:pt x="1" y="3845"/>
                    <a:pt x="1" y="4392"/>
                  </a:cubicBezTo>
                  <a:cubicBezTo>
                    <a:pt x="1" y="4930"/>
                    <a:pt x="454" y="5383"/>
                    <a:pt x="1001" y="5383"/>
                  </a:cubicBezTo>
                  <a:cubicBezTo>
                    <a:pt x="1462" y="5383"/>
                    <a:pt x="1855" y="5058"/>
                    <a:pt x="1957" y="4631"/>
                  </a:cubicBezTo>
                  <a:lnTo>
                    <a:pt x="3401" y="4631"/>
                  </a:lnTo>
                  <a:lnTo>
                    <a:pt x="3401" y="6510"/>
                  </a:lnTo>
                  <a:lnTo>
                    <a:pt x="4776" y="6510"/>
                  </a:lnTo>
                  <a:lnTo>
                    <a:pt x="4776" y="6527"/>
                  </a:lnTo>
                  <a:cubicBezTo>
                    <a:pt x="5118" y="6527"/>
                    <a:pt x="5400" y="6246"/>
                    <a:pt x="5400" y="5904"/>
                  </a:cubicBezTo>
                  <a:lnTo>
                    <a:pt x="5400" y="624"/>
                  </a:lnTo>
                  <a:cubicBezTo>
                    <a:pt x="5400" y="283"/>
                    <a:pt x="5118" y="1"/>
                    <a:pt x="4776" y="1"/>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grpSp>
      <p:grpSp>
        <p:nvGrpSpPr>
          <p:cNvPr id="1745" name="Google Shape;1745;p246"/>
          <p:cNvGrpSpPr/>
          <p:nvPr/>
        </p:nvGrpSpPr>
        <p:grpSpPr>
          <a:xfrm>
            <a:off x="5528881" y="6326596"/>
            <a:ext cx="714239" cy="717223"/>
            <a:chOff x="4125987" y="4145295"/>
            <a:chExt cx="719201" cy="681318"/>
          </a:xfrm>
        </p:grpSpPr>
        <p:sp>
          <p:nvSpPr>
            <p:cNvPr id="1746" name="Google Shape;1746;p246"/>
            <p:cNvSpPr/>
            <p:nvPr/>
          </p:nvSpPr>
          <p:spPr>
            <a:xfrm>
              <a:off x="4556960" y="4145295"/>
              <a:ext cx="288228" cy="287472"/>
            </a:xfrm>
            <a:custGeom>
              <a:rect b="b" l="l" r="r" t="t"/>
              <a:pathLst>
                <a:path extrusionOk="0" h="3043" w="3051">
                  <a:moveTo>
                    <a:pt x="2709" y="1"/>
                  </a:moveTo>
                  <a:lnTo>
                    <a:pt x="479" y="2222"/>
                  </a:lnTo>
                  <a:lnTo>
                    <a:pt x="479" y="548"/>
                  </a:lnTo>
                  <a:lnTo>
                    <a:pt x="1" y="548"/>
                  </a:lnTo>
                  <a:lnTo>
                    <a:pt x="1" y="3042"/>
                  </a:lnTo>
                  <a:lnTo>
                    <a:pt x="2504" y="3042"/>
                  </a:lnTo>
                  <a:lnTo>
                    <a:pt x="2504" y="2564"/>
                  </a:lnTo>
                  <a:lnTo>
                    <a:pt x="821" y="2564"/>
                  </a:lnTo>
                  <a:lnTo>
                    <a:pt x="3051" y="334"/>
                  </a:lnTo>
                  <a:lnTo>
                    <a:pt x="2709" y="1"/>
                  </a:ln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47" name="Google Shape;1747;p246"/>
            <p:cNvSpPr/>
            <p:nvPr/>
          </p:nvSpPr>
          <p:spPr>
            <a:xfrm>
              <a:off x="4125987" y="4209062"/>
              <a:ext cx="657889" cy="617550"/>
            </a:xfrm>
            <a:custGeom>
              <a:rect b="b" l="l" r="r" t="t"/>
              <a:pathLst>
                <a:path extrusionOk="0" h="6537" w="6964">
                  <a:moveTo>
                    <a:pt x="1547" y="573"/>
                  </a:moveTo>
                  <a:lnTo>
                    <a:pt x="2854" y="1880"/>
                  </a:lnTo>
                  <a:lnTo>
                    <a:pt x="1445" y="3290"/>
                  </a:lnTo>
                  <a:cubicBezTo>
                    <a:pt x="1368" y="3170"/>
                    <a:pt x="1299" y="3042"/>
                    <a:pt x="1240" y="2914"/>
                  </a:cubicBezTo>
                  <a:cubicBezTo>
                    <a:pt x="556" y="1504"/>
                    <a:pt x="1163" y="958"/>
                    <a:pt x="1188" y="941"/>
                  </a:cubicBezTo>
                  <a:cubicBezTo>
                    <a:pt x="1197" y="941"/>
                    <a:pt x="1197" y="932"/>
                    <a:pt x="1205" y="915"/>
                  </a:cubicBezTo>
                  <a:lnTo>
                    <a:pt x="1547" y="573"/>
                  </a:lnTo>
                  <a:close/>
                  <a:moveTo>
                    <a:pt x="5084" y="4119"/>
                  </a:moveTo>
                  <a:lnTo>
                    <a:pt x="6391" y="5426"/>
                  </a:lnTo>
                  <a:lnTo>
                    <a:pt x="6049" y="5767"/>
                  </a:lnTo>
                  <a:lnTo>
                    <a:pt x="6032" y="5776"/>
                  </a:lnTo>
                  <a:cubicBezTo>
                    <a:pt x="6010" y="5792"/>
                    <a:pt x="5780" y="6048"/>
                    <a:pt x="5245" y="6048"/>
                  </a:cubicBezTo>
                  <a:cubicBezTo>
                    <a:pt x="4947" y="6048"/>
                    <a:pt x="4554" y="5969"/>
                    <a:pt x="4050" y="5725"/>
                  </a:cubicBezTo>
                  <a:cubicBezTo>
                    <a:pt x="3922" y="5656"/>
                    <a:pt x="3794" y="5596"/>
                    <a:pt x="3674" y="5528"/>
                  </a:cubicBezTo>
                  <a:lnTo>
                    <a:pt x="5084" y="4119"/>
                  </a:lnTo>
                  <a:close/>
                  <a:moveTo>
                    <a:pt x="1550" y="1"/>
                  </a:moveTo>
                  <a:cubicBezTo>
                    <a:pt x="1489" y="1"/>
                    <a:pt x="1428" y="27"/>
                    <a:pt x="1376" y="78"/>
                  </a:cubicBezTo>
                  <a:lnTo>
                    <a:pt x="872" y="573"/>
                  </a:lnTo>
                  <a:cubicBezTo>
                    <a:pt x="761" y="684"/>
                    <a:pt x="1" y="1445"/>
                    <a:pt x="812" y="3128"/>
                  </a:cubicBezTo>
                  <a:cubicBezTo>
                    <a:pt x="1129" y="3802"/>
                    <a:pt x="1530" y="4358"/>
                    <a:pt x="2051" y="4887"/>
                  </a:cubicBezTo>
                  <a:lnTo>
                    <a:pt x="2068" y="4913"/>
                  </a:lnTo>
                  <a:cubicBezTo>
                    <a:pt x="2606" y="5434"/>
                    <a:pt x="3170" y="5844"/>
                    <a:pt x="3845" y="6160"/>
                  </a:cubicBezTo>
                  <a:cubicBezTo>
                    <a:pt x="4409" y="6442"/>
                    <a:pt x="4879" y="6536"/>
                    <a:pt x="5255" y="6536"/>
                  </a:cubicBezTo>
                  <a:cubicBezTo>
                    <a:pt x="5955" y="6528"/>
                    <a:pt x="6314" y="6169"/>
                    <a:pt x="6382" y="6083"/>
                  </a:cubicBezTo>
                  <a:lnTo>
                    <a:pt x="6886" y="5588"/>
                  </a:lnTo>
                  <a:cubicBezTo>
                    <a:pt x="6929" y="5545"/>
                    <a:pt x="6963" y="5477"/>
                    <a:pt x="6963" y="5417"/>
                  </a:cubicBezTo>
                  <a:cubicBezTo>
                    <a:pt x="6963" y="5349"/>
                    <a:pt x="6938" y="5289"/>
                    <a:pt x="6886" y="5246"/>
                  </a:cubicBezTo>
                  <a:lnTo>
                    <a:pt x="5255" y="3606"/>
                  </a:lnTo>
                  <a:cubicBezTo>
                    <a:pt x="5208" y="3559"/>
                    <a:pt x="5146" y="3535"/>
                    <a:pt x="5084" y="3535"/>
                  </a:cubicBezTo>
                  <a:cubicBezTo>
                    <a:pt x="5022" y="3535"/>
                    <a:pt x="4960" y="3559"/>
                    <a:pt x="4913" y="3606"/>
                  </a:cubicBezTo>
                  <a:lnTo>
                    <a:pt x="3256" y="5263"/>
                  </a:lnTo>
                  <a:cubicBezTo>
                    <a:pt x="2957" y="5058"/>
                    <a:pt x="2683" y="4828"/>
                    <a:pt x="2401" y="4563"/>
                  </a:cubicBezTo>
                  <a:lnTo>
                    <a:pt x="2393" y="4546"/>
                  </a:lnTo>
                  <a:cubicBezTo>
                    <a:pt x="2128" y="4281"/>
                    <a:pt x="1906" y="4007"/>
                    <a:pt x="1701" y="3708"/>
                  </a:cubicBezTo>
                  <a:lnTo>
                    <a:pt x="3358" y="2051"/>
                  </a:lnTo>
                  <a:cubicBezTo>
                    <a:pt x="3401" y="2008"/>
                    <a:pt x="3427" y="1940"/>
                    <a:pt x="3427" y="1880"/>
                  </a:cubicBezTo>
                  <a:cubicBezTo>
                    <a:pt x="3427" y="1812"/>
                    <a:pt x="3409" y="1752"/>
                    <a:pt x="3358" y="1709"/>
                  </a:cubicBezTo>
                  <a:lnTo>
                    <a:pt x="1718" y="78"/>
                  </a:lnTo>
                  <a:cubicBezTo>
                    <a:pt x="1671" y="27"/>
                    <a:pt x="1611" y="1"/>
                    <a:pt x="1550" y="1"/>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grpSp>
      <p:grpSp>
        <p:nvGrpSpPr>
          <p:cNvPr id="1748" name="Google Shape;1748;p246"/>
          <p:cNvGrpSpPr/>
          <p:nvPr/>
        </p:nvGrpSpPr>
        <p:grpSpPr>
          <a:xfrm>
            <a:off x="11516810" y="6326683"/>
            <a:ext cx="714220" cy="689090"/>
            <a:chOff x="13115861" y="3991897"/>
            <a:chExt cx="687742" cy="686892"/>
          </a:xfrm>
        </p:grpSpPr>
        <p:sp>
          <p:nvSpPr>
            <p:cNvPr id="1749" name="Google Shape;1749;p246"/>
            <p:cNvSpPr/>
            <p:nvPr/>
          </p:nvSpPr>
          <p:spPr>
            <a:xfrm>
              <a:off x="13366113" y="3991897"/>
              <a:ext cx="187334" cy="187334"/>
            </a:xfrm>
            <a:custGeom>
              <a:rect b="b" l="l" r="r" t="t"/>
              <a:pathLst>
                <a:path extrusionOk="0" h="1983" w="1983">
                  <a:moveTo>
                    <a:pt x="991" y="470"/>
                  </a:moveTo>
                  <a:cubicBezTo>
                    <a:pt x="1282" y="470"/>
                    <a:pt x="1504" y="701"/>
                    <a:pt x="1504" y="983"/>
                  </a:cubicBezTo>
                  <a:cubicBezTo>
                    <a:pt x="1504" y="1256"/>
                    <a:pt x="1273" y="1496"/>
                    <a:pt x="991" y="1496"/>
                  </a:cubicBezTo>
                  <a:cubicBezTo>
                    <a:pt x="718" y="1496"/>
                    <a:pt x="479" y="1256"/>
                    <a:pt x="479" y="983"/>
                  </a:cubicBezTo>
                  <a:cubicBezTo>
                    <a:pt x="479" y="701"/>
                    <a:pt x="718" y="470"/>
                    <a:pt x="991" y="470"/>
                  </a:cubicBezTo>
                  <a:close/>
                  <a:moveTo>
                    <a:pt x="991" y="1"/>
                  </a:moveTo>
                  <a:cubicBezTo>
                    <a:pt x="444" y="1"/>
                    <a:pt x="0" y="445"/>
                    <a:pt x="0" y="992"/>
                  </a:cubicBezTo>
                  <a:cubicBezTo>
                    <a:pt x="0" y="1538"/>
                    <a:pt x="444" y="1983"/>
                    <a:pt x="991" y="1983"/>
                  </a:cubicBezTo>
                  <a:cubicBezTo>
                    <a:pt x="1538" y="1983"/>
                    <a:pt x="1982" y="1538"/>
                    <a:pt x="1982" y="992"/>
                  </a:cubicBezTo>
                  <a:cubicBezTo>
                    <a:pt x="1982" y="445"/>
                    <a:pt x="1538" y="1"/>
                    <a:pt x="991" y="1"/>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50" name="Google Shape;1750;p246"/>
            <p:cNvSpPr/>
            <p:nvPr/>
          </p:nvSpPr>
          <p:spPr>
            <a:xfrm>
              <a:off x="13116711" y="4133980"/>
              <a:ext cx="188090" cy="187334"/>
            </a:xfrm>
            <a:custGeom>
              <a:rect b="b" l="l" r="r" t="t"/>
              <a:pathLst>
                <a:path extrusionOk="0" h="1983" w="1991">
                  <a:moveTo>
                    <a:pt x="991" y="479"/>
                  </a:moveTo>
                  <a:cubicBezTo>
                    <a:pt x="1282" y="479"/>
                    <a:pt x="1504" y="718"/>
                    <a:pt x="1504" y="991"/>
                  </a:cubicBezTo>
                  <a:cubicBezTo>
                    <a:pt x="1504" y="1273"/>
                    <a:pt x="1273" y="1504"/>
                    <a:pt x="991" y="1504"/>
                  </a:cubicBezTo>
                  <a:cubicBezTo>
                    <a:pt x="718" y="1504"/>
                    <a:pt x="479" y="1273"/>
                    <a:pt x="479" y="991"/>
                  </a:cubicBezTo>
                  <a:cubicBezTo>
                    <a:pt x="479" y="718"/>
                    <a:pt x="709" y="479"/>
                    <a:pt x="991" y="479"/>
                  </a:cubicBezTo>
                  <a:close/>
                  <a:moveTo>
                    <a:pt x="991" y="0"/>
                  </a:moveTo>
                  <a:cubicBezTo>
                    <a:pt x="453" y="0"/>
                    <a:pt x="0" y="444"/>
                    <a:pt x="0" y="991"/>
                  </a:cubicBezTo>
                  <a:cubicBezTo>
                    <a:pt x="0" y="1538"/>
                    <a:pt x="436" y="1982"/>
                    <a:pt x="991" y="1982"/>
                  </a:cubicBezTo>
                  <a:cubicBezTo>
                    <a:pt x="1538" y="1982"/>
                    <a:pt x="1991" y="1538"/>
                    <a:pt x="1991" y="991"/>
                  </a:cubicBezTo>
                  <a:cubicBezTo>
                    <a:pt x="1991" y="444"/>
                    <a:pt x="1538" y="0"/>
                    <a:pt x="991" y="0"/>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51" name="Google Shape;1751;p246"/>
            <p:cNvSpPr/>
            <p:nvPr/>
          </p:nvSpPr>
          <p:spPr>
            <a:xfrm>
              <a:off x="13616269" y="4133980"/>
              <a:ext cx="187334" cy="187334"/>
            </a:xfrm>
            <a:custGeom>
              <a:rect b="b" l="l" r="r" t="t"/>
              <a:pathLst>
                <a:path extrusionOk="0" h="1983" w="1983">
                  <a:moveTo>
                    <a:pt x="991" y="479"/>
                  </a:moveTo>
                  <a:cubicBezTo>
                    <a:pt x="1282" y="479"/>
                    <a:pt x="1504" y="718"/>
                    <a:pt x="1504" y="991"/>
                  </a:cubicBezTo>
                  <a:cubicBezTo>
                    <a:pt x="1504" y="1273"/>
                    <a:pt x="1273" y="1504"/>
                    <a:pt x="991" y="1504"/>
                  </a:cubicBezTo>
                  <a:cubicBezTo>
                    <a:pt x="718" y="1504"/>
                    <a:pt x="479" y="1273"/>
                    <a:pt x="479" y="991"/>
                  </a:cubicBezTo>
                  <a:cubicBezTo>
                    <a:pt x="479" y="718"/>
                    <a:pt x="701" y="479"/>
                    <a:pt x="991" y="479"/>
                  </a:cubicBezTo>
                  <a:close/>
                  <a:moveTo>
                    <a:pt x="991" y="0"/>
                  </a:moveTo>
                  <a:cubicBezTo>
                    <a:pt x="453" y="0"/>
                    <a:pt x="0" y="444"/>
                    <a:pt x="0" y="991"/>
                  </a:cubicBezTo>
                  <a:cubicBezTo>
                    <a:pt x="0" y="1538"/>
                    <a:pt x="436" y="1982"/>
                    <a:pt x="991" y="1982"/>
                  </a:cubicBezTo>
                  <a:cubicBezTo>
                    <a:pt x="1538" y="1982"/>
                    <a:pt x="1982" y="1538"/>
                    <a:pt x="1982" y="991"/>
                  </a:cubicBezTo>
                  <a:cubicBezTo>
                    <a:pt x="1982" y="444"/>
                    <a:pt x="1538" y="0"/>
                    <a:pt x="991" y="0"/>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sp>
          <p:nvSpPr>
            <p:cNvPr id="1752" name="Google Shape;1752;p246"/>
            <p:cNvSpPr/>
            <p:nvPr/>
          </p:nvSpPr>
          <p:spPr>
            <a:xfrm>
              <a:off x="13115861" y="4240448"/>
              <a:ext cx="687742" cy="438341"/>
            </a:xfrm>
            <a:custGeom>
              <a:rect b="b" l="l" r="r" t="t"/>
              <a:pathLst>
                <a:path extrusionOk="0" h="4640" w="7280">
                  <a:moveTo>
                    <a:pt x="3657" y="1"/>
                  </a:moveTo>
                  <a:cubicBezTo>
                    <a:pt x="3102" y="1"/>
                    <a:pt x="2649" y="454"/>
                    <a:pt x="2649" y="1000"/>
                  </a:cubicBezTo>
                  <a:lnTo>
                    <a:pt x="2649" y="3828"/>
                  </a:lnTo>
                  <a:cubicBezTo>
                    <a:pt x="2649" y="4007"/>
                    <a:pt x="2504" y="4161"/>
                    <a:pt x="2316" y="4161"/>
                  </a:cubicBezTo>
                  <a:cubicBezTo>
                    <a:pt x="2137" y="4161"/>
                    <a:pt x="1991" y="4007"/>
                    <a:pt x="1991" y="3828"/>
                  </a:cubicBezTo>
                  <a:lnTo>
                    <a:pt x="1991" y="2504"/>
                  </a:lnTo>
                  <a:cubicBezTo>
                    <a:pt x="1991" y="1957"/>
                    <a:pt x="1539" y="1513"/>
                    <a:pt x="992" y="1513"/>
                  </a:cubicBezTo>
                  <a:cubicBezTo>
                    <a:pt x="454" y="1513"/>
                    <a:pt x="1" y="1957"/>
                    <a:pt x="1" y="2504"/>
                  </a:cubicBezTo>
                  <a:lnTo>
                    <a:pt x="1" y="4033"/>
                  </a:lnTo>
                  <a:lnTo>
                    <a:pt x="479" y="4033"/>
                  </a:lnTo>
                  <a:lnTo>
                    <a:pt x="479" y="2504"/>
                  </a:lnTo>
                  <a:cubicBezTo>
                    <a:pt x="479" y="2213"/>
                    <a:pt x="718" y="1991"/>
                    <a:pt x="992" y="1991"/>
                  </a:cubicBezTo>
                  <a:cubicBezTo>
                    <a:pt x="1274" y="1991"/>
                    <a:pt x="1504" y="2222"/>
                    <a:pt x="1504" y="2504"/>
                  </a:cubicBezTo>
                  <a:lnTo>
                    <a:pt x="1504" y="3828"/>
                  </a:lnTo>
                  <a:cubicBezTo>
                    <a:pt x="1504" y="4272"/>
                    <a:pt x="1872" y="4640"/>
                    <a:pt x="2316" y="4640"/>
                  </a:cubicBezTo>
                  <a:cubicBezTo>
                    <a:pt x="2769" y="4640"/>
                    <a:pt x="3128" y="4272"/>
                    <a:pt x="3128" y="3828"/>
                  </a:cubicBezTo>
                  <a:lnTo>
                    <a:pt x="3128" y="1000"/>
                  </a:lnTo>
                  <a:cubicBezTo>
                    <a:pt x="3128" y="710"/>
                    <a:pt x="3367" y="488"/>
                    <a:pt x="3657" y="488"/>
                  </a:cubicBezTo>
                  <a:cubicBezTo>
                    <a:pt x="3939" y="488"/>
                    <a:pt x="4170" y="718"/>
                    <a:pt x="4170" y="1000"/>
                  </a:cubicBezTo>
                  <a:lnTo>
                    <a:pt x="4170" y="3828"/>
                  </a:lnTo>
                  <a:cubicBezTo>
                    <a:pt x="4170" y="4272"/>
                    <a:pt x="4529" y="4640"/>
                    <a:pt x="4981" y="4640"/>
                  </a:cubicBezTo>
                  <a:cubicBezTo>
                    <a:pt x="5426" y="4640"/>
                    <a:pt x="5784" y="4272"/>
                    <a:pt x="5784" y="3828"/>
                  </a:cubicBezTo>
                  <a:lnTo>
                    <a:pt x="5784" y="2495"/>
                  </a:lnTo>
                  <a:cubicBezTo>
                    <a:pt x="5784" y="2213"/>
                    <a:pt x="6015" y="1991"/>
                    <a:pt x="6288" y="1991"/>
                  </a:cubicBezTo>
                  <a:cubicBezTo>
                    <a:pt x="6570" y="1991"/>
                    <a:pt x="6792" y="2213"/>
                    <a:pt x="6792" y="2495"/>
                  </a:cubicBezTo>
                  <a:lnTo>
                    <a:pt x="6792" y="4016"/>
                  </a:lnTo>
                  <a:lnTo>
                    <a:pt x="7271" y="4016"/>
                  </a:lnTo>
                  <a:lnTo>
                    <a:pt x="7271" y="2495"/>
                  </a:lnTo>
                  <a:cubicBezTo>
                    <a:pt x="7279" y="1949"/>
                    <a:pt x="6835" y="1513"/>
                    <a:pt x="6288" y="1513"/>
                  </a:cubicBezTo>
                  <a:cubicBezTo>
                    <a:pt x="5750" y="1513"/>
                    <a:pt x="5306" y="1949"/>
                    <a:pt x="5306" y="2495"/>
                  </a:cubicBezTo>
                  <a:lnTo>
                    <a:pt x="5306" y="3828"/>
                  </a:lnTo>
                  <a:cubicBezTo>
                    <a:pt x="5306" y="4007"/>
                    <a:pt x="5161" y="4161"/>
                    <a:pt x="4981" y="4161"/>
                  </a:cubicBezTo>
                  <a:cubicBezTo>
                    <a:pt x="4793" y="4161"/>
                    <a:pt x="4648" y="4007"/>
                    <a:pt x="4648" y="3828"/>
                  </a:cubicBezTo>
                  <a:lnTo>
                    <a:pt x="4648" y="1000"/>
                  </a:lnTo>
                  <a:cubicBezTo>
                    <a:pt x="4648" y="454"/>
                    <a:pt x="4195" y="1"/>
                    <a:pt x="3657" y="1"/>
                  </a:cubicBezTo>
                  <a:close/>
                </a:path>
              </a:pathLst>
            </a:custGeom>
            <a:solidFill>
              <a:srgbClr val="5405BD"/>
            </a:solid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E0044"/>
                </a:solidFill>
                <a:latin typeface="Inter"/>
                <a:ea typeface="Inter"/>
                <a:cs typeface="Inter"/>
                <a:sym typeface="Inte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6" name="Shape 1756"/>
        <p:cNvGrpSpPr/>
        <p:nvPr/>
      </p:nvGrpSpPr>
      <p:grpSpPr>
        <a:xfrm>
          <a:off x="0" y="0"/>
          <a:ext cx="0" cy="0"/>
          <a:chOff x="0" y="0"/>
          <a:chExt cx="0" cy="0"/>
        </a:xfrm>
      </p:grpSpPr>
      <p:sp>
        <p:nvSpPr>
          <p:cNvPr id="1757" name="Google Shape;1757;p247"/>
          <p:cNvSpPr txBox="1"/>
          <p:nvPr>
            <p:ph type="title"/>
          </p:nvPr>
        </p:nvSpPr>
        <p:spPr>
          <a:xfrm>
            <a:off x="880547" y="713847"/>
            <a:ext cx="11508900" cy="164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latin typeface="Inter"/>
                <a:ea typeface="Inter"/>
                <a:cs typeface="Inter"/>
                <a:sym typeface="Inter"/>
              </a:rPr>
              <a:t>2. Project Scope and High-Level Plan</a:t>
            </a:r>
            <a:endParaRPr b="1">
              <a:solidFill>
                <a:schemeClr val="dk1"/>
              </a:solidFill>
              <a:latin typeface="Inter"/>
              <a:ea typeface="Inter"/>
              <a:cs typeface="Inter"/>
              <a:sym typeface="Inter"/>
            </a:endParaRPr>
          </a:p>
          <a:p>
            <a:pPr indent="0" lvl="0" marL="0" rtl="0" algn="l">
              <a:lnSpc>
                <a:spcPct val="100000"/>
              </a:lnSpc>
              <a:spcBef>
                <a:spcPts val="0"/>
              </a:spcBef>
              <a:spcAft>
                <a:spcPts val="0"/>
              </a:spcAft>
              <a:buClr>
                <a:schemeClr val="dk1"/>
              </a:buClr>
              <a:buSzPts val="1100"/>
              <a:buFont typeface="Arial"/>
              <a:buNone/>
            </a:pPr>
            <a:r>
              <a:rPr lang="en" sz="3000">
                <a:solidFill>
                  <a:schemeClr val="dk1"/>
                </a:solidFill>
                <a:latin typeface="Inter"/>
                <a:ea typeface="Inter"/>
                <a:cs typeface="Inter"/>
                <a:sym typeface="Inter"/>
              </a:rPr>
              <a:t>Initial Questions</a:t>
            </a:r>
            <a:endParaRPr sz="3000">
              <a:solidFill>
                <a:schemeClr val="accent1"/>
              </a:solidFill>
              <a:latin typeface="Inter"/>
              <a:ea typeface="Inter"/>
              <a:cs typeface="Inter"/>
              <a:sym typeface="Inter"/>
            </a:endParaRPr>
          </a:p>
        </p:txBody>
      </p:sp>
      <p:sp>
        <p:nvSpPr>
          <p:cNvPr id="1758" name="Google Shape;1758;p247"/>
          <p:cNvSpPr txBox="1"/>
          <p:nvPr/>
        </p:nvSpPr>
        <p:spPr>
          <a:xfrm>
            <a:off x="1586950" y="2498400"/>
            <a:ext cx="16402500" cy="6627900"/>
          </a:xfrm>
          <a:prstGeom prst="rect">
            <a:avLst/>
          </a:prstGeom>
          <a:noFill/>
          <a:ln>
            <a:noFill/>
          </a:ln>
        </p:spPr>
        <p:txBody>
          <a:bodyPr anchorCtr="0" anchor="t" bIns="53550" lIns="53550" spcFirstLastPara="1" rIns="53550" wrap="square" tIns="53550">
            <a:noAutofit/>
          </a:bodyPr>
          <a:lstStyle/>
          <a:p>
            <a:pPr indent="-419100" lvl="0" marL="457200" rtl="0" algn="l">
              <a:lnSpc>
                <a:spcPct val="150000"/>
              </a:lnSpc>
              <a:spcBef>
                <a:spcPts val="0"/>
              </a:spcBef>
              <a:spcAft>
                <a:spcPts val="0"/>
              </a:spcAft>
              <a:buSzPts val="3000"/>
              <a:buFont typeface="Inter"/>
              <a:buChar char="●"/>
            </a:pPr>
            <a:r>
              <a:rPr lang="en" sz="3600">
                <a:latin typeface="Inter"/>
                <a:ea typeface="Inter"/>
                <a:cs typeface="Inter"/>
                <a:sym typeface="Inter"/>
              </a:rPr>
              <a:t>Are you looking for a phased approach or an all-in-one delivery?</a:t>
            </a:r>
            <a:endParaRPr sz="3600">
              <a:latin typeface="Inter"/>
              <a:ea typeface="Inter"/>
              <a:cs typeface="Inter"/>
              <a:sym typeface="Inter"/>
            </a:endParaRPr>
          </a:p>
          <a:p>
            <a:pPr indent="-419100" lvl="0" marL="457200" rtl="0" algn="l">
              <a:lnSpc>
                <a:spcPct val="150000"/>
              </a:lnSpc>
              <a:spcBef>
                <a:spcPts val="0"/>
              </a:spcBef>
              <a:spcAft>
                <a:spcPts val="0"/>
              </a:spcAft>
              <a:buSzPts val="3000"/>
              <a:buFont typeface="Inter"/>
              <a:buChar char="●"/>
            </a:pPr>
            <a:r>
              <a:rPr lang="en" sz="3600">
                <a:latin typeface="Inter"/>
                <a:ea typeface="Inter"/>
                <a:cs typeface="Inter"/>
                <a:sym typeface="Inter"/>
              </a:rPr>
              <a:t>What are the priorities you want to focus on first?</a:t>
            </a:r>
            <a:endParaRPr sz="3600">
              <a:latin typeface="Inter"/>
              <a:ea typeface="Inter"/>
              <a:cs typeface="Inter"/>
              <a:sym typeface="Inter"/>
            </a:endParaRPr>
          </a:p>
          <a:p>
            <a:pPr indent="-419100" lvl="0" marL="457200" rtl="0" algn="l">
              <a:lnSpc>
                <a:spcPct val="150000"/>
              </a:lnSpc>
              <a:spcBef>
                <a:spcPts val="0"/>
              </a:spcBef>
              <a:spcAft>
                <a:spcPts val="0"/>
              </a:spcAft>
              <a:buSzPts val="3000"/>
              <a:buFont typeface="Inter"/>
              <a:buChar char="●"/>
            </a:pPr>
            <a:r>
              <a:rPr lang="en" sz="3600">
                <a:latin typeface="Inter"/>
                <a:ea typeface="Inter"/>
                <a:cs typeface="Inter"/>
                <a:sym typeface="Inter"/>
              </a:rPr>
              <a:t>What are your overall goals with Talkdesk?</a:t>
            </a:r>
            <a:endParaRPr sz="3600">
              <a:latin typeface="Inter"/>
              <a:ea typeface="Inter"/>
              <a:cs typeface="Inter"/>
              <a:sym typeface="Inter"/>
            </a:endParaRPr>
          </a:p>
          <a:p>
            <a:pPr indent="-419100" lvl="0" marL="457200" rtl="0" algn="l">
              <a:lnSpc>
                <a:spcPct val="150000"/>
              </a:lnSpc>
              <a:spcBef>
                <a:spcPts val="0"/>
              </a:spcBef>
              <a:spcAft>
                <a:spcPts val="0"/>
              </a:spcAft>
              <a:buSzPts val="3000"/>
              <a:buFont typeface="Inter"/>
              <a:buChar char="●"/>
            </a:pPr>
            <a:r>
              <a:rPr lang="en" sz="3600">
                <a:latin typeface="Inter"/>
                <a:ea typeface="Inter"/>
                <a:cs typeface="Inter"/>
                <a:sym typeface="Inter"/>
              </a:rPr>
              <a:t>How hands on does your team want to be?</a:t>
            </a:r>
            <a:endParaRPr sz="3600">
              <a:latin typeface="Inter"/>
              <a:ea typeface="Inter"/>
              <a:cs typeface="Inter"/>
              <a:sym typeface="Inter"/>
            </a:endParaRPr>
          </a:p>
          <a:p>
            <a:pPr indent="-419100" lvl="0" marL="457200" rtl="0" algn="l">
              <a:lnSpc>
                <a:spcPct val="150000"/>
              </a:lnSpc>
              <a:spcBef>
                <a:spcPts val="0"/>
              </a:spcBef>
              <a:spcAft>
                <a:spcPts val="0"/>
              </a:spcAft>
              <a:buSzPts val="3000"/>
              <a:buFont typeface="Inter"/>
              <a:buChar char="●"/>
            </a:pPr>
            <a:r>
              <a:rPr lang="en" sz="3600">
                <a:latin typeface="Inter"/>
                <a:ea typeface="Inter"/>
                <a:cs typeface="Inter"/>
                <a:sym typeface="Inter"/>
              </a:rPr>
              <a:t>Are there any upcoming project timeline impediments like time off, other projects, change freezes, ect.?</a:t>
            </a:r>
            <a:endParaRPr sz="3600">
              <a:latin typeface="Inter"/>
              <a:ea typeface="Inter"/>
              <a:cs typeface="Inter"/>
              <a:sym typeface="Inter"/>
            </a:endParaRPr>
          </a:p>
          <a:p>
            <a:pPr indent="0" lvl="0" marL="0" marR="0" rtl="0" algn="l">
              <a:lnSpc>
                <a:spcPct val="150000"/>
              </a:lnSpc>
              <a:spcBef>
                <a:spcPts val="0"/>
              </a:spcBef>
              <a:spcAft>
                <a:spcPts val="0"/>
              </a:spcAft>
              <a:buClr>
                <a:srgbClr val="000000"/>
              </a:buClr>
              <a:buSzPts val="3200"/>
              <a:buFont typeface="Arial"/>
              <a:buNone/>
            </a:pPr>
            <a:r>
              <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3200"/>
              <a:buFont typeface="Arial"/>
              <a:buNone/>
            </a:pPr>
            <a:r>
              <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FF6300"/>
              </a:buClr>
              <a:buSzPts val="3400"/>
              <a:buFont typeface="Helvetica Neue"/>
              <a:buNone/>
            </a:pPr>
            <a:r>
              <a:t/>
            </a:r>
            <a:endParaRPr i="0" sz="30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FF6300"/>
              </a:buClr>
              <a:buSzPts val="3400"/>
              <a:buFont typeface="Helvetica Neue"/>
              <a:buNone/>
            </a:pPr>
            <a:r>
              <a:t/>
            </a:r>
            <a:endParaRPr i="0" sz="30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248"/>
          <p:cNvSpPr txBox="1"/>
          <p:nvPr>
            <p:ph type="title"/>
          </p:nvPr>
        </p:nvSpPr>
        <p:spPr>
          <a:xfrm>
            <a:off x="746023" y="98400"/>
            <a:ext cx="10549500" cy="7620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4600"/>
              <a:buFont typeface="Arial"/>
              <a:buNone/>
            </a:pPr>
            <a:r>
              <a:rPr lang="en" sz="4600"/>
              <a:t>2. Implementation Overview</a:t>
            </a:r>
            <a:endParaRPr b="0">
              <a:latin typeface="Inter SemiBold"/>
              <a:ea typeface="Inter SemiBold"/>
              <a:cs typeface="Inter SemiBold"/>
              <a:sym typeface="Inter SemiBold"/>
            </a:endParaRPr>
          </a:p>
          <a:p>
            <a:pPr indent="0" lvl="0" marL="0" rtl="0" algn="l">
              <a:spcBef>
                <a:spcPts val="0"/>
              </a:spcBef>
              <a:spcAft>
                <a:spcPts val="0"/>
              </a:spcAft>
              <a:buNone/>
            </a:pPr>
            <a:r>
              <a:rPr b="0" lang="en" sz="3000"/>
              <a:t>Cadence of Implementation Activities </a:t>
            </a:r>
            <a:endParaRPr/>
          </a:p>
        </p:txBody>
      </p:sp>
      <p:sp>
        <p:nvSpPr>
          <p:cNvPr id="1764" name="Google Shape;1764;p248"/>
          <p:cNvSpPr txBox="1"/>
          <p:nvPr>
            <p:ph idx="12" type="sldNum"/>
          </p:nvPr>
        </p:nvSpPr>
        <p:spPr>
          <a:xfrm>
            <a:off x="16987836" y="9571596"/>
            <a:ext cx="671400" cy="547800"/>
          </a:xfrm>
          <a:prstGeom prst="rect">
            <a:avLst/>
          </a:prstGeom>
          <a:noFill/>
          <a:ln>
            <a:noFill/>
          </a:ln>
        </p:spPr>
        <p:txBody>
          <a:bodyPr anchorCtr="0" anchor="ctr" bIns="68550" lIns="137150" spcFirstLastPara="1" rIns="137150" wrap="square" tIns="68550">
            <a:noAutofit/>
          </a:bodyPr>
          <a:lstStyle/>
          <a:p>
            <a:pPr indent="0" lvl="0" marL="0" rtl="0" algn="r">
              <a:spcBef>
                <a:spcPts val="0"/>
              </a:spcBef>
              <a:spcAft>
                <a:spcPts val="0"/>
              </a:spcAft>
              <a:buNone/>
            </a:pPr>
            <a:fld id="{00000000-1234-1234-1234-123412341234}" type="slidenum">
              <a:rPr lang="en"/>
              <a:t>‹#›</a:t>
            </a:fld>
            <a:endParaRPr/>
          </a:p>
        </p:txBody>
      </p:sp>
      <p:cxnSp>
        <p:nvCxnSpPr>
          <p:cNvPr id="1765" name="Google Shape;1765;p248"/>
          <p:cNvCxnSpPr/>
          <p:nvPr/>
        </p:nvCxnSpPr>
        <p:spPr>
          <a:xfrm>
            <a:off x="3013176" y="5182953"/>
            <a:ext cx="0" cy="1380600"/>
          </a:xfrm>
          <a:prstGeom prst="straightConnector1">
            <a:avLst/>
          </a:prstGeom>
          <a:noFill/>
          <a:ln cap="flat" cmpd="sng" w="38100">
            <a:solidFill>
              <a:srgbClr val="BF91FC"/>
            </a:solidFill>
            <a:prstDash val="solid"/>
            <a:round/>
            <a:headEnd len="sm" w="sm" type="none"/>
            <a:tailEnd len="sm" w="sm" type="none"/>
          </a:ln>
        </p:spPr>
      </p:cxnSp>
      <p:cxnSp>
        <p:nvCxnSpPr>
          <p:cNvPr id="1766" name="Google Shape;1766;p248"/>
          <p:cNvCxnSpPr/>
          <p:nvPr/>
        </p:nvCxnSpPr>
        <p:spPr>
          <a:xfrm>
            <a:off x="6020770" y="5168131"/>
            <a:ext cx="0" cy="1380600"/>
          </a:xfrm>
          <a:prstGeom prst="straightConnector1">
            <a:avLst/>
          </a:prstGeom>
          <a:noFill/>
          <a:ln cap="flat" cmpd="sng" w="38100">
            <a:solidFill>
              <a:schemeClr val="dk2"/>
            </a:solidFill>
            <a:prstDash val="solid"/>
            <a:round/>
            <a:headEnd len="sm" w="sm" type="none"/>
            <a:tailEnd len="sm" w="sm" type="none"/>
          </a:ln>
        </p:spPr>
      </p:cxnSp>
      <p:cxnSp>
        <p:nvCxnSpPr>
          <p:cNvPr id="1767" name="Google Shape;1767;p248"/>
          <p:cNvCxnSpPr/>
          <p:nvPr/>
        </p:nvCxnSpPr>
        <p:spPr>
          <a:xfrm>
            <a:off x="7592776" y="3806026"/>
            <a:ext cx="0" cy="1380600"/>
          </a:xfrm>
          <a:prstGeom prst="straightConnector1">
            <a:avLst/>
          </a:prstGeom>
          <a:noFill/>
          <a:ln cap="flat" cmpd="sng" w="38100">
            <a:solidFill>
              <a:srgbClr val="5405BD"/>
            </a:solidFill>
            <a:prstDash val="solid"/>
            <a:round/>
            <a:headEnd len="sm" w="sm" type="none"/>
            <a:tailEnd len="sm" w="sm" type="none"/>
          </a:ln>
        </p:spPr>
      </p:cxnSp>
      <p:cxnSp>
        <p:nvCxnSpPr>
          <p:cNvPr id="1768" name="Google Shape;1768;p248"/>
          <p:cNvCxnSpPr/>
          <p:nvPr/>
        </p:nvCxnSpPr>
        <p:spPr>
          <a:xfrm>
            <a:off x="10731748" y="3826761"/>
            <a:ext cx="0" cy="1380600"/>
          </a:xfrm>
          <a:prstGeom prst="straightConnector1">
            <a:avLst/>
          </a:prstGeom>
          <a:noFill/>
          <a:ln cap="flat" cmpd="sng" w="38100">
            <a:solidFill>
              <a:srgbClr val="994FFA"/>
            </a:solidFill>
            <a:prstDash val="solid"/>
            <a:round/>
            <a:headEnd len="sm" w="sm" type="none"/>
            <a:tailEnd len="sm" w="sm" type="none"/>
          </a:ln>
        </p:spPr>
      </p:cxnSp>
      <p:cxnSp>
        <p:nvCxnSpPr>
          <p:cNvPr id="1769" name="Google Shape;1769;p248"/>
          <p:cNvCxnSpPr/>
          <p:nvPr/>
        </p:nvCxnSpPr>
        <p:spPr>
          <a:xfrm>
            <a:off x="13870732" y="3826761"/>
            <a:ext cx="0" cy="1380600"/>
          </a:xfrm>
          <a:prstGeom prst="straightConnector1">
            <a:avLst/>
          </a:prstGeom>
          <a:noFill/>
          <a:ln cap="flat" cmpd="sng" w="38100">
            <a:solidFill>
              <a:srgbClr val="5405BD"/>
            </a:solidFill>
            <a:prstDash val="solid"/>
            <a:round/>
            <a:headEnd len="sm" w="sm" type="none"/>
            <a:tailEnd len="sm" w="sm" type="none"/>
          </a:ln>
        </p:spPr>
      </p:cxnSp>
      <p:grpSp>
        <p:nvGrpSpPr>
          <p:cNvPr id="1770" name="Google Shape;1770;p248"/>
          <p:cNvGrpSpPr/>
          <p:nvPr/>
        </p:nvGrpSpPr>
        <p:grpSpPr>
          <a:xfrm>
            <a:off x="2992444" y="5133170"/>
            <a:ext cx="9311246" cy="173334"/>
            <a:chOff x="210517" y="-15"/>
            <a:chExt cx="13682948" cy="155415"/>
          </a:xfrm>
        </p:grpSpPr>
        <p:sp>
          <p:nvSpPr>
            <p:cNvPr id="1771" name="Google Shape;1771;p248"/>
            <p:cNvSpPr/>
            <p:nvPr/>
          </p:nvSpPr>
          <p:spPr>
            <a:xfrm>
              <a:off x="9262131" y="0"/>
              <a:ext cx="2324700" cy="155400"/>
            </a:xfrm>
            <a:prstGeom prst="rect">
              <a:avLst/>
            </a:prstGeom>
            <a:solidFill>
              <a:srgbClr val="BF91FC"/>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72" name="Google Shape;1772;p248"/>
            <p:cNvSpPr/>
            <p:nvPr/>
          </p:nvSpPr>
          <p:spPr>
            <a:xfrm>
              <a:off x="210517" y="-15"/>
              <a:ext cx="2114100" cy="155400"/>
            </a:xfrm>
            <a:prstGeom prst="rect">
              <a:avLst/>
            </a:prstGeom>
            <a:solidFill>
              <a:srgbClr val="BF91FC"/>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73" name="Google Shape;1773;p248"/>
            <p:cNvSpPr/>
            <p:nvPr/>
          </p:nvSpPr>
          <p:spPr>
            <a:xfrm>
              <a:off x="2306633" y="0"/>
              <a:ext cx="2324700" cy="155400"/>
            </a:xfrm>
            <a:prstGeom prst="rect">
              <a:avLst/>
            </a:prstGeom>
            <a:solidFill>
              <a:srgbClr val="994FFA"/>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74" name="Google Shape;1774;p248"/>
            <p:cNvSpPr/>
            <p:nvPr/>
          </p:nvSpPr>
          <p:spPr>
            <a:xfrm>
              <a:off x="4626501" y="0"/>
              <a:ext cx="2324700" cy="155400"/>
            </a:xfrm>
            <a:prstGeom prst="rect">
              <a:avLst/>
            </a:prstGeom>
            <a:solidFill>
              <a:schemeClr val="dk2"/>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75" name="Google Shape;1775;p248"/>
            <p:cNvSpPr/>
            <p:nvPr/>
          </p:nvSpPr>
          <p:spPr>
            <a:xfrm>
              <a:off x="6942662" y="0"/>
              <a:ext cx="2324700" cy="155400"/>
            </a:xfrm>
            <a:prstGeom prst="rect">
              <a:avLst/>
            </a:prstGeom>
            <a:solidFill>
              <a:srgbClr val="5405BD"/>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76" name="Google Shape;1776;p248"/>
            <p:cNvSpPr/>
            <p:nvPr/>
          </p:nvSpPr>
          <p:spPr>
            <a:xfrm>
              <a:off x="11568765" y="0"/>
              <a:ext cx="2324700" cy="155400"/>
            </a:xfrm>
            <a:prstGeom prst="rect">
              <a:avLst/>
            </a:prstGeom>
            <a:solidFill>
              <a:srgbClr val="994FFA"/>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grpSp>
      <p:sp>
        <p:nvSpPr>
          <p:cNvPr id="1777" name="Google Shape;1777;p248"/>
          <p:cNvSpPr txBox="1"/>
          <p:nvPr/>
        </p:nvSpPr>
        <p:spPr>
          <a:xfrm>
            <a:off x="2043575" y="3263925"/>
            <a:ext cx="1824600" cy="1765200"/>
          </a:xfrm>
          <a:prstGeom prst="rect">
            <a:avLst/>
          </a:prstGeom>
          <a:noFill/>
          <a:ln>
            <a:noFill/>
          </a:ln>
        </p:spPr>
        <p:txBody>
          <a:bodyPr anchorCtr="0" anchor="t" bIns="17150" lIns="17150" spcFirstLastPara="1" rIns="17150" wrap="square" tIns="17150">
            <a:noAutofit/>
          </a:bodyPr>
          <a:lstStyle/>
          <a:p>
            <a:pPr indent="0" lvl="0" marL="0" marR="0" rtl="0" algn="l">
              <a:lnSpc>
                <a:spcPct val="100000"/>
              </a:lnSpc>
              <a:spcBef>
                <a:spcPts val="0"/>
              </a:spcBef>
              <a:spcAft>
                <a:spcPts val="0"/>
              </a:spcAft>
              <a:buClr>
                <a:srgbClr val="994FFA"/>
              </a:buClr>
              <a:buSzPts val="800"/>
              <a:buFont typeface="Helvetica Neue"/>
              <a:buNone/>
            </a:pPr>
            <a:r>
              <a:rPr b="1" i="0" lang="en" u="none" cap="none" strike="noStrike">
                <a:solidFill>
                  <a:schemeClr val="accent1"/>
                </a:solidFill>
                <a:latin typeface="Inter"/>
                <a:ea typeface="Inter"/>
                <a:cs typeface="Inter"/>
                <a:sym typeface="Inter"/>
              </a:rPr>
              <a:t>Kickoff</a:t>
            </a:r>
            <a:endParaRPr b="1" i="0" u="none" cap="none" strike="noStrike">
              <a:solidFill>
                <a:schemeClr val="accent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Project team </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Project scope</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Project plan </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Meeting cadence</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Executive communication</a:t>
            </a:r>
            <a:endParaRPr i="0" u="none" cap="none" strike="noStrike">
              <a:solidFill>
                <a:schemeClr val="dk1"/>
              </a:solidFill>
              <a:latin typeface="Inter"/>
              <a:ea typeface="Inter"/>
              <a:cs typeface="Inter"/>
              <a:sym typeface="Inter"/>
            </a:endParaRPr>
          </a:p>
        </p:txBody>
      </p:sp>
      <p:sp>
        <p:nvSpPr>
          <p:cNvPr id="1778" name="Google Shape;1778;p248"/>
          <p:cNvSpPr/>
          <p:nvPr/>
        </p:nvSpPr>
        <p:spPr>
          <a:xfrm>
            <a:off x="7604823" y="2291290"/>
            <a:ext cx="8437500" cy="2145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l">
              <a:lnSpc>
                <a:spcPct val="100000"/>
              </a:lnSpc>
              <a:spcBef>
                <a:spcPts val="0"/>
              </a:spcBef>
              <a:spcAft>
                <a:spcPts val="0"/>
              </a:spcAft>
              <a:buClr>
                <a:srgbClr val="000000"/>
              </a:buClr>
              <a:buSzPts val="200"/>
              <a:buFont typeface="Calibri"/>
              <a:buNone/>
            </a:pPr>
            <a:r>
              <a:rPr b="1" lang="en" sz="1100">
                <a:solidFill>
                  <a:schemeClr val="dk1"/>
                </a:solidFill>
                <a:latin typeface="Inter"/>
                <a:ea typeface="Inter"/>
                <a:cs typeface="Inter"/>
                <a:sym typeface="Inter"/>
              </a:rPr>
              <a:t>Launch phase 2</a:t>
            </a:r>
            <a:endParaRPr b="1" i="0" sz="1100" u="none" cap="none" strike="noStrike">
              <a:solidFill>
                <a:schemeClr val="dk1"/>
              </a:solidFill>
              <a:latin typeface="Inter"/>
              <a:ea typeface="Inter"/>
              <a:cs typeface="Inter"/>
              <a:sym typeface="Inter"/>
            </a:endParaRPr>
          </a:p>
        </p:txBody>
      </p:sp>
      <p:sp>
        <p:nvSpPr>
          <p:cNvPr id="1779" name="Google Shape;1779;p248"/>
          <p:cNvSpPr/>
          <p:nvPr/>
        </p:nvSpPr>
        <p:spPr>
          <a:xfrm>
            <a:off x="1455550" y="2021526"/>
            <a:ext cx="14567100" cy="2145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l">
              <a:lnSpc>
                <a:spcPct val="100000"/>
              </a:lnSpc>
              <a:spcBef>
                <a:spcPts val="0"/>
              </a:spcBef>
              <a:spcAft>
                <a:spcPts val="0"/>
              </a:spcAft>
              <a:buClr>
                <a:srgbClr val="000000"/>
              </a:buClr>
              <a:buSzPts val="200"/>
              <a:buFont typeface="Calibri"/>
              <a:buNone/>
            </a:pPr>
            <a:r>
              <a:rPr b="1" lang="en" sz="1200">
                <a:solidFill>
                  <a:schemeClr val="dk1"/>
                </a:solidFill>
                <a:latin typeface="Inter"/>
                <a:ea typeface="Inter"/>
                <a:cs typeface="Inter"/>
                <a:sym typeface="Inter"/>
              </a:rPr>
              <a:t>Launch p</a:t>
            </a:r>
            <a:r>
              <a:rPr b="1" i="0" lang="en" sz="1200" u="none" cap="none" strike="noStrike">
                <a:solidFill>
                  <a:schemeClr val="dk1"/>
                </a:solidFill>
                <a:latin typeface="Inter"/>
                <a:ea typeface="Inter"/>
                <a:cs typeface="Inter"/>
                <a:sym typeface="Inter"/>
              </a:rPr>
              <a:t>hase 1</a:t>
            </a:r>
            <a:endParaRPr b="1" i="0" sz="1200" u="none" cap="none" strike="noStrike">
              <a:solidFill>
                <a:schemeClr val="dk1"/>
              </a:solidFill>
              <a:latin typeface="Inter"/>
              <a:ea typeface="Inter"/>
              <a:cs typeface="Inter"/>
              <a:sym typeface="Inter"/>
            </a:endParaRPr>
          </a:p>
        </p:txBody>
      </p:sp>
      <p:sp>
        <p:nvSpPr>
          <p:cNvPr id="1780" name="Google Shape;1780;p248"/>
          <p:cNvSpPr/>
          <p:nvPr/>
        </p:nvSpPr>
        <p:spPr>
          <a:xfrm>
            <a:off x="13851111" y="1371600"/>
            <a:ext cx="1267200" cy="484200"/>
          </a:xfrm>
          <a:prstGeom prst="wedgeRoundRectCallout">
            <a:avLst>
              <a:gd fmla="val -42157" name="adj1"/>
              <a:gd fmla="val 81382" name="adj2"/>
              <a:gd fmla="val 0" name="adj3"/>
            </a:avLst>
          </a:prstGeom>
          <a:solidFill>
            <a:srgbClr val="EAEBEF"/>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b="1" lang="en" sz="1100">
                <a:solidFill>
                  <a:schemeClr val="dk1"/>
                </a:solidFill>
                <a:latin typeface="Inter"/>
                <a:ea typeface="Inter"/>
                <a:cs typeface="Inter"/>
                <a:sym typeface="Inter"/>
              </a:rPr>
              <a:t>Multi-phase deployments</a:t>
            </a:r>
            <a:endParaRPr b="1" sz="1100">
              <a:solidFill>
                <a:schemeClr val="dk1"/>
              </a:solidFill>
              <a:latin typeface="Inter"/>
              <a:ea typeface="Inter"/>
              <a:cs typeface="Inter"/>
              <a:sym typeface="Inter"/>
            </a:endParaRPr>
          </a:p>
        </p:txBody>
      </p:sp>
      <p:sp>
        <p:nvSpPr>
          <p:cNvPr id="1781" name="Google Shape;1781;p248"/>
          <p:cNvSpPr/>
          <p:nvPr/>
        </p:nvSpPr>
        <p:spPr>
          <a:xfrm>
            <a:off x="12296079" y="5133163"/>
            <a:ext cx="1582500" cy="173400"/>
          </a:xfrm>
          <a:prstGeom prst="rect">
            <a:avLst/>
          </a:prstGeom>
          <a:solidFill>
            <a:schemeClr val="dk2"/>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82" name="Google Shape;1782;p248"/>
          <p:cNvSpPr/>
          <p:nvPr/>
        </p:nvSpPr>
        <p:spPr>
          <a:xfrm>
            <a:off x="13851114" y="5133175"/>
            <a:ext cx="1582500" cy="173400"/>
          </a:xfrm>
          <a:prstGeom prst="rect">
            <a:avLst/>
          </a:prstGeom>
          <a:solidFill>
            <a:srgbClr val="5405BD"/>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sp>
        <p:nvSpPr>
          <p:cNvPr id="1783" name="Google Shape;1783;p248"/>
          <p:cNvSpPr/>
          <p:nvPr/>
        </p:nvSpPr>
        <p:spPr>
          <a:xfrm>
            <a:off x="1475275" y="8132251"/>
            <a:ext cx="12639300" cy="2397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r">
              <a:lnSpc>
                <a:spcPct val="100000"/>
              </a:lnSpc>
              <a:spcBef>
                <a:spcPts val="0"/>
              </a:spcBef>
              <a:spcAft>
                <a:spcPts val="0"/>
              </a:spcAft>
              <a:buClr>
                <a:srgbClr val="000000"/>
              </a:buClr>
              <a:buSzPts val="200"/>
              <a:buFont typeface="Calibri"/>
              <a:buNone/>
            </a:pPr>
            <a:r>
              <a:rPr lang="en" sz="1100">
                <a:solidFill>
                  <a:schemeClr val="dk1"/>
                </a:solidFill>
                <a:latin typeface="Inter SemiBold"/>
                <a:ea typeface="Inter SemiBold"/>
                <a:cs typeface="Inter SemiBold"/>
                <a:sym typeface="Inter SemiBold"/>
              </a:rPr>
              <a:t>Lead s</a:t>
            </a:r>
            <a:r>
              <a:rPr i="0" lang="en" sz="1100" u="none" cap="none" strike="noStrike">
                <a:solidFill>
                  <a:schemeClr val="dk1"/>
                </a:solidFill>
                <a:latin typeface="Inter SemiBold"/>
                <a:ea typeface="Inter SemiBold"/>
                <a:cs typeface="Inter SemiBold"/>
                <a:sym typeface="Inter SemiBold"/>
              </a:rPr>
              <a:t>olutions </a:t>
            </a:r>
            <a:r>
              <a:rPr lang="en" sz="1100">
                <a:solidFill>
                  <a:schemeClr val="dk1"/>
                </a:solidFill>
                <a:latin typeface="Inter SemiBold"/>
                <a:ea typeface="Inter SemiBold"/>
                <a:cs typeface="Inter SemiBold"/>
                <a:sym typeface="Inter SemiBold"/>
              </a:rPr>
              <a:t>c</a:t>
            </a:r>
            <a:r>
              <a:rPr i="0" lang="en" sz="1100" u="none" cap="none" strike="noStrike">
                <a:solidFill>
                  <a:schemeClr val="dk1"/>
                </a:solidFill>
                <a:latin typeface="Inter SemiBold"/>
                <a:ea typeface="Inter SemiBold"/>
                <a:cs typeface="Inter SemiBold"/>
                <a:sym typeface="Inter SemiBold"/>
              </a:rPr>
              <a:t>onsultant</a:t>
            </a:r>
            <a:endParaRPr i="0" sz="1100" u="none" cap="none" strike="noStrike">
              <a:solidFill>
                <a:schemeClr val="dk1"/>
              </a:solidFill>
              <a:latin typeface="Inter SemiBold"/>
              <a:ea typeface="Inter SemiBold"/>
              <a:cs typeface="Inter SemiBold"/>
              <a:sym typeface="Inter SemiBold"/>
            </a:endParaRPr>
          </a:p>
        </p:txBody>
      </p:sp>
      <p:sp>
        <p:nvSpPr>
          <p:cNvPr id="1784" name="Google Shape;1784;p248"/>
          <p:cNvSpPr/>
          <p:nvPr/>
        </p:nvSpPr>
        <p:spPr>
          <a:xfrm>
            <a:off x="1475275" y="7847001"/>
            <a:ext cx="12639300" cy="2397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r">
              <a:lnSpc>
                <a:spcPct val="100000"/>
              </a:lnSpc>
              <a:spcBef>
                <a:spcPts val="0"/>
              </a:spcBef>
              <a:spcAft>
                <a:spcPts val="0"/>
              </a:spcAft>
              <a:buClr>
                <a:srgbClr val="000000"/>
              </a:buClr>
              <a:buSzPts val="200"/>
              <a:buFont typeface="Calibri"/>
              <a:buNone/>
            </a:pPr>
            <a:r>
              <a:rPr lang="en" sz="1100">
                <a:solidFill>
                  <a:schemeClr val="dk1"/>
                </a:solidFill>
                <a:latin typeface="Inter SemiBold"/>
                <a:ea typeface="Inter SemiBold"/>
                <a:cs typeface="Inter SemiBold"/>
                <a:sym typeface="Inter SemiBold"/>
              </a:rPr>
              <a:t>Project lead</a:t>
            </a:r>
            <a:endParaRPr i="0" sz="1100" u="none" cap="none" strike="noStrike">
              <a:solidFill>
                <a:schemeClr val="dk1"/>
              </a:solidFill>
              <a:latin typeface="Inter SemiBold"/>
              <a:ea typeface="Inter SemiBold"/>
              <a:cs typeface="Inter SemiBold"/>
              <a:sym typeface="Inter SemiBold"/>
            </a:endParaRPr>
          </a:p>
        </p:txBody>
      </p:sp>
      <p:sp>
        <p:nvSpPr>
          <p:cNvPr id="1785" name="Google Shape;1785;p248"/>
          <p:cNvSpPr/>
          <p:nvPr/>
        </p:nvSpPr>
        <p:spPr>
          <a:xfrm>
            <a:off x="4649125" y="8702661"/>
            <a:ext cx="11394000" cy="2397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r">
              <a:lnSpc>
                <a:spcPct val="100000"/>
              </a:lnSpc>
              <a:spcBef>
                <a:spcPts val="0"/>
              </a:spcBef>
              <a:spcAft>
                <a:spcPts val="0"/>
              </a:spcAft>
              <a:buClr>
                <a:srgbClr val="000000"/>
              </a:buClr>
              <a:buSzPts val="200"/>
              <a:buFont typeface="Calibri"/>
              <a:buNone/>
            </a:pPr>
            <a:r>
              <a:rPr lang="en" sz="1100">
                <a:solidFill>
                  <a:schemeClr val="dk1"/>
                </a:solidFill>
                <a:latin typeface="Inter SemiBold"/>
                <a:ea typeface="Inter SemiBold"/>
                <a:cs typeface="Inter SemiBold"/>
                <a:sym typeface="Inter SemiBold"/>
              </a:rPr>
              <a:t>Network engineer</a:t>
            </a:r>
            <a:endParaRPr i="0" sz="1100" u="none" cap="none" strike="noStrike">
              <a:solidFill>
                <a:schemeClr val="dk1"/>
              </a:solidFill>
              <a:latin typeface="Inter SemiBold"/>
              <a:ea typeface="Inter SemiBold"/>
              <a:cs typeface="Inter SemiBold"/>
              <a:sym typeface="Inter SemiBold"/>
            </a:endParaRPr>
          </a:p>
        </p:txBody>
      </p:sp>
      <p:sp>
        <p:nvSpPr>
          <p:cNvPr id="1786" name="Google Shape;1786;p248"/>
          <p:cNvSpPr/>
          <p:nvPr/>
        </p:nvSpPr>
        <p:spPr>
          <a:xfrm>
            <a:off x="1475275" y="8417433"/>
            <a:ext cx="12639300" cy="2397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r">
              <a:lnSpc>
                <a:spcPct val="100000"/>
              </a:lnSpc>
              <a:spcBef>
                <a:spcPts val="0"/>
              </a:spcBef>
              <a:spcAft>
                <a:spcPts val="0"/>
              </a:spcAft>
              <a:buClr>
                <a:srgbClr val="000000"/>
              </a:buClr>
              <a:buSzPts val="200"/>
              <a:buFont typeface="Calibri"/>
              <a:buNone/>
            </a:pPr>
            <a:r>
              <a:rPr i="0" lang="en" sz="1100" u="none" cap="none" strike="noStrike">
                <a:solidFill>
                  <a:schemeClr val="dk1"/>
                </a:solidFill>
                <a:latin typeface="Inter SemiBold"/>
                <a:ea typeface="Inter SemiBold"/>
                <a:cs typeface="Inter SemiBold"/>
                <a:sym typeface="Inter SemiBold"/>
              </a:rPr>
              <a:t>Solutions </a:t>
            </a:r>
            <a:r>
              <a:rPr lang="en" sz="1100">
                <a:solidFill>
                  <a:schemeClr val="dk1"/>
                </a:solidFill>
                <a:latin typeface="Inter SemiBold"/>
                <a:ea typeface="Inter SemiBold"/>
                <a:cs typeface="Inter SemiBold"/>
                <a:sym typeface="Inter SemiBold"/>
              </a:rPr>
              <a:t>c</a:t>
            </a:r>
            <a:r>
              <a:rPr i="0" lang="en" sz="1100" u="none" cap="none" strike="noStrike">
                <a:solidFill>
                  <a:schemeClr val="dk1"/>
                </a:solidFill>
                <a:latin typeface="Inter SemiBold"/>
                <a:ea typeface="Inter SemiBold"/>
                <a:cs typeface="Inter SemiBold"/>
                <a:sym typeface="Inter SemiBold"/>
              </a:rPr>
              <a:t>onsultant(s)</a:t>
            </a:r>
            <a:endParaRPr i="0" sz="1100" u="none" cap="none" strike="noStrike">
              <a:solidFill>
                <a:schemeClr val="dk1"/>
              </a:solidFill>
              <a:latin typeface="Inter SemiBold"/>
              <a:ea typeface="Inter SemiBold"/>
              <a:cs typeface="Inter SemiBold"/>
              <a:sym typeface="Inter SemiBold"/>
            </a:endParaRPr>
          </a:p>
        </p:txBody>
      </p:sp>
      <p:sp>
        <p:nvSpPr>
          <p:cNvPr id="1787" name="Google Shape;1787;p248"/>
          <p:cNvSpPr/>
          <p:nvPr/>
        </p:nvSpPr>
        <p:spPr>
          <a:xfrm>
            <a:off x="1475275" y="8987865"/>
            <a:ext cx="14567100" cy="2397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r">
              <a:lnSpc>
                <a:spcPct val="100000"/>
              </a:lnSpc>
              <a:spcBef>
                <a:spcPts val="0"/>
              </a:spcBef>
              <a:spcAft>
                <a:spcPts val="0"/>
              </a:spcAft>
              <a:buClr>
                <a:srgbClr val="000000"/>
              </a:buClr>
              <a:buSzPts val="200"/>
              <a:buFont typeface="Calibri"/>
              <a:buNone/>
            </a:pPr>
            <a:r>
              <a:rPr lang="en" sz="1100">
                <a:solidFill>
                  <a:schemeClr val="dk1"/>
                </a:solidFill>
                <a:latin typeface="Inter SemiBold"/>
                <a:ea typeface="Inter SemiBold"/>
                <a:cs typeface="Inter SemiBold"/>
                <a:sym typeface="Inter SemiBold"/>
              </a:rPr>
              <a:t>Technical account</a:t>
            </a:r>
            <a:r>
              <a:rPr i="0" lang="en" sz="1100" u="none" cap="none" strike="noStrike">
                <a:solidFill>
                  <a:schemeClr val="dk1"/>
                </a:solidFill>
                <a:latin typeface="Inter SemiBold"/>
                <a:ea typeface="Inter SemiBold"/>
                <a:cs typeface="Inter SemiBold"/>
                <a:sym typeface="Inter SemiBold"/>
              </a:rPr>
              <a:t> </a:t>
            </a:r>
            <a:r>
              <a:rPr lang="en" sz="1100">
                <a:solidFill>
                  <a:schemeClr val="dk1"/>
                </a:solidFill>
                <a:latin typeface="Inter SemiBold"/>
                <a:ea typeface="Inter SemiBold"/>
                <a:cs typeface="Inter SemiBold"/>
                <a:sym typeface="Inter SemiBold"/>
              </a:rPr>
              <a:t>m</a:t>
            </a:r>
            <a:r>
              <a:rPr i="0" lang="en" sz="1100" u="none" cap="none" strike="noStrike">
                <a:solidFill>
                  <a:schemeClr val="dk1"/>
                </a:solidFill>
                <a:latin typeface="Inter SemiBold"/>
                <a:ea typeface="Inter SemiBold"/>
                <a:cs typeface="Inter SemiBold"/>
                <a:sym typeface="Inter SemiBold"/>
              </a:rPr>
              <a:t>anager</a:t>
            </a:r>
            <a:endParaRPr i="0" sz="1100" u="none" cap="none" strike="noStrike">
              <a:solidFill>
                <a:schemeClr val="dk1"/>
              </a:solidFill>
              <a:latin typeface="Inter SemiBold"/>
              <a:ea typeface="Inter SemiBold"/>
              <a:cs typeface="Inter SemiBold"/>
              <a:sym typeface="Inter SemiBold"/>
            </a:endParaRPr>
          </a:p>
        </p:txBody>
      </p:sp>
      <p:grpSp>
        <p:nvGrpSpPr>
          <p:cNvPr id="1788" name="Google Shape;1788;p248"/>
          <p:cNvGrpSpPr/>
          <p:nvPr/>
        </p:nvGrpSpPr>
        <p:grpSpPr>
          <a:xfrm>
            <a:off x="4225780" y="3314355"/>
            <a:ext cx="429770" cy="397526"/>
            <a:chOff x="16609555" y="7915713"/>
            <a:chExt cx="687742" cy="649765"/>
          </a:xfrm>
        </p:grpSpPr>
        <p:sp>
          <p:nvSpPr>
            <p:cNvPr id="1789" name="Google Shape;1789;p248"/>
            <p:cNvSpPr/>
            <p:nvPr/>
          </p:nvSpPr>
          <p:spPr>
            <a:xfrm>
              <a:off x="16953426" y="7915713"/>
              <a:ext cx="343871" cy="343871"/>
            </a:xfrm>
            <a:custGeom>
              <a:rect b="b" l="l" r="r" t="t"/>
              <a:pathLst>
                <a:path extrusionOk="0" h="3640" w="3640">
                  <a:moveTo>
                    <a:pt x="0" y="1"/>
                  </a:moveTo>
                  <a:lnTo>
                    <a:pt x="0" y="479"/>
                  </a:lnTo>
                  <a:cubicBezTo>
                    <a:pt x="846" y="479"/>
                    <a:pt x="1632" y="812"/>
                    <a:pt x="2230" y="1410"/>
                  </a:cubicBezTo>
                  <a:cubicBezTo>
                    <a:pt x="2828" y="2008"/>
                    <a:pt x="3161" y="2803"/>
                    <a:pt x="3161" y="3640"/>
                  </a:cubicBezTo>
                  <a:lnTo>
                    <a:pt x="3639" y="3640"/>
                  </a:lnTo>
                  <a:cubicBezTo>
                    <a:pt x="3639" y="2675"/>
                    <a:pt x="3264" y="1752"/>
                    <a:pt x="2572" y="1069"/>
                  </a:cubicBezTo>
                  <a:cubicBezTo>
                    <a:pt x="1888" y="385"/>
                    <a:pt x="974"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48"/>
            <p:cNvSpPr/>
            <p:nvPr/>
          </p:nvSpPr>
          <p:spPr>
            <a:xfrm>
              <a:off x="16953426" y="8057796"/>
              <a:ext cx="201032" cy="201032"/>
            </a:xfrm>
            <a:custGeom>
              <a:rect b="b" l="l" r="r" t="t"/>
              <a:pathLst>
                <a:path extrusionOk="0" h="2128" w="2128">
                  <a:moveTo>
                    <a:pt x="0" y="0"/>
                  </a:moveTo>
                  <a:lnTo>
                    <a:pt x="0" y="487"/>
                  </a:lnTo>
                  <a:cubicBezTo>
                    <a:pt x="436" y="487"/>
                    <a:pt x="854" y="658"/>
                    <a:pt x="1162" y="966"/>
                  </a:cubicBezTo>
                  <a:cubicBezTo>
                    <a:pt x="1470" y="1273"/>
                    <a:pt x="1640" y="1692"/>
                    <a:pt x="1640" y="2127"/>
                  </a:cubicBezTo>
                  <a:lnTo>
                    <a:pt x="2127" y="2127"/>
                  </a:lnTo>
                  <a:cubicBezTo>
                    <a:pt x="2127" y="1564"/>
                    <a:pt x="1897" y="1025"/>
                    <a:pt x="1504" y="624"/>
                  </a:cubicBezTo>
                  <a:cubicBezTo>
                    <a:pt x="1102" y="231"/>
                    <a:pt x="564"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48"/>
            <p:cNvSpPr/>
            <p:nvPr/>
          </p:nvSpPr>
          <p:spPr>
            <a:xfrm>
              <a:off x="16609555" y="8200635"/>
              <a:ext cx="544903" cy="364843"/>
            </a:xfrm>
            <a:custGeom>
              <a:rect b="b" l="l" r="r" t="t"/>
              <a:pathLst>
                <a:path extrusionOk="0" h="3862" w="5768">
                  <a:moveTo>
                    <a:pt x="3059" y="0"/>
                  </a:moveTo>
                  <a:cubicBezTo>
                    <a:pt x="2692" y="0"/>
                    <a:pt x="2350" y="171"/>
                    <a:pt x="2120" y="470"/>
                  </a:cubicBezTo>
                  <a:lnTo>
                    <a:pt x="2504" y="752"/>
                  </a:lnTo>
                  <a:cubicBezTo>
                    <a:pt x="2649" y="573"/>
                    <a:pt x="2854" y="479"/>
                    <a:pt x="3076" y="479"/>
                  </a:cubicBezTo>
                  <a:cubicBezTo>
                    <a:pt x="3461" y="479"/>
                    <a:pt x="3777" y="795"/>
                    <a:pt x="3777" y="1179"/>
                  </a:cubicBezTo>
                  <a:lnTo>
                    <a:pt x="3777" y="1940"/>
                  </a:lnTo>
                  <a:lnTo>
                    <a:pt x="4580" y="1940"/>
                  </a:lnTo>
                  <a:cubicBezTo>
                    <a:pt x="4973" y="1940"/>
                    <a:pt x="5297" y="2264"/>
                    <a:pt x="5297" y="2657"/>
                  </a:cubicBezTo>
                  <a:cubicBezTo>
                    <a:pt x="5297" y="3050"/>
                    <a:pt x="4973" y="3375"/>
                    <a:pt x="4580" y="3375"/>
                  </a:cubicBezTo>
                  <a:lnTo>
                    <a:pt x="1385" y="3375"/>
                  </a:lnTo>
                  <a:cubicBezTo>
                    <a:pt x="898" y="3375"/>
                    <a:pt x="488" y="2973"/>
                    <a:pt x="488" y="2478"/>
                  </a:cubicBezTo>
                  <a:cubicBezTo>
                    <a:pt x="488" y="1974"/>
                    <a:pt x="889" y="1581"/>
                    <a:pt x="1385" y="1581"/>
                  </a:cubicBezTo>
                  <a:cubicBezTo>
                    <a:pt x="1633" y="1581"/>
                    <a:pt x="1855" y="1675"/>
                    <a:pt x="2026" y="1854"/>
                  </a:cubicBezTo>
                  <a:lnTo>
                    <a:pt x="2367" y="1521"/>
                  </a:lnTo>
                  <a:cubicBezTo>
                    <a:pt x="2111" y="1256"/>
                    <a:pt x="1761" y="1111"/>
                    <a:pt x="1376" y="1111"/>
                  </a:cubicBezTo>
                  <a:cubicBezTo>
                    <a:pt x="616" y="1111"/>
                    <a:pt x="1" y="1726"/>
                    <a:pt x="1" y="2486"/>
                  </a:cubicBezTo>
                  <a:cubicBezTo>
                    <a:pt x="1" y="3247"/>
                    <a:pt x="616" y="3862"/>
                    <a:pt x="1376" y="3862"/>
                  </a:cubicBezTo>
                  <a:lnTo>
                    <a:pt x="4571" y="3862"/>
                  </a:lnTo>
                  <a:cubicBezTo>
                    <a:pt x="5229" y="3862"/>
                    <a:pt x="5767" y="3332"/>
                    <a:pt x="5767" y="2666"/>
                  </a:cubicBezTo>
                  <a:cubicBezTo>
                    <a:pt x="5767" y="2008"/>
                    <a:pt x="5221" y="1461"/>
                    <a:pt x="4571" y="1461"/>
                  </a:cubicBezTo>
                  <a:lnTo>
                    <a:pt x="4247" y="1461"/>
                  </a:lnTo>
                  <a:lnTo>
                    <a:pt x="4247" y="1179"/>
                  </a:lnTo>
                  <a:cubicBezTo>
                    <a:pt x="4247" y="530"/>
                    <a:pt x="3717" y="0"/>
                    <a:pt x="30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2" name="Google Shape;1792;p248"/>
          <p:cNvSpPr txBox="1"/>
          <p:nvPr/>
        </p:nvSpPr>
        <p:spPr>
          <a:xfrm>
            <a:off x="6727155" y="5469452"/>
            <a:ext cx="2134800" cy="1765200"/>
          </a:xfrm>
          <a:prstGeom prst="rect">
            <a:avLst/>
          </a:prstGeom>
          <a:noFill/>
          <a:ln>
            <a:noFill/>
          </a:ln>
        </p:spPr>
        <p:txBody>
          <a:bodyPr anchorCtr="0" anchor="t" bIns="17150" lIns="17150" spcFirstLastPara="1" rIns="17150" wrap="square" tIns="17150">
            <a:noAutofit/>
          </a:bodyPr>
          <a:lstStyle/>
          <a:p>
            <a:pPr indent="0" lvl="0" marL="0" marR="0" rtl="0" algn="l">
              <a:lnSpc>
                <a:spcPct val="100000"/>
              </a:lnSpc>
              <a:spcBef>
                <a:spcPts val="0"/>
              </a:spcBef>
              <a:spcAft>
                <a:spcPts val="0"/>
              </a:spcAft>
              <a:buClr>
                <a:srgbClr val="18CCBD"/>
              </a:buClr>
              <a:buSzPts val="800"/>
              <a:buFont typeface="Helvetica Neue"/>
              <a:buNone/>
            </a:pPr>
            <a:r>
              <a:rPr b="1" i="0" lang="en" u="none" cap="none" strike="noStrike">
                <a:solidFill>
                  <a:schemeClr val="accent2"/>
                </a:solidFill>
                <a:latin typeface="Inter"/>
                <a:ea typeface="Inter"/>
                <a:cs typeface="Inter"/>
                <a:sym typeface="Inter"/>
              </a:rPr>
              <a:t>Configuration</a:t>
            </a:r>
            <a:endParaRPr b="1" i="0" u="none" cap="none" strike="noStrike">
              <a:solidFill>
                <a:schemeClr val="accent2"/>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Talkdesk setup</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Studio flows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Greetings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Routing</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Porting prep</a:t>
            </a:r>
            <a:endParaRPr>
              <a:solidFill>
                <a:schemeClr val="dk1"/>
              </a:solidFill>
              <a:latin typeface="Inter"/>
              <a:ea typeface="Inter"/>
              <a:cs typeface="Inter"/>
              <a:sym typeface="Inter"/>
            </a:endParaRPr>
          </a:p>
        </p:txBody>
      </p:sp>
      <p:sp>
        <p:nvSpPr>
          <p:cNvPr id="1793" name="Google Shape;1793;p248"/>
          <p:cNvSpPr txBox="1"/>
          <p:nvPr/>
        </p:nvSpPr>
        <p:spPr>
          <a:xfrm>
            <a:off x="9568337" y="5460352"/>
            <a:ext cx="2134800" cy="1499700"/>
          </a:xfrm>
          <a:prstGeom prst="rect">
            <a:avLst/>
          </a:prstGeom>
          <a:noFill/>
          <a:ln>
            <a:noFill/>
          </a:ln>
        </p:spPr>
        <p:txBody>
          <a:bodyPr anchorCtr="0" anchor="t" bIns="17150" lIns="17150" spcFirstLastPara="1" rIns="17150" wrap="square" tIns="17150">
            <a:noAutofit/>
          </a:bodyPr>
          <a:lstStyle/>
          <a:p>
            <a:pPr indent="0" lvl="0" marL="0" marR="0" rtl="0" algn="l">
              <a:lnSpc>
                <a:spcPct val="100000"/>
              </a:lnSpc>
              <a:spcBef>
                <a:spcPts val="0"/>
              </a:spcBef>
              <a:spcAft>
                <a:spcPts val="0"/>
              </a:spcAft>
              <a:buClr>
                <a:srgbClr val="994FFA"/>
              </a:buClr>
              <a:buSzPts val="800"/>
              <a:buFont typeface="Helvetica Neue"/>
              <a:buNone/>
            </a:pPr>
            <a:r>
              <a:rPr b="1" i="0" lang="en" u="none" cap="none" strike="noStrike">
                <a:solidFill>
                  <a:schemeClr val="accent1"/>
                </a:solidFill>
                <a:latin typeface="Inter"/>
                <a:ea typeface="Inter"/>
                <a:cs typeface="Inter"/>
                <a:sym typeface="Inter"/>
              </a:rPr>
              <a:t>Testing</a:t>
            </a:r>
            <a:endParaRPr b="1" i="0" u="none" cap="none" strike="noStrike">
              <a:solidFill>
                <a:schemeClr val="accent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User acceptance</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Quality assurance </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Fine-tune configuration</a:t>
            </a:r>
            <a:endParaRPr>
              <a:solidFill>
                <a:schemeClr val="dk1"/>
              </a:solidFill>
              <a:latin typeface="Inter"/>
              <a:ea typeface="Inter"/>
              <a:cs typeface="Inter"/>
              <a:sym typeface="Inter"/>
            </a:endParaRPr>
          </a:p>
        </p:txBody>
      </p:sp>
      <p:sp>
        <p:nvSpPr>
          <p:cNvPr id="1794" name="Google Shape;1794;p248"/>
          <p:cNvSpPr/>
          <p:nvPr/>
        </p:nvSpPr>
        <p:spPr>
          <a:xfrm>
            <a:off x="1455452" y="5132904"/>
            <a:ext cx="1542300" cy="173400"/>
          </a:xfrm>
          <a:prstGeom prst="rect">
            <a:avLst/>
          </a:prstGeom>
          <a:solidFill>
            <a:srgbClr val="5405BD"/>
          </a:solidFill>
          <a:ln>
            <a:noFill/>
          </a:ln>
        </p:spPr>
        <p:txBody>
          <a:bodyPr anchorCtr="0" anchor="ctr" bIns="17150" lIns="17150" spcFirstLastPara="1" rIns="17150" wrap="square" tIns="17150">
            <a:noAutofit/>
          </a:bodyPr>
          <a:lstStyle/>
          <a:p>
            <a:pPr indent="0" lvl="0" marL="0" marR="0" rtl="0" algn="ctr">
              <a:lnSpc>
                <a:spcPct val="90000"/>
              </a:lnSpc>
              <a:spcBef>
                <a:spcPts val="0"/>
              </a:spcBef>
              <a:spcAft>
                <a:spcPts val="0"/>
              </a:spcAft>
              <a:buClr>
                <a:srgbClr val="000000"/>
              </a:buClr>
              <a:buSzPts val="2000"/>
              <a:buFont typeface="Arial"/>
              <a:buNone/>
            </a:pPr>
            <a:r>
              <a:t/>
            </a:r>
            <a:endParaRPr b="1" i="0" sz="1800" u="none" cap="none" strike="noStrike">
              <a:solidFill>
                <a:srgbClr val="172241"/>
              </a:solidFill>
              <a:latin typeface="Arial"/>
              <a:ea typeface="Arial"/>
              <a:cs typeface="Arial"/>
              <a:sym typeface="Arial"/>
            </a:endParaRPr>
          </a:p>
        </p:txBody>
      </p:sp>
      <p:cxnSp>
        <p:nvCxnSpPr>
          <p:cNvPr id="1795" name="Google Shape;1795;p248"/>
          <p:cNvCxnSpPr/>
          <p:nvPr/>
        </p:nvCxnSpPr>
        <p:spPr>
          <a:xfrm>
            <a:off x="1472134" y="3805828"/>
            <a:ext cx="0" cy="1380600"/>
          </a:xfrm>
          <a:prstGeom prst="straightConnector1">
            <a:avLst/>
          </a:prstGeom>
          <a:noFill/>
          <a:ln cap="flat" cmpd="sng" w="38100">
            <a:solidFill>
              <a:srgbClr val="5405BD"/>
            </a:solidFill>
            <a:prstDash val="solid"/>
            <a:round/>
            <a:headEnd len="sm" w="sm" type="none"/>
            <a:tailEnd len="sm" w="sm" type="none"/>
          </a:ln>
        </p:spPr>
      </p:cxnSp>
      <p:sp>
        <p:nvSpPr>
          <p:cNvPr id="1796" name="Google Shape;1796;p248"/>
          <p:cNvSpPr txBox="1"/>
          <p:nvPr/>
        </p:nvSpPr>
        <p:spPr>
          <a:xfrm>
            <a:off x="11244311" y="3263914"/>
            <a:ext cx="2464200" cy="1309500"/>
          </a:xfrm>
          <a:prstGeom prst="rect">
            <a:avLst/>
          </a:prstGeom>
          <a:noFill/>
          <a:ln>
            <a:noFill/>
          </a:ln>
        </p:spPr>
        <p:txBody>
          <a:bodyPr anchorCtr="0" anchor="t" bIns="17150" lIns="17150" spcFirstLastPara="1" rIns="17150" wrap="square" tIns="17150">
            <a:spAutoFit/>
          </a:bodyPr>
          <a:lstStyle/>
          <a:p>
            <a:pPr indent="0" lvl="0" marL="0" marR="0" rtl="0" algn="l">
              <a:lnSpc>
                <a:spcPct val="100000"/>
              </a:lnSpc>
              <a:spcBef>
                <a:spcPts val="0"/>
              </a:spcBef>
              <a:spcAft>
                <a:spcPts val="0"/>
              </a:spcAft>
              <a:buClr>
                <a:srgbClr val="5405BD"/>
              </a:buClr>
              <a:buSzPts val="800"/>
              <a:buFont typeface="Helvetica Neue"/>
              <a:buNone/>
            </a:pPr>
            <a:r>
              <a:rPr b="1" i="0" lang="en" u="none" cap="none" strike="noStrike">
                <a:solidFill>
                  <a:schemeClr val="accent2"/>
                </a:solidFill>
                <a:latin typeface="Inter"/>
                <a:ea typeface="Inter"/>
                <a:cs typeface="Inter"/>
                <a:sym typeface="Inter"/>
              </a:rPr>
              <a:t>Training</a:t>
            </a:r>
            <a:endParaRPr b="1" i="0" u="none" cap="none" strike="noStrike">
              <a:solidFill>
                <a:schemeClr val="accent2"/>
              </a:solidFill>
              <a:latin typeface="Inter"/>
              <a:ea typeface="Inter"/>
              <a:cs typeface="Inter"/>
              <a:sym typeface="Inter"/>
            </a:endParaRPr>
          </a:p>
          <a:p>
            <a:pPr indent="-131445" lvl="0" marL="182880" marR="0" rtl="0" algn="l">
              <a:lnSpc>
                <a:spcPct val="100000"/>
              </a:lnSpc>
              <a:spcBef>
                <a:spcPts val="400"/>
              </a:spcBef>
              <a:spcAft>
                <a:spcPts val="0"/>
              </a:spcAft>
              <a:buClr>
                <a:schemeClr val="dk1"/>
              </a:buClr>
              <a:buSzPts val="1350"/>
              <a:buFont typeface="Inter"/>
              <a:buChar char="●"/>
            </a:pPr>
            <a:r>
              <a:rPr lang="en" sz="1350" u="sng">
                <a:solidFill>
                  <a:schemeClr val="dk1"/>
                </a:solidFill>
                <a:latin typeface="Inter"/>
                <a:ea typeface="Inter"/>
                <a:cs typeface="Inter"/>
                <a:sym typeface="Inter"/>
              </a:rPr>
              <a:t>academy.talkdesk.com</a:t>
            </a:r>
            <a:endParaRPr sz="1350" u="sng">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Super-user </a:t>
            </a:r>
            <a:r>
              <a:rPr lang="en">
                <a:solidFill>
                  <a:schemeClr val="dk1"/>
                </a:solidFill>
                <a:latin typeface="Inter"/>
                <a:ea typeface="Inter"/>
                <a:cs typeface="Inter"/>
                <a:sym typeface="Inter"/>
              </a:rPr>
              <a:t>training</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Virtual classroom training</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i="0" lang="en" u="none" cap="none" strike="noStrike">
                <a:solidFill>
                  <a:schemeClr val="dk1"/>
                </a:solidFill>
                <a:latin typeface="Inter"/>
                <a:ea typeface="Inter"/>
                <a:cs typeface="Inter"/>
                <a:sym typeface="Inter"/>
              </a:rPr>
              <a:t>User </a:t>
            </a:r>
            <a:r>
              <a:rPr lang="en">
                <a:solidFill>
                  <a:schemeClr val="dk1"/>
                </a:solidFill>
                <a:latin typeface="Inter"/>
                <a:ea typeface="Inter"/>
                <a:cs typeface="Inter"/>
                <a:sym typeface="Inter"/>
              </a:rPr>
              <a:t>a</a:t>
            </a:r>
            <a:r>
              <a:rPr i="0" lang="en" u="none" cap="none" strike="noStrike">
                <a:solidFill>
                  <a:schemeClr val="dk1"/>
                </a:solidFill>
                <a:latin typeface="Inter"/>
                <a:ea typeface="Inter"/>
                <a:cs typeface="Inter"/>
                <a:sym typeface="Inter"/>
              </a:rPr>
              <a:t>doption</a:t>
            </a:r>
            <a:endParaRPr i="0" u="none" cap="none" strike="noStrike">
              <a:solidFill>
                <a:schemeClr val="dk1"/>
              </a:solidFill>
              <a:latin typeface="Inter"/>
              <a:ea typeface="Inter"/>
              <a:cs typeface="Inter"/>
              <a:sym typeface="Inter"/>
            </a:endParaRPr>
          </a:p>
        </p:txBody>
      </p:sp>
      <p:sp>
        <p:nvSpPr>
          <p:cNvPr id="1797" name="Google Shape;1797;p248"/>
          <p:cNvSpPr txBox="1"/>
          <p:nvPr/>
        </p:nvSpPr>
        <p:spPr>
          <a:xfrm>
            <a:off x="14418182" y="3263914"/>
            <a:ext cx="2855700" cy="1584000"/>
          </a:xfrm>
          <a:prstGeom prst="rect">
            <a:avLst/>
          </a:prstGeom>
          <a:noFill/>
          <a:ln>
            <a:noFill/>
          </a:ln>
        </p:spPr>
        <p:txBody>
          <a:bodyPr anchorCtr="0" anchor="t" bIns="17150" lIns="17150" spcFirstLastPara="1" rIns="17150" wrap="square" tIns="17150">
            <a:spAutoFit/>
          </a:bodyPr>
          <a:lstStyle/>
          <a:p>
            <a:pPr indent="0" lvl="0" marL="0" marR="0" rtl="0" algn="l">
              <a:lnSpc>
                <a:spcPct val="100000"/>
              </a:lnSpc>
              <a:spcBef>
                <a:spcPts val="0"/>
              </a:spcBef>
              <a:spcAft>
                <a:spcPts val="0"/>
              </a:spcAft>
              <a:buClr>
                <a:srgbClr val="994FFA"/>
              </a:buClr>
              <a:buSzPts val="800"/>
              <a:buFont typeface="Helvetica Neue"/>
              <a:buNone/>
            </a:pPr>
            <a:r>
              <a:rPr b="1" i="0" lang="en" u="none" cap="none" strike="noStrike">
                <a:solidFill>
                  <a:schemeClr val="accent1"/>
                </a:solidFill>
                <a:latin typeface="Inter"/>
                <a:ea typeface="Inter"/>
                <a:cs typeface="Inter"/>
                <a:sym typeface="Inter"/>
              </a:rPr>
              <a:t>Client </a:t>
            </a:r>
            <a:r>
              <a:rPr b="1" lang="en">
                <a:solidFill>
                  <a:schemeClr val="accent1"/>
                </a:solidFill>
                <a:latin typeface="Inter"/>
                <a:ea typeface="Inter"/>
                <a:cs typeface="Inter"/>
                <a:sym typeface="Inter"/>
              </a:rPr>
              <a:t>e</a:t>
            </a:r>
            <a:r>
              <a:rPr b="1" i="0" lang="en" u="none" cap="none" strike="noStrike">
                <a:solidFill>
                  <a:schemeClr val="accent1"/>
                </a:solidFill>
                <a:latin typeface="Inter"/>
                <a:ea typeface="Inter"/>
                <a:cs typeface="Inter"/>
                <a:sym typeface="Inter"/>
              </a:rPr>
              <a:t>xcellence</a:t>
            </a:r>
            <a:endParaRPr b="1" i="0" u="none" cap="none" strike="noStrike">
              <a:solidFill>
                <a:schemeClr val="accent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Continued dedicated support</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24x7 issue resolution</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Regular check-ins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Strategic reviews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Partnership for growth</a:t>
            </a:r>
            <a:endParaRPr>
              <a:solidFill>
                <a:schemeClr val="dk1"/>
              </a:solidFill>
              <a:latin typeface="Inter"/>
              <a:ea typeface="Inter"/>
              <a:cs typeface="Inter"/>
              <a:sym typeface="Inter"/>
            </a:endParaRPr>
          </a:p>
        </p:txBody>
      </p:sp>
      <p:sp>
        <p:nvSpPr>
          <p:cNvPr id="1798" name="Google Shape;1798;p248"/>
          <p:cNvSpPr txBox="1"/>
          <p:nvPr/>
        </p:nvSpPr>
        <p:spPr>
          <a:xfrm>
            <a:off x="3587162" y="5424368"/>
            <a:ext cx="1975500" cy="1851000"/>
          </a:xfrm>
          <a:prstGeom prst="rect">
            <a:avLst/>
          </a:prstGeom>
          <a:noFill/>
          <a:ln>
            <a:noFill/>
          </a:ln>
        </p:spPr>
        <p:txBody>
          <a:bodyPr anchorCtr="0" anchor="t" bIns="17150" lIns="17150" spcFirstLastPara="1" rIns="17150" wrap="square" tIns="17150">
            <a:spAutoFit/>
          </a:bodyPr>
          <a:lstStyle/>
          <a:p>
            <a:pPr indent="0" lvl="0" marL="0" marR="0" rtl="0" algn="l">
              <a:lnSpc>
                <a:spcPct val="100000"/>
              </a:lnSpc>
              <a:spcBef>
                <a:spcPts val="0"/>
              </a:spcBef>
              <a:spcAft>
                <a:spcPts val="0"/>
              </a:spcAft>
              <a:buClr>
                <a:srgbClr val="5405BD"/>
              </a:buClr>
              <a:buSzPts val="800"/>
              <a:buFont typeface="Helvetica Neue"/>
              <a:buNone/>
            </a:pPr>
            <a:r>
              <a:rPr b="1" i="0" lang="en" u="none" cap="none" strike="noStrike">
                <a:solidFill>
                  <a:schemeClr val="accent3"/>
                </a:solidFill>
                <a:latin typeface="Inter"/>
                <a:ea typeface="Inter"/>
                <a:cs typeface="Inter"/>
                <a:sym typeface="Inter"/>
              </a:rPr>
              <a:t>Discovery</a:t>
            </a:r>
            <a:endParaRPr b="1" i="0" u="none" cap="none" strike="noStrike">
              <a:solidFill>
                <a:schemeClr val="accent3"/>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Requirements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User stories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Business rules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Current setup</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Reporting</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Number purchasing</a:t>
            </a:r>
            <a:endParaRPr>
              <a:solidFill>
                <a:schemeClr val="dk1"/>
              </a:solidFill>
              <a:latin typeface="Inter"/>
              <a:ea typeface="Inter"/>
              <a:cs typeface="Inter"/>
              <a:sym typeface="Inter"/>
            </a:endParaRPr>
          </a:p>
        </p:txBody>
      </p:sp>
      <p:sp>
        <p:nvSpPr>
          <p:cNvPr id="1799" name="Google Shape;1799;p248"/>
          <p:cNvSpPr txBox="1"/>
          <p:nvPr/>
        </p:nvSpPr>
        <p:spPr>
          <a:xfrm>
            <a:off x="8177101" y="3324425"/>
            <a:ext cx="1975500" cy="1532700"/>
          </a:xfrm>
          <a:prstGeom prst="rect">
            <a:avLst/>
          </a:prstGeom>
          <a:noFill/>
          <a:ln>
            <a:noFill/>
          </a:ln>
        </p:spPr>
        <p:txBody>
          <a:bodyPr anchorCtr="0" anchor="t" bIns="17150" lIns="17150" spcFirstLastPara="1" rIns="17150" wrap="square" tIns="17150">
            <a:spAutoFit/>
          </a:bodyPr>
          <a:lstStyle/>
          <a:p>
            <a:pPr indent="0" lvl="0" marL="0" marR="0" rtl="0" algn="l">
              <a:lnSpc>
                <a:spcPct val="100000"/>
              </a:lnSpc>
              <a:spcBef>
                <a:spcPts val="0"/>
              </a:spcBef>
              <a:spcAft>
                <a:spcPts val="0"/>
              </a:spcAft>
              <a:buClr>
                <a:srgbClr val="BF91FC"/>
              </a:buClr>
              <a:buSzPts val="800"/>
              <a:buFont typeface="Helvetica Neue"/>
              <a:buNone/>
            </a:pPr>
            <a:r>
              <a:rPr b="1" i="0" lang="en" u="none" cap="none" strike="noStrike">
                <a:solidFill>
                  <a:schemeClr val="dk2"/>
                </a:solidFill>
                <a:latin typeface="Inter"/>
                <a:ea typeface="Inter"/>
                <a:cs typeface="Inter"/>
                <a:sym typeface="Inter"/>
              </a:rPr>
              <a:t>Advanced</a:t>
            </a:r>
            <a:r>
              <a:rPr b="1" lang="en">
                <a:solidFill>
                  <a:schemeClr val="dk2"/>
                </a:solidFill>
                <a:latin typeface="Inter"/>
                <a:ea typeface="Inter"/>
                <a:cs typeface="Inter"/>
                <a:sym typeface="Inter"/>
              </a:rPr>
              <a:t> </a:t>
            </a:r>
            <a:r>
              <a:rPr b="1" i="0" lang="en" u="none" cap="none" strike="noStrike">
                <a:solidFill>
                  <a:schemeClr val="dk2"/>
                </a:solidFill>
                <a:latin typeface="Inter"/>
                <a:ea typeface="Inter"/>
                <a:cs typeface="Inter"/>
                <a:sym typeface="Inter"/>
              </a:rPr>
              <a:t>Configuration</a:t>
            </a:r>
            <a:endParaRPr i="0" u="none" cap="none" strike="noStrike">
              <a:solidFill>
                <a:schemeClr val="dk2"/>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Integrations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Automations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Workflows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Network set-up</a:t>
            </a:r>
            <a:endParaRPr>
              <a:solidFill>
                <a:schemeClr val="dk1"/>
              </a:solidFill>
              <a:latin typeface="Inter"/>
              <a:ea typeface="Inter"/>
              <a:cs typeface="Inter"/>
              <a:sym typeface="Inter"/>
            </a:endParaRPr>
          </a:p>
        </p:txBody>
      </p:sp>
      <p:sp>
        <p:nvSpPr>
          <p:cNvPr id="1800" name="Google Shape;1800;p248"/>
          <p:cNvSpPr txBox="1"/>
          <p:nvPr/>
        </p:nvSpPr>
        <p:spPr>
          <a:xfrm>
            <a:off x="4906450" y="3397138"/>
            <a:ext cx="2435400" cy="1532700"/>
          </a:xfrm>
          <a:prstGeom prst="rect">
            <a:avLst/>
          </a:prstGeom>
          <a:noFill/>
          <a:ln>
            <a:noFill/>
          </a:ln>
        </p:spPr>
        <p:txBody>
          <a:bodyPr anchorCtr="0" anchor="t" bIns="17150" lIns="17150" spcFirstLastPara="1" rIns="17150" wrap="square" tIns="17150">
            <a:spAutoFit/>
          </a:bodyPr>
          <a:lstStyle/>
          <a:p>
            <a:pPr indent="0" lvl="0" marL="0" marR="0" rtl="0" algn="l">
              <a:lnSpc>
                <a:spcPct val="100000"/>
              </a:lnSpc>
              <a:spcBef>
                <a:spcPts val="0"/>
              </a:spcBef>
              <a:spcAft>
                <a:spcPts val="0"/>
              </a:spcAft>
              <a:buClr>
                <a:srgbClr val="18CCBD"/>
              </a:buClr>
              <a:buSzPts val="800"/>
              <a:buFont typeface="Helvetica Neue"/>
              <a:buNone/>
            </a:pPr>
            <a:r>
              <a:rPr b="1" lang="en">
                <a:solidFill>
                  <a:schemeClr val="accent3"/>
                </a:solidFill>
                <a:latin typeface="Inter"/>
                <a:ea typeface="Inter"/>
                <a:cs typeface="Inter"/>
                <a:sym typeface="Inter"/>
              </a:rPr>
              <a:t>Network Testing</a:t>
            </a:r>
            <a:endParaRPr b="1" i="0" u="none" cap="none" strike="noStrike">
              <a:solidFill>
                <a:schemeClr val="accent3"/>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QoS </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u="sng">
                <a:solidFill>
                  <a:schemeClr val="dk1"/>
                </a:solidFill>
                <a:latin typeface="Inter"/>
                <a:ea typeface="Inter"/>
                <a:cs typeface="Inter"/>
                <a:sym typeface="Inter"/>
              </a:rPr>
              <a:t>networktest.talkdesk.com</a:t>
            </a:r>
            <a:endParaRPr u="sng">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Firewall configuration</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Network equipment evaluation</a:t>
            </a:r>
            <a:endParaRPr>
              <a:solidFill>
                <a:schemeClr val="dk1"/>
              </a:solidFill>
              <a:latin typeface="Inter"/>
              <a:ea typeface="Inter"/>
              <a:cs typeface="Inter"/>
              <a:sym typeface="Inter"/>
            </a:endParaRPr>
          </a:p>
        </p:txBody>
      </p:sp>
      <p:sp>
        <p:nvSpPr>
          <p:cNvPr id="1801" name="Google Shape;1801;p248"/>
          <p:cNvSpPr txBox="1"/>
          <p:nvPr/>
        </p:nvSpPr>
        <p:spPr>
          <a:xfrm>
            <a:off x="12880736" y="5424368"/>
            <a:ext cx="3906600" cy="1584000"/>
          </a:xfrm>
          <a:prstGeom prst="rect">
            <a:avLst/>
          </a:prstGeom>
          <a:noFill/>
          <a:ln>
            <a:noFill/>
          </a:ln>
        </p:spPr>
        <p:txBody>
          <a:bodyPr anchorCtr="0" anchor="t" bIns="17150" lIns="17150" spcFirstLastPara="1" rIns="17150" wrap="square" tIns="17150">
            <a:spAutoFit/>
          </a:bodyPr>
          <a:lstStyle/>
          <a:p>
            <a:pPr indent="0" lvl="0" marL="0" marR="0" rtl="0" algn="l">
              <a:lnSpc>
                <a:spcPct val="100000"/>
              </a:lnSpc>
              <a:spcBef>
                <a:spcPts val="0"/>
              </a:spcBef>
              <a:spcAft>
                <a:spcPts val="0"/>
              </a:spcAft>
              <a:buClr>
                <a:srgbClr val="18CCBD"/>
              </a:buClr>
              <a:buSzPts val="800"/>
              <a:buFont typeface="Helvetica Neue"/>
              <a:buNone/>
            </a:pPr>
            <a:r>
              <a:rPr b="1" i="0" lang="en" u="none" cap="none" strike="noStrike">
                <a:solidFill>
                  <a:schemeClr val="dk2"/>
                </a:solidFill>
                <a:latin typeface="Inter"/>
                <a:ea typeface="Inter"/>
                <a:cs typeface="Inter"/>
                <a:sym typeface="Inter"/>
              </a:rPr>
              <a:t>Deployment</a:t>
            </a:r>
            <a:endParaRPr b="1" i="0" u="none" cap="none" strike="noStrike">
              <a:solidFill>
                <a:schemeClr val="dk2"/>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Pre Go Live preparation</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Command center stand-up and support</a:t>
            </a:r>
            <a:endParaRPr>
              <a:solidFill>
                <a:schemeClr val="dk1"/>
              </a:solidFill>
              <a:latin typeface="Inter"/>
              <a:ea typeface="Inter"/>
              <a:cs typeface="Inter"/>
              <a:sym typeface="Inter"/>
            </a:endParaRPr>
          </a:p>
          <a:p>
            <a:pPr indent="-134620" lvl="0" marL="182880" rtl="0" algn="l">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Go-live</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0"/>
              </a:spcAft>
              <a:buClr>
                <a:schemeClr val="dk1"/>
              </a:buClr>
              <a:buSzPts val="1400"/>
              <a:buFont typeface="Inter"/>
              <a:buChar char="●"/>
            </a:pPr>
            <a:r>
              <a:rPr lang="en">
                <a:solidFill>
                  <a:schemeClr val="dk1"/>
                </a:solidFill>
                <a:latin typeface="Inter"/>
                <a:ea typeface="Inter"/>
                <a:cs typeface="Inter"/>
                <a:sym typeface="Inter"/>
              </a:rPr>
              <a:t>Virtual walk-the-floor supporting agents</a:t>
            </a:r>
            <a:endParaRPr>
              <a:solidFill>
                <a:schemeClr val="dk1"/>
              </a:solidFill>
              <a:latin typeface="Inter"/>
              <a:ea typeface="Inter"/>
              <a:cs typeface="Inter"/>
              <a:sym typeface="Inter"/>
            </a:endParaRPr>
          </a:p>
          <a:p>
            <a:pPr indent="-134620" lvl="0" marL="182880" marR="0" rtl="0" algn="l">
              <a:lnSpc>
                <a:spcPct val="100000"/>
              </a:lnSpc>
              <a:spcBef>
                <a:spcPts val="400"/>
              </a:spcBef>
              <a:spcAft>
                <a:spcPts val="400"/>
              </a:spcAft>
              <a:buClr>
                <a:schemeClr val="dk1"/>
              </a:buClr>
              <a:buSzPts val="1400"/>
              <a:buFont typeface="Inter"/>
              <a:buChar char="●"/>
            </a:pPr>
            <a:r>
              <a:rPr lang="en">
                <a:solidFill>
                  <a:schemeClr val="dk1"/>
                </a:solidFill>
                <a:latin typeface="Inter"/>
                <a:ea typeface="Inter"/>
                <a:cs typeface="Inter"/>
                <a:sym typeface="Inter"/>
              </a:rPr>
              <a:t>2x p/day Executive updates</a:t>
            </a:r>
            <a:endParaRPr>
              <a:solidFill>
                <a:schemeClr val="dk1"/>
              </a:solidFill>
              <a:latin typeface="Inter"/>
              <a:ea typeface="Inter"/>
              <a:cs typeface="Inter"/>
              <a:sym typeface="Inter"/>
            </a:endParaRPr>
          </a:p>
        </p:txBody>
      </p:sp>
      <p:grpSp>
        <p:nvGrpSpPr>
          <p:cNvPr id="1802" name="Google Shape;1802;p248"/>
          <p:cNvGrpSpPr/>
          <p:nvPr/>
        </p:nvGrpSpPr>
        <p:grpSpPr>
          <a:xfrm>
            <a:off x="8687403" y="6521074"/>
            <a:ext cx="966997" cy="966997"/>
            <a:chOff x="6919592" y="-1408475"/>
            <a:chExt cx="1014900" cy="1014900"/>
          </a:xfrm>
        </p:grpSpPr>
        <p:sp>
          <p:nvSpPr>
            <p:cNvPr id="1803" name="Google Shape;1803;p248"/>
            <p:cNvSpPr/>
            <p:nvPr/>
          </p:nvSpPr>
          <p:spPr>
            <a:xfrm>
              <a:off x="6919592" y="-1408475"/>
              <a:ext cx="1014900" cy="1014900"/>
            </a:xfrm>
            <a:prstGeom prst="ellipse">
              <a:avLst/>
            </a:prstGeom>
            <a:solidFill>
              <a:schemeClr val="accent1"/>
            </a:solidFill>
            <a:ln>
              <a:noFill/>
            </a:ln>
          </p:spPr>
          <p:txBody>
            <a:bodyPr anchorCtr="0" anchor="ctr" bIns="26800" lIns="26800" spcFirstLastPara="1" rIns="26800" wrap="square" tIns="26800">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rgbClr val="FFFFFF"/>
                </a:solidFill>
                <a:latin typeface="Helvetica Neue"/>
                <a:ea typeface="Helvetica Neue"/>
                <a:cs typeface="Helvetica Neue"/>
                <a:sym typeface="Helvetica Neue"/>
              </a:endParaRPr>
            </a:p>
          </p:txBody>
        </p:sp>
        <p:sp>
          <p:nvSpPr>
            <p:cNvPr id="1804" name="Google Shape;1804;p248"/>
            <p:cNvSpPr/>
            <p:nvPr/>
          </p:nvSpPr>
          <p:spPr>
            <a:xfrm>
              <a:off x="7197222" y="-1130844"/>
              <a:ext cx="459821" cy="459823"/>
            </a:xfrm>
            <a:custGeom>
              <a:rect b="b" l="l" r="r" t="t"/>
              <a:pathLst>
                <a:path extrusionOk="0" h="7280" w="7263">
                  <a:moveTo>
                    <a:pt x="5135" y="488"/>
                  </a:moveTo>
                  <a:cubicBezTo>
                    <a:pt x="5425" y="488"/>
                    <a:pt x="5648" y="718"/>
                    <a:pt x="5648" y="1000"/>
                  </a:cubicBezTo>
                  <a:cubicBezTo>
                    <a:pt x="5648" y="1282"/>
                    <a:pt x="5417" y="1513"/>
                    <a:pt x="5135" y="1513"/>
                  </a:cubicBezTo>
                  <a:cubicBezTo>
                    <a:pt x="4862" y="1513"/>
                    <a:pt x="4622" y="1273"/>
                    <a:pt x="4622" y="1000"/>
                  </a:cubicBezTo>
                  <a:cubicBezTo>
                    <a:pt x="4622" y="710"/>
                    <a:pt x="4845" y="488"/>
                    <a:pt x="5135" y="488"/>
                  </a:cubicBezTo>
                  <a:close/>
                  <a:moveTo>
                    <a:pt x="6271" y="3136"/>
                  </a:moveTo>
                  <a:cubicBezTo>
                    <a:pt x="6545" y="3136"/>
                    <a:pt x="6784" y="3366"/>
                    <a:pt x="6784" y="3648"/>
                  </a:cubicBezTo>
                  <a:cubicBezTo>
                    <a:pt x="6784" y="3922"/>
                    <a:pt x="6553" y="4161"/>
                    <a:pt x="6271" y="4161"/>
                  </a:cubicBezTo>
                  <a:cubicBezTo>
                    <a:pt x="5981" y="4161"/>
                    <a:pt x="5759" y="3922"/>
                    <a:pt x="5759" y="3648"/>
                  </a:cubicBezTo>
                  <a:cubicBezTo>
                    <a:pt x="5759" y="3366"/>
                    <a:pt x="5989" y="3136"/>
                    <a:pt x="6271" y="3136"/>
                  </a:cubicBezTo>
                  <a:close/>
                  <a:moveTo>
                    <a:pt x="2154" y="488"/>
                  </a:moveTo>
                  <a:cubicBezTo>
                    <a:pt x="2623" y="488"/>
                    <a:pt x="2999" y="855"/>
                    <a:pt x="2999" y="1308"/>
                  </a:cubicBezTo>
                  <a:lnTo>
                    <a:pt x="2999" y="6271"/>
                  </a:lnTo>
                  <a:lnTo>
                    <a:pt x="3008" y="6271"/>
                  </a:lnTo>
                  <a:cubicBezTo>
                    <a:pt x="3008" y="6561"/>
                    <a:pt x="2777" y="6792"/>
                    <a:pt x="2478" y="6792"/>
                  </a:cubicBezTo>
                  <a:cubicBezTo>
                    <a:pt x="2179" y="6792"/>
                    <a:pt x="1940" y="6561"/>
                    <a:pt x="1940" y="6271"/>
                  </a:cubicBezTo>
                  <a:cubicBezTo>
                    <a:pt x="1940" y="6169"/>
                    <a:pt x="1974" y="6066"/>
                    <a:pt x="2025" y="5998"/>
                  </a:cubicBezTo>
                  <a:cubicBezTo>
                    <a:pt x="2196" y="5895"/>
                    <a:pt x="2341" y="5784"/>
                    <a:pt x="2453" y="5630"/>
                  </a:cubicBezTo>
                  <a:lnTo>
                    <a:pt x="2068" y="5340"/>
                  </a:lnTo>
                  <a:cubicBezTo>
                    <a:pt x="1897" y="5571"/>
                    <a:pt x="1641" y="5699"/>
                    <a:pt x="1359" y="5699"/>
                  </a:cubicBezTo>
                  <a:cubicBezTo>
                    <a:pt x="864" y="5699"/>
                    <a:pt x="471" y="5297"/>
                    <a:pt x="471" y="4819"/>
                  </a:cubicBezTo>
                  <a:cubicBezTo>
                    <a:pt x="471" y="4340"/>
                    <a:pt x="864" y="3947"/>
                    <a:pt x="1359" y="3947"/>
                  </a:cubicBezTo>
                  <a:lnTo>
                    <a:pt x="1359" y="3460"/>
                  </a:lnTo>
                  <a:cubicBezTo>
                    <a:pt x="864" y="3460"/>
                    <a:pt x="471" y="3067"/>
                    <a:pt x="471" y="2589"/>
                  </a:cubicBezTo>
                  <a:cubicBezTo>
                    <a:pt x="471" y="2307"/>
                    <a:pt x="599" y="2051"/>
                    <a:pt x="821" y="1897"/>
                  </a:cubicBezTo>
                  <a:cubicBezTo>
                    <a:pt x="864" y="1863"/>
                    <a:pt x="906" y="1829"/>
                    <a:pt x="940" y="1812"/>
                  </a:cubicBezTo>
                  <a:cubicBezTo>
                    <a:pt x="1086" y="2162"/>
                    <a:pt x="1385" y="2435"/>
                    <a:pt x="1769" y="2555"/>
                  </a:cubicBezTo>
                  <a:lnTo>
                    <a:pt x="1914" y="2094"/>
                  </a:lnTo>
                  <a:cubicBezTo>
                    <a:pt x="1556" y="1991"/>
                    <a:pt x="1316" y="1666"/>
                    <a:pt x="1316" y="1308"/>
                  </a:cubicBezTo>
                  <a:cubicBezTo>
                    <a:pt x="1316" y="846"/>
                    <a:pt x="1684" y="488"/>
                    <a:pt x="2154" y="488"/>
                  </a:cubicBezTo>
                  <a:close/>
                  <a:moveTo>
                    <a:pt x="5511" y="5767"/>
                  </a:moveTo>
                  <a:cubicBezTo>
                    <a:pt x="5801" y="5767"/>
                    <a:pt x="6023" y="6006"/>
                    <a:pt x="6023" y="6280"/>
                  </a:cubicBezTo>
                  <a:cubicBezTo>
                    <a:pt x="6023" y="6561"/>
                    <a:pt x="5784" y="6792"/>
                    <a:pt x="5511" y="6792"/>
                  </a:cubicBezTo>
                  <a:cubicBezTo>
                    <a:pt x="5229" y="6792"/>
                    <a:pt x="4998" y="6561"/>
                    <a:pt x="4998" y="6280"/>
                  </a:cubicBezTo>
                  <a:cubicBezTo>
                    <a:pt x="4998" y="6006"/>
                    <a:pt x="5229" y="5767"/>
                    <a:pt x="5511" y="5767"/>
                  </a:cubicBezTo>
                  <a:close/>
                  <a:moveTo>
                    <a:pt x="2171" y="1"/>
                  </a:moveTo>
                  <a:cubicBezTo>
                    <a:pt x="1444" y="1"/>
                    <a:pt x="846" y="590"/>
                    <a:pt x="846" y="1308"/>
                  </a:cubicBezTo>
                  <a:lnTo>
                    <a:pt x="846" y="1316"/>
                  </a:lnTo>
                  <a:cubicBezTo>
                    <a:pt x="727" y="1367"/>
                    <a:pt x="641" y="1436"/>
                    <a:pt x="547" y="1513"/>
                  </a:cubicBezTo>
                  <a:cubicBezTo>
                    <a:pt x="189" y="1769"/>
                    <a:pt x="1" y="2162"/>
                    <a:pt x="1" y="2589"/>
                  </a:cubicBezTo>
                  <a:cubicBezTo>
                    <a:pt x="1" y="3050"/>
                    <a:pt x="240" y="3452"/>
                    <a:pt x="590" y="3700"/>
                  </a:cubicBezTo>
                  <a:cubicBezTo>
                    <a:pt x="240" y="3947"/>
                    <a:pt x="1" y="4349"/>
                    <a:pt x="1" y="4810"/>
                  </a:cubicBezTo>
                  <a:cubicBezTo>
                    <a:pt x="1" y="5553"/>
                    <a:pt x="616" y="6169"/>
                    <a:pt x="1368" y="6169"/>
                  </a:cubicBezTo>
                  <a:cubicBezTo>
                    <a:pt x="1402" y="6169"/>
                    <a:pt x="1444" y="6169"/>
                    <a:pt x="1470" y="6151"/>
                  </a:cubicBezTo>
                  <a:lnTo>
                    <a:pt x="1470" y="6151"/>
                  </a:lnTo>
                  <a:cubicBezTo>
                    <a:pt x="1470" y="6203"/>
                    <a:pt x="1462" y="6228"/>
                    <a:pt x="1462" y="6271"/>
                  </a:cubicBezTo>
                  <a:cubicBezTo>
                    <a:pt x="1462" y="6826"/>
                    <a:pt x="1923" y="7279"/>
                    <a:pt x="2478" y="7279"/>
                  </a:cubicBezTo>
                  <a:cubicBezTo>
                    <a:pt x="2948" y="7279"/>
                    <a:pt x="3358" y="6954"/>
                    <a:pt x="3461" y="6519"/>
                  </a:cubicBezTo>
                  <a:lnTo>
                    <a:pt x="4554" y="6519"/>
                  </a:lnTo>
                  <a:cubicBezTo>
                    <a:pt x="4657" y="6954"/>
                    <a:pt x="5050" y="7279"/>
                    <a:pt x="5511" y="7279"/>
                  </a:cubicBezTo>
                  <a:cubicBezTo>
                    <a:pt x="6058" y="7279"/>
                    <a:pt x="6502" y="6826"/>
                    <a:pt x="6502" y="6280"/>
                  </a:cubicBezTo>
                  <a:cubicBezTo>
                    <a:pt x="6502" y="5741"/>
                    <a:pt x="6058" y="5289"/>
                    <a:pt x="5511" y="5289"/>
                  </a:cubicBezTo>
                  <a:cubicBezTo>
                    <a:pt x="5041" y="5289"/>
                    <a:pt x="4657" y="5613"/>
                    <a:pt x="4554" y="6049"/>
                  </a:cubicBezTo>
                  <a:lnTo>
                    <a:pt x="3495" y="6049"/>
                  </a:lnTo>
                  <a:lnTo>
                    <a:pt x="3495" y="3888"/>
                  </a:lnTo>
                  <a:lnTo>
                    <a:pt x="5306" y="3888"/>
                  </a:lnTo>
                  <a:cubicBezTo>
                    <a:pt x="5417" y="4332"/>
                    <a:pt x="5810" y="4648"/>
                    <a:pt x="6271" y="4648"/>
                  </a:cubicBezTo>
                  <a:cubicBezTo>
                    <a:pt x="6809" y="4648"/>
                    <a:pt x="7262" y="4204"/>
                    <a:pt x="7262" y="3657"/>
                  </a:cubicBezTo>
                  <a:cubicBezTo>
                    <a:pt x="7262" y="3110"/>
                    <a:pt x="6809" y="2640"/>
                    <a:pt x="6271" y="2640"/>
                  </a:cubicBezTo>
                  <a:cubicBezTo>
                    <a:pt x="5801" y="2640"/>
                    <a:pt x="5417" y="2965"/>
                    <a:pt x="5306" y="3401"/>
                  </a:cubicBezTo>
                  <a:lnTo>
                    <a:pt x="3495" y="3401"/>
                  </a:lnTo>
                  <a:lnTo>
                    <a:pt x="3495" y="1308"/>
                  </a:lnTo>
                  <a:lnTo>
                    <a:pt x="3495" y="1231"/>
                  </a:lnTo>
                  <a:lnTo>
                    <a:pt x="4178" y="1231"/>
                  </a:lnTo>
                  <a:cubicBezTo>
                    <a:pt x="4281" y="1666"/>
                    <a:pt x="4674" y="1991"/>
                    <a:pt x="5135" y="1991"/>
                  </a:cubicBezTo>
                  <a:cubicBezTo>
                    <a:pt x="5682" y="1991"/>
                    <a:pt x="6126" y="1538"/>
                    <a:pt x="6126" y="1000"/>
                  </a:cubicBezTo>
                  <a:cubicBezTo>
                    <a:pt x="6126" y="453"/>
                    <a:pt x="5682" y="1"/>
                    <a:pt x="5135" y="1"/>
                  </a:cubicBezTo>
                  <a:cubicBezTo>
                    <a:pt x="4665" y="1"/>
                    <a:pt x="4281" y="325"/>
                    <a:pt x="4178" y="761"/>
                  </a:cubicBezTo>
                  <a:lnTo>
                    <a:pt x="3367" y="761"/>
                  </a:lnTo>
                  <a:cubicBezTo>
                    <a:pt x="3153" y="317"/>
                    <a:pt x="2692" y="1"/>
                    <a:pt x="21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5" name="Google Shape;1805;p248"/>
          <p:cNvGrpSpPr/>
          <p:nvPr/>
        </p:nvGrpSpPr>
        <p:grpSpPr>
          <a:xfrm>
            <a:off x="5608528" y="6521074"/>
            <a:ext cx="966997" cy="966997"/>
            <a:chOff x="3977501" y="-1408475"/>
            <a:chExt cx="1014900" cy="1014900"/>
          </a:xfrm>
        </p:grpSpPr>
        <p:sp>
          <p:nvSpPr>
            <p:cNvPr id="1806" name="Google Shape;1806;p248"/>
            <p:cNvSpPr/>
            <p:nvPr/>
          </p:nvSpPr>
          <p:spPr>
            <a:xfrm>
              <a:off x="3977501" y="-1408475"/>
              <a:ext cx="1014900" cy="1014900"/>
            </a:xfrm>
            <a:prstGeom prst="ellipse">
              <a:avLst/>
            </a:prstGeom>
            <a:solidFill>
              <a:schemeClr val="accent2"/>
            </a:solidFill>
            <a:ln>
              <a:noFill/>
            </a:ln>
          </p:spPr>
          <p:txBody>
            <a:bodyPr anchorCtr="0" anchor="ctr" bIns="26800" lIns="26800" spcFirstLastPara="1" rIns="26800" wrap="square" tIns="26800">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rgbClr val="FFFFFF"/>
                </a:solidFill>
                <a:latin typeface="Helvetica Neue"/>
                <a:ea typeface="Helvetica Neue"/>
                <a:cs typeface="Helvetica Neue"/>
                <a:sym typeface="Helvetica Neue"/>
              </a:endParaRPr>
            </a:p>
          </p:txBody>
        </p:sp>
        <p:grpSp>
          <p:nvGrpSpPr>
            <p:cNvPr id="1807" name="Google Shape;1807;p248"/>
            <p:cNvGrpSpPr/>
            <p:nvPr/>
          </p:nvGrpSpPr>
          <p:grpSpPr>
            <a:xfrm>
              <a:off x="4264281" y="-1131375"/>
              <a:ext cx="441380" cy="459779"/>
              <a:chOff x="776739" y="8186041"/>
              <a:chExt cx="657795" cy="686136"/>
            </a:xfrm>
          </p:grpSpPr>
          <p:sp>
            <p:nvSpPr>
              <p:cNvPr id="1808" name="Google Shape;1808;p248"/>
              <p:cNvSpPr/>
              <p:nvPr/>
            </p:nvSpPr>
            <p:spPr>
              <a:xfrm>
                <a:off x="776739" y="8186041"/>
                <a:ext cx="657795" cy="686136"/>
              </a:xfrm>
              <a:custGeom>
                <a:rect b="b" l="l" r="r" t="t"/>
                <a:pathLst>
                  <a:path extrusionOk="0" h="7263" w="6963">
                    <a:moveTo>
                      <a:pt x="3862" y="462"/>
                    </a:moveTo>
                    <a:cubicBezTo>
                      <a:pt x="3938" y="462"/>
                      <a:pt x="4007" y="522"/>
                      <a:pt x="4007" y="599"/>
                    </a:cubicBezTo>
                    <a:lnTo>
                      <a:pt x="4007" y="1274"/>
                    </a:lnTo>
                    <a:lnTo>
                      <a:pt x="4178" y="1325"/>
                    </a:lnTo>
                    <a:cubicBezTo>
                      <a:pt x="4536" y="1436"/>
                      <a:pt x="4870" y="1624"/>
                      <a:pt x="5143" y="1880"/>
                    </a:cubicBezTo>
                    <a:lnTo>
                      <a:pt x="5271" y="2000"/>
                    </a:lnTo>
                    <a:lnTo>
                      <a:pt x="5861" y="1667"/>
                    </a:lnTo>
                    <a:cubicBezTo>
                      <a:pt x="5879" y="1653"/>
                      <a:pt x="5901" y="1648"/>
                      <a:pt x="5923" y="1648"/>
                    </a:cubicBezTo>
                    <a:cubicBezTo>
                      <a:pt x="5974" y="1648"/>
                      <a:pt x="6028" y="1677"/>
                      <a:pt x="6057" y="1718"/>
                    </a:cubicBezTo>
                    <a:lnTo>
                      <a:pt x="6442" y="2376"/>
                    </a:lnTo>
                    <a:cubicBezTo>
                      <a:pt x="6459" y="2418"/>
                      <a:pt x="6459" y="2444"/>
                      <a:pt x="6450" y="2478"/>
                    </a:cubicBezTo>
                    <a:cubicBezTo>
                      <a:pt x="6442" y="2512"/>
                      <a:pt x="6416" y="2547"/>
                      <a:pt x="6382" y="2564"/>
                    </a:cubicBezTo>
                    <a:lnTo>
                      <a:pt x="5801" y="2897"/>
                    </a:lnTo>
                    <a:lnTo>
                      <a:pt x="5844" y="3068"/>
                    </a:lnTo>
                    <a:cubicBezTo>
                      <a:pt x="5886" y="3256"/>
                      <a:pt x="5903" y="3444"/>
                      <a:pt x="5903" y="3623"/>
                    </a:cubicBezTo>
                    <a:cubicBezTo>
                      <a:pt x="5903" y="3802"/>
                      <a:pt x="5886" y="3982"/>
                      <a:pt x="5844" y="4178"/>
                    </a:cubicBezTo>
                    <a:lnTo>
                      <a:pt x="5801" y="4349"/>
                    </a:lnTo>
                    <a:lnTo>
                      <a:pt x="6382" y="4682"/>
                    </a:lnTo>
                    <a:cubicBezTo>
                      <a:pt x="6416" y="4699"/>
                      <a:pt x="6442" y="4725"/>
                      <a:pt x="6450" y="4768"/>
                    </a:cubicBezTo>
                    <a:cubicBezTo>
                      <a:pt x="6459" y="4793"/>
                      <a:pt x="6450" y="4836"/>
                      <a:pt x="6442" y="4870"/>
                    </a:cubicBezTo>
                    <a:lnTo>
                      <a:pt x="6057" y="5519"/>
                    </a:lnTo>
                    <a:cubicBezTo>
                      <a:pt x="6027" y="5568"/>
                      <a:pt x="5979" y="5591"/>
                      <a:pt x="5927" y="5591"/>
                    </a:cubicBezTo>
                    <a:cubicBezTo>
                      <a:pt x="5905" y="5591"/>
                      <a:pt x="5883" y="5587"/>
                      <a:pt x="5861" y="5579"/>
                    </a:cubicBezTo>
                    <a:lnTo>
                      <a:pt x="5271" y="5246"/>
                    </a:lnTo>
                    <a:lnTo>
                      <a:pt x="5143" y="5366"/>
                    </a:lnTo>
                    <a:cubicBezTo>
                      <a:pt x="4870" y="5622"/>
                      <a:pt x="4536" y="5810"/>
                      <a:pt x="4178" y="5921"/>
                    </a:cubicBezTo>
                    <a:lnTo>
                      <a:pt x="4007" y="5972"/>
                    </a:lnTo>
                    <a:lnTo>
                      <a:pt x="4007" y="6647"/>
                    </a:lnTo>
                    <a:cubicBezTo>
                      <a:pt x="4007" y="6715"/>
                      <a:pt x="3938" y="6784"/>
                      <a:pt x="3862" y="6784"/>
                    </a:cubicBezTo>
                    <a:lnTo>
                      <a:pt x="3093" y="6784"/>
                    </a:lnTo>
                    <a:cubicBezTo>
                      <a:pt x="3024" y="6784"/>
                      <a:pt x="2956" y="6715"/>
                      <a:pt x="2956" y="6647"/>
                    </a:cubicBezTo>
                    <a:lnTo>
                      <a:pt x="2956" y="5972"/>
                    </a:lnTo>
                    <a:lnTo>
                      <a:pt x="2785" y="5921"/>
                    </a:lnTo>
                    <a:cubicBezTo>
                      <a:pt x="2426" y="5810"/>
                      <a:pt x="2093" y="5622"/>
                      <a:pt x="1811" y="5366"/>
                    </a:cubicBezTo>
                    <a:lnTo>
                      <a:pt x="1683" y="5246"/>
                    </a:lnTo>
                    <a:lnTo>
                      <a:pt x="1102" y="5579"/>
                    </a:lnTo>
                    <a:cubicBezTo>
                      <a:pt x="1082" y="5587"/>
                      <a:pt x="1061" y="5591"/>
                      <a:pt x="1040" y="5591"/>
                    </a:cubicBezTo>
                    <a:cubicBezTo>
                      <a:pt x="988" y="5591"/>
                      <a:pt x="936" y="5568"/>
                      <a:pt x="906" y="5519"/>
                    </a:cubicBezTo>
                    <a:lnTo>
                      <a:pt x="521" y="4870"/>
                    </a:lnTo>
                    <a:cubicBezTo>
                      <a:pt x="504" y="4836"/>
                      <a:pt x="504" y="4810"/>
                      <a:pt x="513" y="4768"/>
                    </a:cubicBezTo>
                    <a:cubicBezTo>
                      <a:pt x="521" y="4734"/>
                      <a:pt x="547" y="4699"/>
                      <a:pt x="573" y="4682"/>
                    </a:cubicBezTo>
                    <a:lnTo>
                      <a:pt x="1162" y="4349"/>
                    </a:lnTo>
                    <a:lnTo>
                      <a:pt x="1119" y="4178"/>
                    </a:lnTo>
                    <a:cubicBezTo>
                      <a:pt x="1077" y="3982"/>
                      <a:pt x="1060" y="3802"/>
                      <a:pt x="1060" y="3623"/>
                    </a:cubicBezTo>
                    <a:cubicBezTo>
                      <a:pt x="1060" y="3444"/>
                      <a:pt x="1077" y="3256"/>
                      <a:pt x="1119" y="3068"/>
                    </a:cubicBezTo>
                    <a:lnTo>
                      <a:pt x="1162" y="2897"/>
                    </a:lnTo>
                    <a:lnTo>
                      <a:pt x="573" y="2564"/>
                    </a:lnTo>
                    <a:cubicBezTo>
                      <a:pt x="547" y="2547"/>
                      <a:pt x="521" y="2512"/>
                      <a:pt x="513" y="2478"/>
                    </a:cubicBezTo>
                    <a:cubicBezTo>
                      <a:pt x="504" y="2444"/>
                      <a:pt x="513" y="2401"/>
                      <a:pt x="521" y="2376"/>
                    </a:cubicBezTo>
                    <a:lnTo>
                      <a:pt x="906" y="1718"/>
                    </a:lnTo>
                    <a:cubicBezTo>
                      <a:pt x="935" y="1676"/>
                      <a:pt x="982" y="1651"/>
                      <a:pt x="1033" y="1651"/>
                    </a:cubicBezTo>
                    <a:cubicBezTo>
                      <a:pt x="1055" y="1651"/>
                      <a:pt x="1079" y="1656"/>
                      <a:pt x="1102" y="1667"/>
                    </a:cubicBezTo>
                    <a:lnTo>
                      <a:pt x="1683" y="2000"/>
                    </a:lnTo>
                    <a:lnTo>
                      <a:pt x="1811" y="1880"/>
                    </a:lnTo>
                    <a:cubicBezTo>
                      <a:pt x="2093" y="1624"/>
                      <a:pt x="2426" y="1436"/>
                      <a:pt x="2785" y="1325"/>
                    </a:cubicBezTo>
                    <a:lnTo>
                      <a:pt x="2956" y="1274"/>
                    </a:lnTo>
                    <a:lnTo>
                      <a:pt x="2956" y="599"/>
                    </a:lnTo>
                    <a:cubicBezTo>
                      <a:pt x="2956" y="522"/>
                      <a:pt x="3024" y="462"/>
                      <a:pt x="3093" y="462"/>
                    </a:cubicBezTo>
                    <a:close/>
                    <a:moveTo>
                      <a:pt x="3093" y="1"/>
                    </a:moveTo>
                    <a:cubicBezTo>
                      <a:pt x="2751" y="1"/>
                      <a:pt x="2478" y="283"/>
                      <a:pt x="2478" y="624"/>
                    </a:cubicBezTo>
                    <a:lnTo>
                      <a:pt x="2478" y="932"/>
                    </a:lnTo>
                    <a:cubicBezTo>
                      <a:pt x="2162" y="1052"/>
                      <a:pt x="1880" y="1205"/>
                      <a:pt x="1623" y="1419"/>
                    </a:cubicBezTo>
                    <a:lnTo>
                      <a:pt x="1333" y="1265"/>
                    </a:lnTo>
                    <a:cubicBezTo>
                      <a:pt x="1234" y="1209"/>
                      <a:pt x="1128" y="1182"/>
                      <a:pt x="1022" y="1182"/>
                    </a:cubicBezTo>
                    <a:cubicBezTo>
                      <a:pt x="808" y="1182"/>
                      <a:pt x="602" y="1293"/>
                      <a:pt x="487" y="1487"/>
                    </a:cubicBezTo>
                    <a:lnTo>
                      <a:pt x="103" y="2137"/>
                    </a:lnTo>
                    <a:cubicBezTo>
                      <a:pt x="17" y="2273"/>
                      <a:pt x="0" y="2444"/>
                      <a:pt x="43" y="2606"/>
                    </a:cubicBezTo>
                    <a:cubicBezTo>
                      <a:pt x="86" y="2769"/>
                      <a:pt x="188" y="2905"/>
                      <a:pt x="325" y="2982"/>
                    </a:cubicBezTo>
                    <a:lnTo>
                      <a:pt x="607" y="3145"/>
                    </a:lnTo>
                    <a:cubicBezTo>
                      <a:pt x="573" y="3298"/>
                      <a:pt x="564" y="3469"/>
                      <a:pt x="564" y="3632"/>
                    </a:cubicBezTo>
                    <a:cubicBezTo>
                      <a:pt x="564" y="3794"/>
                      <a:pt x="573" y="3956"/>
                      <a:pt x="607" y="4127"/>
                    </a:cubicBezTo>
                    <a:lnTo>
                      <a:pt x="325" y="4281"/>
                    </a:lnTo>
                    <a:cubicBezTo>
                      <a:pt x="188" y="4366"/>
                      <a:pt x="86" y="4494"/>
                      <a:pt x="43" y="4657"/>
                    </a:cubicBezTo>
                    <a:cubicBezTo>
                      <a:pt x="0" y="4819"/>
                      <a:pt x="17" y="4990"/>
                      <a:pt x="103" y="5127"/>
                    </a:cubicBezTo>
                    <a:lnTo>
                      <a:pt x="487" y="5776"/>
                    </a:lnTo>
                    <a:cubicBezTo>
                      <a:pt x="603" y="5973"/>
                      <a:pt x="813" y="6087"/>
                      <a:pt x="1030" y="6087"/>
                    </a:cubicBezTo>
                    <a:cubicBezTo>
                      <a:pt x="1132" y="6087"/>
                      <a:pt x="1237" y="6061"/>
                      <a:pt x="1333" y="6006"/>
                    </a:cubicBezTo>
                    <a:lnTo>
                      <a:pt x="1623" y="5844"/>
                    </a:lnTo>
                    <a:cubicBezTo>
                      <a:pt x="1880" y="6058"/>
                      <a:pt x="2162" y="6220"/>
                      <a:pt x="2478" y="6331"/>
                    </a:cubicBezTo>
                    <a:lnTo>
                      <a:pt x="2478" y="6647"/>
                    </a:lnTo>
                    <a:cubicBezTo>
                      <a:pt x="2478" y="6989"/>
                      <a:pt x="2751" y="7262"/>
                      <a:pt x="3093" y="7262"/>
                    </a:cubicBezTo>
                    <a:lnTo>
                      <a:pt x="3862" y="7262"/>
                    </a:lnTo>
                    <a:cubicBezTo>
                      <a:pt x="4203" y="7262"/>
                      <a:pt x="4485" y="6989"/>
                      <a:pt x="4485" y="6647"/>
                    </a:cubicBezTo>
                    <a:lnTo>
                      <a:pt x="4485" y="6331"/>
                    </a:lnTo>
                    <a:cubicBezTo>
                      <a:pt x="4793" y="6220"/>
                      <a:pt x="5083" y="6058"/>
                      <a:pt x="5340" y="5844"/>
                    </a:cubicBezTo>
                    <a:lnTo>
                      <a:pt x="5621" y="6006"/>
                    </a:lnTo>
                    <a:cubicBezTo>
                      <a:pt x="5718" y="6061"/>
                      <a:pt x="5822" y="6087"/>
                      <a:pt x="5925" y="6087"/>
                    </a:cubicBezTo>
                    <a:cubicBezTo>
                      <a:pt x="6141" y="6087"/>
                      <a:pt x="6351" y="5973"/>
                      <a:pt x="6467" y="5776"/>
                    </a:cubicBezTo>
                    <a:lnTo>
                      <a:pt x="6852" y="5127"/>
                    </a:lnTo>
                    <a:cubicBezTo>
                      <a:pt x="6937" y="4990"/>
                      <a:pt x="6963" y="4819"/>
                      <a:pt x="6920" y="4657"/>
                    </a:cubicBezTo>
                    <a:cubicBezTo>
                      <a:pt x="6877" y="4494"/>
                      <a:pt x="6766" y="4358"/>
                      <a:pt x="6629" y="4281"/>
                    </a:cubicBezTo>
                    <a:lnTo>
                      <a:pt x="6348" y="4127"/>
                    </a:lnTo>
                    <a:cubicBezTo>
                      <a:pt x="6382" y="3965"/>
                      <a:pt x="6399" y="3794"/>
                      <a:pt x="6399" y="3632"/>
                    </a:cubicBezTo>
                    <a:cubicBezTo>
                      <a:pt x="6399" y="3469"/>
                      <a:pt x="6382" y="3315"/>
                      <a:pt x="6348" y="3145"/>
                    </a:cubicBezTo>
                    <a:lnTo>
                      <a:pt x="6629" y="2982"/>
                    </a:lnTo>
                    <a:cubicBezTo>
                      <a:pt x="6766" y="2905"/>
                      <a:pt x="6877" y="2769"/>
                      <a:pt x="6920" y="2606"/>
                    </a:cubicBezTo>
                    <a:cubicBezTo>
                      <a:pt x="6963" y="2444"/>
                      <a:pt x="6937" y="2273"/>
                      <a:pt x="6852" y="2137"/>
                    </a:cubicBezTo>
                    <a:lnTo>
                      <a:pt x="6467" y="1487"/>
                    </a:lnTo>
                    <a:cubicBezTo>
                      <a:pt x="6353" y="1293"/>
                      <a:pt x="6146" y="1182"/>
                      <a:pt x="5932" y="1182"/>
                    </a:cubicBezTo>
                    <a:cubicBezTo>
                      <a:pt x="5827" y="1182"/>
                      <a:pt x="5720" y="1209"/>
                      <a:pt x="5621" y="1265"/>
                    </a:cubicBezTo>
                    <a:lnTo>
                      <a:pt x="5340" y="1419"/>
                    </a:lnTo>
                    <a:cubicBezTo>
                      <a:pt x="5083" y="1205"/>
                      <a:pt x="4793" y="1052"/>
                      <a:pt x="4485" y="932"/>
                    </a:cubicBezTo>
                    <a:lnTo>
                      <a:pt x="4485" y="624"/>
                    </a:lnTo>
                    <a:cubicBezTo>
                      <a:pt x="4485" y="283"/>
                      <a:pt x="4203" y="1"/>
                      <a:pt x="38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48"/>
              <p:cNvSpPr/>
              <p:nvPr/>
            </p:nvSpPr>
            <p:spPr>
              <a:xfrm>
                <a:off x="976071" y="8399165"/>
                <a:ext cx="260737" cy="260737"/>
              </a:xfrm>
              <a:custGeom>
                <a:rect b="b" l="l" r="r" t="t"/>
                <a:pathLst>
                  <a:path extrusionOk="0" h="2760" w="2760">
                    <a:moveTo>
                      <a:pt x="1376" y="470"/>
                    </a:moveTo>
                    <a:cubicBezTo>
                      <a:pt x="1880" y="470"/>
                      <a:pt x="2273" y="863"/>
                      <a:pt x="2273" y="1367"/>
                    </a:cubicBezTo>
                    <a:cubicBezTo>
                      <a:pt x="2273" y="1871"/>
                      <a:pt x="1871" y="2264"/>
                      <a:pt x="1376" y="2264"/>
                    </a:cubicBezTo>
                    <a:cubicBezTo>
                      <a:pt x="889" y="2264"/>
                      <a:pt x="479" y="1871"/>
                      <a:pt x="479" y="1367"/>
                    </a:cubicBezTo>
                    <a:cubicBezTo>
                      <a:pt x="479" y="863"/>
                      <a:pt x="880" y="470"/>
                      <a:pt x="1376" y="470"/>
                    </a:cubicBezTo>
                    <a:close/>
                    <a:moveTo>
                      <a:pt x="1376" y="0"/>
                    </a:moveTo>
                    <a:cubicBezTo>
                      <a:pt x="624" y="0"/>
                      <a:pt x="0" y="615"/>
                      <a:pt x="0" y="1376"/>
                    </a:cubicBezTo>
                    <a:cubicBezTo>
                      <a:pt x="0" y="2136"/>
                      <a:pt x="624" y="2759"/>
                      <a:pt x="1376" y="2759"/>
                    </a:cubicBezTo>
                    <a:cubicBezTo>
                      <a:pt x="2136" y="2759"/>
                      <a:pt x="2760" y="2136"/>
                      <a:pt x="2760" y="1376"/>
                    </a:cubicBezTo>
                    <a:cubicBezTo>
                      <a:pt x="2760" y="615"/>
                      <a:pt x="2136"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10" name="Google Shape;1810;p248"/>
          <p:cNvGrpSpPr/>
          <p:nvPr/>
        </p:nvGrpSpPr>
        <p:grpSpPr>
          <a:xfrm>
            <a:off x="988636" y="2992324"/>
            <a:ext cx="966997" cy="966997"/>
            <a:chOff x="1150644" y="-1408475"/>
            <a:chExt cx="1014900" cy="1014900"/>
          </a:xfrm>
        </p:grpSpPr>
        <p:sp>
          <p:nvSpPr>
            <p:cNvPr id="1811" name="Google Shape;1811;p248"/>
            <p:cNvSpPr/>
            <p:nvPr/>
          </p:nvSpPr>
          <p:spPr>
            <a:xfrm>
              <a:off x="1150644" y="-1408475"/>
              <a:ext cx="1014900" cy="1014900"/>
            </a:xfrm>
            <a:prstGeom prst="ellipse">
              <a:avLst/>
            </a:prstGeom>
            <a:solidFill>
              <a:schemeClr val="accent1"/>
            </a:solidFill>
            <a:ln>
              <a:noFill/>
            </a:ln>
          </p:spPr>
          <p:txBody>
            <a:bodyPr anchorCtr="0" anchor="ctr" bIns="26800" lIns="26800" spcFirstLastPara="1" rIns="26800" wrap="square" tIns="26800">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rgbClr val="FFFFFF"/>
                </a:solidFill>
                <a:latin typeface="Helvetica Neue"/>
                <a:ea typeface="Helvetica Neue"/>
                <a:cs typeface="Helvetica Neue"/>
                <a:sym typeface="Helvetica Neue"/>
              </a:endParaRPr>
            </a:p>
          </p:txBody>
        </p:sp>
        <p:grpSp>
          <p:nvGrpSpPr>
            <p:cNvPr id="1812" name="Google Shape;1812;p248"/>
            <p:cNvGrpSpPr/>
            <p:nvPr/>
          </p:nvGrpSpPr>
          <p:grpSpPr>
            <a:xfrm>
              <a:off x="1428299" y="-1131202"/>
              <a:ext cx="459802" cy="459774"/>
              <a:chOff x="2666238" y="5985311"/>
              <a:chExt cx="615944" cy="615000"/>
            </a:xfrm>
          </p:grpSpPr>
          <p:sp>
            <p:nvSpPr>
              <p:cNvPr id="1813" name="Google Shape;1813;p248"/>
              <p:cNvSpPr/>
              <p:nvPr/>
            </p:nvSpPr>
            <p:spPr>
              <a:xfrm>
                <a:off x="2951160" y="6114451"/>
                <a:ext cx="128385" cy="275286"/>
              </a:xfrm>
              <a:custGeom>
                <a:rect b="b" l="l" r="r" t="t"/>
                <a:pathLst>
                  <a:path extrusionOk="0" h="2914" w="1359">
                    <a:moveTo>
                      <a:pt x="1" y="0"/>
                    </a:moveTo>
                    <a:lnTo>
                      <a:pt x="1" y="1897"/>
                    </a:lnTo>
                    <a:lnTo>
                      <a:pt x="1017" y="2913"/>
                    </a:lnTo>
                    <a:lnTo>
                      <a:pt x="1359" y="2572"/>
                    </a:lnTo>
                    <a:lnTo>
                      <a:pt x="479" y="1692"/>
                    </a:lnTo>
                    <a:lnTo>
                      <a:pt x="4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48"/>
              <p:cNvSpPr/>
              <p:nvPr/>
            </p:nvSpPr>
            <p:spPr>
              <a:xfrm>
                <a:off x="2666238" y="5985311"/>
                <a:ext cx="615944" cy="615000"/>
              </a:xfrm>
              <a:custGeom>
                <a:rect b="b" l="l" r="r" t="t"/>
                <a:pathLst>
                  <a:path extrusionOk="0" h="6510" w="6520">
                    <a:moveTo>
                      <a:pt x="3264" y="0"/>
                    </a:moveTo>
                    <a:cubicBezTo>
                      <a:pt x="1949" y="0"/>
                      <a:pt x="770" y="778"/>
                      <a:pt x="257" y="1982"/>
                    </a:cubicBezTo>
                    <a:lnTo>
                      <a:pt x="701" y="2179"/>
                    </a:lnTo>
                    <a:cubicBezTo>
                      <a:pt x="1137" y="1137"/>
                      <a:pt x="2137" y="479"/>
                      <a:pt x="3264" y="479"/>
                    </a:cubicBezTo>
                    <a:cubicBezTo>
                      <a:pt x="4802" y="479"/>
                      <a:pt x="6041" y="1726"/>
                      <a:pt x="6041" y="3255"/>
                    </a:cubicBezTo>
                    <a:cubicBezTo>
                      <a:pt x="6041" y="4784"/>
                      <a:pt x="4785" y="6032"/>
                      <a:pt x="3264" y="6032"/>
                    </a:cubicBezTo>
                    <a:cubicBezTo>
                      <a:pt x="2248" y="6032"/>
                      <a:pt x="1342" y="5485"/>
                      <a:pt x="847" y="4622"/>
                    </a:cubicBezTo>
                    <a:lnTo>
                      <a:pt x="2128" y="4622"/>
                    </a:lnTo>
                    <a:lnTo>
                      <a:pt x="2128" y="4144"/>
                    </a:lnTo>
                    <a:lnTo>
                      <a:pt x="1" y="4144"/>
                    </a:lnTo>
                    <a:lnTo>
                      <a:pt x="1" y="6262"/>
                    </a:lnTo>
                    <a:lnTo>
                      <a:pt x="488" y="6262"/>
                    </a:lnTo>
                    <a:lnTo>
                      <a:pt x="488" y="4955"/>
                    </a:lnTo>
                    <a:cubicBezTo>
                      <a:pt x="1069" y="5912"/>
                      <a:pt x="2120" y="6510"/>
                      <a:pt x="3264" y="6510"/>
                    </a:cubicBezTo>
                    <a:cubicBezTo>
                      <a:pt x="5058" y="6510"/>
                      <a:pt x="6519" y="5049"/>
                      <a:pt x="6519" y="3255"/>
                    </a:cubicBezTo>
                    <a:cubicBezTo>
                      <a:pt x="6519" y="1461"/>
                      <a:pt x="5058" y="0"/>
                      <a:pt x="3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815" name="Google Shape;1815;p248"/>
          <p:cNvCxnSpPr/>
          <p:nvPr/>
        </p:nvCxnSpPr>
        <p:spPr>
          <a:xfrm>
            <a:off x="4440684" y="3805828"/>
            <a:ext cx="0" cy="1380600"/>
          </a:xfrm>
          <a:prstGeom prst="straightConnector1">
            <a:avLst/>
          </a:prstGeom>
          <a:noFill/>
          <a:ln cap="flat" cmpd="sng" w="38100">
            <a:solidFill>
              <a:schemeClr val="accent2"/>
            </a:solidFill>
            <a:prstDash val="solid"/>
            <a:round/>
            <a:headEnd len="sm" w="sm" type="none"/>
            <a:tailEnd len="sm" w="sm" type="none"/>
          </a:ln>
        </p:spPr>
      </p:cxnSp>
      <p:grpSp>
        <p:nvGrpSpPr>
          <p:cNvPr id="1816" name="Google Shape;1816;p248"/>
          <p:cNvGrpSpPr/>
          <p:nvPr/>
        </p:nvGrpSpPr>
        <p:grpSpPr>
          <a:xfrm>
            <a:off x="10248250" y="2992324"/>
            <a:ext cx="966997" cy="966997"/>
            <a:chOff x="8402468" y="2038624"/>
            <a:chExt cx="1014900" cy="1014900"/>
          </a:xfrm>
        </p:grpSpPr>
        <p:sp>
          <p:nvSpPr>
            <p:cNvPr id="1817" name="Google Shape;1817;p248"/>
            <p:cNvSpPr/>
            <p:nvPr/>
          </p:nvSpPr>
          <p:spPr>
            <a:xfrm>
              <a:off x="8402468" y="2038624"/>
              <a:ext cx="1014900" cy="1014900"/>
            </a:xfrm>
            <a:prstGeom prst="ellipse">
              <a:avLst/>
            </a:prstGeom>
            <a:solidFill>
              <a:schemeClr val="accent2"/>
            </a:solidFill>
            <a:ln>
              <a:noFill/>
            </a:ln>
          </p:spPr>
          <p:txBody>
            <a:bodyPr anchorCtr="0" anchor="ctr" bIns="26800" lIns="26800" spcFirstLastPara="1" rIns="26800" wrap="square" tIns="26800">
              <a:noAutofit/>
            </a:bodyPr>
            <a:lstStyle/>
            <a:p>
              <a:pPr indent="0" lvl="0" marL="0" marR="0" rtl="0" algn="l">
                <a:lnSpc>
                  <a:spcPct val="100000"/>
                </a:lnSpc>
                <a:spcBef>
                  <a:spcPts val="0"/>
                </a:spcBef>
                <a:spcAft>
                  <a:spcPts val="0"/>
                </a:spcAft>
                <a:buClr>
                  <a:srgbClr val="111A40"/>
                </a:buClr>
                <a:buSzPts val="2000"/>
                <a:buFont typeface="Helvetica Neue"/>
                <a:buNone/>
              </a:pPr>
              <a:r>
                <a:t/>
              </a:r>
              <a:endParaRPr b="1" i="0" sz="1800" u="none" cap="none" strike="noStrike">
                <a:solidFill>
                  <a:srgbClr val="172241"/>
                </a:solidFill>
                <a:latin typeface="Arial"/>
                <a:ea typeface="Arial"/>
                <a:cs typeface="Arial"/>
                <a:sym typeface="Arial"/>
              </a:endParaRPr>
            </a:p>
          </p:txBody>
        </p:sp>
        <p:grpSp>
          <p:nvGrpSpPr>
            <p:cNvPr id="1818" name="Google Shape;1818;p248"/>
            <p:cNvGrpSpPr/>
            <p:nvPr/>
          </p:nvGrpSpPr>
          <p:grpSpPr>
            <a:xfrm>
              <a:off x="8684234" y="2316087"/>
              <a:ext cx="450615" cy="459794"/>
              <a:chOff x="9109479" y="6224935"/>
              <a:chExt cx="687647" cy="701440"/>
            </a:xfrm>
          </p:grpSpPr>
          <p:sp>
            <p:nvSpPr>
              <p:cNvPr id="1819" name="Google Shape;1819;p248"/>
              <p:cNvSpPr/>
              <p:nvPr/>
            </p:nvSpPr>
            <p:spPr>
              <a:xfrm>
                <a:off x="9109479" y="6224935"/>
                <a:ext cx="687647" cy="701440"/>
              </a:xfrm>
              <a:custGeom>
                <a:rect b="b" l="l" r="r" t="t"/>
                <a:pathLst>
                  <a:path extrusionOk="0" h="7425" w="7279">
                    <a:moveTo>
                      <a:pt x="6664" y="479"/>
                    </a:moveTo>
                    <a:cubicBezTo>
                      <a:pt x="6741" y="479"/>
                      <a:pt x="6800" y="548"/>
                      <a:pt x="6800" y="624"/>
                    </a:cubicBezTo>
                    <a:lnTo>
                      <a:pt x="6800" y="1445"/>
                    </a:lnTo>
                    <a:lnTo>
                      <a:pt x="487" y="1445"/>
                    </a:lnTo>
                    <a:lnTo>
                      <a:pt x="487" y="624"/>
                    </a:lnTo>
                    <a:cubicBezTo>
                      <a:pt x="479" y="548"/>
                      <a:pt x="547" y="479"/>
                      <a:pt x="615" y="479"/>
                    </a:cubicBezTo>
                    <a:close/>
                    <a:moveTo>
                      <a:pt x="6792" y="1675"/>
                    </a:moveTo>
                    <a:lnTo>
                      <a:pt x="6792" y="4768"/>
                    </a:lnTo>
                    <a:cubicBezTo>
                      <a:pt x="6792" y="4853"/>
                      <a:pt x="6741" y="4904"/>
                      <a:pt x="6664" y="4904"/>
                    </a:cubicBezTo>
                    <a:lnTo>
                      <a:pt x="615" y="4904"/>
                    </a:lnTo>
                    <a:cubicBezTo>
                      <a:pt x="547" y="4904"/>
                      <a:pt x="479" y="4845"/>
                      <a:pt x="479" y="4768"/>
                    </a:cubicBezTo>
                    <a:lnTo>
                      <a:pt x="479" y="1675"/>
                    </a:lnTo>
                    <a:close/>
                    <a:moveTo>
                      <a:pt x="615" y="1"/>
                    </a:moveTo>
                    <a:cubicBezTo>
                      <a:pt x="274" y="1"/>
                      <a:pt x="0" y="283"/>
                      <a:pt x="0" y="624"/>
                    </a:cubicBezTo>
                    <a:lnTo>
                      <a:pt x="0" y="4776"/>
                    </a:lnTo>
                    <a:cubicBezTo>
                      <a:pt x="0" y="5118"/>
                      <a:pt x="274" y="5391"/>
                      <a:pt x="615" y="5391"/>
                    </a:cubicBezTo>
                    <a:lnTo>
                      <a:pt x="2068" y="5391"/>
                    </a:lnTo>
                    <a:lnTo>
                      <a:pt x="974" y="7074"/>
                    </a:lnTo>
                    <a:lnTo>
                      <a:pt x="1376" y="7339"/>
                    </a:lnTo>
                    <a:lnTo>
                      <a:pt x="2640" y="5391"/>
                    </a:lnTo>
                    <a:lnTo>
                      <a:pt x="3392" y="5391"/>
                    </a:lnTo>
                    <a:lnTo>
                      <a:pt x="3392" y="7424"/>
                    </a:lnTo>
                    <a:lnTo>
                      <a:pt x="3879" y="7424"/>
                    </a:lnTo>
                    <a:lnTo>
                      <a:pt x="3879" y="5391"/>
                    </a:lnTo>
                    <a:lnTo>
                      <a:pt x="4613" y="5391"/>
                    </a:lnTo>
                    <a:lnTo>
                      <a:pt x="5886" y="7339"/>
                    </a:lnTo>
                    <a:lnTo>
                      <a:pt x="6288" y="7074"/>
                    </a:lnTo>
                    <a:lnTo>
                      <a:pt x="5186" y="5391"/>
                    </a:lnTo>
                    <a:lnTo>
                      <a:pt x="6664" y="5391"/>
                    </a:lnTo>
                    <a:cubicBezTo>
                      <a:pt x="7005" y="5391"/>
                      <a:pt x="7279" y="5118"/>
                      <a:pt x="7279" y="4776"/>
                    </a:cubicBezTo>
                    <a:lnTo>
                      <a:pt x="7279" y="624"/>
                    </a:lnTo>
                    <a:cubicBezTo>
                      <a:pt x="7270" y="283"/>
                      <a:pt x="7005" y="1"/>
                      <a:pt x="66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48"/>
              <p:cNvSpPr/>
              <p:nvPr/>
            </p:nvSpPr>
            <p:spPr>
              <a:xfrm>
                <a:off x="9395156" y="6497765"/>
                <a:ext cx="45251" cy="142083"/>
              </a:xfrm>
              <a:custGeom>
                <a:rect b="b" l="l" r="r" t="t"/>
                <a:pathLst>
                  <a:path extrusionOk="0" h="1504" w="479">
                    <a:moveTo>
                      <a:pt x="0" y="0"/>
                    </a:moveTo>
                    <a:lnTo>
                      <a:pt x="0" y="1504"/>
                    </a:lnTo>
                    <a:lnTo>
                      <a:pt x="479" y="1504"/>
                    </a:lnTo>
                    <a:lnTo>
                      <a:pt x="4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48"/>
              <p:cNvSpPr/>
              <p:nvPr/>
            </p:nvSpPr>
            <p:spPr>
              <a:xfrm>
                <a:off x="9287838" y="6532436"/>
                <a:ext cx="45251" cy="107412"/>
              </a:xfrm>
              <a:custGeom>
                <a:rect b="b" l="l" r="r" t="t"/>
                <a:pathLst>
                  <a:path extrusionOk="0" h="1137" w="479">
                    <a:moveTo>
                      <a:pt x="0" y="1"/>
                    </a:moveTo>
                    <a:lnTo>
                      <a:pt x="0" y="1137"/>
                    </a:lnTo>
                    <a:lnTo>
                      <a:pt x="479" y="1137"/>
                    </a:lnTo>
                    <a:lnTo>
                      <a:pt x="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48"/>
              <p:cNvSpPr/>
              <p:nvPr/>
            </p:nvSpPr>
            <p:spPr>
              <a:xfrm>
                <a:off x="9501719" y="6461394"/>
                <a:ext cx="46101" cy="178454"/>
              </a:xfrm>
              <a:custGeom>
                <a:rect b="b" l="l" r="r" t="t"/>
                <a:pathLst>
                  <a:path extrusionOk="0" h="1889" w="488">
                    <a:moveTo>
                      <a:pt x="0" y="1"/>
                    </a:moveTo>
                    <a:lnTo>
                      <a:pt x="0" y="1889"/>
                    </a:lnTo>
                    <a:lnTo>
                      <a:pt x="487" y="1889"/>
                    </a:lnTo>
                    <a:lnTo>
                      <a:pt x="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48"/>
              <p:cNvSpPr/>
              <p:nvPr/>
            </p:nvSpPr>
            <p:spPr>
              <a:xfrm>
                <a:off x="9609037" y="6425873"/>
                <a:ext cx="45251" cy="213975"/>
              </a:xfrm>
              <a:custGeom>
                <a:rect b="b" l="l" r="r" t="t"/>
                <a:pathLst>
                  <a:path extrusionOk="0" h="2265" w="479">
                    <a:moveTo>
                      <a:pt x="0" y="1"/>
                    </a:moveTo>
                    <a:lnTo>
                      <a:pt x="0" y="2265"/>
                    </a:lnTo>
                    <a:lnTo>
                      <a:pt x="479" y="2265"/>
                    </a:lnTo>
                    <a:lnTo>
                      <a:pt x="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24" name="Google Shape;1824;p248"/>
          <p:cNvGrpSpPr/>
          <p:nvPr/>
        </p:nvGrpSpPr>
        <p:grpSpPr>
          <a:xfrm>
            <a:off x="13387234" y="2992324"/>
            <a:ext cx="966997" cy="966997"/>
            <a:chOff x="12987569" y="-1408475"/>
            <a:chExt cx="1014900" cy="1014900"/>
          </a:xfrm>
        </p:grpSpPr>
        <p:sp>
          <p:nvSpPr>
            <p:cNvPr id="1825" name="Google Shape;1825;p248"/>
            <p:cNvSpPr/>
            <p:nvPr/>
          </p:nvSpPr>
          <p:spPr>
            <a:xfrm>
              <a:off x="12987569" y="-1408475"/>
              <a:ext cx="1014900" cy="1014900"/>
            </a:xfrm>
            <a:prstGeom prst="ellipse">
              <a:avLst/>
            </a:prstGeom>
            <a:solidFill>
              <a:schemeClr val="accent1"/>
            </a:solidFill>
            <a:ln>
              <a:noFill/>
            </a:ln>
          </p:spPr>
          <p:txBody>
            <a:bodyPr anchorCtr="0" anchor="ctr" bIns="26800" lIns="26800" spcFirstLastPara="1" rIns="26800" wrap="square" tIns="26800">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rgbClr val="FFFFFF"/>
                </a:solidFill>
                <a:latin typeface="Helvetica Neue"/>
                <a:ea typeface="Helvetica Neue"/>
                <a:cs typeface="Helvetica Neue"/>
                <a:sym typeface="Helvetica Neue"/>
              </a:endParaRPr>
            </a:p>
          </p:txBody>
        </p:sp>
        <p:sp>
          <p:nvSpPr>
            <p:cNvPr id="1826" name="Google Shape;1826;p248"/>
            <p:cNvSpPr/>
            <p:nvPr/>
          </p:nvSpPr>
          <p:spPr>
            <a:xfrm>
              <a:off x="13280527" y="-1130846"/>
              <a:ext cx="429166" cy="459830"/>
            </a:xfrm>
            <a:custGeom>
              <a:rect b="b" l="l" r="r" t="t"/>
              <a:pathLst>
                <a:path extrusionOk="0" h="7262" w="6741">
                  <a:moveTo>
                    <a:pt x="1171" y="2367"/>
                  </a:moveTo>
                  <a:lnTo>
                    <a:pt x="1171" y="3777"/>
                  </a:lnTo>
                  <a:cubicBezTo>
                    <a:pt x="786" y="3777"/>
                    <a:pt x="479" y="3460"/>
                    <a:pt x="479" y="3076"/>
                  </a:cubicBezTo>
                  <a:cubicBezTo>
                    <a:pt x="479" y="2692"/>
                    <a:pt x="786" y="2367"/>
                    <a:pt x="1171" y="2367"/>
                  </a:cubicBezTo>
                  <a:close/>
                  <a:moveTo>
                    <a:pt x="5570" y="2367"/>
                  </a:moveTo>
                  <a:cubicBezTo>
                    <a:pt x="5955" y="2367"/>
                    <a:pt x="6271" y="2692"/>
                    <a:pt x="6271" y="3076"/>
                  </a:cubicBezTo>
                  <a:cubicBezTo>
                    <a:pt x="6262" y="3469"/>
                    <a:pt x="5955" y="3777"/>
                    <a:pt x="5570" y="3777"/>
                  </a:cubicBezTo>
                  <a:lnTo>
                    <a:pt x="5433" y="3777"/>
                  </a:lnTo>
                  <a:lnTo>
                    <a:pt x="5433" y="2367"/>
                  </a:lnTo>
                  <a:close/>
                  <a:moveTo>
                    <a:pt x="3306" y="5776"/>
                  </a:moveTo>
                  <a:cubicBezTo>
                    <a:pt x="3580" y="5776"/>
                    <a:pt x="3819" y="6006"/>
                    <a:pt x="3819" y="6288"/>
                  </a:cubicBezTo>
                  <a:cubicBezTo>
                    <a:pt x="3819" y="6561"/>
                    <a:pt x="3580" y="6801"/>
                    <a:pt x="3306" y="6801"/>
                  </a:cubicBezTo>
                  <a:cubicBezTo>
                    <a:pt x="3016" y="6801"/>
                    <a:pt x="2794" y="6561"/>
                    <a:pt x="2794" y="6288"/>
                  </a:cubicBezTo>
                  <a:cubicBezTo>
                    <a:pt x="2794" y="5998"/>
                    <a:pt x="3024" y="5776"/>
                    <a:pt x="3306" y="5776"/>
                  </a:cubicBezTo>
                  <a:close/>
                  <a:moveTo>
                    <a:pt x="3306" y="1"/>
                  </a:moveTo>
                  <a:cubicBezTo>
                    <a:pt x="2187" y="1"/>
                    <a:pt x="1256" y="855"/>
                    <a:pt x="1179" y="1940"/>
                  </a:cubicBezTo>
                  <a:lnTo>
                    <a:pt x="1179" y="1889"/>
                  </a:lnTo>
                  <a:cubicBezTo>
                    <a:pt x="530" y="1889"/>
                    <a:pt x="0" y="2418"/>
                    <a:pt x="0" y="3076"/>
                  </a:cubicBezTo>
                  <a:cubicBezTo>
                    <a:pt x="0" y="3725"/>
                    <a:pt x="530" y="4255"/>
                    <a:pt x="1179" y="4255"/>
                  </a:cubicBezTo>
                  <a:lnTo>
                    <a:pt x="1658" y="4255"/>
                  </a:lnTo>
                  <a:lnTo>
                    <a:pt x="1658" y="2076"/>
                  </a:lnTo>
                  <a:cubicBezTo>
                    <a:pt x="1658" y="1205"/>
                    <a:pt x="2401" y="479"/>
                    <a:pt x="3306" y="479"/>
                  </a:cubicBezTo>
                  <a:cubicBezTo>
                    <a:pt x="4212" y="479"/>
                    <a:pt x="4947" y="1197"/>
                    <a:pt x="4947" y="2076"/>
                  </a:cubicBezTo>
                  <a:lnTo>
                    <a:pt x="4947" y="5101"/>
                  </a:lnTo>
                  <a:cubicBezTo>
                    <a:pt x="4947" y="5528"/>
                    <a:pt x="4665" y="5895"/>
                    <a:pt x="4255" y="5998"/>
                  </a:cubicBezTo>
                  <a:cubicBezTo>
                    <a:pt x="4135" y="5579"/>
                    <a:pt x="3751" y="5272"/>
                    <a:pt x="3298" y="5272"/>
                  </a:cubicBezTo>
                  <a:cubicBezTo>
                    <a:pt x="2751" y="5272"/>
                    <a:pt x="2298" y="5724"/>
                    <a:pt x="2298" y="6262"/>
                  </a:cubicBezTo>
                  <a:cubicBezTo>
                    <a:pt x="2298" y="6809"/>
                    <a:pt x="2751" y="7262"/>
                    <a:pt x="3298" y="7262"/>
                  </a:cubicBezTo>
                  <a:cubicBezTo>
                    <a:pt x="3768" y="7262"/>
                    <a:pt x="4169" y="6929"/>
                    <a:pt x="4263" y="6476"/>
                  </a:cubicBezTo>
                  <a:cubicBezTo>
                    <a:pt x="4921" y="6365"/>
                    <a:pt x="5416" y="5784"/>
                    <a:pt x="5416" y="5092"/>
                  </a:cubicBezTo>
                  <a:lnTo>
                    <a:pt x="5416" y="4246"/>
                  </a:lnTo>
                  <a:lnTo>
                    <a:pt x="5562" y="4246"/>
                  </a:lnTo>
                  <a:cubicBezTo>
                    <a:pt x="6211" y="4246"/>
                    <a:pt x="6741" y="3717"/>
                    <a:pt x="6741" y="3059"/>
                  </a:cubicBezTo>
                  <a:cubicBezTo>
                    <a:pt x="6741" y="2418"/>
                    <a:pt x="6219" y="1889"/>
                    <a:pt x="5570" y="1889"/>
                  </a:cubicBezTo>
                  <a:lnTo>
                    <a:pt x="5416" y="1889"/>
                  </a:lnTo>
                  <a:cubicBezTo>
                    <a:pt x="5322" y="829"/>
                    <a:pt x="4408" y="1"/>
                    <a:pt x="33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7" name="Google Shape;1827;p248"/>
          <p:cNvGrpSpPr/>
          <p:nvPr/>
        </p:nvGrpSpPr>
        <p:grpSpPr>
          <a:xfrm>
            <a:off x="2529678" y="6504718"/>
            <a:ext cx="966997" cy="966997"/>
            <a:chOff x="2586140" y="2043440"/>
            <a:chExt cx="1014900" cy="1014900"/>
          </a:xfrm>
        </p:grpSpPr>
        <p:sp>
          <p:nvSpPr>
            <p:cNvPr id="1828" name="Google Shape;1828;p248"/>
            <p:cNvSpPr/>
            <p:nvPr/>
          </p:nvSpPr>
          <p:spPr>
            <a:xfrm>
              <a:off x="2586140" y="2043440"/>
              <a:ext cx="1014900" cy="1014900"/>
            </a:xfrm>
            <a:prstGeom prst="ellipse">
              <a:avLst/>
            </a:prstGeom>
            <a:solidFill>
              <a:schemeClr val="accent3"/>
            </a:solidFill>
            <a:ln>
              <a:noFill/>
            </a:ln>
          </p:spPr>
          <p:txBody>
            <a:bodyPr anchorCtr="0" anchor="ctr" bIns="26800" lIns="26800" spcFirstLastPara="1" rIns="26800" wrap="square" tIns="26800">
              <a:noAutofit/>
            </a:bodyPr>
            <a:lstStyle/>
            <a:p>
              <a:pPr indent="0" lvl="0" marL="0" marR="0" rtl="0" algn="l">
                <a:lnSpc>
                  <a:spcPct val="100000"/>
                </a:lnSpc>
                <a:spcBef>
                  <a:spcPts val="0"/>
                </a:spcBef>
                <a:spcAft>
                  <a:spcPts val="0"/>
                </a:spcAft>
                <a:buClr>
                  <a:srgbClr val="111A40"/>
                </a:buClr>
                <a:buSzPts val="2000"/>
                <a:buFont typeface="Helvetica Neue"/>
                <a:buNone/>
              </a:pPr>
              <a:r>
                <a:t/>
              </a:r>
              <a:endParaRPr b="1" i="0" sz="1800" u="none" cap="none" strike="noStrike">
                <a:solidFill>
                  <a:srgbClr val="172241"/>
                </a:solidFill>
                <a:latin typeface="Arial"/>
                <a:ea typeface="Arial"/>
                <a:cs typeface="Arial"/>
                <a:sym typeface="Arial"/>
              </a:endParaRPr>
            </a:p>
          </p:txBody>
        </p:sp>
        <p:grpSp>
          <p:nvGrpSpPr>
            <p:cNvPr id="1829" name="Google Shape;1829;p248"/>
            <p:cNvGrpSpPr/>
            <p:nvPr/>
          </p:nvGrpSpPr>
          <p:grpSpPr>
            <a:xfrm>
              <a:off x="2862939" y="2343619"/>
              <a:ext cx="459763" cy="413806"/>
              <a:chOff x="13068241" y="7017659"/>
              <a:chExt cx="685191" cy="616700"/>
            </a:xfrm>
          </p:grpSpPr>
          <p:sp>
            <p:nvSpPr>
              <p:cNvPr id="1830" name="Google Shape;1830;p248"/>
              <p:cNvSpPr/>
              <p:nvPr/>
            </p:nvSpPr>
            <p:spPr>
              <a:xfrm>
                <a:off x="13068241" y="7017659"/>
                <a:ext cx="685191" cy="616700"/>
              </a:xfrm>
              <a:custGeom>
                <a:rect b="b" l="l" r="r" t="t"/>
                <a:pathLst>
                  <a:path extrusionOk="0" h="6528" w="7253">
                    <a:moveTo>
                      <a:pt x="2554" y="5784"/>
                    </a:moveTo>
                    <a:cubicBezTo>
                      <a:pt x="2682" y="5784"/>
                      <a:pt x="2811" y="5836"/>
                      <a:pt x="2905" y="5921"/>
                    </a:cubicBezTo>
                    <a:lnTo>
                      <a:pt x="3451" y="6528"/>
                    </a:lnTo>
                    <a:lnTo>
                      <a:pt x="3802" y="6528"/>
                    </a:lnTo>
                    <a:lnTo>
                      <a:pt x="4314" y="5930"/>
                    </a:lnTo>
                    <a:cubicBezTo>
                      <a:pt x="4408" y="5836"/>
                      <a:pt x="4536" y="5784"/>
                      <a:pt x="4673" y="5784"/>
                    </a:cubicBezTo>
                    <a:lnTo>
                      <a:pt x="7014" y="5784"/>
                    </a:lnTo>
                    <a:lnTo>
                      <a:pt x="7014" y="5784"/>
                    </a:lnTo>
                    <a:lnTo>
                      <a:pt x="7253" y="5784"/>
                    </a:lnTo>
                    <a:lnTo>
                      <a:pt x="7253" y="18"/>
                    </a:lnTo>
                    <a:lnTo>
                      <a:pt x="4673" y="18"/>
                    </a:lnTo>
                    <a:cubicBezTo>
                      <a:pt x="4408" y="18"/>
                      <a:pt x="4152" y="121"/>
                      <a:pt x="3964" y="317"/>
                    </a:cubicBezTo>
                    <a:lnTo>
                      <a:pt x="3622" y="667"/>
                    </a:lnTo>
                    <a:lnTo>
                      <a:pt x="3238" y="291"/>
                    </a:lnTo>
                    <a:cubicBezTo>
                      <a:pt x="3041" y="112"/>
                      <a:pt x="2794" y="1"/>
                      <a:pt x="2537" y="1"/>
                    </a:cubicBezTo>
                    <a:lnTo>
                      <a:pt x="0" y="1"/>
                    </a:lnTo>
                    <a:lnTo>
                      <a:pt x="0" y="5767"/>
                    </a:lnTo>
                    <a:lnTo>
                      <a:pt x="231" y="5767"/>
                    </a:lnTo>
                    <a:lnTo>
                      <a:pt x="231" y="5767"/>
                    </a:lnTo>
                    <a:lnTo>
                      <a:pt x="2554" y="5767"/>
                    </a:lnTo>
                    <a:close/>
                    <a:moveTo>
                      <a:pt x="3861" y="1103"/>
                    </a:moveTo>
                    <a:lnTo>
                      <a:pt x="4314" y="642"/>
                    </a:lnTo>
                    <a:cubicBezTo>
                      <a:pt x="4408" y="548"/>
                      <a:pt x="4545" y="488"/>
                      <a:pt x="4690" y="488"/>
                    </a:cubicBezTo>
                    <a:lnTo>
                      <a:pt x="6783" y="488"/>
                    </a:lnTo>
                    <a:lnTo>
                      <a:pt x="6783" y="5289"/>
                    </a:lnTo>
                    <a:lnTo>
                      <a:pt x="4690" y="5289"/>
                    </a:lnTo>
                    <a:cubicBezTo>
                      <a:pt x="4417" y="5289"/>
                      <a:pt x="4160" y="5400"/>
                      <a:pt x="3972" y="5588"/>
                    </a:cubicBezTo>
                    <a:lnTo>
                      <a:pt x="3878" y="5708"/>
                    </a:lnTo>
                    <a:lnTo>
                      <a:pt x="3878" y="1103"/>
                    </a:lnTo>
                    <a:close/>
                    <a:moveTo>
                      <a:pt x="478" y="496"/>
                    </a:moveTo>
                    <a:lnTo>
                      <a:pt x="2537" y="496"/>
                    </a:lnTo>
                    <a:cubicBezTo>
                      <a:pt x="2682" y="496"/>
                      <a:pt x="2811" y="548"/>
                      <a:pt x="2905" y="642"/>
                    </a:cubicBezTo>
                    <a:lnTo>
                      <a:pt x="3383" y="1112"/>
                    </a:lnTo>
                    <a:lnTo>
                      <a:pt x="3383" y="5750"/>
                    </a:lnTo>
                    <a:lnTo>
                      <a:pt x="3255" y="5597"/>
                    </a:lnTo>
                    <a:lnTo>
                      <a:pt x="3246" y="5588"/>
                    </a:lnTo>
                    <a:cubicBezTo>
                      <a:pt x="3058" y="5409"/>
                      <a:pt x="2811" y="5298"/>
                      <a:pt x="2554" y="5298"/>
                    </a:cubicBezTo>
                    <a:lnTo>
                      <a:pt x="496" y="5298"/>
                    </a:lnTo>
                    <a:lnTo>
                      <a:pt x="496" y="49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48"/>
              <p:cNvSpPr/>
              <p:nvPr/>
            </p:nvSpPr>
            <p:spPr>
              <a:xfrm>
                <a:off x="13161767" y="7293701"/>
                <a:ext cx="174486" cy="21917"/>
              </a:xfrm>
              <a:custGeom>
                <a:rect b="b" l="l" r="r" t="t"/>
                <a:pathLst>
                  <a:path extrusionOk="0" h="232" w="1847">
                    <a:moveTo>
                      <a:pt x="1" y="1"/>
                    </a:moveTo>
                    <a:lnTo>
                      <a:pt x="1846" y="1"/>
                    </a:lnTo>
                    <a:lnTo>
                      <a:pt x="1846" y="231"/>
                    </a:lnTo>
                    <a:lnTo>
                      <a:pt x="1" y="23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48"/>
              <p:cNvSpPr/>
              <p:nvPr/>
            </p:nvSpPr>
            <p:spPr>
              <a:xfrm>
                <a:off x="13161767" y="7190445"/>
                <a:ext cx="174486" cy="22673"/>
              </a:xfrm>
              <a:custGeom>
                <a:rect b="b" l="l" r="r" t="t"/>
                <a:pathLst>
                  <a:path extrusionOk="0" h="240" w="1847">
                    <a:moveTo>
                      <a:pt x="1" y="0"/>
                    </a:moveTo>
                    <a:lnTo>
                      <a:pt x="1846" y="0"/>
                    </a:lnTo>
                    <a:lnTo>
                      <a:pt x="1846" y="239"/>
                    </a:lnTo>
                    <a:lnTo>
                      <a:pt x="1" y="23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48"/>
              <p:cNvSpPr/>
              <p:nvPr/>
            </p:nvSpPr>
            <p:spPr>
              <a:xfrm>
                <a:off x="13161767" y="7397051"/>
                <a:ext cx="174486" cy="22673"/>
              </a:xfrm>
              <a:custGeom>
                <a:rect b="b" l="l" r="r" t="t"/>
                <a:pathLst>
                  <a:path extrusionOk="0" h="240" w="1847">
                    <a:moveTo>
                      <a:pt x="1" y="0"/>
                    </a:moveTo>
                    <a:lnTo>
                      <a:pt x="1846" y="0"/>
                    </a:lnTo>
                    <a:lnTo>
                      <a:pt x="1846" y="239"/>
                    </a:lnTo>
                    <a:lnTo>
                      <a:pt x="1" y="23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48"/>
              <p:cNvSpPr/>
              <p:nvPr/>
            </p:nvSpPr>
            <p:spPr>
              <a:xfrm>
                <a:off x="13482209" y="7290489"/>
                <a:ext cx="174392" cy="21917"/>
              </a:xfrm>
              <a:custGeom>
                <a:rect b="b" l="l" r="r" t="t"/>
                <a:pathLst>
                  <a:path extrusionOk="0" h="232" w="1846">
                    <a:moveTo>
                      <a:pt x="1" y="0"/>
                    </a:moveTo>
                    <a:lnTo>
                      <a:pt x="1846" y="0"/>
                    </a:lnTo>
                    <a:lnTo>
                      <a:pt x="1846" y="231"/>
                    </a:lnTo>
                    <a:lnTo>
                      <a:pt x="1" y="23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48"/>
              <p:cNvSpPr/>
              <p:nvPr/>
            </p:nvSpPr>
            <p:spPr>
              <a:xfrm>
                <a:off x="13482209" y="7187138"/>
                <a:ext cx="174392" cy="22767"/>
              </a:xfrm>
              <a:custGeom>
                <a:rect b="b" l="l" r="r" t="t"/>
                <a:pathLst>
                  <a:path extrusionOk="0" h="241" w="1846">
                    <a:moveTo>
                      <a:pt x="1" y="1"/>
                    </a:moveTo>
                    <a:lnTo>
                      <a:pt x="1846" y="1"/>
                    </a:lnTo>
                    <a:lnTo>
                      <a:pt x="1846" y="240"/>
                    </a:lnTo>
                    <a:lnTo>
                      <a:pt x="1" y="24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48"/>
              <p:cNvSpPr/>
              <p:nvPr/>
            </p:nvSpPr>
            <p:spPr>
              <a:xfrm>
                <a:off x="13482209" y="7393744"/>
                <a:ext cx="174392" cy="22767"/>
              </a:xfrm>
              <a:custGeom>
                <a:rect b="b" l="l" r="r" t="t"/>
                <a:pathLst>
                  <a:path extrusionOk="0" h="241" w="1846">
                    <a:moveTo>
                      <a:pt x="1" y="1"/>
                    </a:moveTo>
                    <a:lnTo>
                      <a:pt x="1846" y="1"/>
                    </a:lnTo>
                    <a:lnTo>
                      <a:pt x="1846" y="240"/>
                    </a:lnTo>
                    <a:lnTo>
                      <a:pt x="1" y="24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37" name="Google Shape;1837;p248"/>
          <p:cNvGrpSpPr/>
          <p:nvPr/>
        </p:nvGrpSpPr>
        <p:grpSpPr>
          <a:xfrm>
            <a:off x="7102717" y="2859743"/>
            <a:ext cx="966997" cy="966997"/>
            <a:chOff x="5414647" y="2038624"/>
            <a:chExt cx="1014900" cy="1014900"/>
          </a:xfrm>
        </p:grpSpPr>
        <p:sp>
          <p:nvSpPr>
            <p:cNvPr id="1838" name="Google Shape;1838;p248"/>
            <p:cNvSpPr/>
            <p:nvPr/>
          </p:nvSpPr>
          <p:spPr>
            <a:xfrm>
              <a:off x="5414647" y="2038624"/>
              <a:ext cx="1014900" cy="1014900"/>
            </a:xfrm>
            <a:prstGeom prst="ellipse">
              <a:avLst/>
            </a:prstGeom>
            <a:solidFill>
              <a:schemeClr val="dk2"/>
            </a:solidFill>
            <a:ln>
              <a:noFill/>
            </a:ln>
          </p:spPr>
          <p:txBody>
            <a:bodyPr anchorCtr="0" anchor="ctr" bIns="26800" lIns="26800" spcFirstLastPara="1" rIns="26800" wrap="square" tIns="26800">
              <a:noAutofit/>
            </a:bodyPr>
            <a:lstStyle/>
            <a:p>
              <a:pPr indent="0" lvl="0" marL="0" marR="0" rtl="0" algn="l">
                <a:lnSpc>
                  <a:spcPct val="100000"/>
                </a:lnSpc>
                <a:spcBef>
                  <a:spcPts val="0"/>
                </a:spcBef>
                <a:spcAft>
                  <a:spcPts val="0"/>
                </a:spcAft>
                <a:buClr>
                  <a:srgbClr val="111A40"/>
                </a:buClr>
                <a:buSzPts val="2000"/>
                <a:buFont typeface="Helvetica Neue"/>
                <a:buNone/>
              </a:pPr>
              <a:r>
                <a:t/>
              </a:r>
              <a:endParaRPr b="1" i="0" sz="1800" u="none" cap="none" strike="noStrike">
                <a:solidFill>
                  <a:srgbClr val="172241"/>
                </a:solidFill>
                <a:latin typeface="Arial"/>
                <a:ea typeface="Arial"/>
                <a:cs typeface="Arial"/>
                <a:sym typeface="Arial"/>
              </a:endParaRPr>
            </a:p>
          </p:txBody>
        </p:sp>
        <p:grpSp>
          <p:nvGrpSpPr>
            <p:cNvPr id="1839" name="Google Shape;1839;p248"/>
            <p:cNvGrpSpPr/>
            <p:nvPr/>
          </p:nvGrpSpPr>
          <p:grpSpPr>
            <a:xfrm>
              <a:off x="5692434" y="2366767"/>
              <a:ext cx="459847" cy="358647"/>
              <a:chOff x="2122091" y="6295977"/>
              <a:chExt cx="688497" cy="544808"/>
            </a:xfrm>
          </p:grpSpPr>
          <p:sp>
            <p:nvSpPr>
              <p:cNvPr id="1840" name="Google Shape;1840;p248"/>
              <p:cNvSpPr/>
              <p:nvPr/>
            </p:nvSpPr>
            <p:spPr>
              <a:xfrm>
                <a:off x="2122091" y="6295977"/>
                <a:ext cx="688497" cy="544808"/>
              </a:xfrm>
              <a:custGeom>
                <a:rect b="b" l="l" r="r" t="t"/>
                <a:pathLst>
                  <a:path extrusionOk="0" h="5767" w="7288">
                    <a:moveTo>
                      <a:pt x="6681" y="479"/>
                    </a:moveTo>
                    <a:cubicBezTo>
                      <a:pt x="6749" y="479"/>
                      <a:pt x="6817" y="539"/>
                      <a:pt x="6817" y="616"/>
                    </a:cubicBezTo>
                    <a:lnTo>
                      <a:pt x="6817" y="1889"/>
                    </a:lnTo>
                    <a:lnTo>
                      <a:pt x="504" y="1889"/>
                    </a:lnTo>
                    <a:lnTo>
                      <a:pt x="504" y="616"/>
                    </a:lnTo>
                    <a:cubicBezTo>
                      <a:pt x="496" y="539"/>
                      <a:pt x="556" y="479"/>
                      <a:pt x="632" y="479"/>
                    </a:cubicBezTo>
                    <a:close/>
                    <a:moveTo>
                      <a:pt x="6792" y="2367"/>
                    </a:moveTo>
                    <a:lnTo>
                      <a:pt x="6792" y="5143"/>
                    </a:lnTo>
                    <a:cubicBezTo>
                      <a:pt x="6809" y="5220"/>
                      <a:pt x="6741" y="5280"/>
                      <a:pt x="6664" y="5280"/>
                    </a:cubicBezTo>
                    <a:lnTo>
                      <a:pt x="624" y="5280"/>
                    </a:lnTo>
                    <a:cubicBezTo>
                      <a:pt x="547" y="5280"/>
                      <a:pt x="487" y="5220"/>
                      <a:pt x="487" y="5143"/>
                    </a:cubicBezTo>
                    <a:lnTo>
                      <a:pt x="487" y="2367"/>
                    </a:lnTo>
                    <a:close/>
                    <a:moveTo>
                      <a:pt x="624" y="1"/>
                    </a:moveTo>
                    <a:cubicBezTo>
                      <a:pt x="282" y="1"/>
                      <a:pt x="0" y="274"/>
                      <a:pt x="0" y="616"/>
                    </a:cubicBezTo>
                    <a:lnTo>
                      <a:pt x="0" y="5143"/>
                    </a:lnTo>
                    <a:cubicBezTo>
                      <a:pt x="0" y="5485"/>
                      <a:pt x="282" y="5767"/>
                      <a:pt x="624" y="5767"/>
                    </a:cubicBezTo>
                    <a:lnTo>
                      <a:pt x="6664" y="5767"/>
                    </a:lnTo>
                    <a:cubicBezTo>
                      <a:pt x="7005" y="5767"/>
                      <a:pt x="7287" y="5485"/>
                      <a:pt x="7287" y="5143"/>
                    </a:cubicBezTo>
                    <a:lnTo>
                      <a:pt x="7287" y="616"/>
                    </a:lnTo>
                    <a:cubicBezTo>
                      <a:pt x="7287" y="274"/>
                      <a:pt x="7005" y="1"/>
                      <a:pt x="66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48"/>
              <p:cNvSpPr/>
              <p:nvPr/>
            </p:nvSpPr>
            <p:spPr>
              <a:xfrm>
                <a:off x="2217317" y="6389597"/>
                <a:ext cx="36371" cy="36371"/>
              </a:xfrm>
              <a:custGeom>
                <a:rect b="b" l="l" r="r" t="t"/>
                <a:pathLst>
                  <a:path extrusionOk="0" h="385" w="385">
                    <a:moveTo>
                      <a:pt x="188" y="1"/>
                    </a:moveTo>
                    <a:cubicBezTo>
                      <a:pt x="86" y="1"/>
                      <a:pt x="0" y="86"/>
                      <a:pt x="0" y="188"/>
                    </a:cubicBezTo>
                    <a:cubicBezTo>
                      <a:pt x="0" y="300"/>
                      <a:pt x="86" y="385"/>
                      <a:pt x="188" y="385"/>
                    </a:cubicBezTo>
                    <a:cubicBezTo>
                      <a:pt x="299" y="385"/>
                      <a:pt x="385" y="300"/>
                      <a:pt x="385" y="188"/>
                    </a:cubicBezTo>
                    <a:cubicBezTo>
                      <a:pt x="385" y="86"/>
                      <a:pt x="299"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48"/>
              <p:cNvSpPr/>
              <p:nvPr/>
            </p:nvSpPr>
            <p:spPr>
              <a:xfrm>
                <a:off x="2287508" y="6388747"/>
                <a:ext cx="37221" cy="36465"/>
              </a:xfrm>
              <a:custGeom>
                <a:rect b="b" l="l" r="r" t="t"/>
                <a:pathLst>
                  <a:path extrusionOk="0" h="386" w="394">
                    <a:moveTo>
                      <a:pt x="197" y="1"/>
                    </a:moveTo>
                    <a:cubicBezTo>
                      <a:pt x="86" y="1"/>
                      <a:pt x="1" y="86"/>
                      <a:pt x="1" y="189"/>
                    </a:cubicBezTo>
                    <a:cubicBezTo>
                      <a:pt x="1" y="300"/>
                      <a:pt x="103" y="385"/>
                      <a:pt x="197" y="385"/>
                    </a:cubicBezTo>
                    <a:cubicBezTo>
                      <a:pt x="300" y="385"/>
                      <a:pt x="394" y="300"/>
                      <a:pt x="394" y="189"/>
                    </a:cubicBezTo>
                    <a:cubicBezTo>
                      <a:pt x="394" y="86"/>
                      <a:pt x="300" y="1"/>
                      <a:pt x="1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48"/>
              <p:cNvSpPr/>
              <p:nvPr/>
            </p:nvSpPr>
            <p:spPr>
              <a:xfrm>
                <a:off x="2359305" y="6389597"/>
                <a:ext cx="36465" cy="36371"/>
              </a:xfrm>
              <a:custGeom>
                <a:rect b="b" l="l" r="r" t="t"/>
                <a:pathLst>
                  <a:path extrusionOk="0" h="385" w="386">
                    <a:moveTo>
                      <a:pt x="197" y="1"/>
                    </a:moveTo>
                    <a:cubicBezTo>
                      <a:pt x="86" y="1"/>
                      <a:pt x="1" y="86"/>
                      <a:pt x="1" y="188"/>
                    </a:cubicBezTo>
                    <a:cubicBezTo>
                      <a:pt x="1" y="300"/>
                      <a:pt x="86" y="385"/>
                      <a:pt x="197" y="385"/>
                    </a:cubicBezTo>
                    <a:cubicBezTo>
                      <a:pt x="300" y="385"/>
                      <a:pt x="385" y="300"/>
                      <a:pt x="385" y="188"/>
                    </a:cubicBezTo>
                    <a:cubicBezTo>
                      <a:pt x="385" y="86"/>
                      <a:pt x="300" y="1"/>
                      <a:pt x="1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48"/>
              <p:cNvSpPr/>
              <p:nvPr/>
            </p:nvSpPr>
            <p:spPr>
              <a:xfrm>
                <a:off x="2572430" y="6587323"/>
                <a:ext cx="88802" cy="138871"/>
              </a:xfrm>
              <a:custGeom>
                <a:rect b="b" l="l" r="r" t="t"/>
                <a:pathLst>
                  <a:path extrusionOk="0" h="1470" w="940">
                    <a:moveTo>
                      <a:pt x="171" y="1"/>
                    </a:moveTo>
                    <a:lnTo>
                      <a:pt x="0" y="171"/>
                    </a:lnTo>
                    <a:lnTo>
                      <a:pt x="598" y="735"/>
                    </a:lnTo>
                    <a:lnTo>
                      <a:pt x="0" y="1299"/>
                    </a:lnTo>
                    <a:lnTo>
                      <a:pt x="171" y="1470"/>
                    </a:lnTo>
                    <a:lnTo>
                      <a:pt x="940" y="735"/>
                    </a:lnTo>
                    <a:lnTo>
                      <a:pt x="1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48"/>
              <p:cNvSpPr/>
              <p:nvPr/>
            </p:nvSpPr>
            <p:spPr>
              <a:xfrm>
                <a:off x="2271354" y="6587323"/>
                <a:ext cx="88896" cy="138871"/>
              </a:xfrm>
              <a:custGeom>
                <a:rect b="b" l="l" r="r" t="t"/>
                <a:pathLst>
                  <a:path extrusionOk="0" h="1470" w="941">
                    <a:moveTo>
                      <a:pt x="787" y="1"/>
                    </a:moveTo>
                    <a:lnTo>
                      <a:pt x="1" y="735"/>
                    </a:lnTo>
                    <a:lnTo>
                      <a:pt x="787" y="1470"/>
                    </a:lnTo>
                    <a:lnTo>
                      <a:pt x="940" y="1299"/>
                    </a:lnTo>
                    <a:lnTo>
                      <a:pt x="359" y="735"/>
                    </a:lnTo>
                    <a:lnTo>
                      <a:pt x="940" y="171"/>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48"/>
              <p:cNvSpPr/>
              <p:nvPr/>
            </p:nvSpPr>
            <p:spPr>
              <a:xfrm>
                <a:off x="2406918" y="6578443"/>
                <a:ext cx="123567" cy="156631"/>
              </a:xfrm>
              <a:custGeom>
                <a:rect b="b" l="l" r="r" t="t"/>
                <a:pathLst>
                  <a:path extrusionOk="0" h="1658" w="1308">
                    <a:moveTo>
                      <a:pt x="1111" y="1"/>
                    </a:moveTo>
                    <a:lnTo>
                      <a:pt x="1" y="1513"/>
                    </a:lnTo>
                    <a:lnTo>
                      <a:pt x="197" y="1658"/>
                    </a:lnTo>
                    <a:lnTo>
                      <a:pt x="1308" y="146"/>
                    </a:lnTo>
                    <a:lnTo>
                      <a:pt x="111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847" name="Google Shape;1847;p248"/>
          <p:cNvCxnSpPr/>
          <p:nvPr/>
        </p:nvCxnSpPr>
        <p:spPr>
          <a:xfrm>
            <a:off x="12321031" y="5179896"/>
            <a:ext cx="0" cy="1380600"/>
          </a:xfrm>
          <a:prstGeom prst="straightConnector1">
            <a:avLst/>
          </a:prstGeom>
          <a:noFill/>
          <a:ln cap="flat" cmpd="sng" w="38100">
            <a:solidFill>
              <a:schemeClr val="dk2"/>
            </a:solidFill>
            <a:prstDash val="solid"/>
            <a:round/>
            <a:headEnd len="sm" w="sm" type="none"/>
            <a:tailEnd len="sm" w="sm" type="none"/>
          </a:ln>
        </p:spPr>
      </p:cxnSp>
      <p:grpSp>
        <p:nvGrpSpPr>
          <p:cNvPr id="1848" name="Google Shape;1848;p248"/>
          <p:cNvGrpSpPr/>
          <p:nvPr/>
        </p:nvGrpSpPr>
        <p:grpSpPr>
          <a:xfrm>
            <a:off x="11837533" y="6504718"/>
            <a:ext cx="966997" cy="966997"/>
            <a:chOff x="9931142" y="-1408475"/>
            <a:chExt cx="1014900" cy="1014900"/>
          </a:xfrm>
        </p:grpSpPr>
        <p:sp>
          <p:nvSpPr>
            <p:cNvPr id="1849" name="Google Shape;1849;p248"/>
            <p:cNvSpPr/>
            <p:nvPr/>
          </p:nvSpPr>
          <p:spPr>
            <a:xfrm>
              <a:off x="9931142" y="-1408475"/>
              <a:ext cx="1014900" cy="1014900"/>
            </a:xfrm>
            <a:prstGeom prst="ellipse">
              <a:avLst/>
            </a:prstGeom>
            <a:solidFill>
              <a:schemeClr val="dk2"/>
            </a:solidFill>
            <a:ln>
              <a:noFill/>
            </a:ln>
          </p:spPr>
          <p:txBody>
            <a:bodyPr anchorCtr="0" anchor="ctr" bIns="26800" lIns="26800" spcFirstLastPara="1" rIns="26800" wrap="square" tIns="26800">
              <a:noAutofit/>
            </a:bodyPr>
            <a:lstStyle/>
            <a:p>
              <a:pPr indent="0" lvl="0" marL="0" marR="0" rtl="0" algn="l">
                <a:lnSpc>
                  <a:spcPct val="150000"/>
                </a:lnSpc>
                <a:spcBef>
                  <a:spcPts val="0"/>
                </a:spcBef>
                <a:spcAft>
                  <a:spcPts val="0"/>
                </a:spcAft>
                <a:buClr>
                  <a:srgbClr val="4BC3C9"/>
                </a:buClr>
                <a:buSzPts val="2000"/>
                <a:buFont typeface="Helvetica Neue"/>
                <a:buNone/>
              </a:pPr>
              <a:r>
                <a:t/>
              </a:r>
              <a:endParaRPr b="1" i="0" sz="2000" u="none" cap="none" strike="noStrike">
                <a:solidFill>
                  <a:srgbClr val="FFFFFF"/>
                </a:solidFill>
                <a:latin typeface="Helvetica Neue"/>
                <a:ea typeface="Helvetica Neue"/>
                <a:cs typeface="Helvetica Neue"/>
                <a:sym typeface="Helvetica Neue"/>
              </a:endParaRPr>
            </a:p>
          </p:txBody>
        </p:sp>
        <p:grpSp>
          <p:nvGrpSpPr>
            <p:cNvPr id="1850" name="Google Shape;1850;p248"/>
            <p:cNvGrpSpPr/>
            <p:nvPr/>
          </p:nvGrpSpPr>
          <p:grpSpPr>
            <a:xfrm>
              <a:off x="10208706" y="-1128058"/>
              <a:ext cx="459843" cy="453772"/>
              <a:chOff x="7865306" y="5953002"/>
              <a:chExt cx="695677" cy="687742"/>
            </a:xfrm>
          </p:grpSpPr>
          <p:sp>
            <p:nvSpPr>
              <p:cNvPr id="1851" name="Google Shape;1851;p248"/>
              <p:cNvSpPr/>
              <p:nvPr/>
            </p:nvSpPr>
            <p:spPr>
              <a:xfrm>
                <a:off x="7908007" y="5953002"/>
                <a:ext cx="652977" cy="687742"/>
              </a:xfrm>
              <a:custGeom>
                <a:rect b="b" l="l" r="r" t="t"/>
                <a:pathLst>
                  <a:path extrusionOk="0" h="7280" w="6912">
                    <a:moveTo>
                      <a:pt x="3264" y="1"/>
                    </a:moveTo>
                    <a:cubicBezTo>
                      <a:pt x="1880" y="1"/>
                      <a:pt x="633" y="769"/>
                      <a:pt x="18" y="1991"/>
                    </a:cubicBezTo>
                    <a:lnTo>
                      <a:pt x="445" y="2205"/>
                    </a:lnTo>
                    <a:cubicBezTo>
                      <a:pt x="983" y="1137"/>
                      <a:pt x="2068" y="479"/>
                      <a:pt x="3264" y="479"/>
                    </a:cubicBezTo>
                    <a:cubicBezTo>
                      <a:pt x="4998" y="479"/>
                      <a:pt x="6425" y="1897"/>
                      <a:pt x="6425" y="3640"/>
                    </a:cubicBezTo>
                    <a:cubicBezTo>
                      <a:pt x="6425" y="5383"/>
                      <a:pt x="4998" y="6801"/>
                      <a:pt x="3264" y="6801"/>
                    </a:cubicBezTo>
                    <a:cubicBezTo>
                      <a:pt x="2043" y="6801"/>
                      <a:pt x="966" y="6126"/>
                      <a:pt x="428" y="5041"/>
                    </a:cubicBezTo>
                    <a:lnTo>
                      <a:pt x="1" y="5254"/>
                    </a:lnTo>
                    <a:cubicBezTo>
                      <a:pt x="624" y="6502"/>
                      <a:pt x="1872" y="7279"/>
                      <a:pt x="3273" y="7279"/>
                    </a:cubicBezTo>
                    <a:cubicBezTo>
                      <a:pt x="5280" y="7279"/>
                      <a:pt x="6912" y="5647"/>
                      <a:pt x="6912" y="3640"/>
                    </a:cubicBezTo>
                    <a:cubicBezTo>
                      <a:pt x="6912" y="1632"/>
                      <a:pt x="5255" y="1"/>
                      <a:pt x="32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48"/>
              <p:cNvSpPr/>
              <p:nvPr/>
            </p:nvSpPr>
            <p:spPr>
              <a:xfrm>
                <a:off x="7865306" y="6120875"/>
                <a:ext cx="492378" cy="350389"/>
              </a:xfrm>
              <a:custGeom>
                <a:rect b="b" l="l" r="r" t="t"/>
                <a:pathLst>
                  <a:path extrusionOk="0" h="3709" w="5212">
                    <a:moveTo>
                      <a:pt x="3306" y="1"/>
                    </a:moveTo>
                    <a:lnTo>
                      <a:pt x="2973" y="342"/>
                    </a:lnTo>
                    <a:lnTo>
                      <a:pt x="4271" y="1615"/>
                    </a:lnTo>
                    <a:lnTo>
                      <a:pt x="0" y="1615"/>
                    </a:lnTo>
                    <a:lnTo>
                      <a:pt x="0" y="2094"/>
                    </a:lnTo>
                    <a:lnTo>
                      <a:pt x="4280" y="2094"/>
                    </a:lnTo>
                    <a:lnTo>
                      <a:pt x="2973" y="3366"/>
                    </a:lnTo>
                    <a:lnTo>
                      <a:pt x="3306" y="3708"/>
                    </a:lnTo>
                    <a:lnTo>
                      <a:pt x="5211" y="1863"/>
                    </a:lnTo>
                    <a:lnTo>
                      <a:pt x="330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853" name="Google Shape;1853;p248"/>
          <p:cNvCxnSpPr/>
          <p:nvPr/>
        </p:nvCxnSpPr>
        <p:spPr>
          <a:xfrm>
            <a:off x="9170853" y="5156093"/>
            <a:ext cx="0" cy="1380600"/>
          </a:xfrm>
          <a:prstGeom prst="straightConnector1">
            <a:avLst/>
          </a:prstGeom>
          <a:noFill/>
          <a:ln cap="flat" cmpd="sng" w="38100">
            <a:solidFill>
              <a:srgbClr val="BF91FC"/>
            </a:solidFill>
            <a:prstDash val="solid"/>
            <a:round/>
            <a:headEnd len="sm" w="sm" type="none"/>
            <a:tailEnd len="sm" w="sm" type="none"/>
          </a:ln>
        </p:spPr>
      </p:cxnSp>
      <p:sp>
        <p:nvSpPr>
          <p:cNvPr id="1854" name="Google Shape;1854;p248"/>
          <p:cNvSpPr/>
          <p:nvPr/>
        </p:nvSpPr>
        <p:spPr>
          <a:xfrm>
            <a:off x="1475275" y="9273090"/>
            <a:ext cx="14567100" cy="239700"/>
          </a:xfrm>
          <a:prstGeom prst="chevron">
            <a:avLst>
              <a:gd fmla="val 31257" name="adj"/>
            </a:avLst>
          </a:prstGeom>
          <a:solidFill>
            <a:schemeClr val="lt2"/>
          </a:solidFill>
          <a:ln>
            <a:noFill/>
          </a:ln>
        </p:spPr>
        <p:txBody>
          <a:bodyPr anchorCtr="0" anchor="ctr" bIns="34300" lIns="68600" spcFirstLastPara="1" rIns="68600" wrap="square" tIns="34300">
            <a:noAutofit/>
          </a:bodyPr>
          <a:lstStyle/>
          <a:p>
            <a:pPr indent="0" lvl="0" marL="0" marR="0" rtl="0" algn="r">
              <a:lnSpc>
                <a:spcPct val="100000"/>
              </a:lnSpc>
              <a:spcBef>
                <a:spcPts val="0"/>
              </a:spcBef>
              <a:spcAft>
                <a:spcPts val="0"/>
              </a:spcAft>
              <a:buClr>
                <a:srgbClr val="000000"/>
              </a:buClr>
              <a:buSzPts val="200"/>
              <a:buFont typeface="Calibri"/>
              <a:buNone/>
            </a:pPr>
            <a:r>
              <a:rPr lang="en" sz="1100">
                <a:solidFill>
                  <a:schemeClr val="dk1"/>
                </a:solidFill>
                <a:latin typeface="Inter SemiBold"/>
                <a:ea typeface="Inter SemiBold"/>
                <a:cs typeface="Inter SemiBold"/>
                <a:sym typeface="Inter SemiBold"/>
              </a:rPr>
              <a:t>Customer success</a:t>
            </a:r>
            <a:r>
              <a:rPr i="0" lang="en" sz="1100" u="none" cap="none" strike="noStrike">
                <a:solidFill>
                  <a:schemeClr val="dk1"/>
                </a:solidFill>
                <a:latin typeface="Inter SemiBold"/>
                <a:ea typeface="Inter SemiBold"/>
                <a:cs typeface="Inter SemiBold"/>
                <a:sym typeface="Inter SemiBold"/>
              </a:rPr>
              <a:t> </a:t>
            </a:r>
            <a:r>
              <a:rPr lang="en" sz="1100">
                <a:solidFill>
                  <a:schemeClr val="dk1"/>
                </a:solidFill>
                <a:latin typeface="Inter SemiBold"/>
                <a:ea typeface="Inter SemiBold"/>
                <a:cs typeface="Inter SemiBold"/>
                <a:sym typeface="Inter SemiBold"/>
              </a:rPr>
              <a:t>m</a:t>
            </a:r>
            <a:r>
              <a:rPr i="0" lang="en" sz="1100" u="none" cap="none" strike="noStrike">
                <a:solidFill>
                  <a:schemeClr val="dk1"/>
                </a:solidFill>
                <a:latin typeface="Inter SemiBold"/>
                <a:ea typeface="Inter SemiBold"/>
                <a:cs typeface="Inter SemiBold"/>
                <a:sym typeface="Inter SemiBold"/>
              </a:rPr>
              <a:t>anager</a:t>
            </a:r>
            <a:endParaRPr i="0" sz="1100" u="none" cap="none" strike="noStrike">
              <a:solidFill>
                <a:schemeClr val="dk1"/>
              </a:solidFill>
              <a:latin typeface="Inter SemiBold"/>
              <a:ea typeface="Inter SemiBold"/>
              <a:cs typeface="Inter SemiBold"/>
              <a:sym typeface="Inter SemiBold"/>
            </a:endParaRPr>
          </a:p>
        </p:txBody>
      </p:sp>
      <p:sp>
        <p:nvSpPr>
          <p:cNvPr id="1855" name="Google Shape;1855;p248"/>
          <p:cNvSpPr/>
          <p:nvPr/>
        </p:nvSpPr>
        <p:spPr>
          <a:xfrm>
            <a:off x="3903853" y="2885656"/>
            <a:ext cx="966900" cy="966900"/>
          </a:xfrm>
          <a:prstGeom prst="ellipse">
            <a:avLst/>
          </a:prstGeom>
          <a:solidFill>
            <a:schemeClr val="accent3"/>
          </a:solidFill>
          <a:ln>
            <a:noFill/>
          </a:ln>
        </p:spPr>
        <p:txBody>
          <a:bodyPr anchorCtr="0" anchor="ctr" bIns="26800" lIns="26800" spcFirstLastPara="1" rIns="26800" wrap="square" tIns="26800">
            <a:noAutofit/>
          </a:bodyPr>
          <a:lstStyle/>
          <a:p>
            <a:pPr indent="0" lvl="0" marL="0" marR="0" rtl="0" algn="l">
              <a:lnSpc>
                <a:spcPct val="100000"/>
              </a:lnSpc>
              <a:spcBef>
                <a:spcPts val="0"/>
              </a:spcBef>
              <a:spcAft>
                <a:spcPts val="0"/>
              </a:spcAft>
              <a:buClr>
                <a:srgbClr val="111A40"/>
              </a:buClr>
              <a:buSzPts val="2000"/>
              <a:buFont typeface="Helvetica Neue"/>
              <a:buNone/>
            </a:pPr>
            <a:r>
              <a:t/>
            </a:r>
            <a:endParaRPr b="1" i="0" sz="1800" u="none" cap="none" strike="noStrike">
              <a:solidFill>
                <a:srgbClr val="172241"/>
              </a:solidFill>
              <a:latin typeface="Arial"/>
              <a:ea typeface="Arial"/>
              <a:cs typeface="Arial"/>
              <a:sym typeface="Arial"/>
            </a:endParaRPr>
          </a:p>
        </p:txBody>
      </p:sp>
      <p:grpSp>
        <p:nvGrpSpPr>
          <p:cNvPr id="1856" name="Google Shape;1856;p248"/>
          <p:cNvGrpSpPr/>
          <p:nvPr/>
        </p:nvGrpSpPr>
        <p:grpSpPr>
          <a:xfrm>
            <a:off x="4172418" y="3170355"/>
            <a:ext cx="429770" cy="397526"/>
            <a:chOff x="16609555" y="7915713"/>
            <a:chExt cx="687742" cy="649765"/>
          </a:xfrm>
        </p:grpSpPr>
        <p:sp>
          <p:nvSpPr>
            <p:cNvPr id="1857" name="Google Shape;1857;p248"/>
            <p:cNvSpPr/>
            <p:nvPr/>
          </p:nvSpPr>
          <p:spPr>
            <a:xfrm>
              <a:off x="16953426" y="7915713"/>
              <a:ext cx="343871" cy="343871"/>
            </a:xfrm>
            <a:custGeom>
              <a:rect b="b" l="l" r="r" t="t"/>
              <a:pathLst>
                <a:path extrusionOk="0" h="3640" w="3640">
                  <a:moveTo>
                    <a:pt x="0" y="1"/>
                  </a:moveTo>
                  <a:lnTo>
                    <a:pt x="0" y="479"/>
                  </a:lnTo>
                  <a:cubicBezTo>
                    <a:pt x="846" y="479"/>
                    <a:pt x="1632" y="812"/>
                    <a:pt x="2230" y="1410"/>
                  </a:cubicBezTo>
                  <a:cubicBezTo>
                    <a:pt x="2828" y="2008"/>
                    <a:pt x="3161" y="2803"/>
                    <a:pt x="3161" y="3640"/>
                  </a:cubicBezTo>
                  <a:lnTo>
                    <a:pt x="3639" y="3640"/>
                  </a:lnTo>
                  <a:cubicBezTo>
                    <a:pt x="3639" y="2675"/>
                    <a:pt x="3264" y="1752"/>
                    <a:pt x="2572" y="1069"/>
                  </a:cubicBezTo>
                  <a:cubicBezTo>
                    <a:pt x="1888" y="385"/>
                    <a:pt x="974"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48"/>
            <p:cNvSpPr/>
            <p:nvPr/>
          </p:nvSpPr>
          <p:spPr>
            <a:xfrm>
              <a:off x="16953426" y="8057796"/>
              <a:ext cx="201032" cy="201032"/>
            </a:xfrm>
            <a:custGeom>
              <a:rect b="b" l="l" r="r" t="t"/>
              <a:pathLst>
                <a:path extrusionOk="0" h="2128" w="2128">
                  <a:moveTo>
                    <a:pt x="0" y="0"/>
                  </a:moveTo>
                  <a:lnTo>
                    <a:pt x="0" y="487"/>
                  </a:lnTo>
                  <a:cubicBezTo>
                    <a:pt x="436" y="487"/>
                    <a:pt x="854" y="658"/>
                    <a:pt x="1162" y="966"/>
                  </a:cubicBezTo>
                  <a:cubicBezTo>
                    <a:pt x="1470" y="1273"/>
                    <a:pt x="1640" y="1692"/>
                    <a:pt x="1640" y="2127"/>
                  </a:cubicBezTo>
                  <a:lnTo>
                    <a:pt x="2127" y="2127"/>
                  </a:lnTo>
                  <a:cubicBezTo>
                    <a:pt x="2127" y="1564"/>
                    <a:pt x="1897" y="1025"/>
                    <a:pt x="1504" y="624"/>
                  </a:cubicBezTo>
                  <a:cubicBezTo>
                    <a:pt x="1102" y="231"/>
                    <a:pt x="564"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48"/>
            <p:cNvSpPr/>
            <p:nvPr/>
          </p:nvSpPr>
          <p:spPr>
            <a:xfrm>
              <a:off x="16609555" y="8200635"/>
              <a:ext cx="544903" cy="364843"/>
            </a:xfrm>
            <a:custGeom>
              <a:rect b="b" l="l" r="r" t="t"/>
              <a:pathLst>
                <a:path extrusionOk="0" h="3862" w="5768">
                  <a:moveTo>
                    <a:pt x="3059" y="0"/>
                  </a:moveTo>
                  <a:cubicBezTo>
                    <a:pt x="2692" y="0"/>
                    <a:pt x="2350" y="171"/>
                    <a:pt x="2120" y="470"/>
                  </a:cubicBezTo>
                  <a:lnTo>
                    <a:pt x="2504" y="752"/>
                  </a:lnTo>
                  <a:cubicBezTo>
                    <a:pt x="2649" y="573"/>
                    <a:pt x="2854" y="479"/>
                    <a:pt x="3076" y="479"/>
                  </a:cubicBezTo>
                  <a:cubicBezTo>
                    <a:pt x="3461" y="479"/>
                    <a:pt x="3777" y="795"/>
                    <a:pt x="3777" y="1179"/>
                  </a:cubicBezTo>
                  <a:lnTo>
                    <a:pt x="3777" y="1940"/>
                  </a:lnTo>
                  <a:lnTo>
                    <a:pt x="4580" y="1940"/>
                  </a:lnTo>
                  <a:cubicBezTo>
                    <a:pt x="4973" y="1940"/>
                    <a:pt x="5297" y="2264"/>
                    <a:pt x="5297" y="2657"/>
                  </a:cubicBezTo>
                  <a:cubicBezTo>
                    <a:pt x="5297" y="3050"/>
                    <a:pt x="4973" y="3375"/>
                    <a:pt x="4580" y="3375"/>
                  </a:cubicBezTo>
                  <a:lnTo>
                    <a:pt x="1385" y="3375"/>
                  </a:lnTo>
                  <a:cubicBezTo>
                    <a:pt x="898" y="3375"/>
                    <a:pt x="488" y="2973"/>
                    <a:pt x="488" y="2478"/>
                  </a:cubicBezTo>
                  <a:cubicBezTo>
                    <a:pt x="488" y="1974"/>
                    <a:pt x="889" y="1581"/>
                    <a:pt x="1385" y="1581"/>
                  </a:cubicBezTo>
                  <a:cubicBezTo>
                    <a:pt x="1633" y="1581"/>
                    <a:pt x="1855" y="1675"/>
                    <a:pt x="2026" y="1854"/>
                  </a:cubicBezTo>
                  <a:lnTo>
                    <a:pt x="2367" y="1521"/>
                  </a:lnTo>
                  <a:cubicBezTo>
                    <a:pt x="2111" y="1256"/>
                    <a:pt x="1761" y="1111"/>
                    <a:pt x="1376" y="1111"/>
                  </a:cubicBezTo>
                  <a:cubicBezTo>
                    <a:pt x="616" y="1111"/>
                    <a:pt x="1" y="1726"/>
                    <a:pt x="1" y="2486"/>
                  </a:cubicBezTo>
                  <a:cubicBezTo>
                    <a:pt x="1" y="3247"/>
                    <a:pt x="616" y="3862"/>
                    <a:pt x="1376" y="3862"/>
                  </a:cubicBezTo>
                  <a:lnTo>
                    <a:pt x="4571" y="3862"/>
                  </a:lnTo>
                  <a:cubicBezTo>
                    <a:pt x="5229" y="3862"/>
                    <a:pt x="5767" y="3332"/>
                    <a:pt x="5767" y="2666"/>
                  </a:cubicBezTo>
                  <a:cubicBezTo>
                    <a:pt x="5767" y="2008"/>
                    <a:pt x="5221" y="1461"/>
                    <a:pt x="4571" y="1461"/>
                  </a:cubicBezTo>
                  <a:lnTo>
                    <a:pt x="4247" y="1461"/>
                  </a:lnTo>
                  <a:lnTo>
                    <a:pt x="4247" y="1179"/>
                  </a:lnTo>
                  <a:cubicBezTo>
                    <a:pt x="4247" y="530"/>
                    <a:pt x="3717" y="0"/>
                    <a:pt x="30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0">
      <a:dk1>
        <a:srgbClr val="1E0044"/>
      </a:dk1>
      <a:lt1>
        <a:srgbClr val="FFFFFF"/>
      </a:lt1>
      <a:dk2>
        <a:srgbClr val="949BAD"/>
      </a:dk2>
      <a:lt2>
        <a:srgbClr val="EAEBEF"/>
      </a:lt2>
      <a:accent1>
        <a:srgbClr val="5405BD"/>
      </a:accent1>
      <a:accent2>
        <a:srgbClr val="994FFA"/>
      </a:accent2>
      <a:accent3>
        <a:srgbClr val="BF91FC"/>
      </a:accent3>
      <a:accent4>
        <a:srgbClr val="18CCBD"/>
      </a:accent4>
      <a:accent5>
        <a:srgbClr val="00BCFF"/>
      </a:accent5>
      <a:accent6>
        <a:srgbClr val="FFCC00"/>
      </a:accent6>
      <a:hlink>
        <a:srgbClr val="5405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0">
      <a:dk1>
        <a:srgbClr val="1E0044"/>
      </a:dk1>
      <a:lt1>
        <a:srgbClr val="FFFFFF"/>
      </a:lt1>
      <a:dk2>
        <a:srgbClr val="949BAD"/>
      </a:dk2>
      <a:lt2>
        <a:srgbClr val="EAEBEF"/>
      </a:lt2>
      <a:accent1>
        <a:srgbClr val="5405BD"/>
      </a:accent1>
      <a:accent2>
        <a:srgbClr val="994FFA"/>
      </a:accent2>
      <a:accent3>
        <a:srgbClr val="BF91FC"/>
      </a:accent3>
      <a:accent4>
        <a:srgbClr val="18CCBD"/>
      </a:accent4>
      <a:accent5>
        <a:srgbClr val="00BCFF"/>
      </a:accent5>
      <a:accent6>
        <a:srgbClr val="FFCC00"/>
      </a:accent6>
      <a:hlink>
        <a:srgbClr val="5405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0">
      <a:dk1>
        <a:srgbClr val="1E0044"/>
      </a:dk1>
      <a:lt1>
        <a:srgbClr val="FFFFFF"/>
      </a:lt1>
      <a:dk2>
        <a:srgbClr val="949BAD"/>
      </a:dk2>
      <a:lt2>
        <a:srgbClr val="EAEBEF"/>
      </a:lt2>
      <a:accent1>
        <a:srgbClr val="5405BD"/>
      </a:accent1>
      <a:accent2>
        <a:srgbClr val="994FFA"/>
      </a:accent2>
      <a:accent3>
        <a:srgbClr val="BF91FC"/>
      </a:accent3>
      <a:accent4>
        <a:srgbClr val="18CCBD"/>
      </a:accent4>
      <a:accent5>
        <a:srgbClr val="00BCFF"/>
      </a:accent5>
      <a:accent6>
        <a:srgbClr val="FFCC00"/>
      </a:accent6>
      <a:hlink>
        <a:srgbClr val="5405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ustom 10">
      <a:dk1>
        <a:srgbClr val="1E0044"/>
      </a:dk1>
      <a:lt1>
        <a:srgbClr val="FFFFFF"/>
      </a:lt1>
      <a:dk2>
        <a:srgbClr val="949BAD"/>
      </a:dk2>
      <a:lt2>
        <a:srgbClr val="EAEBEF"/>
      </a:lt2>
      <a:accent1>
        <a:srgbClr val="5405BD"/>
      </a:accent1>
      <a:accent2>
        <a:srgbClr val="994FFA"/>
      </a:accent2>
      <a:accent3>
        <a:srgbClr val="BF91FC"/>
      </a:accent3>
      <a:accent4>
        <a:srgbClr val="18CCBD"/>
      </a:accent4>
      <a:accent5>
        <a:srgbClr val="00BCFF"/>
      </a:accent5>
      <a:accent6>
        <a:srgbClr val="FFCC00"/>
      </a:accent6>
      <a:hlink>
        <a:srgbClr val="5405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Custom 10">
      <a:dk1>
        <a:srgbClr val="1E0044"/>
      </a:dk1>
      <a:lt1>
        <a:srgbClr val="FFFFFF"/>
      </a:lt1>
      <a:dk2>
        <a:srgbClr val="949BAD"/>
      </a:dk2>
      <a:lt2>
        <a:srgbClr val="EAEBEF"/>
      </a:lt2>
      <a:accent1>
        <a:srgbClr val="5405BD"/>
      </a:accent1>
      <a:accent2>
        <a:srgbClr val="994FFA"/>
      </a:accent2>
      <a:accent3>
        <a:srgbClr val="BF91FC"/>
      </a:accent3>
      <a:accent4>
        <a:srgbClr val="18CCBD"/>
      </a:accent4>
      <a:accent5>
        <a:srgbClr val="00BCFF"/>
      </a:accent5>
      <a:accent6>
        <a:srgbClr val="FFCC00"/>
      </a:accent6>
      <a:hlink>
        <a:srgbClr val="5405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