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5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8" r:id="rId11"/>
    <p:sldId id="270" r:id="rId12"/>
    <p:sldId id="272" r:id="rId13"/>
    <p:sldId id="274" r:id="rId14"/>
    <p:sldId id="275" r:id="rId15"/>
  </p:sldIdLst>
  <p:sldSz cx="18288000" cy="10287000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Helvetica Neue"/>
      <p:regular r:id="rId21"/>
      <p:bold r:id="rId22"/>
      <p:italic r:id="rId23"/>
      <p:boldItalic r:id="rId24"/>
    </p:embeddedFont>
    <p:embeddedFont>
      <p:font typeface="Inter"/>
      <p:regular r:id="rId25"/>
      <p:bold r:id="rId26"/>
    </p:embeddedFont>
    <p:embeddedFont>
      <p:font typeface="Wingdings 3" panose="05040102010807070707" pitchFamily="18" charset="2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hgBqHYYLIpSBTNRB8hYuykZM3hl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a Mangler" initials="" lastIdx="4" clrIdx="0"/>
  <p:cmAuthor id="1" name="Patrick Fonseca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3FAFE9-78B6-495D-9E93-48093A0247B9}" v="45" dt="2024-11-06T23:25:15.171"/>
  </p1510:revLst>
</p1510:revInfo>
</file>

<file path=ppt/tableStyles.xml><?xml version="1.0" encoding="utf-8"?>
<a:tblStyleLst xmlns:a="http://schemas.openxmlformats.org/drawingml/2006/main" def="{E1AE66A9-F8E4-40B3-990B-DEDA9341E519}">
  <a:tblStyle styleId="{E1AE66A9-F8E4-40B3-990B-DEDA9341E51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14" y="72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47" Type="http://customschemas.google.com/relationships/presentationmetadata" Target="meta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Abbott" userId="d2527d1a-aa01-4b67-9d0a-ca6f1b8a3410" providerId="ADAL" clId="{6F544311-9C21-4DBF-B481-6992C20C5E70}"/>
    <pc:docChg chg="undo custSel delSld modSld sldOrd">
      <pc:chgData name="Danielle Abbott" userId="d2527d1a-aa01-4b67-9d0a-ca6f1b8a3410" providerId="ADAL" clId="{6F544311-9C21-4DBF-B481-6992C20C5E70}" dt="2024-04-02T13:57:28.271" v="90" actId="20577"/>
      <pc:docMkLst>
        <pc:docMk/>
      </pc:docMkLst>
      <pc:sldChg chg="modSp mod">
        <pc:chgData name="Danielle Abbott" userId="d2527d1a-aa01-4b67-9d0a-ca6f1b8a3410" providerId="ADAL" clId="{6F544311-9C21-4DBF-B481-6992C20C5E70}" dt="2024-04-02T13:57:28.271" v="90" actId="20577"/>
        <pc:sldMkLst>
          <pc:docMk/>
          <pc:sldMk cId="0" sldId="258"/>
        </pc:sldMkLst>
        <pc:spChg chg="mod">
          <ac:chgData name="Danielle Abbott" userId="d2527d1a-aa01-4b67-9d0a-ca6f1b8a3410" providerId="ADAL" clId="{6F544311-9C21-4DBF-B481-6992C20C5E70}" dt="2024-04-02T13:57:28.271" v="90" actId="20577"/>
          <ac:spMkLst>
            <pc:docMk/>
            <pc:sldMk cId="0" sldId="258"/>
            <ac:spMk id="998" creationId="{00000000-0000-0000-0000-000000000000}"/>
          </ac:spMkLst>
        </pc:spChg>
      </pc:sldChg>
      <pc:sldChg chg="modSp mod">
        <pc:chgData name="Danielle Abbott" userId="d2527d1a-aa01-4b67-9d0a-ca6f1b8a3410" providerId="ADAL" clId="{6F544311-9C21-4DBF-B481-6992C20C5E70}" dt="2024-04-02T04:33:11.732" v="30" actId="1076"/>
        <pc:sldMkLst>
          <pc:docMk/>
          <pc:sldMk cId="0" sldId="259"/>
        </pc:sldMkLst>
        <pc:picChg chg="mod">
          <ac:chgData name="Danielle Abbott" userId="d2527d1a-aa01-4b67-9d0a-ca6f1b8a3410" providerId="ADAL" clId="{6F544311-9C21-4DBF-B481-6992C20C5E70}" dt="2024-04-02T04:33:11.732" v="30" actId="1076"/>
          <ac:picMkLst>
            <pc:docMk/>
            <pc:sldMk cId="0" sldId="259"/>
            <ac:picMk id="3" creationId="{F7723629-A646-8795-A414-89E7AA69A2E3}"/>
          </ac:picMkLst>
        </pc:picChg>
      </pc:sldChg>
      <pc:sldChg chg="modSp mod">
        <pc:chgData name="Danielle Abbott" userId="d2527d1a-aa01-4b67-9d0a-ca6f1b8a3410" providerId="ADAL" clId="{6F544311-9C21-4DBF-B481-6992C20C5E70}" dt="2024-04-02T04:34:01.236" v="62" actId="20577"/>
        <pc:sldMkLst>
          <pc:docMk/>
          <pc:sldMk cId="0" sldId="262"/>
        </pc:sldMkLst>
        <pc:spChg chg="mod">
          <ac:chgData name="Danielle Abbott" userId="d2527d1a-aa01-4b67-9d0a-ca6f1b8a3410" providerId="ADAL" clId="{6F544311-9C21-4DBF-B481-6992C20C5E70}" dt="2024-04-02T04:33:33.141" v="34" actId="20577"/>
          <ac:spMkLst>
            <pc:docMk/>
            <pc:sldMk cId="0" sldId="262"/>
            <ac:spMk id="1130" creationId="{00000000-0000-0000-0000-000000000000}"/>
          </ac:spMkLst>
        </pc:spChg>
        <pc:spChg chg="mod">
          <ac:chgData name="Danielle Abbott" userId="d2527d1a-aa01-4b67-9d0a-ca6f1b8a3410" providerId="ADAL" clId="{6F544311-9C21-4DBF-B481-6992C20C5E70}" dt="2024-04-02T04:33:48.804" v="53" actId="20577"/>
          <ac:spMkLst>
            <pc:docMk/>
            <pc:sldMk cId="0" sldId="262"/>
            <ac:spMk id="1131" creationId="{00000000-0000-0000-0000-000000000000}"/>
          </ac:spMkLst>
        </pc:spChg>
        <pc:spChg chg="mod">
          <ac:chgData name="Danielle Abbott" userId="d2527d1a-aa01-4b67-9d0a-ca6f1b8a3410" providerId="ADAL" clId="{6F544311-9C21-4DBF-B481-6992C20C5E70}" dt="2024-04-02T04:34:01.236" v="62" actId="20577"/>
          <ac:spMkLst>
            <pc:docMk/>
            <pc:sldMk cId="0" sldId="262"/>
            <ac:spMk id="1132" creationId="{00000000-0000-0000-0000-000000000000}"/>
          </ac:spMkLst>
        </pc:spChg>
      </pc:sldChg>
      <pc:sldChg chg="addSp delSp modSp mod">
        <pc:chgData name="Danielle Abbott" userId="d2527d1a-aa01-4b67-9d0a-ca6f1b8a3410" providerId="ADAL" clId="{6F544311-9C21-4DBF-B481-6992C20C5E70}" dt="2024-04-02T13:55:21.908" v="73" actId="1076"/>
        <pc:sldMkLst>
          <pc:docMk/>
          <pc:sldMk cId="0" sldId="265"/>
        </pc:sldMkLst>
        <pc:spChg chg="mod">
          <ac:chgData name="Danielle Abbott" userId="d2527d1a-aa01-4b67-9d0a-ca6f1b8a3410" providerId="ADAL" clId="{6F544311-9C21-4DBF-B481-6992C20C5E70}" dt="2024-04-02T13:53:59" v="68" actId="20577"/>
          <ac:spMkLst>
            <pc:docMk/>
            <pc:sldMk cId="0" sldId="265"/>
            <ac:spMk id="1197" creationId="{00000000-0000-0000-0000-000000000000}"/>
          </ac:spMkLst>
        </pc:spChg>
        <pc:picChg chg="add mod">
          <ac:chgData name="Danielle Abbott" userId="d2527d1a-aa01-4b67-9d0a-ca6f1b8a3410" providerId="ADAL" clId="{6F544311-9C21-4DBF-B481-6992C20C5E70}" dt="2024-04-02T13:55:21.908" v="73" actId="1076"/>
          <ac:picMkLst>
            <pc:docMk/>
            <pc:sldMk cId="0" sldId="265"/>
            <ac:picMk id="4" creationId="{C252CDA6-5B34-AFDF-C6B6-64FD889BD795}"/>
          </ac:picMkLst>
        </pc:picChg>
        <pc:picChg chg="del">
          <ac:chgData name="Danielle Abbott" userId="d2527d1a-aa01-4b67-9d0a-ca6f1b8a3410" providerId="ADAL" clId="{6F544311-9C21-4DBF-B481-6992C20C5E70}" dt="2024-04-02T13:53:33.272" v="64" actId="478"/>
          <ac:picMkLst>
            <pc:docMk/>
            <pc:sldMk cId="0" sldId="265"/>
            <ac:picMk id="1199" creationId="{00000000-0000-0000-0000-000000000000}"/>
          </ac:picMkLst>
        </pc:picChg>
        <pc:picChg chg="del mod">
          <ac:chgData name="Danielle Abbott" userId="d2527d1a-aa01-4b67-9d0a-ca6f1b8a3410" providerId="ADAL" clId="{6F544311-9C21-4DBF-B481-6992C20C5E70}" dt="2024-04-02T13:54:09.325" v="69" actId="478"/>
          <ac:picMkLst>
            <pc:docMk/>
            <pc:sldMk cId="0" sldId="265"/>
            <ac:picMk id="1200" creationId="{00000000-0000-0000-0000-000000000000}"/>
          </ac:picMkLst>
        </pc:picChg>
      </pc:sldChg>
      <pc:sldChg chg="del">
        <pc:chgData name="Danielle Abbott" userId="d2527d1a-aa01-4b67-9d0a-ca6f1b8a3410" providerId="ADAL" clId="{6F544311-9C21-4DBF-B481-6992C20C5E70}" dt="2024-04-02T04:31:06.862" v="5" actId="2696"/>
        <pc:sldMkLst>
          <pc:docMk/>
          <pc:sldMk cId="0" sldId="267"/>
        </pc:sldMkLst>
      </pc:sldChg>
      <pc:sldChg chg="ord">
        <pc:chgData name="Danielle Abbott" userId="d2527d1a-aa01-4b67-9d0a-ca6f1b8a3410" providerId="ADAL" clId="{6F544311-9C21-4DBF-B481-6992C20C5E70}" dt="2024-04-02T04:31:03.602" v="4"/>
        <pc:sldMkLst>
          <pc:docMk/>
          <pc:sldMk cId="0" sldId="268"/>
        </pc:sldMkLst>
      </pc:sldChg>
      <pc:sldChg chg="addSp delSp mod">
        <pc:chgData name="Danielle Abbott" userId="d2527d1a-aa01-4b67-9d0a-ca6f1b8a3410" providerId="ADAL" clId="{6F544311-9C21-4DBF-B481-6992C20C5E70}" dt="2024-04-02T04:31:29.957" v="7" actId="478"/>
        <pc:sldMkLst>
          <pc:docMk/>
          <pc:sldMk cId="0" sldId="270"/>
        </pc:sldMkLst>
        <pc:spChg chg="add del">
          <ac:chgData name="Danielle Abbott" userId="d2527d1a-aa01-4b67-9d0a-ca6f1b8a3410" providerId="ADAL" clId="{6F544311-9C21-4DBF-B481-6992C20C5E70}" dt="2024-04-02T04:31:29.957" v="7" actId="478"/>
          <ac:spMkLst>
            <pc:docMk/>
            <pc:sldMk cId="0" sldId="270"/>
            <ac:spMk id="1314" creationId="{00000000-0000-0000-0000-000000000000}"/>
          </ac:spMkLst>
        </pc:spChg>
      </pc:sldChg>
      <pc:sldChg chg="del">
        <pc:chgData name="Danielle Abbott" userId="d2527d1a-aa01-4b67-9d0a-ca6f1b8a3410" providerId="ADAL" clId="{6F544311-9C21-4DBF-B481-6992C20C5E70}" dt="2024-04-02T04:34:23.768" v="63" actId="2696"/>
        <pc:sldMkLst>
          <pc:docMk/>
          <pc:sldMk cId="0" sldId="271"/>
        </pc:sldMkLst>
      </pc:sldChg>
      <pc:sldChg chg="modSp mod">
        <pc:chgData name="Danielle Abbott" userId="d2527d1a-aa01-4b67-9d0a-ca6f1b8a3410" providerId="ADAL" clId="{6F544311-9C21-4DBF-B481-6992C20C5E70}" dt="2024-04-02T04:32:47.341" v="29" actId="108"/>
        <pc:sldMkLst>
          <pc:docMk/>
          <pc:sldMk cId="0" sldId="272"/>
        </pc:sldMkLst>
        <pc:spChg chg="mod">
          <ac:chgData name="Danielle Abbott" userId="d2527d1a-aa01-4b67-9d0a-ca6f1b8a3410" providerId="ADAL" clId="{6F544311-9C21-4DBF-B481-6992C20C5E70}" dt="2024-04-02T04:32:03.247" v="10" actId="20577"/>
          <ac:spMkLst>
            <pc:docMk/>
            <pc:sldMk cId="0" sldId="272"/>
            <ac:spMk id="1354" creationId="{00000000-0000-0000-0000-000000000000}"/>
          </ac:spMkLst>
        </pc:spChg>
        <pc:spChg chg="mod">
          <ac:chgData name="Danielle Abbott" userId="d2527d1a-aa01-4b67-9d0a-ca6f1b8a3410" providerId="ADAL" clId="{6F544311-9C21-4DBF-B481-6992C20C5E70}" dt="2024-04-02T04:32:47.341" v="29" actId="108"/>
          <ac:spMkLst>
            <pc:docMk/>
            <pc:sldMk cId="0" sldId="272"/>
            <ac:spMk id="1360" creationId="{00000000-0000-0000-0000-000000000000}"/>
          </ac:spMkLst>
        </pc:spChg>
        <pc:spChg chg="mod">
          <ac:chgData name="Danielle Abbott" userId="d2527d1a-aa01-4b67-9d0a-ca6f1b8a3410" providerId="ADAL" clId="{6F544311-9C21-4DBF-B481-6992C20C5E70}" dt="2024-04-02T04:31:53.052" v="8" actId="108"/>
          <ac:spMkLst>
            <pc:docMk/>
            <pc:sldMk cId="0" sldId="272"/>
            <ac:spMk id="1400" creationId="{00000000-0000-0000-0000-000000000000}"/>
          </ac:spMkLst>
        </pc:spChg>
      </pc:sldChg>
    </pc:docChg>
  </pc:docChgLst>
  <pc:docChgLst>
    <pc:chgData name="Danielle Abbott" userId="S::danielle.abbott@bpt3.net::d2527d1a-aa01-4b67-9d0a-ca6f1b8a3410" providerId="AD" clId="Web-{9B46064C-3F6E-34FC-1BE9-FB83841C9D6A}"/>
    <pc:docChg chg="modSld">
      <pc:chgData name="Danielle Abbott" userId="S::danielle.abbott@bpt3.net::d2527d1a-aa01-4b67-9d0a-ca6f1b8a3410" providerId="AD" clId="Web-{9B46064C-3F6E-34FC-1BE9-FB83841C9D6A}" dt="2024-04-02T04:36:47.582" v="18"/>
      <pc:docMkLst>
        <pc:docMk/>
      </pc:docMkLst>
      <pc:sldChg chg="addSp delSp modSp">
        <pc:chgData name="Danielle Abbott" userId="S::danielle.abbott@bpt3.net::d2527d1a-aa01-4b67-9d0a-ca6f1b8a3410" providerId="AD" clId="Web-{9B46064C-3F6E-34FC-1BE9-FB83841C9D6A}" dt="2024-04-02T04:36:47.582" v="18"/>
        <pc:sldMkLst>
          <pc:docMk/>
          <pc:sldMk cId="0" sldId="259"/>
        </pc:sldMkLst>
        <pc:picChg chg="del mod">
          <ac:chgData name="Danielle Abbott" userId="S::danielle.abbott@bpt3.net::d2527d1a-aa01-4b67-9d0a-ca6f1b8a3410" providerId="AD" clId="Web-{9B46064C-3F6E-34FC-1BE9-FB83841C9D6A}" dt="2024-04-02T04:36:33.768" v="14"/>
          <ac:picMkLst>
            <pc:docMk/>
            <pc:sldMk cId="0" sldId="259"/>
            <ac:picMk id="3" creationId="{F7723629-A646-8795-A414-89E7AA69A2E3}"/>
          </ac:picMkLst>
        </pc:picChg>
        <pc:picChg chg="add mod">
          <ac:chgData name="Danielle Abbott" userId="S::danielle.abbott@bpt3.net::d2527d1a-aa01-4b67-9d0a-ca6f1b8a3410" providerId="AD" clId="Web-{9B46064C-3F6E-34FC-1BE9-FB83841C9D6A}" dt="2024-04-02T04:36:47.582" v="18"/>
          <ac:picMkLst>
            <pc:docMk/>
            <pc:sldMk cId="0" sldId="259"/>
            <ac:picMk id="5" creationId="{A3F375A8-2BF8-9636-81EC-BE9326201162}"/>
          </ac:picMkLst>
        </pc:picChg>
      </pc:sldChg>
      <pc:sldChg chg="modSp">
        <pc:chgData name="Danielle Abbott" userId="S::danielle.abbott@bpt3.net::d2527d1a-aa01-4b67-9d0a-ca6f1b8a3410" providerId="AD" clId="Web-{9B46064C-3F6E-34FC-1BE9-FB83841C9D6A}" dt="2024-04-02T04:35:45.171" v="11" actId="20577"/>
        <pc:sldMkLst>
          <pc:docMk/>
          <pc:sldMk cId="0" sldId="268"/>
        </pc:sldMkLst>
        <pc:spChg chg="mod">
          <ac:chgData name="Danielle Abbott" userId="S::danielle.abbott@bpt3.net::d2527d1a-aa01-4b67-9d0a-ca6f1b8a3410" providerId="AD" clId="Web-{9B46064C-3F6E-34FC-1BE9-FB83841C9D6A}" dt="2024-04-02T04:35:45.171" v="11" actId="20577"/>
          <ac:spMkLst>
            <pc:docMk/>
            <pc:sldMk cId="0" sldId="268"/>
            <ac:spMk id="1274" creationId="{00000000-0000-0000-0000-000000000000}"/>
          </ac:spMkLst>
        </pc:spChg>
      </pc:sldChg>
    </pc:docChg>
  </pc:docChgLst>
  <pc:docChgLst>
    <pc:chgData name="Kim Waters" userId="S::kim.waters@bpt3.net::20f497b4-8bca-422c-89fb-291b2fb79cd1" providerId="AD" clId="Web-{3FB109AD-909B-8CE7-F6BB-DB8F1C91C7C3}"/>
    <pc:docChg chg="modSld">
      <pc:chgData name="Kim Waters" userId="S::kim.waters@bpt3.net::20f497b4-8bca-422c-89fb-291b2fb79cd1" providerId="AD" clId="Web-{3FB109AD-909B-8CE7-F6BB-DB8F1C91C7C3}" dt="2024-04-02T17:58:59.781" v="0"/>
      <pc:docMkLst>
        <pc:docMk/>
      </pc:docMkLst>
      <pc:sldChg chg="addSp">
        <pc:chgData name="Kim Waters" userId="S::kim.waters@bpt3.net::20f497b4-8bca-422c-89fb-291b2fb79cd1" providerId="AD" clId="Web-{3FB109AD-909B-8CE7-F6BB-DB8F1C91C7C3}" dt="2024-04-02T17:58:59.781" v="0"/>
        <pc:sldMkLst>
          <pc:docMk/>
          <pc:sldMk cId="0" sldId="256"/>
        </pc:sldMkLst>
        <pc:picChg chg="add">
          <ac:chgData name="Kim Waters" userId="S::kim.waters@bpt3.net::20f497b4-8bca-422c-89fb-291b2fb79cd1" providerId="AD" clId="Web-{3FB109AD-909B-8CE7-F6BB-DB8F1C91C7C3}" dt="2024-04-02T17:58:59.781" v="0"/>
          <ac:picMkLst>
            <pc:docMk/>
            <pc:sldMk cId="0" sldId="256"/>
            <ac:picMk id="2" creationId="{CCE09D5E-4461-96F6-E728-11970B287049}"/>
          </ac:picMkLst>
        </pc:picChg>
      </pc:sldChg>
    </pc:docChg>
  </pc:docChgLst>
  <pc:docChgLst>
    <pc:chgData name="Samantha Sanchez" userId="af99a3b9-9ad4-4c32-ab9f-92b2c85195dc" providerId="ADAL" clId="{E53FAFE9-78B6-495D-9E93-48093A0247B9}"/>
    <pc:docChg chg="undo redo custSel modSld">
      <pc:chgData name="Samantha Sanchez" userId="af99a3b9-9ad4-4c32-ab9f-92b2c85195dc" providerId="ADAL" clId="{E53FAFE9-78B6-495D-9E93-48093A0247B9}" dt="2024-11-07T15:49:19.822" v="516" actId="20577"/>
      <pc:docMkLst>
        <pc:docMk/>
      </pc:docMkLst>
      <pc:sldChg chg="addSp delSp modSp mod">
        <pc:chgData name="Samantha Sanchez" userId="af99a3b9-9ad4-4c32-ab9f-92b2c85195dc" providerId="ADAL" clId="{E53FAFE9-78B6-495D-9E93-48093A0247B9}" dt="2024-11-06T23:03:53.289" v="166" actId="20577"/>
        <pc:sldMkLst>
          <pc:docMk/>
          <pc:sldMk cId="0" sldId="256"/>
        </pc:sldMkLst>
        <pc:spChg chg="mod">
          <ac:chgData name="Samantha Sanchez" userId="af99a3b9-9ad4-4c32-ab9f-92b2c85195dc" providerId="ADAL" clId="{E53FAFE9-78B6-495D-9E93-48093A0247B9}" dt="2024-11-06T23:03:53.289" v="166" actId="20577"/>
          <ac:spMkLst>
            <pc:docMk/>
            <pc:sldMk cId="0" sldId="256"/>
            <ac:spMk id="977" creationId="{00000000-0000-0000-0000-000000000000}"/>
          </ac:spMkLst>
        </pc:spChg>
        <pc:picChg chg="del">
          <ac:chgData name="Samantha Sanchez" userId="af99a3b9-9ad4-4c32-ab9f-92b2c85195dc" providerId="ADAL" clId="{E53FAFE9-78B6-495D-9E93-48093A0247B9}" dt="2024-11-06T21:28:44.473" v="0" actId="478"/>
          <ac:picMkLst>
            <pc:docMk/>
            <pc:sldMk cId="0" sldId="256"/>
            <ac:picMk id="2" creationId="{CCE09D5E-4461-96F6-E728-11970B287049}"/>
          </ac:picMkLst>
        </pc:picChg>
        <pc:picChg chg="add mod">
          <ac:chgData name="Samantha Sanchez" userId="af99a3b9-9ad4-4c32-ab9f-92b2c85195dc" providerId="ADAL" clId="{E53FAFE9-78B6-495D-9E93-48093A0247B9}" dt="2024-11-06T21:29:21.160" v="3" actId="1076"/>
          <ac:picMkLst>
            <pc:docMk/>
            <pc:sldMk cId="0" sldId="256"/>
            <ac:picMk id="1026" creationId="{8A31FF5E-09DC-7798-8F97-A050E3A79B91}"/>
          </ac:picMkLst>
        </pc:picChg>
        <pc:picChg chg="del">
          <ac:chgData name="Samantha Sanchez" userId="af99a3b9-9ad4-4c32-ab9f-92b2c85195dc" providerId="ADAL" clId="{E53FAFE9-78B6-495D-9E93-48093A0247B9}" dt="2024-11-06T21:28:45.862" v="1" actId="478"/>
          <ac:picMkLst>
            <pc:docMk/>
            <pc:sldMk cId="0" sldId="256"/>
            <ac:picMk id="1028" creationId="{A876D391-3BD7-ED72-7E4D-34739F455A8F}"/>
          </ac:picMkLst>
        </pc:picChg>
      </pc:sldChg>
      <pc:sldChg chg="addSp delSp modSp mod">
        <pc:chgData name="Samantha Sanchez" userId="af99a3b9-9ad4-4c32-ab9f-92b2c85195dc" providerId="ADAL" clId="{E53FAFE9-78B6-495D-9E93-48093A0247B9}" dt="2024-11-07T15:48:44.748" v="513" actId="20577"/>
        <pc:sldMkLst>
          <pc:docMk/>
          <pc:sldMk cId="0" sldId="258"/>
        </pc:sldMkLst>
        <pc:spChg chg="mod">
          <ac:chgData name="Samantha Sanchez" userId="af99a3b9-9ad4-4c32-ab9f-92b2c85195dc" providerId="ADAL" clId="{E53FAFE9-78B6-495D-9E93-48093A0247B9}" dt="2024-11-06T21:31:00.901" v="20"/>
          <ac:spMkLst>
            <pc:docMk/>
            <pc:sldMk cId="0" sldId="258"/>
            <ac:spMk id="6" creationId="{5A64C3F7-483C-CB84-1270-D4E4F9F6BCA6}"/>
          </ac:spMkLst>
        </pc:spChg>
        <pc:spChg chg="mod">
          <ac:chgData name="Samantha Sanchez" userId="af99a3b9-9ad4-4c32-ab9f-92b2c85195dc" providerId="ADAL" clId="{E53FAFE9-78B6-495D-9E93-48093A0247B9}" dt="2024-11-06T21:31:00.901" v="20"/>
          <ac:spMkLst>
            <pc:docMk/>
            <pc:sldMk cId="0" sldId="258"/>
            <ac:spMk id="7" creationId="{64C102EE-65DC-3F22-98D6-96DBD241B63C}"/>
          </ac:spMkLst>
        </pc:spChg>
        <pc:spChg chg="mod">
          <ac:chgData name="Samantha Sanchez" userId="af99a3b9-9ad4-4c32-ab9f-92b2c85195dc" providerId="ADAL" clId="{E53FAFE9-78B6-495D-9E93-48093A0247B9}" dt="2024-11-06T21:31:43.661" v="29" actId="1076"/>
          <ac:spMkLst>
            <pc:docMk/>
            <pc:sldMk cId="0" sldId="258"/>
            <ac:spMk id="10" creationId="{0058A750-2B60-3B02-6C06-01B4F3B0AA8A}"/>
          </ac:spMkLst>
        </pc:spChg>
        <pc:spChg chg="mod">
          <ac:chgData name="Samantha Sanchez" userId="af99a3b9-9ad4-4c32-ab9f-92b2c85195dc" providerId="ADAL" clId="{E53FAFE9-78B6-495D-9E93-48093A0247B9}" dt="2024-11-06T21:34:43.039" v="62" actId="20577"/>
          <ac:spMkLst>
            <pc:docMk/>
            <pc:sldMk cId="0" sldId="258"/>
            <ac:spMk id="11" creationId="{192DE1F9-EF83-BC4B-E28F-0683FCFF3F1C}"/>
          </ac:spMkLst>
        </pc:spChg>
        <pc:spChg chg="mod">
          <ac:chgData name="Samantha Sanchez" userId="af99a3b9-9ad4-4c32-ab9f-92b2c85195dc" providerId="ADAL" clId="{E53FAFE9-78B6-495D-9E93-48093A0247B9}" dt="2024-11-06T21:39:04.049" v="130" actId="1076"/>
          <ac:spMkLst>
            <pc:docMk/>
            <pc:sldMk cId="0" sldId="258"/>
            <ac:spMk id="14" creationId="{D58C77B6-4071-D433-F492-537269689D49}"/>
          </ac:spMkLst>
        </pc:spChg>
        <pc:spChg chg="mod">
          <ac:chgData name="Samantha Sanchez" userId="af99a3b9-9ad4-4c32-ab9f-92b2c85195dc" providerId="ADAL" clId="{E53FAFE9-78B6-495D-9E93-48093A0247B9}" dt="2024-11-06T21:39:04.049" v="130" actId="1076"/>
          <ac:spMkLst>
            <pc:docMk/>
            <pc:sldMk cId="0" sldId="258"/>
            <ac:spMk id="15" creationId="{56D1FD0B-7E02-6988-4721-CB6EA721A72C}"/>
          </ac:spMkLst>
        </pc:spChg>
        <pc:spChg chg="mod">
          <ac:chgData name="Samantha Sanchez" userId="af99a3b9-9ad4-4c32-ab9f-92b2c85195dc" providerId="ADAL" clId="{E53FAFE9-78B6-495D-9E93-48093A0247B9}" dt="2024-11-06T21:31:23.300" v="26"/>
          <ac:spMkLst>
            <pc:docMk/>
            <pc:sldMk cId="0" sldId="258"/>
            <ac:spMk id="17" creationId="{B78B3F50-C882-F904-F902-BC303AAB047C}"/>
          </ac:spMkLst>
        </pc:spChg>
        <pc:spChg chg="mod">
          <ac:chgData name="Samantha Sanchez" userId="af99a3b9-9ad4-4c32-ab9f-92b2c85195dc" providerId="ADAL" clId="{E53FAFE9-78B6-495D-9E93-48093A0247B9}" dt="2024-11-06T21:31:23.300" v="26"/>
          <ac:spMkLst>
            <pc:docMk/>
            <pc:sldMk cId="0" sldId="258"/>
            <ac:spMk id="18" creationId="{8BADD12E-5500-89E8-4F94-0CEB08117377}"/>
          </ac:spMkLst>
        </pc:spChg>
        <pc:spChg chg="add mod">
          <ac:chgData name="Samantha Sanchez" userId="af99a3b9-9ad4-4c32-ab9f-92b2c85195dc" providerId="ADAL" clId="{E53FAFE9-78B6-495D-9E93-48093A0247B9}" dt="2024-11-06T22:58:14.864" v="162" actId="20577"/>
          <ac:spMkLst>
            <pc:docMk/>
            <pc:sldMk cId="0" sldId="258"/>
            <ac:spMk id="20" creationId="{4C2E542E-63BD-2408-9EC5-8EFC7767E2D1}"/>
          </ac:spMkLst>
        </pc:spChg>
        <pc:spChg chg="mod">
          <ac:chgData name="Samantha Sanchez" userId="af99a3b9-9ad4-4c32-ab9f-92b2c85195dc" providerId="ADAL" clId="{E53FAFE9-78B6-495D-9E93-48093A0247B9}" dt="2024-11-06T21:32:41.196" v="31" actId="1076"/>
          <ac:spMkLst>
            <pc:docMk/>
            <pc:sldMk cId="0" sldId="258"/>
            <ac:spMk id="997" creationId="{00000000-0000-0000-0000-000000000000}"/>
          </ac:spMkLst>
        </pc:spChg>
        <pc:spChg chg="mod">
          <ac:chgData name="Samantha Sanchez" userId="af99a3b9-9ad4-4c32-ab9f-92b2c85195dc" providerId="ADAL" clId="{E53FAFE9-78B6-495D-9E93-48093A0247B9}" dt="2024-11-07T15:48:44.748" v="513" actId="20577"/>
          <ac:spMkLst>
            <pc:docMk/>
            <pc:sldMk cId="0" sldId="258"/>
            <ac:spMk id="998" creationId="{00000000-0000-0000-0000-000000000000}"/>
          </ac:spMkLst>
        </pc:spChg>
        <pc:spChg chg="mod">
          <ac:chgData name="Samantha Sanchez" userId="af99a3b9-9ad4-4c32-ab9f-92b2c85195dc" providerId="ADAL" clId="{E53FAFE9-78B6-495D-9E93-48093A0247B9}" dt="2024-11-06T21:39:04.049" v="130" actId="1076"/>
          <ac:spMkLst>
            <pc:docMk/>
            <pc:sldMk cId="0" sldId="258"/>
            <ac:spMk id="1002" creationId="{00000000-0000-0000-0000-000000000000}"/>
          </ac:spMkLst>
        </pc:spChg>
        <pc:spChg chg="mod">
          <ac:chgData name="Samantha Sanchez" userId="af99a3b9-9ad4-4c32-ab9f-92b2c85195dc" providerId="ADAL" clId="{E53FAFE9-78B6-495D-9E93-48093A0247B9}" dt="2024-11-06T21:37:27.297" v="114" actId="1076"/>
          <ac:spMkLst>
            <pc:docMk/>
            <pc:sldMk cId="0" sldId="258"/>
            <ac:spMk id="1003" creationId="{00000000-0000-0000-0000-000000000000}"/>
          </ac:spMkLst>
        </pc:spChg>
        <pc:grpChg chg="add mod">
          <ac:chgData name="Samantha Sanchez" userId="af99a3b9-9ad4-4c32-ab9f-92b2c85195dc" providerId="ADAL" clId="{E53FAFE9-78B6-495D-9E93-48093A0247B9}" dt="2024-11-06T21:31:00.901" v="20"/>
          <ac:grpSpMkLst>
            <pc:docMk/>
            <pc:sldMk cId="0" sldId="258"/>
            <ac:grpSpMk id="4" creationId="{59701BFF-1229-6A60-5D8D-010C7BF82501}"/>
          </ac:grpSpMkLst>
        </pc:grpChg>
        <pc:grpChg chg="add del mod">
          <ac:chgData name="Samantha Sanchez" userId="af99a3b9-9ad4-4c32-ab9f-92b2c85195dc" providerId="ADAL" clId="{E53FAFE9-78B6-495D-9E93-48093A0247B9}" dt="2024-11-06T21:34:27.401" v="37" actId="1076"/>
          <ac:grpSpMkLst>
            <pc:docMk/>
            <pc:sldMk cId="0" sldId="258"/>
            <ac:grpSpMk id="9" creationId="{3BA014CB-6794-529D-D58F-97E3A90DF3B5}"/>
          </ac:grpSpMkLst>
        </pc:grpChg>
        <pc:grpChg chg="mod">
          <ac:chgData name="Samantha Sanchez" userId="af99a3b9-9ad4-4c32-ab9f-92b2c85195dc" providerId="ADAL" clId="{E53FAFE9-78B6-495D-9E93-48093A0247B9}" dt="2024-11-06T21:39:04.049" v="130" actId="1076"/>
          <ac:grpSpMkLst>
            <pc:docMk/>
            <pc:sldMk cId="0" sldId="258"/>
            <ac:grpSpMk id="13" creationId="{921E7999-BA15-F14E-2BC0-46F95BB7CF22}"/>
          </ac:grpSpMkLst>
        </pc:grpChg>
        <pc:grpChg chg="add mod">
          <ac:chgData name="Samantha Sanchez" userId="af99a3b9-9ad4-4c32-ab9f-92b2c85195dc" providerId="ADAL" clId="{E53FAFE9-78B6-495D-9E93-48093A0247B9}" dt="2024-11-06T21:31:23.300" v="26"/>
          <ac:grpSpMkLst>
            <pc:docMk/>
            <pc:sldMk cId="0" sldId="258"/>
            <ac:grpSpMk id="16" creationId="{517FEA81-4002-6BDA-B801-46C60C2D1B86}"/>
          </ac:grpSpMkLst>
        </pc:grpChg>
        <pc:grpChg chg="mod">
          <ac:chgData name="Samantha Sanchez" userId="af99a3b9-9ad4-4c32-ab9f-92b2c85195dc" providerId="ADAL" clId="{E53FAFE9-78B6-495D-9E93-48093A0247B9}" dt="2024-11-06T21:32:41.196" v="31" actId="1076"/>
          <ac:grpSpMkLst>
            <pc:docMk/>
            <pc:sldMk cId="0" sldId="258"/>
            <ac:grpSpMk id="996" creationId="{00000000-0000-0000-0000-000000000000}"/>
          </ac:grpSpMkLst>
        </pc:grpChg>
        <pc:picChg chg="del">
          <ac:chgData name="Samantha Sanchez" userId="af99a3b9-9ad4-4c32-ab9f-92b2c85195dc" providerId="ADAL" clId="{E53FAFE9-78B6-495D-9E93-48093A0247B9}" dt="2024-11-06T21:29:49.255" v="4" actId="478"/>
          <ac:picMkLst>
            <pc:docMk/>
            <pc:sldMk cId="0" sldId="258"/>
            <ac:picMk id="5" creationId="{CCCBBB70-FD4C-2B29-E2F1-DA73D5C92CFF}"/>
          </ac:picMkLst>
        </pc:picChg>
        <pc:picChg chg="add mod">
          <ac:chgData name="Samantha Sanchez" userId="af99a3b9-9ad4-4c32-ab9f-92b2c85195dc" providerId="ADAL" clId="{E53FAFE9-78B6-495D-9E93-48093A0247B9}" dt="2024-11-06T21:31:00.901" v="20"/>
          <ac:picMkLst>
            <pc:docMk/>
            <pc:sldMk cId="0" sldId="258"/>
            <ac:picMk id="8" creationId="{D9D80265-8E0D-AF34-7902-0FF7790C5596}"/>
          </ac:picMkLst>
        </pc:picChg>
        <pc:picChg chg="add del mod">
          <ac:chgData name="Samantha Sanchez" userId="af99a3b9-9ad4-4c32-ab9f-92b2c85195dc" providerId="ADAL" clId="{E53FAFE9-78B6-495D-9E93-48093A0247B9}" dt="2024-11-06T21:34:18.055" v="35" actId="478"/>
          <ac:picMkLst>
            <pc:docMk/>
            <pc:sldMk cId="0" sldId="258"/>
            <ac:picMk id="12" creationId="{2428A884-0C0A-12AA-20D2-FDE3AEA34215}"/>
          </ac:picMkLst>
        </pc:picChg>
        <pc:picChg chg="add mod">
          <ac:chgData name="Samantha Sanchez" userId="af99a3b9-9ad4-4c32-ab9f-92b2c85195dc" providerId="ADAL" clId="{E53FAFE9-78B6-495D-9E93-48093A0247B9}" dt="2024-11-06T21:31:23.300" v="26"/>
          <ac:picMkLst>
            <pc:docMk/>
            <pc:sldMk cId="0" sldId="258"/>
            <ac:picMk id="19" creationId="{8462FB59-E854-E290-F711-28F43BA9E23E}"/>
          </ac:picMkLst>
        </pc:picChg>
        <pc:picChg chg="add mod">
          <ac:chgData name="Samantha Sanchez" userId="af99a3b9-9ad4-4c32-ab9f-92b2c85195dc" providerId="ADAL" clId="{E53FAFE9-78B6-495D-9E93-48093A0247B9}" dt="2024-11-06T21:38:12.075" v="124" actId="14100"/>
          <ac:picMkLst>
            <pc:docMk/>
            <pc:sldMk cId="0" sldId="258"/>
            <ac:picMk id="21" creationId="{3CEC12B9-94EC-CD7D-2C83-28728DA24920}"/>
          </ac:picMkLst>
        </pc:picChg>
        <pc:picChg chg="mod">
          <ac:chgData name="Samantha Sanchez" userId="af99a3b9-9ad4-4c32-ab9f-92b2c85195dc" providerId="ADAL" clId="{E53FAFE9-78B6-495D-9E93-48093A0247B9}" dt="2024-11-06T21:38:27.707" v="129" actId="14100"/>
          <ac:picMkLst>
            <pc:docMk/>
            <pc:sldMk cId="0" sldId="258"/>
            <ac:picMk id="2050" creationId="{FA6FC3D9-7212-EC52-6A99-B72C4FE6AD36}"/>
          </ac:picMkLst>
        </pc:picChg>
        <pc:picChg chg="add mod">
          <ac:chgData name="Samantha Sanchez" userId="af99a3b9-9ad4-4c32-ab9f-92b2c85195dc" providerId="ADAL" clId="{E53FAFE9-78B6-495D-9E93-48093A0247B9}" dt="2024-11-06T21:39:04.049" v="130" actId="1076"/>
          <ac:picMkLst>
            <pc:docMk/>
            <pc:sldMk cId="0" sldId="258"/>
            <ac:picMk id="2052" creationId="{DDFB4273-9989-DB31-D18A-6D31601859BB}"/>
          </ac:picMkLst>
        </pc:picChg>
      </pc:sldChg>
      <pc:sldChg chg="addSp delSp modSp mod">
        <pc:chgData name="Samantha Sanchez" userId="af99a3b9-9ad4-4c32-ab9f-92b2c85195dc" providerId="ADAL" clId="{E53FAFE9-78B6-495D-9E93-48093A0247B9}" dt="2024-11-06T23:12:20.666" v="239" actId="20577"/>
        <pc:sldMkLst>
          <pc:docMk/>
          <pc:sldMk cId="0" sldId="259"/>
        </pc:sldMkLst>
        <pc:spChg chg="add mod">
          <ac:chgData name="Samantha Sanchez" userId="af99a3b9-9ad4-4c32-ab9f-92b2c85195dc" providerId="ADAL" clId="{E53FAFE9-78B6-495D-9E93-48093A0247B9}" dt="2024-11-06T23:09:36.725" v="210" actId="207"/>
          <ac:spMkLst>
            <pc:docMk/>
            <pc:sldMk cId="0" sldId="259"/>
            <ac:spMk id="3" creationId="{00000000-0000-0000-0000-000000000000}"/>
          </ac:spMkLst>
        </pc:spChg>
        <pc:spChg chg="mod">
          <ac:chgData name="Samantha Sanchez" userId="af99a3b9-9ad4-4c32-ab9f-92b2c85195dc" providerId="ADAL" clId="{E53FAFE9-78B6-495D-9E93-48093A0247B9}" dt="2024-11-06T23:10:24.497" v="213" actId="207"/>
          <ac:spMkLst>
            <pc:docMk/>
            <pc:sldMk cId="0" sldId="259"/>
            <ac:spMk id="7" creationId="{00000000-0000-0000-0000-000000000000}"/>
          </ac:spMkLst>
        </pc:spChg>
        <pc:spChg chg="mod">
          <ac:chgData name="Samantha Sanchez" userId="af99a3b9-9ad4-4c32-ab9f-92b2c85195dc" providerId="ADAL" clId="{E53FAFE9-78B6-495D-9E93-48093A0247B9}" dt="2024-11-06T23:10:24.497" v="213" actId="207"/>
          <ac:spMkLst>
            <pc:docMk/>
            <pc:sldMk cId="0" sldId="259"/>
            <ac:spMk id="8" creationId="{00000000-0000-0000-0000-000000000000}"/>
          </ac:spMkLst>
        </pc:spChg>
        <pc:spChg chg="mod">
          <ac:chgData name="Samantha Sanchez" userId="af99a3b9-9ad4-4c32-ab9f-92b2c85195dc" providerId="ADAL" clId="{E53FAFE9-78B6-495D-9E93-48093A0247B9}" dt="2024-11-06T23:10:24.497" v="213" actId="207"/>
          <ac:spMkLst>
            <pc:docMk/>
            <pc:sldMk cId="0" sldId="259"/>
            <ac:spMk id="9" creationId="{00000000-0000-0000-0000-000000000000}"/>
          </ac:spMkLst>
        </pc:spChg>
        <pc:spChg chg="mod">
          <ac:chgData name="Samantha Sanchez" userId="af99a3b9-9ad4-4c32-ab9f-92b2c85195dc" providerId="ADAL" clId="{E53FAFE9-78B6-495D-9E93-48093A0247B9}" dt="2024-11-06T23:10:24.497" v="213" actId="207"/>
          <ac:spMkLst>
            <pc:docMk/>
            <pc:sldMk cId="0" sldId="259"/>
            <ac:spMk id="10" creationId="{00000000-0000-0000-0000-000000000000}"/>
          </ac:spMkLst>
        </pc:spChg>
        <pc:spChg chg="mod">
          <ac:chgData name="Samantha Sanchez" userId="af99a3b9-9ad4-4c32-ab9f-92b2c85195dc" providerId="ADAL" clId="{E53FAFE9-78B6-495D-9E93-48093A0247B9}" dt="2024-11-06T23:10:33.778" v="214" actId="208"/>
          <ac:spMkLst>
            <pc:docMk/>
            <pc:sldMk cId="0" sldId="259"/>
            <ac:spMk id="12" creationId="{00000000-0000-0000-0000-000000000000}"/>
          </ac:spMkLst>
        </pc:spChg>
        <pc:spChg chg="mod">
          <ac:chgData name="Samantha Sanchez" userId="af99a3b9-9ad4-4c32-ab9f-92b2c85195dc" providerId="ADAL" clId="{E53FAFE9-78B6-495D-9E93-48093A0247B9}" dt="2024-11-06T23:10:33.778" v="214" actId="208"/>
          <ac:spMkLst>
            <pc:docMk/>
            <pc:sldMk cId="0" sldId="259"/>
            <ac:spMk id="13" creationId="{00000000-0000-0000-0000-000000000000}"/>
          </ac:spMkLst>
        </pc:spChg>
        <pc:spChg chg="mod">
          <ac:chgData name="Samantha Sanchez" userId="af99a3b9-9ad4-4c32-ab9f-92b2c85195dc" providerId="ADAL" clId="{E53FAFE9-78B6-495D-9E93-48093A0247B9}" dt="2024-11-06T23:10:33.778" v="214" actId="208"/>
          <ac:spMkLst>
            <pc:docMk/>
            <pc:sldMk cId="0" sldId="259"/>
            <ac:spMk id="14" creationId="{00000000-0000-0000-0000-000000000000}"/>
          </ac:spMkLst>
        </pc:spChg>
        <pc:spChg chg="mod">
          <ac:chgData name="Samantha Sanchez" userId="af99a3b9-9ad4-4c32-ab9f-92b2c85195dc" providerId="ADAL" clId="{E53FAFE9-78B6-495D-9E93-48093A0247B9}" dt="2024-11-06T23:10:24.497" v="213" actId="207"/>
          <ac:spMkLst>
            <pc:docMk/>
            <pc:sldMk cId="0" sldId="259"/>
            <ac:spMk id="16" creationId="{00000000-0000-0000-0000-000000000000}"/>
          </ac:spMkLst>
        </pc:spChg>
        <pc:spChg chg="mod">
          <ac:chgData name="Samantha Sanchez" userId="af99a3b9-9ad4-4c32-ab9f-92b2c85195dc" providerId="ADAL" clId="{E53FAFE9-78B6-495D-9E93-48093A0247B9}" dt="2024-11-06T23:10:24.497" v="213" actId="207"/>
          <ac:spMkLst>
            <pc:docMk/>
            <pc:sldMk cId="0" sldId="259"/>
            <ac:spMk id="17" creationId="{00000000-0000-0000-0000-000000000000}"/>
          </ac:spMkLst>
        </pc:spChg>
        <pc:spChg chg="mod">
          <ac:chgData name="Samantha Sanchez" userId="af99a3b9-9ad4-4c32-ab9f-92b2c85195dc" providerId="ADAL" clId="{E53FAFE9-78B6-495D-9E93-48093A0247B9}" dt="2024-11-06T23:10:24.497" v="213" actId="207"/>
          <ac:spMkLst>
            <pc:docMk/>
            <pc:sldMk cId="0" sldId="259"/>
            <ac:spMk id="18" creationId="{00000000-0000-0000-0000-000000000000}"/>
          </ac:spMkLst>
        </pc:spChg>
        <pc:spChg chg="mod">
          <ac:chgData name="Samantha Sanchez" userId="af99a3b9-9ad4-4c32-ab9f-92b2c85195dc" providerId="ADAL" clId="{E53FAFE9-78B6-495D-9E93-48093A0247B9}" dt="2024-11-06T23:10:38.894" v="215" actId="208"/>
          <ac:spMkLst>
            <pc:docMk/>
            <pc:sldMk cId="0" sldId="259"/>
            <ac:spMk id="20" creationId="{00000000-0000-0000-0000-000000000000}"/>
          </ac:spMkLst>
        </pc:spChg>
        <pc:spChg chg="mod">
          <ac:chgData name="Samantha Sanchez" userId="af99a3b9-9ad4-4c32-ab9f-92b2c85195dc" providerId="ADAL" clId="{E53FAFE9-78B6-495D-9E93-48093A0247B9}" dt="2024-11-06T23:10:38.894" v="215" actId="208"/>
          <ac:spMkLst>
            <pc:docMk/>
            <pc:sldMk cId="0" sldId="259"/>
            <ac:spMk id="21" creationId="{00000000-0000-0000-0000-000000000000}"/>
          </ac:spMkLst>
        </pc:spChg>
        <pc:spChg chg="mod">
          <ac:chgData name="Samantha Sanchez" userId="af99a3b9-9ad4-4c32-ab9f-92b2c85195dc" providerId="ADAL" clId="{E53FAFE9-78B6-495D-9E93-48093A0247B9}" dt="2024-11-06T23:10:38.894" v="215" actId="208"/>
          <ac:spMkLst>
            <pc:docMk/>
            <pc:sldMk cId="0" sldId="259"/>
            <ac:spMk id="22" creationId="{00000000-0000-0000-0000-000000000000}"/>
          </ac:spMkLst>
        </pc:spChg>
        <pc:spChg chg="add mod">
          <ac:chgData name="Samantha Sanchez" userId="af99a3b9-9ad4-4c32-ab9f-92b2c85195dc" providerId="ADAL" clId="{E53FAFE9-78B6-495D-9E93-48093A0247B9}" dt="2024-11-06T23:10:56.211" v="220" actId="208"/>
          <ac:spMkLst>
            <pc:docMk/>
            <pc:sldMk cId="0" sldId="259"/>
            <ac:spMk id="23" creationId="{00000000-0000-0000-0000-000000000000}"/>
          </ac:spMkLst>
        </pc:spChg>
        <pc:spChg chg="add mod">
          <ac:chgData name="Samantha Sanchez" userId="af99a3b9-9ad4-4c32-ab9f-92b2c85195dc" providerId="ADAL" clId="{E53FAFE9-78B6-495D-9E93-48093A0247B9}" dt="2024-11-06T23:10:48.574" v="218" actId="207"/>
          <ac:spMkLst>
            <pc:docMk/>
            <pc:sldMk cId="0" sldId="259"/>
            <ac:spMk id="24" creationId="{00000000-0000-0000-0000-000000000000}"/>
          </ac:spMkLst>
        </pc:spChg>
        <pc:spChg chg="add mod">
          <ac:chgData name="Samantha Sanchez" userId="af99a3b9-9ad4-4c32-ab9f-92b2c85195dc" providerId="ADAL" clId="{E53FAFE9-78B6-495D-9E93-48093A0247B9}" dt="2024-11-06T23:10:54.056" v="219" actId="208"/>
          <ac:spMkLst>
            <pc:docMk/>
            <pc:sldMk cId="0" sldId="259"/>
            <ac:spMk id="25" creationId="{00000000-0000-0000-0000-000000000000}"/>
          </ac:spMkLst>
        </pc:spChg>
        <pc:spChg chg="add mod">
          <ac:chgData name="Samantha Sanchez" userId="af99a3b9-9ad4-4c32-ab9f-92b2c85195dc" providerId="ADAL" clId="{E53FAFE9-78B6-495D-9E93-48093A0247B9}" dt="2024-11-06T23:10:58.830" v="221" actId="208"/>
          <ac:spMkLst>
            <pc:docMk/>
            <pc:sldMk cId="0" sldId="259"/>
            <ac:spMk id="26" creationId="{00000000-0000-0000-0000-000000000000}"/>
          </ac:spMkLst>
        </pc:spChg>
        <pc:spChg chg="add mod">
          <ac:chgData name="Samantha Sanchez" userId="af99a3b9-9ad4-4c32-ab9f-92b2c85195dc" providerId="ADAL" clId="{E53FAFE9-78B6-495D-9E93-48093A0247B9}" dt="2024-11-06T23:11:01.602" v="222" actId="208"/>
          <ac:spMkLst>
            <pc:docMk/>
            <pc:sldMk cId="0" sldId="259"/>
            <ac:spMk id="27" creationId="{00000000-0000-0000-0000-000000000000}"/>
          </ac:spMkLst>
        </pc:spChg>
        <pc:spChg chg="mod">
          <ac:chgData name="Samantha Sanchez" userId="af99a3b9-9ad4-4c32-ab9f-92b2c85195dc" providerId="ADAL" clId="{E53FAFE9-78B6-495D-9E93-48093A0247B9}" dt="2024-11-06T23:10:24.497" v="213" actId="207"/>
          <ac:spMkLst>
            <pc:docMk/>
            <pc:sldMk cId="0" sldId="259"/>
            <ac:spMk id="29" creationId="{00000000-0000-0000-0000-000000000000}"/>
          </ac:spMkLst>
        </pc:spChg>
        <pc:spChg chg="mod">
          <ac:chgData name="Samantha Sanchez" userId="af99a3b9-9ad4-4c32-ab9f-92b2c85195dc" providerId="ADAL" clId="{E53FAFE9-78B6-495D-9E93-48093A0247B9}" dt="2024-11-06T23:10:24.497" v="213" actId="207"/>
          <ac:spMkLst>
            <pc:docMk/>
            <pc:sldMk cId="0" sldId="259"/>
            <ac:spMk id="30" creationId="{00000000-0000-0000-0000-000000000000}"/>
          </ac:spMkLst>
        </pc:spChg>
        <pc:spChg chg="mod">
          <ac:chgData name="Samantha Sanchez" userId="af99a3b9-9ad4-4c32-ab9f-92b2c85195dc" providerId="ADAL" clId="{E53FAFE9-78B6-495D-9E93-48093A0247B9}" dt="2024-11-06T23:10:24.497" v="213" actId="207"/>
          <ac:spMkLst>
            <pc:docMk/>
            <pc:sldMk cId="0" sldId="259"/>
            <ac:spMk id="31" creationId="{00000000-0000-0000-0000-000000000000}"/>
          </ac:spMkLst>
        </pc:spChg>
        <pc:spChg chg="mod">
          <ac:chgData name="Samantha Sanchez" userId="af99a3b9-9ad4-4c32-ab9f-92b2c85195dc" providerId="ADAL" clId="{E53FAFE9-78B6-495D-9E93-48093A0247B9}" dt="2024-11-06T23:10:24.497" v="213" actId="207"/>
          <ac:spMkLst>
            <pc:docMk/>
            <pc:sldMk cId="0" sldId="259"/>
            <ac:spMk id="32" creationId="{00000000-0000-0000-0000-000000000000}"/>
          </ac:spMkLst>
        </pc:spChg>
        <pc:spChg chg="mod">
          <ac:chgData name="Samantha Sanchez" userId="af99a3b9-9ad4-4c32-ab9f-92b2c85195dc" providerId="ADAL" clId="{E53FAFE9-78B6-495D-9E93-48093A0247B9}" dt="2024-11-06T23:10:24.497" v="213" actId="207"/>
          <ac:spMkLst>
            <pc:docMk/>
            <pc:sldMk cId="0" sldId="259"/>
            <ac:spMk id="33" creationId="{00000000-0000-0000-0000-000000000000}"/>
          </ac:spMkLst>
        </pc:spChg>
        <pc:spChg chg="mod">
          <ac:chgData name="Samantha Sanchez" userId="af99a3b9-9ad4-4c32-ab9f-92b2c85195dc" providerId="ADAL" clId="{E53FAFE9-78B6-495D-9E93-48093A0247B9}" dt="2024-11-06T23:10:24.497" v="213" actId="207"/>
          <ac:spMkLst>
            <pc:docMk/>
            <pc:sldMk cId="0" sldId="259"/>
            <ac:spMk id="34" creationId="{00000000-0000-0000-0000-000000000000}"/>
          </ac:spMkLst>
        </pc:spChg>
        <pc:spChg chg="mod">
          <ac:chgData name="Samantha Sanchez" userId="af99a3b9-9ad4-4c32-ab9f-92b2c85195dc" providerId="ADAL" clId="{E53FAFE9-78B6-495D-9E93-48093A0247B9}" dt="2024-11-06T23:08:20.397" v="209" actId="1076"/>
          <ac:spMkLst>
            <pc:docMk/>
            <pc:sldMk cId="0" sldId="259"/>
            <ac:spMk id="1011" creationId="{00000000-0000-0000-0000-000000000000}"/>
          </ac:spMkLst>
        </pc:spChg>
        <pc:spChg chg="mod">
          <ac:chgData name="Samantha Sanchez" userId="af99a3b9-9ad4-4c32-ab9f-92b2c85195dc" providerId="ADAL" clId="{E53FAFE9-78B6-495D-9E93-48093A0247B9}" dt="2024-11-06T23:12:20.666" v="239" actId="20577"/>
          <ac:spMkLst>
            <pc:docMk/>
            <pc:sldMk cId="0" sldId="259"/>
            <ac:spMk id="1012" creationId="{00000000-0000-0000-0000-000000000000}"/>
          </ac:spMkLst>
        </pc:spChg>
        <pc:spChg chg="del mod">
          <ac:chgData name="Samantha Sanchez" userId="af99a3b9-9ad4-4c32-ab9f-92b2c85195dc" providerId="ADAL" clId="{E53FAFE9-78B6-495D-9E93-48093A0247B9}" dt="2024-11-06T23:07:30.208" v="205" actId="21"/>
          <ac:spMkLst>
            <pc:docMk/>
            <pc:sldMk cId="0" sldId="259"/>
            <ac:spMk id="1013" creationId="{00000000-0000-0000-0000-000000000000}"/>
          </ac:spMkLst>
        </pc:spChg>
        <pc:spChg chg="del">
          <ac:chgData name="Samantha Sanchez" userId="af99a3b9-9ad4-4c32-ab9f-92b2c85195dc" providerId="ADAL" clId="{E53FAFE9-78B6-495D-9E93-48093A0247B9}" dt="2024-11-06T23:07:30.208" v="205" actId="21"/>
          <ac:spMkLst>
            <pc:docMk/>
            <pc:sldMk cId="0" sldId="259"/>
            <ac:spMk id="1032" creationId="{00000000-0000-0000-0000-000000000000}"/>
          </ac:spMkLst>
        </pc:spChg>
        <pc:spChg chg="del">
          <ac:chgData name="Samantha Sanchez" userId="af99a3b9-9ad4-4c32-ab9f-92b2c85195dc" providerId="ADAL" clId="{E53FAFE9-78B6-495D-9E93-48093A0247B9}" dt="2024-11-06T23:07:30.208" v="205" actId="21"/>
          <ac:spMkLst>
            <pc:docMk/>
            <pc:sldMk cId="0" sldId="259"/>
            <ac:spMk id="1033" creationId="{00000000-0000-0000-0000-000000000000}"/>
          </ac:spMkLst>
        </pc:spChg>
        <pc:spChg chg="del">
          <ac:chgData name="Samantha Sanchez" userId="af99a3b9-9ad4-4c32-ab9f-92b2c85195dc" providerId="ADAL" clId="{E53FAFE9-78B6-495D-9E93-48093A0247B9}" dt="2024-11-06T23:07:30.208" v="205" actId="21"/>
          <ac:spMkLst>
            <pc:docMk/>
            <pc:sldMk cId="0" sldId="259"/>
            <ac:spMk id="1034" creationId="{00000000-0000-0000-0000-000000000000}"/>
          </ac:spMkLst>
        </pc:spChg>
        <pc:spChg chg="del">
          <ac:chgData name="Samantha Sanchez" userId="af99a3b9-9ad4-4c32-ab9f-92b2c85195dc" providerId="ADAL" clId="{E53FAFE9-78B6-495D-9E93-48093A0247B9}" dt="2024-11-06T23:07:30.208" v="205" actId="21"/>
          <ac:spMkLst>
            <pc:docMk/>
            <pc:sldMk cId="0" sldId="259"/>
            <ac:spMk id="1035" creationId="{00000000-0000-0000-0000-000000000000}"/>
          </ac:spMkLst>
        </pc:spChg>
        <pc:spChg chg="del">
          <ac:chgData name="Samantha Sanchez" userId="af99a3b9-9ad4-4c32-ab9f-92b2c85195dc" providerId="ADAL" clId="{E53FAFE9-78B6-495D-9E93-48093A0247B9}" dt="2024-11-06T23:07:30.208" v="205" actId="21"/>
          <ac:spMkLst>
            <pc:docMk/>
            <pc:sldMk cId="0" sldId="259"/>
            <ac:spMk id="1036" creationId="{00000000-0000-0000-0000-000000000000}"/>
          </ac:spMkLst>
        </pc:spChg>
        <pc:grpChg chg="add mod">
          <ac:chgData name="Samantha Sanchez" userId="af99a3b9-9ad4-4c32-ab9f-92b2c85195dc" providerId="ADAL" clId="{E53FAFE9-78B6-495D-9E93-48093A0247B9}" dt="2024-11-06T23:10:24.497" v="213" actId="207"/>
          <ac:grpSpMkLst>
            <pc:docMk/>
            <pc:sldMk cId="0" sldId="259"/>
            <ac:grpSpMk id="4" creationId="{00000000-0000-0000-0000-000000000000}"/>
          </ac:grpSpMkLst>
        </pc:grpChg>
        <pc:grpChg chg="mod">
          <ac:chgData name="Samantha Sanchez" userId="af99a3b9-9ad4-4c32-ab9f-92b2c85195dc" providerId="ADAL" clId="{E53FAFE9-78B6-495D-9E93-48093A0247B9}" dt="2024-11-06T23:10:24.497" v="213" actId="207"/>
          <ac:grpSpMkLst>
            <pc:docMk/>
            <pc:sldMk cId="0" sldId="259"/>
            <ac:grpSpMk id="6" creationId="{00000000-0000-0000-0000-000000000000}"/>
          </ac:grpSpMkLst>
        </pc:grpChg>
        <pc:grpChg chg="add mod">
          <ac:chgData name="Samantha Sanchez" userId="af99a3b9-9ad4-4c32-ab9f-92b2c85195dc" providerId="ADAL" clId="{E53FAFE9-78B6-495D-9E93-48093A0247B9}" dt="2024-11-06T23:10:24.497" v="213" actId="207"/>
          <ac:grpSpMkLst>
            <pc:docMk/>
            <pc:sldMk cId="0" sldId="259"/>
            <ac:grpSpMk id="11" creationId="{00000000-0000-0000-0000-000000000000}"/>
          </ac:grpSpMkLst>
        </pc:grpChg>
        <pc:grpChg chg="add mod">
          <ac:chgData name="Samantha Sanchez" userId="af99a3b9-9ad4-4c32-ab9f-92b2c85195dc" providerId="ADAL" clId="{E53FAFE9-78B6-495D-9E93-48093A0247B9}" dt="2024-11-06T23:10:24.497" v="213" actId="207"/>
          <ac:grpSpMkLst>
            <pc:docMk/>
            <pc:sldMk cId="0" sldId="259"/>
            <ac:grpSpMk id="15" creationId="{00000000-0000-0000-0000-000000000000}"/>
          </ac:grpSpMkLst>
        </pc:grpChg>
        <pc:grpChg chg="add mod">
          <ac:chgData name="Samantha Sanchez" userId="af99a3b9-9ad4-4c32-ab9f-92b2c85195dc" providerId="ADAL" clId="{E53FAFE9-78B6-495D-9E93-48093A0247B9}" dt="2024-11-06T23:10:24.497" v="213" actId="207"/>
          <ac:grpSpMkLst>
            <pc:docMk/>
            <pc:sldMk cId="0" sldId="259"/>
            <ac:grpSpMk id="19" creationId="{00000000-0000-0000-0000-000000000000}"/>
          </ac:grpSpMkLst>
        </pc:grpChg>
        <pc:grpChg chg="add mod">
          <ac:chgData name="Samantha Sanchez" userId="af99a3b9-9ad4-4c32-ab9f-92b2c85195dc" providerId="ADAL" clId="{E53FAFE9-78B6-495D-9E93-48093A0247B9}" dt="2024-11-06T23:10:24.497" v="213" actId="207"/>
          <ac:grpSpMkLst>
            <pc:docMk/>
            <pc:sldMk cId="0" sldId="259"/>
            <ac:grpSpMk id="28" creationId="{00000000-0000-0000-0000-000000000000}"/>
          </ac:grpSpMkLst>
        </pc:grpChg>
        <pc:grpChg chg="del">
          <ac:chgData name="Samantha Sanchez" userId="af99a3b9-9ad4-4c32-ab9f-92b2c85195dc" providerId="ADAL" clId="{E53FAFE9-78B6-495D-9E93-48093A0247B9}" dt="2024-11-06T23:07:30.208" v="205" actId="21"/>
          <ac:grpSpMkLst>
            <pc:docMk/>
            <pc:sldMk cId="0" sldId="259"/>
            <ac:grpSpMk id="1014" creationId="{00000000-0000-0000-0000-000000000000}"/>
          </ac:grpSpMkLst>
        </pc:grpChg>
        <pc:grpChg chg="del">
          <ac:chgData name="Samantha Sanchez" userId="af99a3b9-9ad4-4c32-ab9f-92b2c85195dc" providerId="ADAL" clId="{E53FAFE9-78B6-495D-9E93-48093A0247B9}" dt="2024-11-06T23:07:30.208" v="205" actId="21"/>
          <ac:grpSpMkLst>
            <pc:docMk/>
            <pc:sldMk cId="0" sldId="259"/>
            <ac:grpSpMk id="1020" creationId="{00000000-0000-0000-0000-000000000000}"/>
          </ac:grpSpMkLst>
        </pc:grpChg>
        <pc:grpChg chg="del">
          <ac:chgData name="Samantha Sanchez" userId="af99a3b9-9ad4-4c32-ab9f-92b2c85195dc" providerId="ADAL" clId="{E53FAFE9-78B6-495D-9E93-48093A0247B9}" dt="2024-11-06T23:07:30.208" v="205" actId="21"/>
          <ac:grpSpMkLst>
            <pc:docMk/>
            <pc:sldMk cId="0" sldId="259"/>
            <ac:grpSpMk id="1024" creationId="{00000000-0000-0000-0000-000000000000}"/>
          </ac:grpSpMkLst>
        </pc:grpChg>
        <pc:grpChg chg="del">
          <ac:chgData name="Samantha Sanchez" userId="af99a3b9-9ad4-4c32-ab9f-92b2c85195dc" providerId="ADAL" clId="{E53FAFE9-78B6-495D-9E93-48093A0247B9}" dt="2024-11-06T23:07:30.208" v="205" actId="21"/>
          <ac:grpSpMkLst>
            <pc:docMk/>
            <pc:sldMk cId="0" sldId="259"/>
            <ac:grpSpMk id="1028" creationId="{00000000-0000-0000-0000-000000000000}"/>
          </ac:grpSpMkLst>
        </pc:grpChg>
        <pc:grpChg chg="del">
          <ac:chgData name="Samantha Sanchez" userId="af99a3b9-9ad4-4c32-ab9f-92b2c85195dc" providerId="ADAL" clId="{E53FAFE9-78B6-495D-9E93-48093A0247B9}" dt="2024-11-06T23:07:30.208" v="205" actId="21"/>
          <ac:grpSpMkLst>
            <pc:docMk/>
            <pc:sldMk cId="0" sldId="259"/>
            <ac:grpSpMk id="1037" creationId="{00000000-0000-0000-0000-000000000000}"/>
          </ac:grpSpMkLst>
        </pc:grpChg>
        <pc:picChg chg="del">
          <ac:chgData name="Samantha Sanchez" userId="af99a3b9-9ad4-4c32-ab9f-92b2c85195dc" providerId="ADAL" clId="{E53FAFE9-78B6-495D-9E93-48093A0247B9}" dt="2024-11-06T21:39:48.195" v="135" actId="478"/>
          <ac:picMkLst>
            <pc:docMk/>
            <pc:sldMk cId="0" sldId="259"/>
            <ac:picMk id="5" creationId="{A3F375A8-2BF8-9636-81EC-BE9326201162}"/>
          </ac:picMkLst>
        </pc:picChg>
        <pc:picChg chg="add mod">
          <ac:chgData name="Samantha Sanchez" userId="af99a3b9-9ad4-4c32-ab9f-92b2c85195dc" providerId="ADAL" clId="{E53FAFE9-78B6-495D-9E93-48093A0247B9}" dt="2024-11-06T23:08:20.397" v="209" actId="1076"/>
          <ac:picMkLst>
            <pc:docMk/>
            <pc:sldMk cId="0" sldId="259"/>
            <ac:picMk id="3074" creationId="{381B64E0-C5D0-36CF-0843-663102EBCB02}"/>
          </ac:picMkLst>
        </pc:picChg>
      </pc:sldChg>
      <pc:sldChg chg="addSp modSp mod">
        <pc:chgData name="Samantha Sanchez" userId="af99a3b9-9ad4-4c32-ab9f-92b2c85195dc" providerId="ADAL" clId="{E53FAFE9-78B6-495D-9E93-48093A0247B9}" dt="2024-11-06T23:27:06.939" v="272" actId="14100"/>
        <pc:sldMkLst>
          <pc:docMk/>
          <pc:sldMk cId="0" sldId="260"/>
        </pc:sldMkLst>
        <pc:spChg chg="add mod">
          <ac:chgData name="Samantha Sanchez" userId="af99a3b9-9ad4-4c32-ab9f-92b2c85195dc" providerId="ADAL" clId="{E53FAFE9-78B6-495D-9E93-48093A0247B9}" dt="2024-11-06T23:25:48.905" v="245" actId="1076"/>
          <ac:spMkLst>
            <pc:docMk/>
            <pc:sldMk cId="0" sldId="260"/>
            <ac:spMk id="3" creationId="{F42E73AD-747F-979A-8019-AA1D6AA9BEAC}"/>
          </ac:spMkLst>
        </pc:spChg>
        <pc:spChg chg="mod">
          <ac:chgData name="Samantha Sanchez" userId="af99a3b9-9ad4-4c32-ab9f-92b2c85195dc" providerId="ADAL" clId="{E53FAFE9-78B6-495D-9E93-48093A0247B9}" dt="2024-11-06T23:27:04.416" v="271" actId="14100"/>
          <ac:spMkLst>
            <pc:docMk/>
            <pc:sldMk cId="0" sldId="260"/>
            <ac:spMk id="1055" creationId="{00000000-0000-0000-0000-000000000000}"/>
          </ac:spMkLst>
        </pc:spChg>
        <pc:spChg chg="mod">
          <ac:chgData name="Samantha Sanchez" userId="af99a3b9-9ad4-4c32-ab9f-92b2c85195dc" providerId="ADAL" clId="{E53FAFE9-78B6-495D-9E93-48093A0247B9}" dt="2024-11-06T23:27:06.939" v="272" actId="14100"/>
          <ac:spMkLst>
            <pc:docMk/>
            <pc:sldMk cId="0" sldId="260"/>
            <ac:spMk id="1056" creationId="{00000000-0000-0000-0000-000000000000}"/>
          </ac:spMkLst>
        </pc:spChg>
        <pc:spChg chg="mod">
          <ac:chgData name="Samantha Sanchez" userId="af99a3b9-9ad4-4c32-ab9f-92b2c85195dc" providerId="ADAL" clId="{E53FAFE9-78B6-495D-9E93-48093A0247B9}" dt="2024-11-06T23:26:50.497" v="270" actId="20577"/>
          <ac:spMkLst>
            <pc:docMk/>
            <pc:sldMk cId="0" sldId="260"/>
            <ac:spMk id="1057" creationId="{00000000-0000-0000-0000-000000000000}"/>
          </ac:spMkLst>
        </pc:spChg>
        <pc:spChg chg="mod">
          <ac:chgData name="Samantha Sanchez" userId="af99a3b9-9ad4-4c32-ab9f-92b2c85195dc" providerId="ADAL" clId="{E53FAFE9-78B6-495D-9E93-48093A0247B9}" dt="2024-11-06T23:26:03.850" v="247" actId="1076"/>
          <ac:spMkLst>
            <pc:docMk/>
            <pc:sldMk cId="0" sldId="260"/>
            <ac:spMk id="1067" creationId="{00000000-0000-0000-0000-000000000000}"/>
          </ac:spMkLst>
        </pc:spChg>
        <pc:spChg chg="mod">
          <ac:chgData name="Samantha Sanchez" userId="af99a3b9-9ad4-4c32-ab9f-92b2c85195dc" providerId="ADAL" clId="{E53FAFE9-78B6-495D-9E93-48093A0247B9}" dt="2024-11-06T23:26:25.241" v="252" actId="14100"/>
          <ac:spMkLst>
            <pc:docMk/>
            <pc:sldMk cId="0" sldId="260"/>
            <ac:spMk id="1069" creationId="{00000000-0000-0000-0000-000000000000}"/>
          </ac:spMkLst>
        </pc:spChg>
      </pc:sldChg>
      <pc:sldChg chg="modSp mod">
        <pc:chgData name="Samantha Sanchez" userId="af99a3b9-9ad4-4c32-ab9f-92b2c85195dc" providerId="ADAL" clId="{E53FAFE9-78B6-495D-9E93-48093A0247B9}" dt="2024-11-07T01:06:53.183" v="399" actId="255"/>
        <pc:sldMkLst>
          <pc:docMk/>
          <pc:sldMk cId="0" sldId="262"/>
        </pc:sldMkLst>
        <pc:spChg chg="mod">
          <ac:chgData name="Samantha Sanchez" userId="af99a3b9-9ad4-4c32-ab9f-92b2c85195dc" providerId="ADAL" clId="{E53FAFE9-78B6-495D-9E93-48093A0247B9}" dt="2024-11-06T23:28:16.105" v="316" actId="20577"/>
          <ac:spMkLst>
            <pc:docMk/>
            <pc:sldMk cId="0" sldId="262"/>
            <ac:spMk id="1126" creationId="{00000000-0000-0000-0000-000000000000}"/>
          </ac:spMkLst>
        </pc:spChg>
        <pc:spChg chg="mod">
          <ac:chgData name="Samantha Sanchez" userId="af99a3b9-9ad4-4c32-ab9f-92b2c85195dc" providerId="ADAL" clId="{E53FAFE9-78B6-495D-9E93-48093A0247B9}" dt="2024-11-06T23:27:58.049" v="301" actId="20577"/>
          <ac:spMkLst>
            <pc:docMk/>
            <pc:sldMk cId="0" sldId="262"/>
            <ac:spMk id="1127" creationId="{00000000-0000-0000-0000-000000000000}"/>
          </ac:spMkLst>
        </pc:spChg>
        <pc:spChg chg="mod">
          <ac:chgData name="Samantha Sanchez" userId="af99a3b9-9ad4-4c32-ab9f-92b2c85195dc" providerId="ADAL" clId="{E53FAFE9-78B6-495D-9E93-48093A0247B9}" dt="2024-11-06T23:28:55.321" v="385" actId="14100"/>
          <ac:spMkLst>
            <pc:docMk/>
            <pc:sldMk cId="0" sldId="262"/>
            <ac:spMk id="1129" creationId="{00000000-0000-0000-0000-000000000000}"/>
          </ac:spMkLst>
        </pc:spChg>
        <pc:spChg chg="mod">
          <ac:chgData name="Samantha Sanchez" userId="af99a3b9-9ad4-4c32-ab9f-92b2c85195dc" providerId="ADAL" clId="{E53FAFE9-78B6-495D-9E93-48093A0247B9}" dt="2024-11-06T23:38:14.872" v="390" actId="6549"/>
          <ac:spMkLst>
            <pc:docMk/>
            <pc:sldMk cId="0" sldId="262"/>
            <ac:spMk id="1130" creationId="{00000000-0000-0000-0000-000000000000}"/>
          </ac:spMkLst>
        </pc:spChg>
        <pc:spChg chg="mod">
          <ac:chgData name="Samantha Sanchez" userId="af99a3b9-9ad4-4c32-ab9f-92b2c85195dc" providerId="ADAL" clId="{E53FAFE9-78B6-495D-9E93-48093A0247B9}" dt="2024-11-07T01:06:53.183" v="399" actId="255"/>
          <ac:spMkLst>
            <pc:docMk/>
            <pc:sldMk cId="0" sldId="262"/>
            <ac:spMk id="1132" creationId="{00000000-0000-0000-0000-000000000000}"/>
          </ac:spMkLst>
        </pc:spChg>
      </pc:sldChg>
      <pc:sldChg chg="addSp delSp modSp mod">
        <pc:chgData name="Samantha Sanchez" userId="af99a3b9-9ad4-4c32-ab9f-92b2c85195dc" providerId="ADAL" clId="{E53FAFE9-78B6-495D-9E93-48093A0247B9}" dt="2024-11-07T01:11:00.227" v="411" actId="1076"/>
        <pc:sldMkLst>
          <pc:docMk/>
          <pc:sldMk cId="0" sldId="265"/>
        </pc:sldMkLst>
        <pc:spChg chg="mod">
          <ac:chgData name="Samantha Sanchez" userId="af99a3b9-9ad4-4c32-ab9f-92b2c85195dc" providerId="ADAL" clId="{E53FAFE9-78B6-495D-9E93-48093A0247B9}" dt="2024-11-07T01:07:59.664" v="408" actId="3626"/>
          <ac:spMkLst>
            <pc:docMk/>
            <pc:sldMk cId="0" sldId="265"/>
            <ac:spMk id="1197" creationId="{00000000-0000-0000-0000-000000000000}"/>
          </ac:spMkLst>
        </pc:spChg>
        <pc:picChg chg="add del">
          <ac:chgData name="Samantha Sanchez" userId="af99a3b9-9ad4-4c32-ab9f-92b2c85195dc" providerId="ADAL" clId="{E53FAFE9-78B6-495D-9E93-48093A0247B9}" dt="2024-11-07T01:07:58.954" v="406" actId="478"/>
          <ac:picMkLst>
            <pc:docMk/>
            <pc:sldMk cId="0" sldId="265"/>
            <ac:picMk id="4" creationId="{C252CDA6-5B34-AFDF-C6B6-64FD889BD795}"/>
          </ac:picMkLst>
        </pc:picChg>
        <pc:picChg chg="add mod">
          <ac:chgData name="Samantha Sanchez" userId="af99a3b9-9ad4-4c32-ab9f-92b2c85195dc" providerId="ADAL" clId="{E53FAFE9-78B6-495D-9E93-48093A0247B9}" dt="2024-11-07T01:11:00.227" v="411" actId="1076"/>
          <ac:picMkLst>
            <pc:docMk/>
            <pc:sldMk cId="0" sldId="265"/>
            <ac:picMk id="5" creationId="{8D062752-F3B7-CAC8-09A7-71344DEA7A6F}"/>
          </ac:picMkLst>
        </pc:picChg>
      </pc:sldChg>
      <pc:sldChg chg="modSp mod">
        <pc:chgData name="Samantha Sanchez" userId="af99a3b9-9ad4-4c32-ab9f-92b2c85195dc" providerId="ADAL" clId="{E53FAFE9-78B6-495D-9E93-48093A0247B9}" dt="2024-11-07T15:49:19.822" v="516" actId="20577"/>
        <pc:sldMkLst>
          <pc:docMk/>
          <pc:sldMk cId="0" sldId="268"/>
        </pc:sldMkLst>
        <pc:spChg chg="mod">
          <ac:chgData name="Samantha Sanchez" userId="af99a3b9-9ad4-4c32-ab9f-92b2c85195dc" providerId="ADAL" clId="{E53FAFE9-78B6-495D-9E93-48093A0247B9}" dt="2024-11-07T15:49:19.822" v="516" actId="20577"/>
          <ac:spMkLst>
            <pc:docMk/>
            <pc:sldMk cId="0" sldId="268"/>
            <ac:spMk id="127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MGgZJYGCY9D_Aa0MlOZVgpaGx2ySNM3y3kjG8qcblCQ/edit#slide=id.ga510835bc3_0_303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d9b12ed3e0_0_2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4" name="Google Shape;974;gd9b12ed3e0_0_2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d9b12ed3e0_0_749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1" name="Google Shape;1271;gd9b12ed3e0_0_7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d9b12ed3e0_0_6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3" name="Google Shape;1283;gd9b12ed3e0_0_6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1012a298b99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7" name="Google Shape;1347;g1012a298b99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d9b12ed3e0_0_86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0" name="Google Shape;1460;gd9b12ed3e0_0_8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d9b12ed3e0_0_8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5" name="Google Shape;1465;gd9b12ed3e0_0_8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d9b12ed3e0_0_1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2" name="Google Shape;982;gd9b12ed3e0_0_1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d9b12ed3e0_0_22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2" name="Google Shape;992;gd9b12ed3e0_0_2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d9b12ed3e0_0_318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8" name="Google Shape;1008;gd9b12ed3e0_0_3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dec0edfde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https://docs.google.com/presentation/d/1MGgZJYGCY9D_Aa0MlOZVgpaGx2ySNM3y3kjG8qcblCQ/edit#slide=id.ga510835bc3_0_3035</a:t>
            </a:r>
            <a:r>
              <a:rPr lang="en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8" name="Google Shape;1048;gdec0edfd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d9b12ed3e0_0_4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5" name="Google Shape;1115;gd9b12ed3e0_0_4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Are any Early Access Products in scope? If yes - these should be highlighted and discussed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d9b12ed3e0_0_42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2" name="Google Shape;1182;gd9b12ed3e0_0_4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4" name="Google Shape;11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3" name="Google Shape;1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318" y="1028699"/>
            <a:ext cx="12001500" cy="4457702"/>
          </a:xfrm>
        </p:spPr>
        <p:txBody>
          <a:bodyPr anchor="b">
            <a:normAutofit/>
          </a:bodyPr>
          <a:lstStyle>
            <a:lvl1pPr algn="l">
              <a:defRPr sz="72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318" y="5765801"/>
            <a:ext cx="9601200" cy="2921000"/>
          </a:xfrm>
        </p:spPr>
        <p:txBody>
          <a:bodyPr anchor="t">
            <a:normAutofit/>
          </a:bodyPr>
          <a:lstStyle>
            <a:lvl1pPr marL="0" indent="0" algn="l">
              <a:buNone/>
              <a:defRPr sz="315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2342018" y="12701"/>
            <a:ext cx="5715000" cy="5715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162256" y="137318"/>
            <a:ext cx="9120983" cy="91209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853738" y="342900"/>
            <a:ext cx="7429500" cy="7429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1003756" y="48418"/>
            <a:ext cx="7279484" cy="727948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1768140" y="914402"/>
            <a:ext cx="6515099" cy="65150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67475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28700" y="800100"/>
            <a:ext cx="16228218" cy="46863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71603" y="5765801"/>
            <a:ext cx="12456315" cy="6858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4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584814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20" y="1028700"/>
            <a:ext cx="15087600" cy="4114800"/>
          </a:xfrm>
        </p:spPr>
        <p:txBody>
          <a:bodyPr anchor="ctr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8" y="6172200"/>
            <a:ext cx="12803982" cy="2819400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250662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1028700"/>
            <a:ext cx="13716002" cy="4114800"/>
          </a:xfrm>
        </p:spPr>
        <p:txBody>
          <a:bodyPr anchor="ctr">
            <a:normAutofit/>
          </a:bodyPr>
          <a:lstStyle>
            <a:lvl1pPr algn="l">
              <a:defRPr sz="4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69318" y="5143500"/>
            <a:ext cx="12801600" cy="5715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20" y="6451601"/>
            <a:ext cx="12801600" cy="2527298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797718" y="1218333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28118" y="415290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21245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18" y="5143500"/>
            <a:ext cx="12801600" cy="2546100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699472"/>
            <a:ext cx="12803985" cy="129060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011608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20" y="1028700"/>
            <a:ext cx="13716000" cy="4114800"/>
          </a:xfrm>
        </p:spPr>
        <p:txBody>
          <a:bodyPr anchor="ctr">
            <a:normAutofit/>
          </a:bodyPr>
          <a:lstStyle>
            <a:lvl1pPr algn="l">
              <a:defRPr sz="4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6319" y="5892801"/>
            <a:ext cx="12801602" cy="157479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6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467600"/>
            <a:ext cx="12801602" cy="15240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" name="TextBox 10"/>
          <p:cNvSpPr txBox="1"/>
          <p:nvPr/>
        </p:nvSpPr>
        <p:spPr>
          <a:xfrm>
            <a:off x="797718" y="1218333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28118" y="415290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03537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20" y="1028700"/>
            <a:ext cx="15087600" cy="411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6318" y="5892801"/>
            <a:ext cx="12801600" cy="12573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6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150098"/>
            <a:ext cx="12801602" cy="184150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3540073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9025215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27818" y="1028700"/>
            <a:ext cx="30861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1028700"/>
            <a:ext cx="11734800" cy="79629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749159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Purple Divider Slide 1">
  <p:cSld name="1_Purple Divider Slide 1">
    <p:bg>
      <p:bgPr>
        <a:solidFill>
          <a:schemeClr val="accen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d9b12ed3e0_0_5617"/>
          <p:cNvSpPr txBox="1">
            <a:spLocks noGrp="1"/>
          </p:cNvSpPr>
          <p:nvPr>
            <p:ph type="ctrTitle"/>
          </p:nvPr>
        </p:nvSpPr>
        <p:spPr>
          <a:xfrm>
            <a:off x="628650" y="2469357"/>
            <a:ext cx="124875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Inter"/>
              <a:buNone/>
              <a:defRPr sz="7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d9b12ed3e0_0_5617"/>
          <p:cNvSpPr txBox="1">
            <a:spLocks noGrp="1"/>
          </p:cNvSpPr>
          <p:nvPr>
            <p:ph type="subTitle" idx="1"/>
          </p:nvPr>
        </p:nvSpPr>
        <p:spPr>
          <a:xfrm>
            <a:off x="642938" y="6257923"/>
            <a:ext cx="13716000" cy="11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accent3"/>
              </a:buClr>
              <a:buSzPts val="2700"/>
              <a:buNone/>
              <a:defRPr sz="2700">
                <a:solidFill>
                  <a:schemeClr val="accent3"/>
                </a:solidFill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51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5">
  <p:cSld name="Agenda 5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d9b12ed3e0_0_5552"/>
          <p:cNvSpPr txBox="1">
            <a:spLocks noGrp="1"/>
          </p:cNvSpPr>
          <p:nvPr>
            <p:ph type="ftr" idx="11"/>
          </p:nvPr>
        </p:nvSpPr>
        <p:spPr>
          <a:xfrm>
            <a:off x="2357438" y="9534525"/>
            <a:ext cx="10729800" cy="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d9b12ed3e0_0_5552"/>
          <p:cNvSpPr txBox="1">
            <a:spLocks noGrp="1"/>
          </p:cNvSpPr>
          <p:nvPr>
            <p:ph type="sldNum" idx="12"/>
          </p:nvPr>
        </p:nvSpPr>
        <p:spPr>
          <a:xfrm>
            <a:off x="16987836" y="9571596"/>
            <a:ext cx="671400" cy="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gd9b12ed3e0_0_5552"/>
          <p:cNvSpPr txBox="1">
            <a:spLocks noGrp="1"/>
          </p:cNvSpPr>
          <p:nvPr>
            <p:ph type="body" idx="1"/>
          </p:nvPr>
        </p:nvSpPr>
        <p:spPr>
          <a:xfrm>
            <a:off x="9042027" y="1403094"/>
            <a:ext cx="70578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 b="1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gd9b12ed3e0_0_5552"/>
          <p:cNvSpPr txBox="1">
            <a:spLocks noGrp="1"/>
          </p:cNvSpPr>
          <p:nvPr>
            <p:ph type="body" idx="2"/>
          </p:nvPr>
        </p:nvSpPr>
        <p:spPr>
          <a:xfrm>
            <a:off x="9042027" y="3141407"/>
            <a:ext cx="70578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 b="1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gd9b12ed3e0_0_5552"/>
          <p:cNvSpPr txBox="1">
            <a:spLocks noGrp="1"/>
          </p:cNvSpPr>
          <p:nvPr>
            <p:ph type="body" idx="3"/>
          </p:nvPr>
        </p:nvSpPr>
        <p:spPr>
          <a:xfrm>
            <a:off x="9042027" y="4879719"/>
            <a:ext cx="70578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 b="1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gd9b12ed3e0_0_5552"/>
          <p:cNvSpPr txBox="1">
            <a:spLocks noGrp="1"/>
          </p:cNvSpPr>
          <p:nvPr>
            <p:ph type="body" idx="4"/>
          </p:nvPr>
        </p:nvSpPr>
        <p:spPr>
          <a:xfrm>
            <a:off x="9042027" y="6618032"/>
            <a:ext cx="70578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 b="1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gd9b12ed3e0_0_5552"/>
          <p:cNvSpPr txBox="1">
            <a:spLocks noGrp="1"/>
          </p:cNvSpPr>
          <p:nvPr>
            <p:ph type="body" idx="5"/>
          </p:nvPr>
        </p:nvSpPr>
        <p:spPr>
          <a:xfrm>
            <a:off x="9042027" y="8369023"/>
            <a:ext cx="70578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 b="1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99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988366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7. Blank Slate">
  <p:cSld name="57. Blank Slate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959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Circle">
  <p:cSld name="Half Circ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d9b12ed3e0_0_5379"/>
          <p:cNvSpPr txBox="1">
            <a:spLocks noGrp="1"/>
          </p:cNvSpPr>
          <p:nvPr>
            <p:ph type="title"/>
          </p:nvPr>
        </p:nvSpPr>
        <p:spPr>
          <a:xfrm>
            <a:off x="651512" y="3909060"/>
            <a:ext cx="60066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d9b12ed3e0_0_5379"/>
          <p:cNvSpPr txBox="1">
            <a:spLocks noGrp="1"/>
          </p:cNvSpPr>
          <p:nvPr>
            <p:ph type="ftr" idx="11"/>
          </p:nvPr>
        </p:nvSpPr>
        <p:spPr>
          <a:xfrm>
            <a:off x="8143875" y="9534525"/>
            <a:ext cx="5829300" cy="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gd9b12ed3e0_0_5379"/>
          <p:cNvSpPr txBox="1">
            <a:spLocks noGrp="1"/>
          </p:cNvSpPr>
          <p:nvPr>
            <p:ph type="sldNum" idx="12"/>
          </p:nvPr>
        </p:nvSpPr>
        <p:spPr>
          <a:xfrm>
            <a:off x="16987836" y="9571596"/>
            <a:ext cx="671400" cy="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066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Title Subtitle">
  <p:cSld name="White Title Sub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d9b12ed3e0_0_5370"/>
          <p:cNvSpPr txBox="1">
            <a:spLocks noGrp="1"/>
          </p:cNvSpPr>
          <p:nvPr>
            <p:ph type="title"/>
          </p:nvPr>
        </p:nvSpPr>
        <p:spPr>
          <a:xfrm>
            <a:off x="665796" y="822960"/>
            <a:ext cx="16993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d9b12ed3e0_0_5370"/>
          <p:cNvSpPr txBox="1">
            <a:spLocks noGrp="1"/>
          </p:cNvSpPr>
          <p:nvPr>
            <p:ph type="ftr" idx="11"/>
          </p:nvPr>
        </p:nvSpPr>
        <p:spPr>
          <a:xfrm>
            <a:off x="2357438" y="9534525"/>
            <a:ext cx="10729800" cy="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d9b12ed3e0_0_5370"/>
          <p:cNvSpPr txBox="1">
            <a:spLocks noGrp="1"/>
          </p:cNvSpPr>
          <p:nvPr>
            <p:ph type="sldNum" idx="12"/>
          </p:nvPr>
        </p:nvSpPr>
        <p:spPr>
          <a:xfrm>
            <a:off x="16987836" y="9571596"/>
            <a:ext cx="671400" cy="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gd9b12ed3e0_0_5370"/>
          <p:cNvSpPr txBox="1">
            <a:spLocks noGrp="1"/>
          </p:cNvSpPr>
          <p:nvPr>
            <p:ph type="body" idx="1"/>
          </p:nvPr>
        </p:nvSpPr>
        <p:spPr>
          <a:xfrm>
            <a:off x="666750" y="1654969"/>
            <a:ext cx="16992300" cy="8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‒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588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hite Title">
  <p:cSld name="1_White 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d9b12ed3e0_0_5375"/>
          <p:cNvSpPr txBox="1">
            <a:spLocks noGrp="1"/>
          </p:cNvSpPr>
          <p:nvPr>
            <p:ph type="title"/>
          </p:nvPr>
        </p:nvSpPr>
        <p:spPr>
          <a:xfrm>
            <a:off x="665796" y="822960"/>
            <a:ext cx="16993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d9b12ed3e0_0_5375"/>
          <p:cNvSpPr txBox="1">
            <a:spLocks noGrp="1"/>
          </p:cNvSpPr>
          <p:nvPr>
            <p:ph type="ftr" idx="11"/>
          </p:nvPr>
        </p:nvSpPr>
        <p:spPr>
          <a:xfrm>
            <a:off x="2357438" y="9534525"/>
            <a:ext cx="10729800" cy="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d9b12ed3e0_0_5375"/>
          <p:cNvSpPr txBox="1">
            <a:spLocks noGrp="1"/>
          </p:cNvSpPr>
          <p:nvPr>
            <p:ph type="sldNum" idx="12"/>
          </p:nvPr>
        </p:nvSpPr>
        <p:spPr>
          <a:xfrm>
            <a:off x="16987836" y="9571596"/>
            <a:ext cx="671400" cy="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7716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. Content - One-Column">
  <p:cSld name="10. Content - One-Colum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9b12ed3e0_0_5409"/>
          <p:cNvSpPr txBox="1">
            <a:spLocks noGrp="1"/>
          </p:cNvSpPr>
          <p:nvPr>
            <p:ph type="title"/>
          </p:nvPr>
        </p:nvSpPr>
        <p:spPr>
          <a:xfrm>
            <a:off x="783606" y="733925"/>
            <a:ext cx="163467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1" name="Google Shape;71;gd9b12ed3e0_0_5409"/>
          <p:cNvSpPr txBox="1">
            <a:spLocks noGrp="1"/>
          </p:cNvSpPr>
          <p:nvPr>
            <p:ph type="sldNum" idx="12"/>
          </p:nvPr>
        </p:nvSpPr>
        <p:spPr>
          <a:xfrm>
            <a:off x="16987836" y="9571596"/>
            <a:ext cx="671400" cy="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7349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_Background">
  <p:cSld name="White_Background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9b12ed3e0_0_5656"/>
          <p:cNvSpPr txBox="1">
            <a:spLocks noGrp="1"/>
          </p:cNvSpPr>
          <p:nvPr>
            <p:ph type="title"/>
          </p:nvPr>
        </p:nvSpPr>
        <p:spPr>
          <a:xfrm>
            <a:off x="880547" y="713847"/>
            <a:ext cx="11508900" cy="16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0435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6. Blank w/ Footer Info (deep purple)">
  <p:cSld name="56. Blank w/ Footer Info (deep purple)">
    <p:bg>
      <p:bgPr>
        <a:solidFill>
          <a:schemeClr val="dk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359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ark Purple Blank">
  <p:cSld name="Dark Purple Blank">
    <p:bg>
      <p:bgPr>
        <a:solidFill>
          <a:schemeClr val="dk1"/>
        </a:solidFill>
        <a:effectLst/>
      </p:bgPr>
    </p:bg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d9b12ed3e0_0_8397"/>
          <p:cNvSpPr txBox="1">
            <a:spLocks noGrp="1"/>
          </p:cNvSpPr>
          <p:nvPr>
            <p:ph type="ftr" idx="11"/>
          </p:nvPr>
        </p:nvSpPr>
        <p:spPr>
          <a:xfrm>
            <a:off x="2357438" y="9534525"/>
            <a:ext cx="10729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gd9b12ed3e0_0_8397"/>
          <p:cNvSpPr txBox="1">
            <a:spLocks noGrp="1"/>
          </p:cNvSpPr>
          <p:nvPr>
            <p:ph type="sldNum" idx="12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7241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y Title">
  <p:cSld name="Grey Title">
    <p:bg>
      <p:bgPr>
        <a:solidFill>
          <a:schemeClr val="lt2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d9b12ed3e0_0_7356"/>
          <p:cNvSpPr txBox="1">
            <a:spLocks noGrp="1"/>
          </p:cNvSpPr>
          <p:nvPr>
            <p:ph type="title"/>
          </p:nvPr>
        </p:nvSpPr>
        <p:spPr>
          <a:xfrm>
            <a:off x="665796" y="822960"/>
            <a:ext cx="169935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gd9b12ed3e0_0_7356"/>
          <p:cNvSpPr txBox="1">
            <a:spLocks noGrp="1"/>
          </p:cNvSpPr>
          <p:nvPr>
            <p:ph type="ftr" idx="11"/>
          </p:nvPr>
        </p:nvSpPr>
        <p:spPr>
          <a:xfrm>
            <a:off x="2357438" y="9534525"/>
            <a:ext cx="10729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gd9b12ed3e0_0_7356"/>
          <p:cNvSpPr txBox="1">
            <a:spLocks noGrp="1"/>
          </p:cNvSpPr>
          <p:nvPr>
            <p:ph type="sldNum" idx="12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952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17" y="3009900"/>
            <a:ext cx="12801602" cy="3422400"/>
          </a:xfrm>
        </p:spPr>
        <p:txBody>
          <a:bodyPr anchor="b">
            <a:normAutofit/>
          </a:bodyPr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20" y="6743700"/>
            <a:ext cx="12801600" cy="22479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6214570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6317" y="1028701"/>
            <a:ext cx="7406483" cy="54229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12200" y="1028702"/>
            <a:ext cx="7401719" cy="542289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046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121" y="1028700"/>
            <a:ext cx="6974681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6317" y="1905794"/>
            <a:ext cx="7406483" cy="454580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8599" y="1028700"/>
            <a:ext cx="6997701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09818" y="1893093"/>
            <a:ext cx="7393782" cy="454580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634129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4878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19601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7518" y="1028700"/>
            <a:ext cx="5486400" cy="2057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318" y="1028700"/>
            <a:ext cx="8915402" cy="79629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27518" y="3314699"/>
            <a:ext cx="5486400" cy="3136901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3265294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4218" y="2171700"/>
            <a:ext cx="9029700" cy="1714500"/>
          </a:xfrm>
        </p:spPr>
        <p:txBody>
          <a:bodyPr anchor="b">
            <a:normAutofit/>
          </a:bodyPr>
          <a:lstStyle>
            <a:lvl1pPr algn="l">
              <a:defRPr sz="4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3518" y="1371600"/>
            <a:ext cx="4921461" cy="6858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4218" y="4165600"/>
            <a:ext cx="9032082" cy="3073400"/>
          </a:xfrm>
        </p:spPr>
        <p:txBody>
          <a:bodyPr anchor="t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4642807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810454" y="4445000"/>
            <a:ext cx="4472787" cy="4813301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6318" y="6730998"/>
            <a:ext cx="12801600" cy="22606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8" y="1028701"/>
            <a:ext cx="12801600" cy="5422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56618" y="9258301"/>
            <a:ext cx="2400300" cy="5476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5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6318" y="9258301"/>
            <a:ext cx="11315700" cy="5476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5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44801" y="8367713"/>
            <a:ext cx="1713368" cy="1004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0427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872" r:id="rId22"/>
    <p:sldLayoutId id="2147483873" r:id="rId23"/>
    <p:sldLayoutId id="2147483874" r:id="rId24"/>
    <p:sldLayoutId id="2147483875" r:id="rId25"/>
    <p:sldLayoutId id="2147483876" r:id="rId26"/>
    <p:sldLayoutId id="2147483877" r:id="rId27"/>
    <p:sldLayoutId id="2147483878" r:id="rId28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5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7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talkdesk.com/hc/en-us/articles/205057255-Setting-Up-Your-Browser-to-Work-With-Talkdesk" TargetMode="External"/><Relationship Id="rId13" Type="http://schemas.openxmlformats.org/officeDocument/2006/relationships/hyperlink" Target="https://support.talkdesk.com/hc/en-us/articles/4407110764443-Installing-Talkdesk-CX-Cloud-and-Accessing-Agent-Workspace#h_01FG227DTV9TYF2MT5P5ZQDDT7" TargetMode="External"/><Relationship Id="rId3" Type="http://schemas.openxmlformats.org/officeDocument/2006/relationships/hyperlink" Target="https://academy.talkdesk.com/" TargetMode="External"/><Relationship Id="rId7" Type="http://schemas.openxmlformats.org/officeDocument/2006/relationships/hyperlink" Target="https://support.talkdesk.com/hc/en-us/categories/200056629-Integrations-Connections" TargetMode="External"/><Relationship Id="rId12" Type="http://schemas.openxmlformats.org/officeDocument/2006/relationships/hyperlink" Target="http://status.talkdesk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support.talkdesk.com/hc/en-us/articles/205602329-Interpreting-network-quality-test-results" TargetMode="External"/><Relationship Id="rId11" Type="http://schemas.openxmlformats.org/officeDocument/2006/relationships/hyperlink" Target="https://support.talkdesk.com/hc/en-us/articles/360015905312-Can-I-receive-email-notifications-when-new-features-are-released-" TargetMode="External"/><Relationship Id="rId5" Type="http://schemas.openxmlformats.org/officeDocument/2006/relationships/hyperlink" Target="https://support.talkdesk.com/hc/en-us/articles/205602319-How-can-I-test-the-quality-of-my-network-connection-" TargetMode="External"/><Relationship Id="rId10" Type="http://schemas.openxmlformats.org/officeDocument/2006/relationships/hyperlink" Target="https://support.talkdesk.com/hc/en-us/articles/204370859-Setting-up-System-Requirements-and-Network-Settings" TargetMode="External"/><Relationship Id="rId4" Type="http://schemas.openxmlformats.org/officeDocument/2006/relationships/hyperlink" Target="https://support.talkdesk.com/hc/en-us/articles/203857075-Porting-a-Number-to-Talkdesk-" TargetMode="External"/><Relationship Id="rId9" Type="http://schemas.openxmlformats.org/officeDocument/2006/relationships/hyperlink" Target="https://support.talkdesk.com/hc/en-us/articles/205161253-What-Headsets-Are-Recommended-" TargetMode="External"/><Relationship Id="rId1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d9b12ed3e0_0_2867"/>
          <p:cNvSpPr txBox="1">
            <a:spLocks noGrp="1"/>
          </p:cNvSpPr>
          <p:nvPr>
            <p:ph type="ctrTitle"/>
          </p:nvPr>
        </p:nvSpPr>
        <p:spPr>
          <a:xfrm>
            <a:off x="860177" y="4924268"/>
            <a:ext cx="124875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-US" sz="7200"/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-US" sz="7200" b="1"/>
              <a:t>Implementation Kickoff</a:t>
            </a:r>
            <a:endParaRPr lang="en-US" sz="7200" b="1">
              <a:solidFill>
                <a:schemeClr val="accent2"/>
              </a:solidFill>
            </a:endParaRPr>
          </a:p>
        </p:txBody>
      </p:sp>
      <p:sp>
        <p:nvSpPr>
          <p:cNvPr id="977" name="Google Shape;977;gd9b12ed3e0_0_2867"/>
          <p:cNvSpPr txBox="1"/>
          <p:nvPr/>
        </p:nvSpPr>
        <p:spPr>
          <a:xfrm>
            <a:off x="988724" y="7477854"/>
            <a:ext cx="5994900" cy="13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+mn-lt"/>
                <a:ea typeface="Inter"/>
                <a:cs typeface="Inter"/>
                <a:sym typeface="Inter"/>
              </a:rPr>
              <a:t>11/7/2024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lang="en-US" sz="3000" b="1" i="0" u="none" strike="noStrike" cap="none" dirty="0">
              <a:solidFill>
                <a:srgbClr val="1722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97BDAB1D-1B65-EDE3-3E03-FD4D8D6C9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0321" y="9609238"/>
            <a:ext cx="3537679" cy="677762"/>
          </a:xfrm>
          <a:prstGeom prst="rect">
            <a:avLst/>
          </a:prstGeom>
        </p:spPr>
      </p:pic>
      <p:pic>
        <p:nvPicPr>
          <p:cNvPr id="8" name="Picture 7" descr="A white and black logo&#10;&#10;Description automatically generated">
            <a:extLst>
              <a:ext uri="{FF2B5EF4-FFF2-40B4-BE49-F238E27FC236}">
                <a16:creationId xmlns:a16="http://schemas.microsoft.com/office/drawing/2014/main" id="{A2089458-A865-BDFF-6CBB-474770C18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506" y="626609"/>
            <a:ext cx="5162694" cy="193601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A31FF5E-09DC-7798-8F97-A050E3A79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196" y="732888"/>
            <a:ext cx="44291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d9b12ed3e0_0_7490"/>
          <p:cNvSpPr txBox="1"/>
          <p:nvPr/>
        </p:nvSpPr>
        <p:spPr>
          <a:xfrm>
            <a:off x="880550" y="2067317"/>
            <a:ext cx="12971700" cy="3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50" tIns="53550" rIns="53550" bIns="5355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600" b="1" i="0" u="none" strike="noStrike" cap="none" dirty="0">
                <a:solidFill>
                  <a:schemeClr val="accent1"/>
                </a:solidFill>
                <a:latin typeface="+mn-lt"/>
                <a:ea typeface="Inter"/>
                <a:cs typeface="Inter"/>
                <a:sym typeface="Inter"/>
              </a:rPr>
              <a:t>Talkdesk</a:t>
            </a:r>
            <a:r>
              <a:rPr lang="en" sz="3200" b="0" i="0" u="none" strike="noStrike" cap="none" dirty="0">
                <a:solidFill>
                  <a:schemeClr val="accent1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endParaRPr sz="3200" b="0" i="0" u="none" strike="noStrike" cap="none" dirty="0">
              <a:solidFill>
                <a:schemeClr val="accent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4826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Share </a:t>
            </a:r>
            <a:r>
              <a:rPr lang="en" sz="3200" b="0" i="0" u="none" strike="noStrike" cap="none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Project Documentation</a:t>
            </a:r>
            <a:endParaRPr sz="3200" b="0" i="0" u="none" strike="noStrike" cap="none" dirty="0">
              <a:solidFill>
                <a:schemeClr val="dk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4826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" sz="3200" dirty="0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Share Data Collection WB (includes Discovery Questionnaire)</a:t>
            </a:r>
            <a:endParaRPr sz="3200" b="0" i="0" u="none" strike="noStrike" cap="none" dirty="0">
              <a:solidFill>
                <a:schemeClr val="dk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4826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Schedule Discovery Session – </a:t>
            </a:r>
            <a:r>
              <a:rPr lang="en-US" sz="3200" b="1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+mn-lt"/>
                <a:ea typeface="Inter"/>
                <a:cs typeface="Inter"/>
                <a:sym typeface="Inter"/>
              </a:rPr>
              <a:t>Starting Next Week?</a:t>
            </a:r>
            <a:endParaRPr sz="3200" b="1" i="0" u="none" strike="noStrike" cap="none" dirty="0">
              <a:solidFill>
                <a:schemeClr val="dk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4826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Schedule Weekly Review Meetings – </a:t>
            </a:r>
            <a:r>
              <a:rPr lang="en-US" sz="3200" b="1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+mn-lt"/>
                <a:ea typeface="Inter"/>
                <a:cs typeface="Inter"/>
                <a:sym typeface="Inter"/>
              </a:rPr>
              <a:t>Schedule After Discovery</a:t>
            </a:r>
            <a:endParaRPr sz="3200" b="0" i="0" u="none" strike="noStrike" cap="none" dirty="0">
              <a:solidFill>
                <a:schemeClr val="dk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274" name="Google Shape;1274;gd9b12ed3e0_0_7490"/>
          <p:cNvSpPr txBox="1"/>
          <p:nvPr/>
        </p:nvSpPr>
        <p:spPr>
          <a:xfrm>
            <a:off x="880550" y="5355425"/>
            <a:ext cx="12855000" cy="37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50" tIns="53550" rIns="53550" bIns="5355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600" b="1" i="0" u="none" strike="noStrike" cap="none" dirty="0">
                <a:solidFill>
                  <a:schemeClr val="accent1"/>
                </a:solidFill>
                <a:latin typeface="+mn-lt"/>
                <a:ea typeface="Inter"/>
                <a:cs typeface="Inter"/>
                <a:sym typeface="Inter"/>
              </a:rPr>
              <a:t>Client</a:t>
            </a:r>
            <a:r>
              <a:rPr lang="en" sz="3200" b="0" i="0" u="none" strike="noStrike" cap="none" dirty="0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endParaRPr sz="3200" b="0" i="0" u="none" strike="noStrike" cap="none" dirty="0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482600" indent="-457200">
              <a:lnSpc>
                <a:spcPct val="115000"/>
              </a:lnSpc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Complete </a:t>
            </a:r>
            <a:r>
              <a:rPr lang="en" sz="3200" dirty="0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the Talkdesk</a:t>
            </a:r>
            <a:r>
              <a:rPr lang="en" sz="3200" b="0" i="0" u="none" strike="noStrike" cap="none" dirty="0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 Academy eLearnings</a:t>
            </a:r>
            <a:r>
              <a:rPr lang="en" sz="3200" dirty="0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 </a:t>
            </a:r>
            <a:endParaRPr lang="en" b="0" i="0" u="none" strike="noStrike" cap="none" dirty="0">
              <a:solidFill>
                <a:schemeClr val="dk1"/>
              </a:solidFill>
              <a:latin typeface="+mn-lt"/>
              <a:ea typeface="Inter"/>
              <a:cs typeface="Inter"/>
            </a:endParaRPr>
          </a:p>
          <a:p>
            <a:pPr marL="4826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Begin filling out </a:t>
            </a:r>
            <a:r>
              <a:rPr lang="en" sz="3200" dirty="0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Data Collection </a:t>
            </a:r>
            <a:r>
              <a:rPr lang="en" sz="3200" b="0" i="0" u="none" strike="noStrike" cap="none" dirty="0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Workbook</a:t>
            </a:r>
            <a:endParaRPr sz="3200" b="0" i="0" u="none" strike="noStrike" cap="none" dirty="0">
              <a:solidFill>
                <a:schemeClr val="dk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4826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Complete the Network Test Assessment</a:t>
            </a:r>
            <a:endParaRPr sz="3200" b="0" i="0" u="none" strike="noStrike" cap="none" dirty="0">
              <a:solidFill>
                <a:schemeClr val="dk1"/>
              </a:solidFill>
              <a:latin typeface="+mn-lt"/>
              <a:ea typeface="Inter"/>
              <a:cs typeface="Inter"/>
              <a:sym typeface="Inter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300"/>
              </a:buClr>
              <a:buSzPts val="3400"/>
              <a:buFont typeface="Helvetica Neue"/>
            </a:pPr>
            <a:endParaRPr lang="en" sz="3200" b="0" i="0" u="none" strike="noStrike" cap="none" dirty="0">
              <a:solidFill>
                <a:schemeClr val="dk1"/>
              </a:solidFill>
              <a:latin typeface="+mn-lt"/>
              <a:ea typeface="Inter"/>
              <a:cs typeface="Inter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300"/>
              </a:buClr>
              <a:buSzPts val="3400"/>
              <a:buFont typeface="Helvetica Neue"/>
              <a:buNone/>
            </a:pPr>
            <a:endParaRPr sz="3200" b="0" i="0" u="none" strike="noStrike" cap="none" dirty="0">
              <a:solidFill>
                <a:srgbClr val="167BF3"/>
              </a:solidFill>
              <a:latin typeface="+mn-lt"/>
              <a:ea typeface="Inter"/>
              <a:cs typeface="Inter"/>
            </a:endParaRPr>
          </a:p>
        </p:txBody>
      </p:sp>
      <p:sp>
        <p:nvSpPr>
          <p:cNvPr id="1275" name="Google Shape;1275;gd9b12ed3e0_0_7490"/>
          <p:cNvSpPr txBox="1">
            <a:spLocks noGrp="1"/>
          </p:cNvSpPr>
          <p:nvPr>
            <p:ph type="title"/>
          </p:nvPr>
        </p:nvSpPr>
        <p:spPr>
          <a:xfrm>
            <a:off x="647250" y="776425"/>
            <a:ext cx="169935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en" b="1" cap="none">
                <a:solidFill>
                  <a:schemeClr val="accent1"/>
                </a:solidFill>
                <a:ea typeface="Inter"/>
              </a:rPr>
              <a:t>Next</a:t>
            </a:r>
            <a:r>
              <a:rPr lang="en" b="1">
                <a:solidFill>
                  <a:schemeClr val="accent1"/>
                </a:solidFill>
              </a:rPr>
              <a:t> </a:t>
            </a:r>
            <a:r>
              <a:rPr lang="en" b="1" cap="none">
                <a:solidFill>
                  <a:schemeClr val="accent1"/>
                </a:solidFill>
                <a:ea typeface="Inter"/>
              </a:rPr>
              <a:t>Steps</a:t>
            </a:r>
            <a:endParaRPr lang="en-US" b="1" cap="none">
              <a:solidFill>
                <a:schemeClr val="accent1"/>
              </a:solidFill>
              <a:ea typeface="In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lang="en-US" sz="4400">
              <a:solidFill>
                <a:schemeClr val="accent1"/>
              </a:solidFill>
            </a:endParaRPr>
          </a:p>
        </p:txBody>
      </p:sp>
      <p:pic>
        <p:nvPicPr>
          <p:cNvPr id="2" name="Picture 1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642DFB4F-24AB-1A3F-9078-B2C147C08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0321" y="9609238"/>
            <a:ext cx="3537679" cy="67776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d9b12ed3e0_0_6452"/>
          <p:cNvSpPr txBox="1">
            <a:spLocks noGrp="1"/>
          </p:cNvSpPr>
          <p:nvPr>
            <p:ph type="title"/>
          </p:nvPr>
        </p:nvSpPr>
        <p:spPr>
          <a:xfrm>
            <a:off x="880547" y="713847"/>
            <a:ext cx="115089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indent="-685800">
              <a:lnSpc>
                <a:spcPct val="90000"/>
              </a:lnSpc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en" sz="5400" b="1">
                <a:solidFill>
                  <a:schemeClr val="accent1"/>
                </a:solidFill>
                <a:latin typeface="+mn-lt"/>
                <a:ea typeface="Inter"/>
                <a:cs typeface="+mj-cs"/>
                <a:sym typeface="Inter"/>
              </a:rPr>
              <a:t>Operational</a:t>
            </a:r>
            <a:r>
              <a:rPr lang="en" sz="5400" b="1" cap="all">
                <a:solidFill>
                  <a:schemeClr val="accent1"/>
                </a:solidFill>
                <a:latin typeface="+mn-lt"/>
                <a:ea typeface="+mj-ea"/>
                <a:cs typeface="+mj-cs"/>
                <a:sym typeface="Inter"/>
              </a:rPr>
              <a:t> </a:t>
            </a:r>
            <a:r>
              <a:rPr lang="en" sz="5400" b="1">
                <a:solidFill>
                  <a:schemeClr val="accent1"/>
                </a:solidFill>
                <a:latin typeface="+mn-lt"/>
                <a:ea typeface="Inter"/>
                <a:cs typeface="+mj-cs"/>
                <a:sym typeface="Inter"/>
              </a:rPr>
              <a:t>Best Practices</a:t>
            </a:r>
            <a:endParaRPr sz="5400" b="1">
              <a:solidFill>
                <a:schemeClr val="accent1"/>
              </a:solidFill>
              <a:latin typeface="+mn-lt"/>
              <a:ea typeface="Inter"/>
              <a:cs typeface="+mj-cs"/>
              <a:sym typeface="Inter"/>
            </a:endParaRPr>
          </a:p>
        </p:txBody>
      </p:sp>
      <p:sp>
        <p:nvSpPr>
          <p:cNvPr id="1286" name="Google Shape;1286;gd9b12ed3e0_0_6452"/>
          <p:cNvSpPr txBox="1"/>
          <p:nvPr/>
        </p:nvSpPr>
        <p:spPr>
          <a:xfrm>
            <a:off x="1502827" y="3938056"/>
            <a:ext cx="29367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D5B"/>
              </a:buClr>
              <a:buSzPts val="300"/>
              <a:buFont typeface="Calibri"/>
              <a:buNone/>
            </a:pPr>
            <a:r>
              <a:rPr lang="en" sz="2200" b="1" i="0" u="none" strike="noStrike" cap="none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Use Google Chrome</a:t>
            </a:r>
            <a:endParaRPr sz="2200" b="0" i="0" u="none" strike="noStrike" cap="none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1100"/>
              <a:buFont typeface="Helvetica Neue"/>
              <a:buNone/>
            </a:pPr>
            <a:endParaRPr sz="2200" b="0" i="0" u="none" strike="noStrike" cap="none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287" name="Google Shape;1287;gd9b12ed3e0_0_6452"/>
          <p:cNvSpPr txBox="1"/>
          <p:nvPr/>
        </p:nvSpPr>
        <p:spPr>
          <a:xfrm>
            <a:off x="5427697" y="3909470"/>
            <a:ext cx="32448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D5B"/>
              </a:buClr>
              <a:buSzPts val="300"/>
              <a:buFont typeface="Calibri"/>
              <a:buNone/>
            </a:pPr>
            <a:r>
              <a:rPr lang="en" sz="2200" b="1" i="0" u="none" strike="noStrike" cap="none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No Chrome Plug-ins</a:t>
            </a:r>
            <a:endParaRPr sz="2200" b="0" i="0" u="none" strike="noStrike" cap="none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288" name="Google Shape;1288;gd9b12ed3e0_0_6452"/>
          <p:cNvSpPr txBox="1"/>
          <p:nvPr/>
        </p:nvSpPr>
        <p:spPr>
          <a:xfrm>
            <a:off x="9496725" y="3910430"/>
            <a:ext cx="31776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D5B"/>
              </a:buClr>
              <a:buSzPts val="300"/>
              <a:buFont typeface="Calibri"/>
              <a:buNone/>
            </a:pPr>
            <a:r>
              <a:rPr lang="en" sz="2200" b="1" i="0" u="none" strike="noStrike" cap="none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Enable Microphone</a:t>
            </a:r>
            <a:endParaRPr sz="2200" b="0" i="0" u="none" strike="noStrike" cap="none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289" name="Google Shape;1289;gd9b12ed3e0_0_6452"/>
          <p:cNvSpPr txBox="1"/>
          <p:nvPr/>
        </p:nvSpPr>
        <p:spPr>
          <a:xfrm>
            <a:off x="13662591" y="3910444"/>
            <a:ext cx="30423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D5B"/>
              </a:buClr>
              <a:buSzPts val="300"/>
              <a:buFont typeface="Calibri"/>
              <a:buNone/>
            </a:pPr>
            <a:r>
              <a:rPr lang="en" sz="2200" b="1" i="0" u="none" strike="noStrike" cap="none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Use 3.5mm Audio</a:t>
            </a:r>
            <a:endParaRPr sz="2200" b="0" i="0" u="none" strike="noStrike" cap="none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290" name="Google Shape;1290;gd9b12ed3e0_0_6452"/>
          <p:cNvSpPr txBox="1"/>
          <p:nvPr/>
        </p:nvSpPr>
        <p:spPr>
          <a:xfrm>
            <a:off x="1473302" y="7196174"/>
            <a:ext cx="30816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D5B"/>
              </a:buClr>
              <a:buSzPts val="300"/>
              <a:buFont typeface="Calibri"/>
              <a:buNone/>
            </a:pPr>
            <a:r>
              <a:rPr lang="en" sz="2200" b="1" i="0" u="none" strike="noStrike" cap="none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Ethernet Connection</a:t>
            </a:r>
            <a:endParaRPr sz="2200" b="0" i="0" u="none" strike="noStrike" cap="none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291" name="Google Shape;1291;gd9b12ed3e0_0_6452"/>
          <p:cNvSpPr txBox="1"/>
          <p:nvPr/>
        </p:nvSpPr>
        <p:spPr>
          <a:xfrm>
            <a:off x="5763223" y="7156645"/>
            <a:ext cx="26619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D5B"/>
              </a:buClr>
              <a:buSzPts val="300"/>
              <a:buFont typeface="Calibri"/>
              <a:buNone/>
            </a:pPr>
            <a:r>
              <a:rPr lang="en" sz="2200" b="1" i="0" u="none" strike="noStrike" cap="none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Save Your CPU</a:t>
            </a:r>
            <a:endParaRPr sz="2200" b="0" i="0" u="none" strike="noStrike" cap="none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292" name="Google Shape;1292;gd9b12ed3e0_0_6452"/>
          <p:cNvSpPr txBox="1"/>
          <p:nvPr/>
        </p:nvSpPr>
        <p:spPr>
          <a:xfrm>
            <a:off x="1497340" y="4313284"/>
            <a:ext cx="31410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544"/>
              </a:buClr>
              <a:buSzPts val="275"/>
              <a:buFont typeface="Calibri"/>
              <a:buNone/>
            </a:pPr>
            <a:r>
              <a:rPr lang="en" sz="2000" b="0" i="0" u="none" strike="noStrike" cap="none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Always use the most recent version</a:t>
            </a:r>
            <a:endParaRPr sz="2000" b="0" i="0" u="none" strike="noStrike" cap="none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293" name="Google Shape;1293;gd9b12ed3e0_0_6452"/>
          <p:cNvSpPr txBox="1"/>
          <p:nvPr/>
        </p:nvSpPr>
        <p:spPr>
          <a:xfrm>
            <a:off x="5298563" y="4290024"/>
            <a:ext cx="35832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544"/>
              </a:buClr>
              <a:buSzPts val="275"/>
              <a:buFont typeface="Calibri"/>
              <a:buNone/>
            </a:pPr>
            <a:r>
              <a:rPr lang="en" sz="2000" b="0" i="0" u="none" strike="noStrike" cap="none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Avoid plugins (AdBlocker) 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544"/>
              </a:buClr>
              <a:buSzPts val="275"/>
              <a:buFont typeface="Calibri"/>
              <a:buNone/>
            </a:pPr>
            <a:r>
              <a:rPr lang="en" sz="2000" b="0" i="0" u="none" strike="noStrike" cap="none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and extensions</a:t>
            </a:r>
            <a:endParaRPr sz="2000" b="0" i="0" u="none" strike="noStrike" cap="none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294" name="Google Shape;1294;gd9b12ed3e0_0_6452"/>
          <p:cNvSpPr txBox="1"/>
          <p:nvPr/>
        </p:nvSpPr>
        <p:spPr>
          <a:xfrm>
            <a:off x="9481592" y="4290767"/>
            <a:ext cx="32862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544"/>
              </a:buClr>
              <a:buSzPts val="275"/>
              <a:buFont typeface="Calibri"/>
              <a:buNone/>
            </a:pPr>
            <a:r>
              <a:rPr lang="en" sz="2000" b="0" i="0" u="none" strike="noStrike" cap="none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Allow microphones in your computer settings</a:t>
            </a:r>
            <a:endParaRPr sz="2000" b="0" i="0" u="none" strike="noStrike" cap="none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295" name="Google Shape;1295;gd9b12ed3e0_0_6452"/>
          <p:cNvSpPr txBox="1"/>
          <p:nvPr/>
        </p:nvSpPr>
        <p:spPr>
          <a:xfrm>
            <a:off x="13377831" y="4297981"/>
            <a:ext cx="3707100" cy="7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544"/>
              </a:buClr>
              <a:buSzPts val="275"/>
              <a:buFont typeface="Calibri"/>
              <a:buNone/>
            </a:pPr>
            <a:r>
              <a:rPr lang="en" sz="2000" b="0" i="0" u="none" strike="noStrike" cap="none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Ensure headsets use 3.5mm jacks, and not USB</a:t>
            </a:r>
            <a:endParaRPr sz="2000" b="0" i="0" u="none" strike="noStrike" cap="none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296" name="Google Shape;1296;gd9b12ed3e0_0_6452"/>
          <p:cNvSpPr txBox="1"/>
          <p:nvPr/>
        </p:nvSpPr>
        <p:spPr>
          <a:xfrm>
            <a:off x="5198561" y="7566159"/>
            <a:ext cx="36459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544"/>
              </a:buClr>
              <a:buSzPts val="275"/>
              <a:buFont typeface="Calibri"/>
              <a:buNone/>
            </a:pPr>
            <a:r>
              <a:rPr lang="en" sz="2000" b="0" i="0" u="none" strike="noStrike" cap="none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Network-intensive applications can compete with your audio bandwidth</a:t>
            </a:r>
            <a:endParaRPr sz="2000" b="0" i="0" u="none" strike="noStrike" cap="none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297" name="Google Shape;1297;gd9b12ed3e0_0_6452"/>
          <p:cNvSpPr txBox="1"/>
          <p:nvPr/>
        </p:nvSpPr>
        <p:spPr>
          <a:xfrm>
            <a:off x="1295181" y="7631109"/>
            <a:ext cx="34689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544"/>
              </a:buClr>
              <a:buSzPts val="275"/>
              <a:buFont typeface="Calibri"/>
              <a:buNone/>
            </a:pPr>
            <a:r>
              <a:rPr lang="en" sz="2000" b="0" i="0" u="none" strike="noStrike" cap="none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Use a wired connection instead of a wi-fi connection where possible</a:t>
            </a:r>
            <a:endParaRPr sz="2000" b="0" i="0" u="none" strike="noStrike" cap="none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298" name="Google Shape;1298;gd9b12ed3e0_0_6452"/>
          <p:cNvSpPr/>
          <p:nvPr/>
        </p:nvSpPr>
        <p:spPr>
          <a:xfrm>
            <a:off x="2420074" y="2442464"/>
            <a:ext cx="1219200" cy="12192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C3C9"/>
              </a:buClr>
              <a:buSzPts val="2000"/>
              <a:buFont typeface="Helvetica Neue"/>
              <a:buNone/>
            </a:pPr>
            <a:endParaRPr sz="2000" b="1" i="0" u="none" strike="noStrike" cap="none">
              <a:solidFill>
                <a:schemeClr val="lt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9" name="Google Shape;1299;gd9b12ed3e0_0_6452"/>
          <p:cNvSpPr/>
          <p:nvPr/>
        </p:nvSpPr>
        <p:spPr>
          <a:xfrm>
            <a:off x="6411946" y="2442464"/>
            <a:ext cx="1219200" cy="12192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C3C9"/>
              </a:buClr>
              <a:buSzPts val="2000"/>
              <a:buFont typeface="Helvetica Neue"/>
              <a:buNone/>
            </a:pPr>
            <a:endParaRPr sz="2000" b="1" i="0" u="none" strike="noStrike" cap="none">
              <a:solidFill>
                <a:schemeClr val="lt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0" name="Google Shape;1300;gd9b12ed3e0_0_6452"/>
          <p:cNvSpPr/>
          <p:nvPr/>
        </p:nvSpPr>
        <p:spPr>
          <a:xfrm>
            <a:off x="10403821" y="2442464"/>
            <a:ext cx="1219200" cy="12192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C3C9"/>
              </a:buClr>
              <a:buSzPts val="2000"/>
              <a:buFont typeface="Helvetica Neue"/>
              <a:buNone/>
            </a:pPr>
            <a:endParaRPr sz="2000" b="1" i="0" u="none" strike="noStrike" cap="none">
              <a:solidFill>
                <a:schemeClr val="lt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1" name="Google Shape;1301;gd9b12ed3e0_0_6452"/>
          <p:cNvSpPr/>
          <p:nvPr/>
        </p:nvSpPr>
        <p:spPr>
          <a:xfrm>
            <a:off x="14493220" y="2442464"/>
            <a:ext cx="1219200" cy="12192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C3C9"/>
              </a:buClr>
              <a:buSzPts val="2000"/>
              <a:buFont typeface="Helvetica Neue"/>
              <a:buNone/>
            </a:pPr>
            <a:endParaRPr sz="2000" b="1" i="0" u="none" strike="noStrike" cap="none">
              <a:solidFill>
                <a:schemeClr val="lt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2" name="Google Shape;1302;gd9b12ed3e0_0_6452"/>
          <p:cNvSpPr txBox="1"/>
          <p:nvPr/>
        </p:nvSpPr>
        <p:spPr>
          <a:xfrm>
            <a:off x="9638644" y="7131207"/>
            <a:ext cx="28257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D5B"/>
              </a:buClr>
              <a:buSzPts val="300"/>
              <a:buFont typeface="Calibri"/>
              <a:buNone/>
            </a:pPr>
            <a:r>
              <a:rPr lang="en" sz="2200" b="1" i="0" u="none" strike="noStrike" cap="none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Port or Purchase</a:t>
            </a:r>
            <a:endParaRPr sz="2200" b="0" i="0" u="none" strike="noStrike" cap="none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303" name="Google Shape;1303;gd9b12ed3e0_0_6452"/>
          <p:cNvSpPr/>
          <p:nvPr/>
        </p:nvSpPr>
        <p:spPr>
          <a:xfrm>
            <a:off x="6442341" y="5725614"/>
            <a:ext cx="1219200" cy="12192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C3C9"/>
              </a:buClr>
              <a:buSzPts val="2000"/>
              <a:buFont typeface="Helvetica Neue"/>
              <a:buNone/>
            </a:pPr>
            <a:endParaRPr sz="2000" b="1" i="0" u="none" strike="noStrike" cap="none">
              <a:solidFill>
                <a:schemeClr val="lt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4" name="Google Shape;1304;gd9b12ed3e0_0_6452"/>
          <p:cNvSpPr/>
          <p:nvPr/>
        </p:nvSpPr>
        <p:spPr>
          <a:xfrm>
            <a:off x="2498802" y="5765164"/>
            <a:ext cx="1219200" cy="12192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C3C9"/>
              </a:buClr>
              <a:buSzPts val="2000"/>
              <a:buFont typeface="Helvetica Neue"/>
              <a:buNone/>
            </a:pPr>
            <a:endParaRPr sz="2000" b="1" i="0" u="none" strike="noStrike" cap="none">
              <a:solidFill>
                <a:schemeClr val="lt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5" name="Google Shape;1305;gd9b12ed3e0_0_6452"/>
          <p:cNvSpPr txBox="1"/>
          <p:nvPr/>
        </p:nvSpPr>
        <p:spPr>
          <a:xfrm>
            <a:off x="9397975" y="7579917"/>
            <a:ext cx="33030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544"/>
              </a:buClr>
              <a:buSzPts val="275"/>
              <a:buFont typeface="Calibri"/>
              <a:buNone/>
            </a:pPr>
            <a:r>
              <a:rPr lang="en" sz="2000" b="0" i="0" u="none" strike="noStrike" cap="none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You can choose to port existing numbers or purchase new numbers</a:t>
            </a:r>
            <a:endParaRPr sz="2000" b="0" i="0" u="none" strike="noStrike" cap="none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306" name="Google Shape;1306;gd9b12ed3e0_0_6452"/>
          <p:cNvSpPr/>
          <p:nvPr/>
        </p:nvSpPr>
        <p:spPr>
          <a:xfrm>
            <a:off x="10378283" y="5725614"/>
            <a:ext cx="1219200" cy="12192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C3C9"/>
              </a:buClr>
              <a:buSzPts val="2000"/>
              <a:buFont typeface="Helvetica Neue"/>
              <a:buNone/>
            </a:pPr>
            <a:endParaRPr sz="2000" b="1" i="0" u="none" strike="noStrike" cap="none">
              <a:solidFill>
                <a:schemeClr val="lt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7" name="Google Shape;1307;gd9b12ed3e0_0_6452"/>
          <p:cNvSpPr/>
          <p:nvPr/>
        </p:nvSpPr>
        <p:spPr>
          <a:xfrm>
            <a:off x="2642900" y="2665338"/>
            <a:ext cx="773467" cy="773467"/>
          </a:xfrm>
          <a:custGeom>
            <a:avLst/>
            <a:gdLst/>
            <a:ahLst/>
            <a:cxnLst/>
            <a:rect l="l" t="t" r="r" b="b"/>
            <a:pathLst>
              <a:path w="7279" h="7279" extrusionOk="0">
                <a:moveTo>
                  <a:pt x="3640" y="478"/>
                </a:moveTo>
                <a:cubicBezTo>
                  <a:pt x="4725" y="478"/>
                  <a:pt x="5698" y="1034"/>
                  <a:pt x="6262" y="1888"/>
                </a:cubicBezTo>
                <a:lnTo>
                  <a:pt x="3640" y="1888"/>
                </a:lnTo>
                <a:cubicBezTo>
                  <a:pt x="2743" y="1888"/>
                  <a:pt x="1991" y="2571"/>
                  <a:pt x="1897" y="3451"/>
                </a:cubicBezTo>
                <a:lnTo>
                  <a:pt x="872" y="2110"/>
                </a:lnTo>
                <a:cubicBezTo>
                  <a:pt x="1418" y="1128"/>
                  <a:pt x="2452" y="478"/>
                  <a:pt x="3640" y="478"/>
                </a:cubicBezTo>
                <a:close/>
                <a:moveTo>
                  <a:pt x="3640" y="2366"/>
                </a:moveTo>
                <a:cubicBezTo>
                  <a:pt x="4349" y="2366"/>
                  <a:pt x="4895" y="2939"/>
                  <a:pt x="4895" y="3639"/>
                </a:cubicBezTo>
                <a:cubicBezTo>
                  <a:pt x="4895" y="4348"/>
                  <a:pt x="4332" y="4912"/>
                  <a:pt x="3631" y="4912"/>
                </a:cubicBezTo>
                <a:cubicBezTo>
                  <a:pt x="3178" y="4912"/>
                  <a:pt x="2794" y="4690"/>
                  <a:pt x="2572" y="4331"/>
                </a:cubicBezTo>
                <a:lnTo>
                  <a:pt x="2563" y="4314"/>
                </a:lnTo>
                <a:cubicBezTo>
                  <a:pt x="2435" y="4118"/>
                  <a:pt x="2367" y="3887"/>
                  <a:pt x="2367" y="3639"/>
                </a:cubicBezTo>
                <a:cubicBezTo>
                  <a:pt x="2367" y="2939"/>
                  <a:pt x="2931" y="2366"/>
                  <a:pt x="3640" y="2366"/>
                </a:cubicBezTo>
                <a:close/>
                <a:moveTo>
                  <a:pt x="6536" y="2366"/>
                </a:moveTo>
                <a:cubicBezTo>
                  <a:pt x="6706" y="2751"/>
                  <a:pt x="6800" y="3195"/>
                  <a:pt x="6800" y="3639"/>
                </a:cubicBezTo>
                <a:cubicBezTo>
                  <a:pt x="6792" y="5254"/>
                  <a:pt x="5562" y="6587"/>
                  <a:pt x="3990" y="6766"/>
                </a:cubicBezTo>
                <a:lnTo>
                  <a:pt x="5194" y="4417"/>
                </a:lnTo>
                <a:cubicBezTo>
                  <a:pt x="5314" y="4186"/>
                  <a:pt x="5391" y="3921"/>
                  <a:pt x="5391" y="3639"/>
                </a:cubicBezTo>
                <a:cubicBezTo>
                  <a:pt x="5391" y="3135"/>
                  <a:pt x="5177" y="2691"/>
                  <a:pt x="4844" y="2366"/>
                </a:cubicBezTo>
                <a:close/>
                <a:moveTo>
                  <a:pt x="650" y="2606"/>
                </a:moveTo>
                <a:lnTo>
                  <a:pt x="2170" y="4588"/>
                </a:lnTo>
                <a:cubicBezTo>
                  <a:pt x="2478" y="5074"/>
                  <a:pt x="3024" y="5391"/>
                  <a:pt x="3631" y="5391"/>
                </a:cubicBezTo>
                <a:cubicBezTo>
                  <a:pt x="3836" y="5391"/>
                  <a:pt x="4033" y="5356"/>
                  <a:pt x="4220" y="5288"/>
                </a:cubicBezTo>
                <a:lnTo>
                  <a:pt x="4220" y="5288"/>
                </a:lnTo>
                <a:lnTo>
                  <a:pt x="3452" y="6792"/>
                </a:lnTo>
                <a:cubicBezTo>
                  <a:pt x="1794" y="6698"/>
                  <a:pt x="479" y="5314"/>
                  <a:pt x="479" y="3639"/>
                </a:cubicBezTo>
                <a:cubicBezTo>
                  <a:pt x="479" y="3280"/>
                  <a:pt x="539" y="2939"/>
                  <a:pt x="650" y="2606"/>
                </a:cubicBezTo>
                <a:close/>
                <a:moveTo>
                  <a:pt x="3640" y="0"/>
                </a:moveTo>
                <a:cubicBezTo>
                  <a:pt x="1632" y="0"/>
                  <a:pt x="0" y="1632"/>
                  <a:pt x="0" y="3639"/>
                </a:cubicBezTo>
                <a:cubicBezTo>
                  <a:pt x="0" y="5647"/>
                  <a:pt x="1632" y="7278"/>
                  <a:pt x="3640" y="7278"/>
                </a:cubicBezTo>
                <a:cubicBezTo>
                  <a:pt x="5647" y="7278"/>
                  <a:pt x="7279" y="5647"/>
                  <a:pt x="7279" y="3639"/>
                </a:cubicBezTo>
                <a:cubicBezTo>
                  <a:pt x="7270" y="1632"/>
                  <a:pt x="5639" y="0"/>
                  <a:pt x="3640" y="0"/>
                </a:cubicBezTo>
                <a:close/>
              </a:path>
            </a:pathLst>
          </a:custGeom>
          <a:solidFill>
            <a:srgbClr val="33CC33"/>
          </a:solidFill>
          <a:ln w="9525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E0044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grpSp>
        <p:nvGrpSpPr>
          <p:cNvPr id="1308" name="Google Shape;1308;gd9b12ed3e0_0_6452"/>
          <p:cNvGrpSpPr/>
          <p:nvPr/>
        </p:nvGrpSpPr>
        <p:grpSpPr>
          <a:xfrm>
            <a:off x="6578928" y="2651962"/>
            <a:ext cx="885184" cy="800223"/>
            <a:chOff x="9267379" y="3876814"/>
            <a:chExt cx="686136" cy="689253"/>
          </a:xfrm>
          <a:solidFill>
            <a:srgbClr val="33CC33"/>
          </a:solidFill>
        </p:grpSpPr>
        <p:sp>
          <p:nvSpPr>
            <p:cNvPr id="1309" name="Google Shape;1309;gd9b12ed3e0_0_6452"/>
            <p:cNvSpPr/>
            <p:nvPr/>
          </p:nvSpPr>
          <p:spPr>
            <a:xfrm>
              <a:off x="9267379" y="3876814"/>
              <a:ext cx="686136" cy="689253"/>
            </a:xfrm>
            <a:custGeom>
              <a:avLst/>
              <a:gdLst/>
              <a:ahLst/>
              <a:cxnLst/>
              <a:rect l="l" t="t" r="r" b="b"/>
              <a:pathLst>
                <a:path w="7263" h="7296" extrusionOk="0">
                  <a:moveTo>
                    <a:pt x="3623" y="530"/>
                  </a:moveTo>
                  <a:lnTo>
                    <a:pt x="6698" y="1880"/>
                  </a:lnTo>
                  <a:cubicBezTo>
                    <a:pt x="6750" y="1905"/>
                    <a:pt x="6784" y="1957"/>
                    <a:pt x="6784" y="2008"/>
                  </a:cubicBezTo>
                  <a:lnTo>
                    <a:pt x="6784" y="5288"/>
                  </a:lnTo>
                  <a:cubicBezTo>
                    <a:pt x="6784" y="5340"/>
                    <a:pt x="6750" y="5399"/>
                    <a:pt x="6698" y="5417"/>
                  </a:cubicBezTo>
                  <a:lnTo>
                    <a:pt x="3623" y="6775"/>
                  </a:lnTo>
                  <a:lnTo>
                    <a:pt x="547" y="5417"/>
                  </a:lnTo>
                  <a:cubicBezTo>
                    <a:pt x="496" y="5399"/>
                    <a:pt x="462" y="5340"/>
                    <a:pt x="462" y="5288"/>
                  </a:cubicBezTo>
                  <a:lnTo>
                    <a:pt x="462" y="2008"/>
                  </a:lnTo>
                  <a:cubicBezTo>
                    <a:pt x="462" y="1957"/>
                    <a:pt x="496" y="1905"/>
                    <a:pt x="547" y="1880"/>
                  </a:cubicBezTo>
                  <a:lnTo>
                    <a:pt x="3623" y="530"/>
                  </a:lnTo>
                  <a:close/>
                  <a:moveTo>
                    <a:pt x="3631" y="0"/>
                  </a:moveTo>
                  <a:lnTo>
                    <a:pt x="368" y="1444"/>
                  </a:lnTo>
                  <a:cubicBezTo>
                    <a:pt x="146" y="1538"/>
                    <a:pt x="1" y="1769"/>
                    <a:pt x="1" y="2008"/>
                  </a:cubicBezTo>
                  <a:lnTo>
                    <a:pt x="1" y="5288"/>
                  </a:lnTo>
                  <a:cubicBezTo>
                    <a:pt x="1" y="5536"/>
                    <a:pt x="154" y="5758"/>
                    <a:pt x="368" y="5852"/>
                  </a:cubicBezTo>
                  <a:lnTo>
                    <a:pt x="3631" y="7296"/>
                  </a:lnTo>
                  <a:lnTo>
                    <a:pt x="6903" y="5852"/>
                  </a:lnTo>
                  <a:cubicBezTo>
                    <a:pt x="7125" y="5758"/>
                    <a:pt x="7262" y="5536"/>
                    <a:pt x="7262" y="5288"/>
                  </a:cubicBezTo>
                  <a:lnTo>
                    <a:pt x="7262" y="2008"/>
                  </a:lnTo>
                  <a:cubicBezTo>
                    <a:pt x="7262" y="1769"/>
                    <a:pt x="7125" y="1538"/>
                    <a:pt x="6903" y="1444"/>
                  </a:cubicBezTo>
                  <a:lnTo>
                    <a:pt x="3631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310" name="Google Shape;1310;gd9b12ed3e0_0_6452"/>
            <p:cNvSpPr/>
            <p:nvPr/>
          </p:nvSpPr>
          <p:spPr>
            <a:xfrm>
              <a:off x="9360243" y="4150399"/>
              <a:ext cx="107412" cy="178454"/>
            </a:xfrm>
            <a:custGeom>
              <a:avLst/>
              <a:gdLst/>
              <a:ahLst/>
              <a:cxnLst/>
              <a:rect l="l" t="t" r="r" b="b"/>
              <a:pathLst>
                <a:path w="1137" h="1889" extrusionOk="0">
                  <a:moveTo>
                    <a:pt x="0" y="0"/>
                  </a:moveTo>
                  <a:lnTo>
                    <a:pt x="0" y="1888"/>
                  </a:lnTo>
                  <a:lnTo>
                    <a:pt x="376" y="1888"/>
                  </a:lnTo>
                  <a:lnTo>
                    <a:pt x="376" y="761"/>
                  </a:lnTo>
                  <a:lnTo>
                    <a:pt x="1136" y="761"/>
                  </a:lnTo>
                  <a:lnTo>
                    <a:pt x="1136" y="376"/>
                  </a:lnTo>
                  <a:lnTo>
                    <a:pt x="376" y="376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311" name="Google Shape;1311;gd9b12ed3e0_0_6452"/>
            <p:cNvSpPr/>
            <p:nvPr/>
          </p:nvSpPr>
          <p:spPr>
            <a:xfrm>
              <a:off x="9467561" y="4150399"/>
              <a:ext cx="34765" cy="179210"/>
            </a:xfrm>
            <a:custGeom>
              <a:avLst/>
              <a:gdLst/>
              <a:ahLst/>
              <a:cxnLst/>
              <a:rect l="l" t="t" r="r" b="b"/>
              <a:pathLst>
                <a:path w="368" h="1897" extrusionOk="0">
                  <a:moveTo>
                    <a:pt x="0" y="0"/>
                  </a:moveTo>
                  <a:lnTo>
                    <a:pt x="0" y="1897"/>
                  </a:lnTo>
                  <a:lnTo>
                    <a:pt x="368" y="1897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312" name="Google Shape;1312;gd9b12ed3e0_0_6452"/>
            <p:cNvSpPr/>
            <p:nvPr/>
          </p:nvSpPr>
          <p:spPr>
            <a:xfrm>
              <a:off x="9395764" y="4114028"/>
              <a:ext cx="71892" cy="35615"/>
            </a:xfrm>
            <a:custGeom>
              <a:avLst/>
              <a:gdLst/>
              <a:ahLst/>
              <a:cxnLst/>
              <a:rect l="l" t="t" r="r" b="b"/>
              <a:pathLst>
                <a:path w="761" h="377" extrusionOk="0">
                  <a:moveTo>
                    <a:pt x="0" y="1"/>
                  </a:moveTo>
                  <a:lnTo>
                    <a:pt x="0" y="377"/>
                  </a:lnTo>
                  <a:lnTo>
                    <a:pt x="760" y="377"/>
                  </a:lnTo>
                  <a:lnTo>
                    <a:pt x="760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313" name="Google Shape;1313;gd9b12ed3e0_0_6452"/>
            <p:cNvSpPr/>
            <p:nvPr/>
          </p:nvSpPr>
          <p:spPr>
            <a:xfrm>
              <a:off x="9538602" y="4114028"/>
              <a:ext cx="107412" cy="214825"/>
            </a:xfrm>
            <a:custGeom>
              <a:avLst/>
              <a:gdLst/>
              <a:ahLst/>
              <a:cxnLst/>
              <a:rect l="l" t="t" r="r" b="b"/>
              <a:pathLst>
                <a:path w="1137" h="2274" extrusionOk="0">
                  <a:moveTo>
                    <a:pt x="0" y="1"/>
                  </a:moveTo>
                  <a:lnTo>
                    <a:pt x="0" y="2273"/>
                  </a:lnTo>
                  <a:lnTo>
                    <a:pt x="376" y="2273"/>
                  </a:lnTo>
                  <a:lnTo>
                    <a:pt x="376" y="385"/>
                  </a:lnTo>
                  <a:lnTo>
                    <a:pt x="1136" y="385"/>
                  </a:lnTo>
                  <a:lnTo>
                    <a:pt x="113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314" name="Google Shape;1314;gd9b12ed3e0_0_6452"/>
            <p:cNvSpPr/>
            <p:nvPr/>
          </p:nvSpPr>
          <p:spPr>
            <a:xfrm>
              <a:off x="9717718" y="4114028"/>
              <a:ext cx="142177" cy="214825"/>
            </a:xfrm>
            <a:custGeom>
              <a:avLst/>
              <a:gdLst/>
              <a:ahLst/>
              <a:cxnLst/>
              <a:rect l="l" t="t" r="r" b="b"/>
              <a:pathLst>
                <a:path w="1505" h="2274" extrusionOk="0">
                  <a:moveTo>
                    <a:pt x="1128" y="385"/>
                  </a:moveTo>
                  <a:lnTo>
                    <a:pt x="1128" y="1137"/>
                  </a:lnTo>
                  <a:lnTo>
                    <a:pt x="1504" y="1137"/>
                  </a:lnTo>
                  <a:lnTo>
                    <a:pt x="1504" y="385"/>
                  </a:lnTo>
                  <a:close/>
                  <a:moveTo>
                    <a:pt x="1" y="1"/>
                  </a:moveTo>
                  <a:lnTo>
                    <a:pt x="1" y="385"/>
                  </a:lnTo>
                  <a:lnTo>
                    <a:pt x="1" y="2273"/>
                  </a:lnTo>
                  <a:lnTo>
                    <a:pt x="368" y="2273"/>
                  </a:lnTo>
                  <a:lnTo>
                    <a:pt x="368" y="1522"/>
                  </a:lnTo>
                  <a:lnTo>
                    <a:pt x="1128" y="1522"/>
                  </a:lnTo>
                  <a:lnTo>
                    <a:pt x="1128" y="1137"/>
                  </a:lnTo>
                  <a:lnTo>
                    <a:pt x="368" y="1137"/>
                  </a:lnTo>
                  <a:lnTo>
                    <a:pt x="368" y="385"/>
                  </a:lnTo>
                  <a:lnTo>
                    <a:pt x="1128" y="385"/>
                  </a:lnTo>
                  <a:lnTo>
                    <a:pt x="1128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315" name="Google Shape;1315;gd9b12ed3e0_0_6452"/>
            <p:cNvSpPr/>
            <p:nvPr/>
          </p:nvSpPr>
          <p:spPr>
            <a:xfrm>
              <a:off x="9574029" y="4185920"/>
              <a:ext cx="71986" cy="35615"/>
            </a:xfrm>
            <a:custGeom>
              <a:avLst/>
              <a:gdLst/>
              <a:ahLst/>
              <a:cxnLst/>
              <a:rect l="l" t="t" r="r" b="b"/>
              <a:pathLst>
                <a:path w="762" h="377" extrusionOk="0">
                  <a:moveTo>
                    <a:pt x="1" y="0"/>
                  </a:moveTo>
                  <a:lnTo>
                    <a:pt x="1" y="376"/>
                  </a:lnTo>
                  <a:lnTo>
                    <a:pt x="761" y="376"/>
                  </a:lnTo>
                  <a:lnTo>
                    <a:pt x="761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316" name="Google Shape;1316;gd9b12ed3e0_0_6452"/>
            <p:cNvSpPr/>
            <p:nvPr/>
          </p:nvSpPr>
          <p:spPr>
            <a:xfrm>
              <a:off x="9574029" y="4292388"/>
              <a:ext cx="71986" cy="35615"/>
            </a:xfrm>
            <a:custGeom>
              <a:avLst/>
              <a:gdLst/>
              <a:ahLst/>
              <a:cxnLst/>
              <a:rect l="l" t="t" r="r" b="b"/>
              <a:pathLst>
                <a:path w="762" h="377" extrusionOk="0">
                  <a:moveTo>
                    <a:pt x="1" y="1"/>
                  </a:moveTo>
                  <a:lnTo>
                    <a:pt x="1" y="377"/>
                  </a:lnTo>
                  <a:lnTo>
                    <a:pt x="761" y="377"/>
                  </a:lnTo>
                  <a:lnTo>
                    <a:pt x="761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317" name="Google Shape;1317;gd9b12ed3e0_0_6452"/>
            <p:cNvSpPr/>
            <p:nvPr/>
          </p:nvSpPr>
          <p:spPr>
            <a:xfrm>
              <a:off x="9645920" y="4221441"/>
              <a:ext cx="35615" cy="71892"/>
            </a:xfrm>
            <a:custGeom>
              <a:avLst/>
              <a:gdLst/>
              <a:ahLst/>
              <a:cxnLst/>
              <a:rect l="l" t="t" r="r" b="b"/>
              <a:pathLst>
                <a:path w="377" h="761" extrusionOk="0">
                  <a:moveTo>
                    <a:pt x="0" y="0"/>
                  </a:moveTo>
                  <a:lnTo>
                    <a:pt x="0" y="760"/>
                  </a:lnTo>
                  <a:lnTo>
                    <a:pt x="376" y="760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318" name="Google Shape;1318;gd9b12ed3e0_0_6452"/>
            <p:cNvSpPr/>
            <p:nvPr/>
          </p:nvSpPr>
          <p:spPr>
            <a:xfrm>
              <a:off x="9645920" y="4150399"/>
              <a:ext cx="35615" cy="35615"/>
            </a:xfrm>
            <a:custGeom>
              <a:avLst/>
              <a:gdLst/>
              <a:ahLst/>
              <a:cxnLst/>
              <a:rect l="l" t="t" r="r" b="b"/>
              <a:pathLst>
                <a:path w="377" h="377" extrusionOk="0">
                  <a:moveTo>
                    <a:pt x="0" y="0"/>
                  </a:moveTo>
                  <a:lnTo>
                    <a:pt x="0" y="376"/>
                  </a:lnTo>
                  <a:lnTo>
                    <a:pt x="376" y="376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319" name="Google Shape;1319;gd9b12ed3e0_0_6452"/>
          <p:cNvSpPr/>
          <p:nvPr/>
        </p:nvSpPr>
        <p:spPr>
          <a:xfrm>
            <a:off x="10662750" y="2665349"/>
            <a:ext cx="773479" cy="879646"/>
          </a:xfrm>
          <a:custGeom>
            <a:avLst/>
            <a:gdLst/>
            <a:ahLst/>
            <a:cxnLst/>
            <a:rect l="l" t="t" r="r" b="b"/>
            <a:pathLst>
              <a:path w="6741" h="7262" extrusionOk="0">
                <a:moveTo>
                  <a:pt x="1171" y="2367"/>
                </a:moveTo>
                <a:lnTo>
                  <a:pt x="1171" y="3777"/>
                </a:lnTo>
                <a:cubicBezTo>
                  <a:pt x="786" y="3777"/>
                  <a:pt x="479" y="3460"/>
                  <a:pt x="479" y="3076"/>
                </a:cubicBezTo>
                <a:cubicBezTo>
                  <a:pt x="479" y="2692"/>
                  <a:pt x="786" y="2367"/>
                  <a:pt x="1171" y="2367"/>
                </a:cubicBezTo>
                <a:close/>
                <a:moveTo>
                  <a:pt x="5570" y="2367"/>
                </a:moveTo>
                <a:cubicBezTo>
                  <a:pt x="5955" y="2367"/>
                  <a:pt x="6271" y="2692"/>
                  <a:pt x="6271" y="3076"/>
                </a:cubicBezTo>
                <a:cubicBezTo>
                  <a:pt x="6262" y="3469"/>
                  <a:pt x="5955" y="3777"/>
                  <a:pt x="5570" y="3777"/>
                </a:cubicBezTo>
                <a:lnTo>
                  <a:pt x="5433" y="3777"/>
                </a:lnTo>
                <a:lnTo>
                  <a:pt x="5433" y="2367"/>
                </a:lnTo>
                <a:close/>
                <a:moveTo>
                  <a:pt x="3306" y="5776"/>
                </a:moveTo>
                <a:cubicBezTo>
                  <a:pt x="3580" y="5776"/>
                  <a:pt x="3819" y="6006"/>
                  <a:pt x="3819" y="6288"/>
                </a:cubicBezTo>
                <a:cubicBezTo>
                  <a:pt x="3819" y="6561"/>
                  <a:pt x="3580" y="6801"/>
                  <a:pt x="3306" y="6801"/>
                </a:cubicBezTo>
                <a:cubicBezTo>
                  <a:pt x="3016" y="6801"/>
                  <a:pt x="2794" y="6561"/>
                  <a:pt x="2794" y="6288"/>
                </a:cubicBezTo>
                <a:cubicBezTo>
                  <a:pt x="2794" y="5998"/>
                  <a:pt x="3024" y="5776"/>
                  <a:pt x="3306" y="5776"/>
                </a:cubicBezTo>
                <a:close/>
                <a:moveTo>
                  <a:pt x="3306" y="1"/>
                </a:moveTo>
                <a:cubicBezTo>
                  <a:pt x="2187" y="1"/>
                  <a:pt x="1256" y="855"/>
                  <a:pt x="1179" y="1940"/>
                </a:cubicBezTo>
                <a:lnTo>
                  <a:pt x="1179" y="1889"/>
                </a:lnTo>
                <a:cubicBezTo>
                  <a:pt x="530" y="1889"/>
                  <a:pt x="0" y="2418"/>
                  <a:pt x="0" y="3076"/>
                </a:cubicBezTo>
                <a:cubicBezTo>
                  <a:pt x="0" y="3725"/>
                  <a:pt x="530" y="4255"/>
                  <a:pt x="1179" y="4255"/>
                </a:cubicBezTo>
                <a:lnTo>
                  <a:pt x="1658" y="4255"/>
                </a:lnTo>
                <a:lnTo>
                  <a:pt x="1658" y="2076"/>
                </a:lnTo>
                <a:cubicBezTo>
                  <a:pt x="1658" y="1205"/>
                  <a:pt x="2401" y="479"/>
                  <a:pt x="3306" y="479"/>
                </a:cubicBezTo>
                <a:cubicBezTo>
                  <a:pt x="4212" y="479"/>
                  <a:pt x="4947" y="1197"/>
                  <a:pt x="4947" y="2076"/>
                </a:cubicBezTo>
                <a:lnTo>
                  <a:pt x="4947" y="5101"/>
                </a:lnTo>
                <a:cubicBezTo>
                  <a:pt x="4947" y="5528"/>
                  <a:pt x="4665" y="5895"/>
                  <a:pt x="4255" y="5998"/>
                </a:cubicBezTo>
                <a:cubicBezTo>
                  <a:pt x="4135" y="5579"/>
                  <a:pt x="3751" y="5272"/>
                  <a:pt x="3298" y="5272"/>
                </a:cubicBezTo>
                <a:cubicBezTo>
                  <a:pt x="2751" y="5272"/>
                  <a:pt x="2298" y="5724"/>
                  <a:pt x="2298" y="6262"/>
                </a:cubicBezTo>
                <a:cubicBezTo>
                  <a:pt x="2298" y="6809"/>
                  <a:pt x="2751" y="7262"/>
                  <a:pt x="3298" y="7262"/>
                </a:cubicBezTo>
                <a:cubicBezTo>
                  <a:pt x="3768" y="7262"/>
                  <a:pt x="4169" y="6929"/>
                  <a:pt x="4263" y="6476"/>
                </a:cubicBezTo>
                <a:cubicBezTo>
                  <a:pt x="4921" y="6365"/>
                  <a:pt x="5416" y="5784"/>
                  <a:pt x="5416" y="5092"/>
                </a:cubicBezTo>
                <a:lnTo>
                  <a:pt x="5416" y="4246"/>
                </a:lnTo>
                <a:lnTo>
                  <a:pt x="5562" y="4246"/>
                </a:lnTo>
                <a:cubicBezTo>
                  <a:pt x="6211" y="4246"/>
                  <a:pt x="6741" y="3717"/>
                  <a:pt x="6741" y="3059"/>
                </a:cubicBezTo>
                <a:cubicBezTo>
                  <a:pt x="6741" y="2418"/>
                  <a:pt x="6219" y="1889"/>
                  <a:pt x="5570" y="1889"/>
                </a:cubicBezTo>
                <a:lnTo>
                  <a:pt x="5416" y="1889"/>
                </a:lnTo>
                <a:cubicBezTo>
                  <a:pt x="5322" y="829"/>
                  <a:pt x="4408" y="1"/>
                  <a:pt x="3306" y="1"/>
                </a:cubicBezTo>
                <a:close/>
              </a:path>
            </a:pathLst>
          </a:custGeom>
          <a:solidFill>
            <a:srgbClr val="33CC33"/>
          </a:solidFill>
          <a:ln w="9525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E0044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320" name="Google Shape;1320;gd9b12ed3e0_0_6452"/>
          <p:cNvSpPr/>
          <p:nvPr/>
        </p:nvSpPr>
        <p:spPr>
          <a:xfrm>
            <a:off x="14906219" y="2645450"/>
            <a:ext cx="393228" cy="813249"/>
          </a:xfrm>
          <a:custGeom>
            <a:avLst/>
            <a:gdLst/>
            <a:ahLst/>
            <a:cxnLst/>
            <a:rect l="l" t="t" r="r" b="b"/>
            <a:pathLst>
              <a:path w="3520" h="7280" extrusionOk="0">
                <a:moveTo>
                  <a:pt x="2144" y="479"/>
                </a:moveTo>
                <a:cubicBezTo>
                  <a:pt x="2221" y="479"/>
                  <a:pt x="2290" y="539"/>
                  <a:pt x="2290" y="616"/>
                </a:cubicBezTo>
                <a:lnTo>
                  <a:pt x="2290" y="2265"/>
                </a:lnTo>
                <a:lnTo>
                  <a:pt x="1264" y="2265"/>
                </a:lnTo>
                <a:lnTo>
                  <a:pt x="1264" y="616"/>
                </a:lnTo>
                <a:lnTo>
                  <a:pt x="1247" y="616"/>
                </a:lnTo>
                <a:cubicBezTo>
                  <a:pt x="1247" y="547"/>
                  <a:pt x="1316" y="479"/>
                  <a:pt x="1393" y="479"/>
                </a:cubicBezTo>
                <a:close/>
                <a:moveTo>
                  <a:pt x="3033" y="2743"/>
                </a:moveTo>
                <a:lnTo>
                  <a:pt x="3033" y="4768"/>
                </a:lnTo>
                <a:cubicBezTo>
                  <a:pt x="3033" y="4845"/>
                  <a:pt x="2973" y="4913"/>
                  <a:pt x="2896" y="4913"/>
                </a:cubicBezTo>
                <a:lnTo>
                  <a:pt x="632" y="4913"/>
                </a:lnTo>
                <a:cubicBezTo>
                  <a:pt x="555" y="4913"/>
                  <a:pt x="496" y="4845"/>
                  <a:pt x="496" y="4768"/>
                </a:cubicBezTo>
                <a:lnTo>
                  <a:pt x="496" y="2743"/>
                </a:lnTo>
                <a:close/>
                <a:moveTo>
                  <a:pt x="2281" y="5383"/>
                </a:moveTo>
                <a:lnTo>
                  <a:pt x="2281" y="5964"/>
                </a:lnTo>
                <a:lnTo>
                  <a:pt x="1256" y="5964"/>
                </a:lnTo>
                <a:lnTo>
                  <a:pt x="1256" y="5383"/>
                </a:lnTo>
                <a:close/>
                <a:moveTo>
                  <a:pt x="2272" y="6203"/>
                </a:moveTo>
                <a:lnTo>
                  <a:pt x="2272" y="6792"/>
                </a:lnTo>
                <a:lnTo>
                  <a:pt x="1247" y="6792"/>
                </a:lnTo>
                <a:lnTo>
                  <a:pt x="1247" y="6203"/>
                </a:lnTo>
                <a:close/>
                <a:moveTo>
                  <a:pt x="1384" y="1"/>
                </a:moveTo>
                <a:cubicBezTo>
                  <a:pt x="1042" y="1"/>
                  <a:pt x="760" y="274"/>
                  <a:pt x="760" y="616"/>
                </a:cubicBezTo>
                <a:lnTo>
                  <a:pt x="760" y="2265"/>
                </a:lnTo>
                <a:lnTo>
                  <a:pt x="0" y="2265"/>
                </a:lnTo>
                <a:lnTo>
                  <a:pt x="0" y="4768"/>
                </a:lnTo>
                <a:cubicBezTo>
                  <a:pt x="9" y="5109"/>
                  <a:pt x="290" y="5391"/>
                  <a:pt x="632" y="5391"/>
                </a:cubicBezTo>
                <a:lnTo>
                  <a:pt x="769" y="5391"/>
                </a:lnTo>
                <a:lnTo>
                  <a:pt x="769" y="7279"/>
                </a:lnTo>
                <a:lnTo>
                  <a:pt x="2759" y="7279"/>
                </a:lnTo>
                <a:lnTo>
                  <a:pt x="2759" y="5391"/>
                </a:lnTo>
                <a:lnTo>
                  <a:pt x="2896" y="5391"/>
                </a:lnTo>
                <a:cubicBezTo>
                  <a:pt x="3238" y="5391"/>
                  <a:pt x="3520" y="5109"/>
                  <a:pt x="3520" y="4768"/>
                </a:cubicBezTo>
                <a:lnTo>
                  <a:pt x="3520" y="2265"/>
                </a:lnTo>
                <a:lnTo>
                  <a:pt x="2759" y="2265"/>
                </a:lnTo>
                <a:lnTo>
                  <a:pt x="2759" y="616"/>
                </a:lnTo>
                <a:cubicBezTo>
                  <a:pt x="2759" y="274"/>
                  <a:pt x="2477" y="1"/>
                  <a:pt x="2136" y="1"/>
                </a:cubicBezTo>
                <a:close/>
              </a:path>
            </a:pathLst>
          </a:custGeom>
          <a:solidFill>
            <a:srgbClr val="33CC33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E0044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321" name="Google Shape;1321;gd9b12ed3e0_0_6452"/>
          <p:cNvSpPr/>
          <p:nvPr/>
        </p:nvSpPr>
        <p:spPr>
          <a:xfrm>
            <a:off x="2688438" y="5976696"/>
            <a:ext cx="753196" cy="753093"/>
          </a:xfrm>
          <a:custGeom>
            <a:avLst/>
            <a:gdLst/>
            <a:ahLst/>
            <a:cxnLst/>
            <a:rect l="l" t="t" r="r" b="b"/>
            <a:pathLst>
              <a:path w="7297" h="7296" extrusionOk="0">
                <a:moveTo>
                  <a:pt x="5912" y="487"/>
                </a:moveTo>
                <a:cubicBezTo>
                  <a:pt x="6408" y="487"/>
                  <a:pt x="6809" y="889"/>
                  <a:pt x="6809" y="1393"/>
                </a:cubicBezTo>
                <a:cubicBezTo>
                  <a:pt x="6809" y="1888"/>
                  <a:pt x="6416" y="2290"/>
                  <a:pt x="5912" y="2290"/>
                </a:cubicBezTo>
                <a:cubicBezTo>
                  <a:pt x="5417" y="2290"/>
                  <a:pt x="5015" y="1888"/>
                  <a:pt x="5015" y="1393"/>
                </a:cubicBezTo>
                <a:cubicBezTo>
                  <a:pt x="5015" y="889"/>
                  <a:pt x="5425" y="487"/>
                  <a:pt x="5912" y="487"/>
                </a:cubicBezTo>
                <a:close/>
                <a:moveTo>
                  <a:pt x="1384" y="2743"/>
                </a:moveTo>
                <a:cubicBezTo>
                  <a:pt x="1888" y="2743"/>
                  <a:pt x="2281" y="3135"/>
                  <a:pt x="2281" y="3640"/>
                </a:cubicBezTo>
                <a:cubicBezTo>
                  <a:pt x="2281" y="4144"/>
                  <a:pt x="1880" y="4537"/>
                  <a:pt x="1384" y="4537"/>
                </a:cubicBezTo>
                <a:cubicBezTo>
                  <a:pt x="897" y="4537"/>
                  <a:pt x="487" y="4144"/>
                  <a:pt x="487" y="3640"/>
                </a:cubicBezTo>
                <a:cubicBezTo>
                  <a:pt x="487" y="3135"/>
                  <a:pt x="889" y="2743"/>
                  <a:pt x="1384" y="2743"/>
                </a:cubicBezTo>
                <a:close/>
                <a:moveTo>
                  <a:pt x="5545" y="5015"/>
                </a:moveTo>
                <a:cubicBezTo>
                  <a:pt x="6032" y="5015"/>
                  <a:pt x="6442" y="5416"/>
                  <a:pt x="6442" y="5912"/>
                </a:cubicBezTo>
                <a:cubicBezTo>
                  <a:pt x="6442" y="6416"/>
                  <a:pt x="6040" y="6809"/>
                  <a:pt x="5545" y="6809"/>
                </a:cubicBezTo>
                <a:cubicBezTo>
                  <a:pt x="5041" y="6809"/>
                  <a:pt x="4648" y="6416"/>
                  <a:pt x="4648" y="5912"/>
                </a:cubicBezTo>
                <a:cubicBezTo>
                  <a:pt x="4648" y="5416"/>
                  <a:pt x="5049" y="5015"/>
                  <a:pt x="5545" y="5015"/>
                </a:cubicBezTo>
                <a:close/>
                <a:moveTo>
                  <a:pt x="5912" y="0"/>
                </a:moveTo>
                <a:cubicBezTo>
                  <a:pt x="5160" y="0"/>
                  <a:pt x="4537" y="615"/>
                  <a:pt x="4537" y="1376"/>
                </a:cubicBezTo>
                <a:cubicBezTo>
                  <a:pt x="4537" y="1512"/>
                  <a:pt x="4562" y="1641"/>
                  <a:pt x="4588" y="1760"/>
                </a:cubicBezTo>
                <a:lnTo>
                  <a:pt x="2478" y="2819"/>
                </a:lnTo>
                <a:cubicBezTo>
                  <a:pt x="2230" y="2486"/>
                  <a:pt x="1829" y="2264"/>
                  <a:pt x="1376" y="2264"/>
                </a:cubicBezTo>
                <a:cubicBezTo>
                  <a:pt x="616" y="2264"/>
                  <a:pt x="0" y="2879"/>
                  <a:pt x="0" y="3640"/>
                </a:cubicBezTo>
                <a:cubicBezTo>
                  <a:pt x="0" y="4400"/>
                  <a:pt x="616" y="5015"/>
                  <a:pt x="1376" y="5015"/>
                </a:cubicBezTo>
                <a:cubicBezTo>
                  <a:pt x="1829" y="5015"/>
                  <a:pt x="2222" y="4801"/>
                  <a:pt x="2478" y="4477"/>
                </a:cubicBezTo>
                <a:lnTo>
                  <a:pt x="4221" y="5519"/>
                </a:lnTo>
                <a:cubicBezTo>
                  <a:pt x="4178" y="5647"/>
                  <a:pt x="4161" y="5775"/>
                  <a:pt x="4161" y="5912"/>
                </a:cubicBezTo>
                <a:cubicBezTo>
                  <a:pt x="4161" y="6672"/>
                  <a:pt x="4784" y="7296"/>
                  <a:pt x="5545" y="7296"/>
                </a:cubicBezTo>
                <a:cubicBezTo>
                  <a:pt x="6297" y="7296"/>
                  <a:pt x="6920" y="6672"/>
                  <a:pt x="6920" y="5912"/>
                </a:cubicBezTo>
                <a:cubicBezTo>
                  <a:pt x="6920" y="5160"/>
                  <a:pt x="6297" y="4537"/>
                  <a:pt x="5545" y="4537"/>
                </a:cubicBezTo>
                <a:cubicBezTo>
                  <a:pt x="5092" y="4537"/>
                  <a:pt x="4699" y="4750"/>
                  <a:pt x="4443" y="5083"/>
                </a:cubicBezTo>
                <a:lnTo>
                  <a:pt x="2700" y="4032"/>
                </a:lnTo>
                <a:cubicBezTo>
                  <a:pt x="2743" y="3904"/>
                  <a:pt x="2751" y="3776"/>
                  <a:pt x="2751" y="3640"/>
                </a:cubicBezTo>
                <a:cubicBezTo>
                  <a:pt x="2751" y="3503"/>
                  <a:pt x="2734" y="3375"/>
                  <a:pt x="2700" y="3255"/>
                </a:cubicBezTo>
                <a:lnTo>
                  <a:pt x="4819" y="2196"/>
                </a:lnTo>
                <a:cubicBezTo>
                  <a:pt x="5075" y="2537"/>
                  <a:pt x="5468" y="2751"/>
                  <a:pt x="5912" y="2751"/>
                </a:cubicBezTo>
                <a:cubicBezTo>
                  <a:pt x="6672" y="2751"/>
                  <a:pt x="7296" y="2136"/>
                  <a:pt x="7296" y="1376"/>
                </a:cubicBezTo>
                <a:cubicBezTo>
                  <a:pt x="7296" y="615"/>
                  <a:pt x="6672" y="0"/>
                  <a:pt x="5912" y="0"/>
                </a:cubicBezTo>
                <a:close/>
              </a:path>
            </a:pathLst>
          </a:custGeom>
          <a:solidFill>
            <a:srgbClr val="33CC33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E0044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322" name="Google Shape;1322;gd9b12ed3e0_0_6452"/>
          <p:cNvSpPr/>
          <p:nvPr/>
        </p:nvSpPr>
        <p:spPr>
          <a:xfrm>
            <a:off x="6678079" y="6097055"/>
            <a:ext cx="747750" cy="476355"/>
          </a:xfrm>
          <a:custGeom>
            <a:avLst/>
            <a:gdLst/>
            <a:ahLst/>
            <a:cxnLst/>
            <a:rect l="l" t="t" r="r" b="b"/>
            <a:pathLst>
              <a:path w="7271" h="4632" extrusionOk="0">
                <a:moveTo>
                  <a:pt x="4050" y="1"/>
                </a:moveTo>
                <a:cubicBezTo>
                  <a:pt x="3606" y="1"/>
                  <a:pt x="3178" y="146"/>
                  <a:pt x="2837" y="428"/>
                </a:cubicBezTo>
                <a:lnTo>
                  <a:pt x="3136" y="795"/>
                </a:lnTo>
                <a:cubicBezTo>
                  <a:pt x="3392" y="590"/>
                  <a:pt x="3717" y="479"/>
                  <a:pt x="4050" y="479"/>
                </a:cubicBezTo>
                <a:cubicBezTo>
                  <a:pt x="4836" y="479"/>
                  <a:pt x="5485" y="1120"/>
                  <a:pt x="5485" y="1906"/>
                </a:cubicBezTo>
                <a:lnTo>
                  <a:pt x="5485" y="2248"/>
                </a:lnTo>
                <a:lnTo>
                  <a:pt x="5852" y="2248"/>
                </a:lnTo>
                <a:cubicBezTo>
                  <a:pt x="6373" y="2248"/>
                  <a:pt x="6792" y="2675"/>
                  <a:pt x="6792" y="3204"/>
                </a:cubicBezTo>
                <a:cubicBezTo>
                  <a:pt x="6792" y="3725"/>
                  <a:pt x="6365" y="4153"/>
                  <a:pt x="5852" y="4153"/>
                </a:cubicBezTo>
                <a:lnTo>
                  <a:pt x="1760" y="4153"/>
                </a:lnTo>
                <a:cubicBezTo>
                  <a:pt x="1060" y="4153"/>
                  <a:pt x="479" y="3572"/>
                  <a:pt x="479" y="2863"/>
                </a:cubicBezTo>
                <a:cubicBezTo>
                  <a:pt x="479" y="2145"/>
                  <a:pt x="1060" y="1564"/>
                  <a:pt x="1760" y="1564"/>
                </a:cubicBezTo>
                <a:cubicBezTo>
                  <a:pt x="2128" y="1564"/>
                  <a:pt x="2478" y="1726"/>
                  <a:pt x="2726" y="2008"/>
                </a:cubicBezTo>
                <a:lnTo>
                  <a:pt x="3084" y="1684"/>
                </a:lnTo>
                <a:cubicBezTo>
                  <a:pt x="2751" y="1299"/>
                  <a:pt x="2264" y="1086"/>
                  <a:pt x="1760" y="1086"/>
                </a:cubicBezTo>
                <a:cubicBezTo>
                  <a:pt x="786" y="1086"/>
                  <a:pt x="0" y="1880"/>
                  <a:pt x="0" y="2863"/>
                </a:cubicBezTo>
                <a:cubicBezTo>
                  <a:pt x="0" y="3845"/>
                  <a:pt x="786" y="4631"/>
                  <a:pt x="1760" y="4631"/>
                </a:cubicBezTo>
                <a:lnTo>
                  <a:pt x="5852" y="4631"/>
                </a:lnTo>
                <a:cubicBezTo>
                  <a:pt x="6638" y="4631"/>
                  <a:pt x="7270" y="3990"/>
                  <a:pt x="7270" y="3204"/>
                </a:cubicBezTo>
                <a:cubicBezTo>
                  <a:pt x="7270" y="2453"/>
                  <a:pt x="6698" y="1838"/>
                  <a:pt x="5955" y="1778"/>
                </a:cubicBezTo>
                <a:cubicBezTo>
                  <a:pt x="5895" y="787"/>
                  <a:pt x="5058" y="1"/>
                  <a:pt x="4050" y="1"/>
                </a:cubicBezTo>
                <a:close/>
              </a:path>
            </a:pathLst>
          </a:custGeom>
          <a:solidFill>
            <a:srgbClr val="33CC33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E0044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grpSp>
        <p:nvGrpSpPr>
          <p:cNvPr id="1323" name="Google Shape;1323;gd9b12ed3e0_0_6452"/>
          <p:cNvGrpSpPr/>
          <p:nvPr/>
        </p:nvGrpSpPr>
        <p:grpSpPr>
          <a:xfrm>
            <a:off x="10618271" y="6007399"/>
            <a:ext cx="739250" cy="655662"/>
            <a:chOff x="2300963" y="3936519"/>
            <a:chExt cx="642491" cy="569844"/>
          </a:xfrm>
          <a:solidFill>
            <a:srgbClr val="33CC33"/>
          </a:solidFill>
        </p:grpSpPr>
        <p:sp>
          <p:nvSpPr>
            <p:cNvPr id="1324" name="Google Shape;1324;gd9b12ed3e0_0_6452"/>
            <p:cNvSpPr/>
            <p:nvPr/>
          </p:nvSpPr>
          <p:spPr>
            <a:xfrm>
              <a:off x="2479323" y="3984982"/>
              <a:ext cx="464131" cy="45251"/>
            </a:xfrm>
            <a:custGeom>
              <a:avLst/>
              <a:gdLst/>
              <a:ahLst/>
              <a:cxnLst/>
              <a:rect l="l" t="t" r="r" b="b"/>
              <a:pathLst>
                <a:path w="4913" h="479" extrusionOk="0">
                  <a:moveTo>
                    <a:pt x="1" y="0"/>
                  </a:moveTo>
                  <a:lnTo>
                    <a:pt x="1" y="479"/>
                  </a:lnTo>
                  <a:lnTo>
                    <a:pt x="4913" y="479"/>
                  </a:lnTo>
                  <a:lnTo>
                    <a:pt x="4913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325" name="Google Shape;1325;gd9b12ed3e0_0_6452"/>
            <p:cNvSpPr/>
            <p:nvPr/>
          </p:nvSpPr>
          <p:spPr>
            <a:xfrm>
              <a:off x="2479323" y="4198768"/>
              <a:ext cx="464131" cy="46101"/>
            </a:xfrm>
            <a:custGeom>
              <a:avLst/>
              <a:gdLst/>
              <a:ahLst/>
              <a:cxnLst/>
              <a:rect l="l" t="t" r="r" b="b"/>
              <a:pathLst>
                <a:path w="4913" h="488" extrusionOk="0">
                  <a:moveTo>
                    <a:pt x="1" y="1"/>
                  </a:moveTo>
                  <a:lnTo>
                    <a:pt x="1" y="488"/>
                  </a:lnTo>
                  <a:lnTo>
                    <a:pt x="4913" y="488"/>
                  </a:lnTo>
                  <a:lnTo>
                    <a:pt x="4913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326" name="Google Shape;1326;gd9b12ed3e0_0_6452"/>
            <p:cNvSpPr/>
            <p:nvPr/>
          </p:nvSpPr>
          <p:spPr>
            <a:xfrm>
              <a:off x="2479323" y="4412648"/>
              <a:ext cx="464131" cy="46101"/>
            </a:xfrm>
            <a:custGeom>
              <a:avLst/>
              <a:gdLst/>
              <a:ahLst/>
              <a:cxnLst/>
              <a:rect l="l" t="t" r="r" b="b"/>
              <a:pathLst>
                <a:path w="4913" h="488" extrusionOk="0">
                  <a:moveTo>
                    <a:pt x="1" y="1"/>
                  </a:moveTo>
                  <a:lnTo>
                    <a:pt x="1" y="488"/>
                  </a:lnTo>
                  <a:lnTo>
                    <a:pt x="4913" y="488"/>
                  </a:lnTo>
                  <a:lnTo>
                    <a:pt x="4913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327" name="Google Shape;1327;gd9b12ed3e0_0_6452"/>
            <p:cNvSpPr/>
            <p:nvPr/>
          </p:nvSpPr>
          <p:spPr>
            <a:xfrm>
              <a:off x="2300963" y="3936519"/>
              <a:ext cx="106657" cy="142177"/>
            </a:xfrm>
            <a:custGeom>
              <a:avLst/>
              <a:gdLst/>
              <a:ahLst/>
              <a:cxnLst/>
              <a:rect l="l" t="t" r="r" b="b"/>
              <a:pathLst>
                <a:path w="1129" h="1505" extrusionOk="0">
                  <a:moveTo>
                    <a:pt x="1" y="1"/>
                  </a:moveTo>
                  <a:lnTo>
                    <a:pt x="1" y="376"/>
                  </a:lnTo>
                  <a:lnTo>
                    <a:pt x="385" y="376"/>
                  </a:lnTo>
                  <a:lnTo>
                    <a:pt x="385" y="1137"/>
                  </a:lnTo>
                  <a:lnTo>
                    <a:pt x="1" y="1137"/>
                  </a:lnTo>
                  <a:lnTo>
                    <a:pt x="1" y="1504"/>
                  </a:lnTo>
                  <a:lnTo>
                    <a:pt x="1128" y="1504"/>
                  </a:lnTo>
                  <a:lnTo>
                    <a:pt x="1128" y="1137"/>
                  </a:lnTo>
                  <a:lnTo>
                    <a:pt x="753" y="1137"/>
                  </a:lnTo>
                  <a:lnTo>
                    <a:pt x="753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328" name="Google Shape;1328;gd9b12ed3e0_0_6452"/>
            <p:cNvSpPr/>
            <p:nvPr/>
          </p:nvSpPr>
          <p:spPr>
            <a:xfrm>
              <a:off x="2300963" y="4150399"/>
              <a:ext cx="106657" cy="142083"/>
            </a:xfrm>
            <a:custGeom>
              <a:avLst/>
              <a:gdLst/>
              <a:ahLst/>
              <a:cxnLst/>
              <a:rect l="l" t="t" r="r" b="b"/>
              <a:pathLst>
                <a:path w="1129" h="1504" extrusionOk="0">
                  <a:moveTo>
                    <a:pt x="1" y="0"/>
                  </a:moveTo>
                  <a:lnTo>
                    <a:pt x="1" y="376"/>
                  </a:lnTo>
                  <a:lnTo>
                    <a:pt x="642" y="376"/>
                  </a:lnTo>
                  <a:lnTo>
                    <a:pt x="1" y="1137"/>
                  </a:lnTo>
                  <a:lnTo>
                    <a:pt x="1" y="1504"/>
                  </a:lnTo>
                  <a:lnTo>
                    <a:pt x="1128" y="1504"/>
                  </a:lnTo>
                  <a:lnTo>
                    <a:pt x="1128" y="1137"/>
                  </a:lnTo>
                  <a:lnTo>
                    <a:pt x="505" y="1137"/>
                  </a:lnTo>
                  <a:lnTo>
                    <a:pt x="1128" y="376"/>
                  </a:lnTo>
                  <a:lnTo>
                    <a:pt x="1128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329" name="Google Shape;1329;gd9b12ed3e0_0_6452"/>
            <p:cNvSpPr/>
            <p:nvPr/>
          </p:nvSpPr>
          <p:spPr>
            <a:xfrm>
              <a:off x="2300963" y="4364280"/>
              <a:ext cx="106657" cy="142083"/>
            </a:xfrm>
            <a:custGeom>
              <a:avLst/>
              <a:gdLst/>
              <a:ahLst/>
              <a:cxnLst/>
              <a:rect l="l" t="t" r="r" b="b"/>
              <a:pathLst>
                <a:path w="1129" h="1504" extrusionOk="0">
                  <a:moveTo>
                    <a:pt x="1" y="0"/>
                  </a:moveTo>
                  <a:lnTo>
                    <a:pt x="1" y="376"/>
                  </a:lnTo>
                  <a:lnTo>
                    <a:pt x="385" y="376"/>
                  </a:lnTo>
                  <a:lnTo>
                    <a:pt x="385" y="761"/>
                  </a:lnTo>
                  <a:lnTo>
                    <a:pt x="753" y="761"/>
                  </a:lnTo>
                  <a:lnTo>
                    <a:pt x="753" y="1136"/>
                  </a:lnTo>
                  <a:lnTo>
                    <a:pt x="1" y="1136"/>
                  </a:lnTo>
                  <a:lnTo>
                    <a:pt x="1" y="1504"/>
                  </a:lnTo>
                  <a:lnTo>
                    <a:pt x="1128" y="1504"/>
                  </a:lnTo>
                  <a:lnTo>
                    <a:pt x="1128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330" name="Google Shape;1330;gd9b12ed3e0_0_6452"/>
          <p:cNvSpPr txBox="1"/>
          <p:nvPr/>
        </p:nvSpPr>
        <p:spPr>
          <a:xfrm>
            <a:off x="14076023" y="7136263"/>
            <a:ext cx="22371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D5B"/>
              </a:buClr>
              <a:buSzPts val="300"/>
              <a:buFont typeface="Calibri"/>
              <a:buNone/>
            </a:pPr>
            <a:r>
              <a:rPr lang="en" sz="2200" b="1" i="0" u="none" strike="noStrike" cap="none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Ensure Credit</a:t>
            </a:r>
            <a:endParaRPr sz="2200" b="0" i="0" u="none" strike="noStrike" cap="none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331" name="Google Shape;1331;gd9b12ed3e0_0_6452"/>
          <p:cNvSpPr txBox="1"/>
          <p:nvPr/>
        </p:nvSpPr>
        <p:spPr>
          <a:xfrm>
            <a:off x="13352827" y="7541617"/>
            <a:ext cx="36285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544"/>
              </a:buClr>
              <a:buSzPts val="275"/>
              <a:buFont typeface="Calibri"/>
              <a:buNone/>
            </a:pPr>
            <a:r>
              <a:rPr lang="en" sz="2000" b="0" i="0" u="none" strike="noStrike" cap="none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Make sure you have proof 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544"/>
              </a:buClr>
              <a:buSzPts val="275"/>
              <a:buFont typeface="Calibri"/>
              <a:buNone/>
            </a:pPr>
            <a:r>
              <a:rPr lang="en" sz="2000" b="0" i="0" u="none" strike="noStrike" cap="none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of billing in your account 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544"/>
              </a:buClr>
              <a:buSzPts val="275"/>
              <a:buFont typeface="Calibri"/>
              <a:buNone/>
            </a:pPr>
            <a:r>
              <a:rPr lang="en" sz="2000" b="0" i="0" u="none" strike="noStrike" cap="none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to continue service</a:t>
            </a:r>
            <a:endParaRPr sz="2000" b="0" i="0" u="none" strike="noStrike" cap="none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332" name="Google Shape;1332;gd9b12ed3e0_0_6452"/>
          <p:cNvSpPr/>
          <p:nvPr/>
        </p:nvSpPr>
        <p:spPr>
          <a:xfrm>
            <a:off x="14527727" y="5738114"/>
            <a:ext cx="1219200" cy="12192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C3C9"/>
              </a:buClr>
              <a:buSzPts val="2000"/>
              <a:buFont typeface="Helvetica Neue"/>
              <a:buNone/>
            </a:pPr>
            <a:endParaRPr sz="2000" b="1" i="0" u="none" strike="noStrike" cap="none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333" name="Google Shape;1333;gd9b12ed3e0_0_6452"/>
          <p:cNvGrpSpPr/>
          <p:nvPr/>
        </p:nvGrpSpPr>
        <p:grpSpPr>
          <a:xfrm>
            <a:off x="14776809" y="6053490"/>
            <a:ext cx="721020" cy="642552"/>
            <a:chOff x="663460" y="7894450"/>
            <a:chExt cx="690103" cy="615000"/>
          </a:xfrm>
          <a:solidFill>
            <a:srgbClr val="33CC33"/>
          </a:solidFill>
        </p:grpSpPr>
        <p:sp>
          <p:nvSpPr>
            <p:cNvPr id="1334" name="Google Shape;1334;gd9b12ed3e0_0_6452"/>
            <p:cNvSpPr/>
            <p:nvPr/>
          </p:nvSpPr>
          <p:spPr>
            <a:xfrm>
              <a:off x="663460" y="7894450"/>
              <a:ext cx="690103" cy="615000"/>
            </a:xfrm>
            <a:custGeom>
              <a:avLst/>
              <a:gdLst/>
              <a:ahLst/>
              <a:cxnLst/>
              <a:rect l="l" t="t" r="r" b="b"/>
              <a:pathLst>
                <a:path w="7305" h="6510" extrusionOk="0">
                  <a:moveTo>
                    <a:pt x="6288" y="479"/>
                  </a:moveTo>
                  <a:cubicBezTo>
                    <a:pt x="6579" y="479"/>
                    <a:pt x="6801" y="701"/>
                    <a:pt x="6801" y="974"/>
                  </a:cubicBezTo>
                  <a:lnTo>
                    <a:pt x="6801" y="1128"/>
                  </a:lnTo>
                  <a:lnTo>
                    <a:pt x="2384" y="1128"/>
                  </a:lnTo>
                  <a:lnTo>
                    <a:pt x="2384" y="974"/>
                  </a:lnTo>
                  <a:cubicBezTo>
                    <a:pt x="2384" y="701"/>
                    <a:pt x="2615" y="479"/>
                    <a:pt x="2888" y="479"/>
                  </a:cubicBezTo>
                  <a:close/>
                  <a:moveTo>
                    <a:pt x="6818" y="1598"/>
                  </a:moveTo>
                  <a:lnTo>
                    <a:pt x="6818" y="3255"/>
                  </a:lnTo>
                  <a:lnTo>
                    <a:pt x="6809" y="3255"/>
                  </a:lnTo>
                  <a:cubicBezTo>
                    <a:pt x="6809" y="3537"/>
                    <a:pt x="6587" y="3768"/>
                    <a:pt x="6305" y="3768"/>
                  </a:cubicBezTo>
                  <a:lnTo>
                    <a:pt x="5810" y="3768"/>
                  </a:lnTo>
                  <a:cubicBezTo>
                    <a:pt x="5776" y="3768"/>
                    <a:pt x="5742" y="3751"/>
                    <a:pt x="5707" y="3751"/>
                  </a:cubicBezTo>
                  <a:lnTo>
                    <a:pt x="5707" y="3768"/>
                  </a:lnTo>
                  <a:lnTo>
                    <a:pt x="2880" y="3768"/>
                  </a:lnTo>
                  <a:cubicBezTo>
                    <a:pt x="2777" y="3768"/>
                    <a:pt x="2675" y="3734"/>
                    <a:pt x="2589" y="3674"/>
                  </a:cubicBezTo>
                  <a:cubicBezTo>
                    <a:pt x="2760" y="3443"/>
                    <a:pt x="2914" y="3144"/>
                    <a:pt x="3008" y="2743"/>
                  </a:cubicBezTo>
                  <a:lnTo>
                    <a:pt x="3913" y="2743"/>
                  </a:lnTo>
                  <a:cubicBezTo>
                    <a:pt x="4366" y="2743"/>
                    <a:pt x="4725" y="2375"/>
                    <a:pt x="4725" y="1931"/>
                  </a:cubicBezTo>
                  <a:cubicBezTo>
                    <a:pt x="4725" y="1811"/>
                    <a:pt x="4708" y="1709"/>
                    <a:pt x="4657" y="1598"/>
                  </a:cubicBezTo>
                  <a:close/>
                  <a:moveTo>
                    <a:pt x="3905" y="1615"/>
                  </a:moveTo>
                  <a:cubicBezTo>
                    <a:pt x="4084" y="1615"/>
                    <a:pt x="4238" y="1769"/>
                    <a:pt x="4238" y="1948"/>
                  </a:cubicBezTo>
                  <a:cubicBezTo>
                    <a:pt x="4238" y="2136"/>
                    <a:pt x="4084" y="2281"/>
                    <a:pt x="3905" y="2281"/>
                  </a:cubicBezTo>
                  <a:lnTo>
                    <a:pt x="2589" y="2281"/>
                  </a:lnTo>
                  <a:lnTo>
                    <a:pt x="2564" y="2486"/>
                  </a:lnTo>
                  <a:cubicBezTo>
                    <a:pt x="2344" y="3780"/>
                    <a:pt x="1551" y="3811"/>
                    <a:pt x="1439" y="3811"/>
                  </a:cubicBezTo>
                  <a:cubicBezTo>
                    <a:pt x="1433" y="3811"/>
                    <a:pt x="1429" y="3810"/>
                    <a:pt x="1427" y="3810"/>
                  </a:cubicBezTo>
                  <a:lnTo>
                    <a:pt x="1393" y="4289"/>
                  </a:lnTo>
                  <a:lnTo>
                    <a:pt x="1427" y="4289"/>
                  </a:lnTo>
                  <a:cubicBezTo>
                    <a:pt x="1530" y="4289"/>
                    <a:pt x="1880" y="4272"/>
                    <a:pt x="2230" y="4033"/>
                  </a:cubicBezTo>
                  <a:cubicBezTo>
                    <a:pt x="2410" y="4195"/>
                    <a:pt x="2632" y="4280"/>
                    <a:pt x="2871" y="4280"/>
                  </a:cubicBezTo>
                  <a:lnTo>
                    <a:pt x="5767" y="4280"/>
                  </a:lnTo>
                  <a:cubicBezTo>
                    <a:pt x="5912" y="4314"/>
                    <a:pt x="6023" y="4443"/>
                    <a:pt x="6023" y="4596"/>
                  </a:cubicBezTo>
                  <a:cubicBezTo>
                    <a:pt x="6032" y="4750"/>
                    <a:pt x="5878" y="4895"/>
                    <a:pt x="5699" y="4895"/>
                  </a:cubicBezTo>
                  <a:lnTo>
                    <a:pt x="3247" y="4895"/>
                  </a:lnTo>
                  <a:lnTo>
                    <a:pt x="3247" y="5374"/>
                  </a:lnTo>
                  <a:lnTo>
                    <a:pt x="4571" y="5374"/>
                  </a:lnTo>
                  <a:cubicBezTo>
                    <a:pt x="4751" y="5374"/>
                    <a:pt x="4896" y="5528"/>
                    <a:pt x="4896" y="5707"/>
                  </a:cubicBezTo>
                  <a:cubicBezTo>
                    <a:pt x="4896" y="5886"/>
                    <a:pt x="4751" y="6040"/>
                    <a:pt x="4571" y="6040"/>
                  </a:cubicBezTo>
                  <a:lnTo>
                    <a:pt x="2060" y="6040"/>
                  </a:lnTo>
                  <a:lnTo>
                    <a:pt x="471" y="5348"/>
                  </a:lnTo>
                  <a:lnTo>
                    <a:pt x="471" y="2632"/>
                  </a:lnTo>
                  <a:lnTo>
                    <a:pt x="1974" y="1615"/>
                  </a:lnTo>
                  <a:close/>
                  <a:moveTo>
                    <a:pt x="2905" y="0"/>
                  </a:moveTo>
                  <a:cubicBezTo>
                    <a:pt x="2359" y="0"/>
                    <a:pt x="1906" y="436"/>
                    <a:pt x="1906" y="974"/>
                  </a:cubicBezTo>
                  <a:lnTo>
                    <a:pt x="1906" y="1128"/>
                  </a:lnTo>
                  <a:lnTo>
                    <a:pt x="1837" y="1128"/>
                  </a:lnTo>
                  <a:lnTo>
                    <a:pt x="1" y="2367"/>
                  </a:lnTo>
                  <a:lnTo>
                    <a:pt x="1" y="5647"/>
                  </a:lnTo>
                  <a:lnTo>
                    <a:pt x="1974" y="6510"/>
                  </a:lnTo>
                  <a:lnTo>
                    <a:pt x="4580" y="6510"/>
                  </a:lnTo>
                  <a:cubicBezTo>
                    <a:pt x="5024" y="6510"/>
                    <a:pt x="5391" y="6143"/>
                    <a:pt x="5391" y="5698"/>
                  </a:cubicBezTo>
                  <a:cubicBezTo>
                    <a:pt x="5391" y="5579"/>
                    <a:pt x="5366" y="5476"/>
                    <a:pt x="5314" y="5365"/>
                  </a:cubicBezTo>
                  <a:lnTo>
                    <a:pt x="5707" y="5365"/>
                  </a:lnTo>
                  <a:cubicBezTo>
                    <a:pt x="6160" y="5365"/>
                    <a:pt x="6519" y="5006"/>
                    <a:pt x="6519" y="4554"/>
                  </a:cubicBezTo>
                  <a:cubicBezTo>
                    <a:pt x="6519" y="4434"/>
                    <a:pt x="6502" y="4323"/>
                    <a:pt x="6451" y="4220"/>
                  </a:cubicBezTo>
                  <a:cubicBezTo>
                    <a:pt x="6929" y="4161"/>
                    <a:pt x="7305" y="3742"/>
                    <a:pt x="7305" y="3238"/>
                  </a:cubicBezTo>
                  <a:lnTo>
                    <a:pt x="7305" y="957"/>
                  </a:lnTo>
                  <a:cubicBezTo>
                    <a:pt x="7288" y="436"/>
                    <a:pt x="6844" y="0"/>
                    <a:pt x="6297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335" name="Google Shape;1335;gd9b12ed3e0_0_6452"/>
            <p:cNvSpPr/>
            <p:nvPr/>
          </p:nvSpPr>
          <p:spPr>
            <a:xfrm>
              <a:off x="1148564" y="8094538"/>
              <a:ext cx="107412" cy="107507"/>
            </a:xfrm>
            <a:custGeom>
              <a:avLst/>
              <a:gdLst/>
              <a:ahLst/>
              <a:cxnLst/>
              <a:rect l="l" t="t" r="r" b="b"/>
              <a:pathLst>
                <a:path w="1137" h="1138" extrusionOk="0">
                  <a:moveTo>
                    <a:pt x="0" y="1"/>
                  </a:moveTo>
                  <a:lnTo>
                    <a:pt x="0" y="1137"/>
                  </a:lnTo>
                  <a:lnTo>
                    <a:pt x="1136" y="1137"/>
                  </a:lnTo>
                  <a:lnTo>
                    <a:pt x="1136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</p:grpSp>
      <p:pic>
        <p:nvPicPr>
          <p:cNvPr id="2" name="Picture 1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75001720-392A-C7BC-0F8E-561FE6B75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0321" y="9609238"/>
            <a:ext cx="3537679" cy="67776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g1012a298b99_0_453"/>
          <p:cNvSpPr txBox="1">
            <a:spLocks noGrp="1"/>
          </p:cNvSpPr>
          <p:nvPr>
            <p:ph type="title" idx="4294967295"/>
          </p:nvPr>
        </p:nvSpPr>
        <p:spPr>
          <a:xfrm>
            <a:off x="687527" y="551281"/>
            <a:ext cx="11507788" cy="164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Wingdings" panose="05000000000000000000" pitchFamily="2" charset="2"/>
              <a:buChar char="v"/>
            </a:pPr>
            <a:r>
              <a:rPr lang="en" b="1">
                <a:solidFill>
                  <a:schemeClr val="lt1"/>
                </a:solidFill>
                <a:latin typeface="+mn-lt"/>
              </a:rPr>
              <a:t>Resources</a:t>
            </a:r>
            <a:endParaRPr b="1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50" name="Google Shape;1350;g1012a298b99_0_453"/>
          <p:cNvSpPr txBox="1"/>
          <p:nvPr/>
        </p:nvSpPr>
        <p:spPr>
          <a:xfrm>
            <a:off x="1316038" y="4142173"/>
            <a:ext cx="3568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D5B"/>
              </a:buClr>
              <a:buSzPts val="300"/>
              <a:buFont typeface="Calibri"/>
              <a:buNone/>
            </a:pPr>
            <a:r>
              <a:rPr lang="en" sz="2200" b="1" i="0" u="none" strike="noStrike" cap="none">
                <a:solidFill>
                  <a:schemeClr val="lt1"/>
                </a:solidFill>
                <a:latin typeface="+mn-lt"/>
                <a:ea typeface="Inter"/>
                <a:cs typeface="Inter"/>
                <a:sym typeface="Inter"/>
              </a:rPr>
              <a:t>Talkdesk Video Academy</a:t>
            </a:r>
            <a:endParaRPr sz="2200" b="0" i="0" u="none" strike="noStrike" cap="none">
              <a:solidFill>
                <a:schemeClr val="lt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1100"/>
              <a:buFont typeface="Helvetica Neue"/>
              <a:buNone/>
            </a:pPr>
            <a:endParaRPr sz="2200" b="0" i="0" u="none" strike="noStrike" cap="none">
              <a:solidFill>
                <a:schemeClr val="lt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351" name="Google Shape;1351;g1012a298b99_0_453"/>
          <p:cNvSpPr txBox="1"/>
          <p:nvPr/>
        </p:nvSpPr>
        <p:spPr>
          <a:xfrm>
            <a:off x="9540868" y="4096619"/>
            <a:ext cx="31776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D5B"/>
              </a:buClr>
              <a:buSzPts val="300"/>
              <a:buFont typeface="Calibri"/>
              <a:buNone/>
            </a:pPr>
            <a:r>
              <a:rPr lang="en" sz="2200" b="1" i="0" u="none" strike="noStrike" cap="none">
                <a:solidFill>
                  <a:schemeClr val="lt1"/>
                </a:solidFill>
                <a:latin typeface="+mn-lt"/>
                <a:ea typeface="Inter"/>
                <a:cs typeface="Inter"/>
                <a:sym typeface="Inter"/>
              </a:rPr>
              <a:t>Number Porting</a:t>
            </a:r>
            <a:endParaRPr sz="2200" b="0" i="0" u="none" strike="noStrike" cap="none">
              <a:solidFill>
                <a:schemeClr val="lt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352" name="Google Shape;1352;g1012a298b99_0_453"/>
          <p:cNvSpPr txBox="1"/>
          <p:nvPr/>
        </p:nvSpPr>
        <p:spPr>
          <a:xfrm>
            <a:off x="13657105" y="4096633"/>
            <a:ext cx="30423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D5B"/>
              </a:buClr>
              <a:buSzPts val="300"/>
              <a:buFont typeface="Calibri"/>
              <a:buNone/>
            </a:pPr>
            <a:r>
              <a:rPr lang="en" sz="2200" b="1" i="0" u="none" strike="noStrike" cap="none">
                <a:solidFill>
                  <a:schemeClr val="lt1"/>
                </a:solidFill>
                <a:latin typeface="+mn-lt"/>
                <a:ea typeface="Inter"/>
                <a:cs typeface="Inter"/>
                <a:sym typeface="Inter"/>
              </a:rPr>
              <a:t>Network Tests</a:t>
            </a:r>
            <a:endParaRPr sz="2200" b="0" i="0" u="none" strike="noStrike" cap="none">
              <a:solidFill>
                <a:schemeClr val="lt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353" name="Google Shape;1353;g1012a298b99_0_453"/>
          <p:cNvSpPr txBox="1"/>
          <p:nvPr/>
        </p:nvSpPr>
        <p:spPr>
          <a:xfrm>
            <a:off x="1395740" y="7335948"/>
            <a:ext cx="33501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chemeClr val="lt1"/>
                </a:solidFill>
                <a:latin typeface="+mn-lt"/>
                <a:ea typeface="Inter"/>
                <a:cs typeface="Inter"/>
                <a:sym typeface="Inter"/>
              </a:rPr>
              <a:t>System Requirements 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chemeClr val="lt1"/>
                </a:solidFill>
                <a:latin typeface="+mn-lt"/>
                <a:ea typeface="Inter"/>
                <a:cs typeface="Inter"/>
                <a:sym typeface="Inter"/>
              </a:rPr>
              <a:t>&amp; Network Settings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354" name="Google Shape;1354;g1012a298b99_0_453"/>
          <p:cNvSpPr txBox="1"/>
          <p:nvPr/>
        </p:nvSpPr>
        <p:spPr>
          <a:xfrm>
            <a:off x="5465044" y="7318040"/>
            <a:ext cx="34575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D5B"/>
              </a:buClr>
              <a:buSzPts val="300"/>
              <a:buFont typeface="Calibri"/>
              <a:buNone/>
            </a:pPr>
            <a:r>
              <a:rPr lang="en" sz="2200" b="1" i="0" u="none" strike="noStrike" cap="none">
                <a:solidFill>
                  <a:schemeClr val="lt1"/>
                </a:solidFill>
                <a:latin typeface="+mn-lt"/>
                <a:ea typeface="Inter"/>
                <a:cs typeface="Inter"/>
                <a:sym typeface="Inter"/>
              </a:rPr>
              <a:t>Integrations</a:t>
            </a:r>
            <a:endParaRPr sz="2200" b="0" i="0" u="none" strike="noStrike" cap="none">
              <a:solidFill>
                <a:schemeClr val="lt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355" name="Google Shape;1355;g1012a298b99_0_453"/>
          <p:cNvSpPr txBox="1"/>
          <p:nvPr/>
        </p:nvSpPr>
        <p:spPr>
          <a:xfrm>
            <a:off x="9731907" y="7310531"/>
            <a:ext cx="28257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D5B"/>
              </a:buClr>
              <a:buSzPts val="300"/>
              <a:buFont typeface="Calibri"/>
              <a:buNone/>
            </a:pPr>
            <a:r>
              <a:rPr lang="en" sz="2200" b="1" i="0" u="none" strike="noStrike" cap="none">
                <a:solidFill>
                  <a:schemeClr val="lt1"/>
                </a:solidFill>
                <a:latin typeface="+mn-lt"/>
                <a:ea typeface="Inter"/>
                <a:cs typeface="Inter"/>
                <a:sym typeface="Inter"/>
              </a:rPr>
              <a:t>Set Up Browser</a:t>
            </a:r>
            <a:endParaRPr sz="2200" b="0" i="0" u="none" strike="noStrike" cap="none">
              <a:solidFill>
                <a:schemeClr val="lt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356" name="Google Shape;1356;g1012a298b99_0_453"/>
          <p:cNvSpPr txBox="1"/>
          <p:nvPr/>
        </p:nvSpPr>
        <p:spPr>
          <a:xfrm>
            <a:off x="13317500" y="7303087"/>
            <a:ext cx="37419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D5B"/>
              </a:buClr>
              <a:buSzPts val="300"/>
              <a:buFont typeface="Calibri"/>
              <a:buNone/>
            </a:pPr>
            <a:r>
              <a:rPr lang="en" sz="2200" b="1" i="0" u="none" strike="noStrike" cap="none">
                <a:solidFill>
                  <a:schemeClr val="lt1"/>
                </a:solidFill>
                <a:latin typeface="+mn-lt"/>
                <a:ea typeface="Inter"/>
                <a:cs typeface="Inter"/>
                <a:sym typeface="Inter"/>
              </a:rPr>
              <a:t>Recommended Headsets</a:t>
            </a:r>
            <a:endParaRPr sz="2200" b="0" i="0" u="none" strike="noStrike" cap="none">
              <a:solidFill>
                <a:schemeClr val="lt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357" name="Google Shape;1357;g1012a298b99_0_453"/>
          <p:cNvSpPr txBox="1"/>
          <p:nvPr/>
        </p:nvSpPr>
        <p:spPr>
          <a:xfrm>
            <a:off x="1560933" y="4564294"/>
            <a:ext cx="30870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900" b="0" i="0" u="none" strike="noStrike" cap="none">
                <a:solidFill>
                  <a:schemeClr val="lt1"/>
                </a:solidFill>
                <a:latin typeface="+mn-lt"/>
                <a:ea typeface="Inter"/>
                <a:cs typeface="Inter"/>
                <a:sym typeface="Inter"/>
              </a:rPr>
              <a:t>Sharpen your skills </a:t>
            </a:r>
            <a:r>
              <a:rPr lang="en" sz="1900" b="0" i="0" u="sng" strike="noStrike" cap="none">
                <a:solidFill>
                  <a:schemeClr val="accent3"/>
                </a:solidFill>
                <a:latin typeface="+mn-lt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" sz="1900" b="0" i="0" u="none" strike="noStrike" cap="none">
                <a:solidFill>
                  <a:schemeClr val="lt1"/>
                </a:solidFill>
                <a:latin typeface="+mn-lt"/>
                <a:ea typeface="Inter"/>
                <a:cs typeface="Inter"/>
                <a:sym typeface="Inter"/>
              </a:rPr>
              <a:t>!</a:t>
            </a:r>
            <a:endParaRPr sz="1300" b="0" i="0" u="none" strike="noStrike" cap="none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358" name="Google Shape;1358;g1012a298b99_0_453"/>
          <p:cNvSpPr txBox="1"/>
          <p:nvPr/>
        </p:nvSpPr>
        <p:spPr>
          <a:xfrm>
            <a:off x="9298583" y="4505919"/>
            <a:ext cx="37173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900" b="0" i="0" u="sng" strike="noStrike" cap="none">
                <a:solidFill>
                  <a:schemeClr val="accent3"/>
                </a:solidFill>
                <a:latin typeface="+mn-lt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Porting process</a:t>
            </a:r>
            <a:r>
              <a:rPr lang="en" sz="1900" b="0" i="0" u="none" strike="noStrike" cap="none">
                <a:solidFill>
                  <a:schemeClr val="accent3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" sz="1900" b="0" i="0" u="none" strike="noStrike" cap="none">
                <a:solidFill>
                  <a:schemeClr val="lt1"/>
                </a:solidFill>
                <a:latin typeface="+mn-lt"/>
                <a:ea typeface="Inter"/>
                <a:cs typeface="Inter"/>
                <a:sym typeface="Inter"/>
              </a:rPr>
              <a:t>of US/Canadian Numbers to Talkdesk</a:t>
            </a:r>
            <a:endParaRPr sz="1900" b="0" i="0" u="none" strike="noStrike" cap="none">
              <a:solidFill>
                <a:schemeClr val="lt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359" name="Google Shape;1359;g1012a298b99_0_453"/>
          <p:cNvSpPr txBox="1"/>
          <p:nvPr/>
        </p:nvSpPr>
        <p:spPr>
          <a:xfrm>
            <a:off x="13159425" y="4513121"/>
            <a:ext cx="3925800" cy="1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900" b="0" i="0" u="sng" strike="noStrike" cap="none">
                <a:solidFill>
                  <a:schemeClr val="accent3"/>
                </a:solidFill>
                <a:latin typeface="+mn-lt"/>
                <a:ea typeface="Inter"/>
                <a:cs typeface="Inter"/>
                <a:sym typeface="Inte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7"/>
                  </a:ext>
                </a:extLst>
              </a:rPr>
              <a:t>Here’s</a:t>
            </a:r>
            <a:r>
              <a:rPr lang="en-US" sz="1900" b="0" i="0" u="none" strike="noStrike" cap="none">
                <a:solidFill>
                  <a:schemeClr val="accent3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900" b="0" i="0" u="none" strike="noStrike" cap="none">
                <a:solidFill>
                  <a:schemeClr val="lt1"/>
                </a:solidFill>
                <a:latin typeface="+mn-lt"/>
                <a:ea typeface="Inter"/>
                <a:cs typeface="Inter"/>
                <a:sym typeface="Inter"/>
              </a:rPr>
              <a:t>how you can test </a:t>
            </a:r>
            <a:endParaRPr lang="en-US" sz="1300" b="0" i="0" u="none" strike="noStrike" cap="none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+mn-lt"/>
                <a:ea typeface="Inter"/>
                <a:cs typeface="Inter"/>
                <a:sym typeface="Inter"/>
              </a:rPr>
              <a:t>the quality of your network connection and </a:t>
            </a:r>
            <a:r>
              <a:rPr lang="en-US" sz="1900" b="0" i="0" u="sng" strike="noStrike" cap="none">
                <a:solidFill>
                  <a:schemeClr val="accent3"/>
                </a:solidFill>
                <a:latin typeface="+mn-lt"/>
                <a:ea typeface="Inter"/>
                <a:cs typeface="Inter"/>
                <a:sym typeface="Inter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interpret results.</a:t>
            </a:r>
            <a:endParaRPr lang="en-US" sz="1300" b="0" i="0" u="none" strike="noStrike" cap="none">
              <a:solidFill>
                <a:schemeClr val="accent3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360" name="Google Shape;1360;g1012a298b99_0_453"/>
          <p:cNvSpPr txBox="1"/>
          <p:nvPr/>
        </p:nvSpPr>
        <p:spPr>
          <a:xfrm>
            <a:off x="5278769" y="7770275"/>
            <a:ext cx="37596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900" b="0" i="0" u="none" strike="noStrike" cap="none">
                <a:solidFill>
                  <a:schemeClr val="lt1"/>
                </a:solidFill>
                <a:latin typeface="+mn-lt"/>
                <a:ea typeface="Inter"/>
                <a:cs typeface="Inter"/>
                <a:sym typeface="Inter"/>
              </a:rPr>
              <a:t>See all the </a:t>
            </a:r>
            <a:r>
              <a:rPr lang="en" sz="1900" u="sng">
                <a:solidFill>
                  <a:schemeClr val="accent3"/>
                </a:solidFill>
                <a:latin typeface="+mn-lt"/>
                <a:ea typeface="Inter"/>
                <a:sym typeface="Inte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Talkdesk Integrations</a:t>
            </a:r>
            <a:endParaRPr sz="1900" u="sng">
              <a:solidFill>
                <a:schemeClr val="accent3"/>
              </a:solidFill>
              <a:latin typeface="+mn-lt"/>
              <a:ea typeface="Inter"/>
              <a:sym typeface="Inter"/>
            </a:endParaRPr>
          </a:p>
        </p:txBody>
      </p:sp>
      <p:sp>
        <p:nvSpPr>
          <p:cNvPr id="1361" name="Google Shape;1361;g1012a298b99_0_453"/>
          <p:cNvSpPr txBox="1"/>
          <p:nvPr/>
        </p:nvSpPr>
        <p:spPr>
          <a:xfrm>
            <a:off x="9445855" y="7770275"/>
            <a:ext cx="35535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900" b="0" i="0" u="sng" strike="noStrike" cap="none">
                <a:solidFill>
                  <a:schemeClr val="accent3"/>
                </a:solidFill>
                <a:latin typeface="+mn-lt"/>
                <a:ea typeface="Inter"/>
                <a:cs typeface="Inter"/>
                <a:sym typeface="Inte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Setting up</a:t>
            </a:r>
            <a:r>
              <a:rPr lang="en" sz="1900" b="0" i="0" u="none" strike="noStrike" cap="none">
                <a:solidFill>
                  <a:schemeClr val="accent3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" sz="1900" b="0" i="0" u="none" strike="noStrike" cap="none">
                <a:solidFill>
                  <a:schemeClr val="lt1"/>
                </a:solidFill>
                <a:latin typeface="+mn-lt"/>
                <a:ea typeface="Inter"/>
                <a:cs typeface="Inter"/>
                <a:sym typeface="Inter"/>
              </a:rPr>
              <a:t>your Browser </a:t>
            </a:r>
            <a:endParaRPr sz="1300" b="0" i="0" u="none" strike="noStrike" cap="none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900" b="0" i="0" u="none" strike="noStrike" cap="none">
                <a:solidFill>
                  <a:schemeClr val="lt1"/>
                </a:solidFill>
                <a:latin typeface="+mn-lt"/>
                <a:ea typeface="Inter"/>
                <a:cs typeface="Inter"/>
                <a:sym typeface="Inter"/>
              </a:rPr>
              <a:t>to work with Talkdesk</a:t>
            </a:r>
            <a:endParaRPr sz="1900" b="0" i="0" u="none" strike="noStrike" cap="none">
              <a:solidFill>
                <a:schemeClr val="lt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362" name="Google Shape;1362;g1012a298b99_0_453"/>
          <p:cNvSpPr txBox="1"/>
          <p:nvPr/>
        </p:nvSpPr>
        <p:spPr>
          <a:xfrm>
            <a:off x="13317500" y="7754974"/>
            <a:ext cx="36285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900" b="0" i="0" u="none" strike="noStrike" cap="none">
                <a:solidFill>
                  <a:schemeClr val="lt1"/>
                </a:solidFill>
                <a:latin typeface="+mn-lt"/>
                <a:ea typeface="Inter"/>
                <a:cs typeface="Inter"/>
                <a:sym typeface="Inter"/>
              </a:rPr>
              <a:t>What </a:t>
            </a:r>
            <a:r>
              <a:rPr lang="en" sz="1900" b="0" i="0" u="sng" strike="noStrike" cap="none">
                <a:solidFill>
                  <a:schemeClr val="accent3"/>
                </a:solidFill>
                <a:latin typeface="+mn-lt"/>
                <a:ea typeface="Inter"/>
                <a:cs typeface="Inter"/>
                <a:sym typeface="Inter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headsets</a:t>
            </a:r>
            <a:r>
              <a:rPr lang="en" sz="1900" b="0" i="0" u="none" strike="noStrike" cap="none">
                <a:solidFill>
                  <a:schemeClr val="accent3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" sz="1900" b="0" i="0" u="none" strike="noStrike" cap="none">
                <a:solidFill>
                  <a:schemeClr val="lt1"/>
                </a:solidFill>
                <a:latin typeface="+mn-lt"/>
                <a:ea typeface="Inter"/>
                <a:cs typeface="Inter"/>
                <a:sym typeface="Inter"/>
              </a:rPr>
              <a:t>are recommended?</a:t>
            </a:r>
            <a:endParaRPr sz="1300" b="0" i="0" u="none" strike="noStrike" cap="none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363" name="Google Shape;1363;g1012a298b99_0_453"/>
          <p:cNvSpPr txBox="1"/>
          <p:nvPr/>
        </p:nvSpPr>
        <p:spPr>
          <a:xfrm>
            <a:off x="1198902" y="8037215"/>
            <a:ext cx="38505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900" b="0" i="0" u="none" strike="noStrike" cap="none">
                <a:solidFill>
                  <a:schemeClr val="lt1"/>
                </a:solidFill>
                <a:latin typeface="+mn-lt"/>
                <a:ea typeface="Inter"/>
                <a:cs typeface="Inter"/>
                <a:sym typeface="Inter"/>
              </a:rPr>
              <a:t>To ensure a smooth experience, see the </a:t>
            </a:r>
            <a:r>
              <a:rPr lang="en" sz="1900" b="0" i="0" u="sng" strike="noStrike" cap="none">
                <a:solidFill>
                  <a:schemeClr val="accent3"/>
                </a:solidFill>
                <a:latin typeface="+mn-lt"/>
                <a:ea typeface="Inter"/>
                <a:cs typeface="Inter"/>
                <a:sym typeface="Inter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set of requirements </a:t>
            </a:r>
            <a:r>
              <a:rPr lang="en" sz="1900" b="0" i="0" u="none" strike="noStrike" cap="none">
                <a:solidFill>
                  <a:schemeClr val="lt1"/>
                </a:solidFill>
                <a:latin typeface="+mn-lt"/>
                <a:ea typeface="Inter"/>
                <a:cs typeface="Inter"/>
                <a:sym typeface="Inter"/>
              </a:rPr>
              <a:t>for the use of our web application</a:t>
            </a:r>
            <a:endParaRPr sz="1300" b="0" i="0" u="none" strike="noStrike" cap="none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364" name="Google Shape;1364;g1012a298b99_0_453"/>
          <p:cNvSpPr/>
          <p:nvPr/>
        </p:nvSpPr>
        <p:spPr>
          <a:xfrm>
            <a:off x="2420074" y="2581761"/>
            <a:ext cx="1219200" cy="1219200"/>
          </a:xfrm>
          <a:prstGeom prst="ellipse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C3C9"/>
              </a:buClr>
              <a:buSzPts val="2000"/>
              <a:buFont typeface="Helvetica Neue"/>
              <a:buNone/>
            </a:pPr>
            <a:endParaRPr sz="2000" b="1" i="0" u="none" strike="noStrike" cap="none">
              <a:solidFill>
                <a:schemeClr val="lt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365" name="Google Shape;1365;g1012a298b99_0_453"/>
          <p:cNvSpPr/>
          <p:nvPr/>
        </p:nvSpPr>
        <p:spPr>
          <a:xfrm>
            <a:off x="6441421" y="2581761"/>
            <a:ext cx="1219200" cy="1219200"/>
          </a:xfrm>
          <a:prstGeom prst="ellipse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C3C9"/>
              </a:buClr>
              <a:buSzPts val="2000"/>
              <a:buFont typeface="Helvetica Neue"/>
              <a:buNone/>
            </a:pPr>
            <a:endParaRPr sz="2000" b="1" i="0" u="none" strike="noStrike" cap="none">
              <a:solidFill>
                <a:schemeClr val="lt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366" name="Google Shape;1366;g1012a298b99_0_453"/>
          <p:cNvSpPr/>
          <p:nvPr/>
        </p:nvSpPr>
        <p:spPr>
          <a:xfrm>
            <a:off x="14578852" y="5864209"/>
            <a:ext cx="1219200" cy="1219200"/>
          </a:xfrm>
          <a:prstGeom prst="ellipse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C3C9"/>
              </a:buClr>
              <a:buSzPts val="2000"/>
              <a:buFont typeface="Helvetica Neue"/>
              <a:buNone/>
            </a:pPr>
            <a:endParaRPr sz="2000" b="1" i="0" u="none" strike="noStrike" cap="none">
              <a:solidFill>
                <a:schemeClr val="lt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367" name="Google Shape;1367;g1012a298b99_0_453"/>
          <p:cNvSpPr/>
          <p:nvPr/>
        </p:nvSpPr>
        <p:spPr>
          <a:xfrm>
            <a:off x="10519849" y="5873046"/>
            <a:ext cx="1219200" cy="1219200"/>
          </a:xfrm>
          <a:prstGeom prst="ellipse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C3C9"/>
              </a:buClr>
              <a:buSzPts val="2000"/>
              <a:buFont typeface="Helvetica Neue"/>
              <a:buNone/>
            </a:pPr>
            <a:endParaRPr sz="2000" b="1" i="0" u="none" strike="noStrike" cap="none">
              <a:solidFill>
                <a:schemeClr val="lt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368" name="Google Shape;1368;g1012a298b99_0_453"/>
          <p:cNvSpPr/>
          <p:nvPr/>
        </p:nvSpPr>
        <p:spPr>
          <a:xfrm>
            <a:off x="6460828" y="5946171"/>
            <a:ext cx="1219200" cy="1219200"/>
          </a:xfrm>
          <a:prstGeom prst="ellipse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C3C9"/>
              </a:buClr>
              <a:buSzPts val="2000"/>
              <a:buFont typeface="Helvetica Neue"/>
              <a:buNone/>
            </a:pPr>
            <a:endParaRPr sz="2000" b="1" i="0" u="none" strike="noStrike" cap="none">
              <a:solidFill>
                <a:schemeClr val="lt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369" name="Google Shape;1369;g1012a298b99_0_453"/>
          <p:cNvSpPr/>
          <p:nvPr/>
        </p:nvSpPr>
        <p:spPr>
          <a:xfrm>
            <a:off x="2426727" y="5858046"/>
            <a:ext cx="1219200" cy="1219200"/>
          </a:xfrm>
          <a:prstGeom prst="ellipse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C3C9"/>
              </a:buClr>
              <a:buSzPts val="2000"/>
              <a:buFont typeface="Helvetica Neue"/>
              <a:buNone/>
            </a:pPr>
            <a:endParaRPr sz="2000" b="1" i="0" u="none" strike="noStrike" cap="none">
              <a:solidFill>
                <a:schemeClr val="lt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370" name="Google Shape;1370;g1012a298b99_0_453"/>
          <p:cNvSpPr txBox="1"/>
          <p:nvPr/>
        </p:nvSpPr>
        <p:spPr>
          <a:xfrm>
            <a:off x="965821" y="1594324"/>
            <a:ext cx="131058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chemeClr val="accent3"/>
                </a:solidFill>
                <a:latin typeface="+mn-lt"/>
                <a:ea typeface="Inter"/>
                <a:cs typeface="Inter"/>
                <a:sym typeface="Inter"/>
              </a:rPr>
              <a:t>Getting started with Talkdesk</a:t>
            </a:r>
            <a:endParaRPr sz="2600" b="0" i="0" u="none" strike="noStrike" cap="none">
              <a:solidFill>
                <a:schemeClr val="accent3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371" name="Google Shape;1371;g1012a298b99_0_453"/>
          <p:cNvSpPr txBox="1"/>
          <p:nvPr/>
        </p:nvSpPr>
        <p:spPr>
          <a:xfrm>
            <a:off x="9085105" y="961558"/>
            <a:ext cx="85023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900" b="0" i="1" u="none" strike="noStrike" cap="none">
                <a:solidFill>
                  <a:schemeClr val="lt1"/>
                </a:solidFill>
                <a:latin typeface="+mn-lt"/>
                <a:ea typeface="Inter"/>
                <a:cs typeface="Inter"/>
                <a:sym typeface="Inter"/>
              </a:rPr>
              <a:t>Want to stay up-to-date on all the latest and greatest Talkdesk features? Subscribe to the </a:t>
            </a:r>
            <a:r>
              <a:rPr lang="en" sz="1900" b="0" i="1" u="sng" strike="noStrike" cap="none">
                <a:solidFill>
                  <a:schemeClr val="accent3"/>
                </a:solidFill>
                <a:latin typeface="+mn-lt"/>
                <a:ea typeface="Inter"/>
                <a:cs typeface="Inter"/>
                <a:sym typeface="Inter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Release Notes</a:t>
            </a:r>
            <a:r>
              <a:rPr lang="en" sz="1900" b="0" i="1" u="none" strike="noStrike" cap="none">
                <a:solidFill>
                  <a:schemeClr val="accent3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" sz="1900" b="0" i="1" u="none" strike="noStrike" cap="none">
                <a:solidFill>
                  <a:schemeClr val="lt1"/>
                </a:solidFill>
                <a:latin typeface="+mn-lt"/>
                <a:ea typeface="Inter"/>
                <a:cs typeface="Inter"/>
                <a:sym typeface="Inter"/>
              </a:rPr>
              <a:t>and automatically be informed!</a:t>
            </a:r>
            <a:endParaRPr sz="1900" b="0" i="1" u="none" strike="noStrike" cap="none">
              <a:solidFill>
                <a:schemeClr val="lt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372" name="Google Shape;1372;g1012a298b99_0_453"/>
          <p:cNvSpPr txBox="1"/>
          <p:nvPr/>
        </p:nvSpPr>
        <p:spPr>
          <a:xfrm>
            <a:off x="6299413" y="9343561"/>
            <a:ext cx="85023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900" b="0" i="1" u="none" strike="noStrike" cap="none">
                <a:solidFill>
                  <a:schemeClr val="lt1"/>
                </a:solidFill>
                <a:latin typeface="+mn-lt"/>
                <a:ea typeface="Inter"/>
                <a:cs typeface="Inter"/>
                <a:sym typeface="Inter"/>
              </a:rPr>
              <a:t>Curious about events/issues on the platform? </a:t>
            </a:r>
            <a:r>
              <a:rPr lang="en" sz="1900" b="0" i="1" u="sng" strike="noStrike" cap="none">
                <a:solidFill>
                  <a:schemeClr val="accent3"/>
                </a:solidFill>
                <a:latin typeface="+mn-lt"/>
                <a:ea typeface="Inter"/>
                <a:cs typeface="Inter"/>
                <a:sym typeface="Inter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Status.Talkdesk.com</a:t>
            </a:r>
            <a:endParaRPr sz="1900" b="0" i="1" u="none" strike="noStrike" cap="none">
              <a:solidFill>
                <a:schemeClr val="accent3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373" name="Google Shape;1373;g1012a298b99_0_453"/>
          <p:cNvSpPr/>
          <p:nvPr/>
        </p:nvSpPr>
        <p:spPr>
          <a:xfrm>
            <a:off x="10467333" y="2627339"/>
            <a:ext cx="1219200" cy="1219200"/>
          </a:xfrm>
          <a:prstGeom prst="ellipse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C3C9"/>
              </a:buClr>
              <a:buSzPts val="2000"/>
              <a:buFont typeface="Helvetica Neue"/>
              <a:buNone/>
            </a:pPr>
            <a:endParaRPr sz="2000" b="1" i="0" u="none" strike="noStrike" cap="none">
              <a:solidFill>
                <a:schemeClr val="lt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374" name="Google Shape;1374;g1012a298b99_0_453"/>
          <p:cNvGrpSpPr/>
          <p:nvPr/>
        </p:nvGrpSpPr>
        <p:grpSpPr>
          <a:xfrm>
            <a:off x="10707321" y="2909124"/>
            <a:ext cx="739250" cy="655662"/>
            <a:chOff x="2300963" y="3936519"/>
            <a:chExt cx="642491" cy="569844"/>
          </a:xfrm>
          <a:solidFill>
            <a:srgbClr val="33CC33"/>
          </a:solidFill>
        </p:grpSpPr>
        <p:sp>
          <p:nvSpPr>
            <p:cNvPr id="1375" name="Google Shape;1375;g1012a298b99_0_453"/>
            <p:cNvSpPr/>
            <p:nvPr/>
          </p:nvSpPr>
          <p:spPr>
            <a:xfrm>
              <a:off x="2479323" y="3984982"/>
              <a:ext cx="464131" cy="45251"/>
            </a:xfrm>
            <a:custGeom>
              <a:avLst/>
              <a:gdLst/>
              <a:ahLst/>
              <a:cxnLst/>
              <a:rect l="l" t="t" r="r" b="b"/>
              <a:pathLst>
                <a:path w="4913" h="479" extrusionOk="0">
                  <a:moveTo>
                    <a:pt x="1" y="0"/>
                  </a:moveTo>
                  <a:lnTo>
                    <a:pt x="1" y="479"/>
                  </a:lnTo>
                  <a:lnTo>
                    <a:pt x="4913" y="479"/>
                  </a:lnTo>
                  <a:lnTo>
                    <a:pt x="4913" y="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376" name="Google Shape;1376;g1012a298b99_0_453"/>
            <p:cNvSpPr/>
            <p:nvPr/>
          </p:nvSpPr>
          <p:spPr>
            <a:xfrm>
              <a:off x="2479323" y="4198768"/>
              <a:ext cx="464131" cy="46101"/>
            </a:xfrm>
            <a:custGeom>
              <a:avLst/>
              <a:gdLst/>
              <a:ahLst/>
              <a:cxnLst/>
              <a:rect l="l" t="t" r="r" b="b"/>
              <a:pathLst>
                <a:path w="4913" h="488" extrusionOk="0">
                  <a:moveTo>
                    <a:pt x="1" y="1"/>
                  </a:moveTo>
                  <a:lnTo>
                    <a:pt x="1" y="488"/>
                  </a:lnTo>
                  <a:lnTo>
                    <a:pt x="4913" y="488"/>
                  </a:lnTo>
                  <a:lnTo>
                    <a:pt x="4913" y="1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377" name="Google Shape;1377;g1012a298b99_0_453"/>
            <p:cNvSpPr/>
            <p:nvPr/>
          </p:nvSpPr>
          <p:spPr>
            <a:xfrm>
              <a:off x="2479323" y="4412648"/>
              <a:ext cx="464131" cy="46101"/>
            </a:xfrm>
            <a:custGeom>
              <a:avLst/>
              <a:gdLst/>
              <a:ahLst/>
              <a:cxnLst/>
              <a:rect l="l" t="t" r="r" b="b"/>
              <a:pathLst>
                <a:path w="4913" h="488" extrusionOk="0">
                  <a:moveTo>
                    <a:pt x="1" y="1"/>
                  </a:moveTo>
                  <a:lnTo>
                    <a:pt x="1" y="488"/>
                  </a:lnTo>
                  <a:lnTo>
                    <a:pt x="4913" y="488"/>
                  </a:lnTo>
                  <a:lnTo>
                    <a:pt x="4913" y="1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378" name="Google Shape;1378;g1012a298b99_0_453"/>
            <p:cNvSpPr/>
            <p:nvPr/>
          </p:nvSpPr>
          <p:spPr>
            <a:xfrm>
              <a:off x="2300963" y="3936519"/>
              <a:ext cx="106657" cy="142177"/>
            </a:xfrm>
            <a:custGeom>
              <a:avLst/>
              <a:gdLst/>
              <a:ahLst/>
              <a:cxnLst/>
              <a:rect l="l" t="t" r="r" b="b"/>
              <a:pathLst>
                <a:path w="1129" h="1505" extrusionOk="0">
                  <a:moveTo>
                    <a:pt x="1" y="1"/>
                  </a:moveTo>
                  <a:lnTo>
                    <a:pt x="1" y="376"/>
                  </a:lnTo>
                  <a:lnTo>
                    <a:pt x="385" y="376"/>
                  </a:lnTo>
                  <a:lnTo>
                    <a:pt x="385" y="1137"/>
                  </a:lnTo>
                  <a:lnTo>
                    <a:pt x="1" y="1137"/>
                  </a:lnTo>
                  <a:lnTo>
                    <a:pt x="1" y="1504"/>
                  </a:lnTo>
                  <a:lnTo>
                    <a:pt x="1128" y="1504"/>
                  </a:lnTo>
                  <a:lnTo>
                    <a:pt x="1128" y="1137"/>
                  </a:lnTo>
                  <a:lnTo>
                    <a:pt x="753" y="1137"/>
                  </a:lnTo>
                  <a:lnTo>
                    <a:pt x="753" y="1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379" name="Google Shape;1379;g1012a298b99_0_453"/>
            <p:cNvSpPr/>
            <p:nvPr/>
          </p:nvSpPr>
          <p:spPr>
            <a:xfrm>
              <a:off x="2300963" y="4150399"/>
              <a:ext cx="106657" cy="142083"/>
            </a:xfrm>
            <a:custGeom>
              <a:avLst/>
              <a:gdLst/>
              <a:ahLst/>
              <a:cxnLst/>
              <a:rect l="l" t="t" r="r" b="b"/>
              <a:pathLst>
                <a:path w="1129" h="1504" extrusionOk="0">
                  <a:moveTo>
                    <a:pt x="1" y="0"/>
                  </a:moveTo>
                  <a:lnTo>
                    <a:pt x="1" y="376"/>
                  </a:lnTo>
                  <a:lnTo>
                    <a:pt x="642" y="376"/>
                  </a:lnTo>
                  <a:lnTo>
                    <a:pt x="1" y="1137"/>
                  </a:lnTo>
                  <a:lnTo>
                    <a:pt x="1" y="1504"/>
                  </a:lnTo>
                  <a:lnTo>
                    <a:pt x="1128" y="1504"/>
                  </a:lnTo>
                  <a:lnTo>
                    <a:pt x="1128" y="1137"/>
                  </a:lnTo>
                  <a:lnTo>
                    <a:pt x="505" y="1137"/>
                  </a:lnTo>
                  <a:lnTo>
                    <a:pt x="1128" y="376"/>
                  </a:lnTo>
                  <a:lnTo>
                    <a:pt x="1128" y="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380" name="Google Shape;1380;g1012a298b99_0_453"/>
            <p:cNvSpPr/>
            <p:nvPr/>
          </p:nvSpPr>
          <p:spPr>
            <a:xfrm>
              <a:off x="2300963" y="4364280"/>
              <a:ext cx="106657" cy="142083"/>
            </a:xfrm>
            <a:custGeom>
              <a:avLst/>
              <a:gdLst/>
              <a:ahLst/>
              <a:cxnLst/>
              <a:rect l="l" t="t" r="r" b="b"/>
              <a:pathLst>
                <a:path w="1129" h="1504" extrusionOk="0">
                  <a:moveTo>
                    <a:pt x="1" y="0"/>
                  </a:moveTo>
                  <a:lnTo>
                    <a:pt x="1" y="376"/>
                  </a:lnTo>
                  <a:lnTo>
                    <a:pt x="385" y="376"/>
                  </a:lnTo>
                  <a:lnTo>
                    <a:pt x="385" y="761"/>
                  </a:lnTo>
                  <a:lnTo>
                    <a:pt x="753" y="761"/>
                  </a:lnTo>
                  <a:lnTo>
                    <a:pt x="753" y="1136"/>
                  </a:lnTo>
                  <a:lnTo>
                    <a:pt x="1" y="1136"/>
                  </a:lnTo>
                  <a:lnTo>
                    <a:pt x="1" y="1504"/>
                  </a:lnTo>
                  <a:lnTo>
                    <a:pt x="1128" y="1504"/>
                  </a:lnTo>
                  <a:lnTo>
                    <a:pt x="1128" y="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381" name="Google Shape;1381;g1012a298b99_0_453"/>
          <p:cNvSpPr/>
          <p:nvPr/>
        </p:nvSpPr>
        <p:spPr>
          <a:xfrm>
            <a:off x="14568652" y="2627339"/>
            <a:ext cx="1219200" cy="1219200"/>
          </a:xfrm>
          <a:prstGeom prst="ellipse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C3C9"/>
              </a:buClr>
              <a:buSzPts val="2000"/>
              <a:buFont typeface="Helvetica Neue"/>
              <a:buNone/>
            </a:pPr>
            <a:endParaRPr sz="2000" b="1" i="0" u="none" strike="noStrike" cap="none">
              <a:solidFill>
                <a:schemeClr val="lt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2" name="Google Shape;1382;g1012a298b99_0_453"/>
          <p:cNvSpPr/>
          <p:nvPr/>
        </p:nvSpPr>
        <p:spPr>
          <a:xfrm>
            <a:off x="14758288" y="2838871"/>
            <a:ext cx="753196" cy="753093"/>
          </a:xfrm>
          <a:custGeom>
            <a:avLst/>
            <a:gdLst/>
            <a:ahLst/>
            <a:cxnLst/>
            <a:rect l="l" t="t" r="r" b="b"/>
            <a:pathLst>
              <a:path w="7297" h="7296" extrusionOk="0">
                <a:moveTo>
                  <a:pt x="5912" y="487"/>
                </a:moveTo>
                <a:cubicBezTo>
                  <a:pt x="6408" y="487"/>
                  <a:pt x="6809" y="889"/>
                  <a:pt x="6809" y="1393"/>
                </a:cubicBezTo>
                <a:cubicBezTo>
                  <a:pt x="6809" y="1888"/>
                  <a:pt x="6416" y="2290"/>
                  <a:pt x="5912" y="2290"/>
                </a:cubicBezTo>
                <a:cubicBezTo>
                  <a:pt x="5417" y="2290"/>
                  <a:pt x="5015" y="1888"/>
                  <a:pt x="5015" y="1393"/>
                </a:cubicBezTo>
                <a:cubicBezTo>
                  <a:pt x="5015" y="889"/>
                  <a:pt x="5425" y="487"/>
                  <a:pt x="5912" y="487"/>
                </a:cubicBezTo>
                <a:close/>
                <a:moveTo>
                  <a:pt x="1384" y="2743"/>
                </a:moveTo>
                <a:cubicBezTo>
                  <a:pt x="1888" y="2743"/>
                  <a:pt x="2281" y="3135"/>
                  <a:pt x="2281" y="3640"/>
                </a:cubicBezTo>
                <a:cubicBezTo>
                  <a:pt x="2281" y="4144"/>
                  <a:pt x="1880" y="4537"/>
                  <a:pt x="1384" y="4537"/>
                </a:cubicBezTo>
                <a:cubicBezTo>
                  <a:pt x="897" y="4537"/>
                  <a:pt x="487" y="4144"/>
                  <a:pt x="487" y="3640"/>
                </a:cubicBezTo>
                <a:cubicBezTo>
                  <a:pt x="487" y="3135"/>
                  <a:pt x="889" y="2743"/>
                  <a:pt x="1384" y="2743"/>
                </a:cubicBezTo>
                <a:close/>
                <a:moveTo>
                  <a:pt x="5545" y="5015"/>
                </a:moveTo>
                <a:cubicBezTo>
                  <a:pt x="6032" y="5015"/>
                  <a:pt x="6442" y="5416"/>
                  <a:pt x="6442" y="5912"/>
                </a:cubicBezTo>
                <a:cubicBezTo>
                  <a:pt x="6442" y="6416"/>
                  <a:pt x="6040" y="6809"/>
                  <a:pt x="5545" y="6809"/>
                </a:cubicBezTo>
                <a:cubicBezTo>
                  <a:pt x="5041" y="6809"/>
                  <a:pt x="4648" y="6416"/>
                  <a:pt x="4648" y="5912"/>
                </a:cubicBezTo>
                <a:cubicBezTo>
                  <a:pt x="4648" y="5416"/>
                  <a:pt x="5049" y="5015"/>
                  <a:pt x="5545" y="5015"/>
                </a:cubicBezTo>
                <a:close/>
                <a:moveTo>
                  <a:pt x="5912" y="0"/>
                </a:moveTo>
                <a:cubicBezTo>
                  <a:pt x="5160" y="0"/>
                  <a:pt x="4537" y="615"/>
                  <a:pt x="4537" y="1376"/>
                </a:cubicBezTo>
                <a:cubicBezTo>
                  <a:pt x="4537" y="1512"/>
                  <a:pt x="4562" y="1641"/>
                  <a:pt x="4588" y="1760"/>
                </a:cubicBezTo>
                <a:lnTo>
                  <a:pt x="2478" y="2819"/>
                </a:lnTo>
                <a:cubicBezTo>
                  <a:pt x="2230" y="2486"/>
                  <a:pt x="1829" y="2264"/>
                  <a:pt x="1376" y="2264"/>
                </a:cubicBezTo>
                <a:cubicBezTo>
                  <a:pt x="616" y="2264"/>
                  <a:pt x="0" y="2879"/>
                  <a:pt x="0" y="3640"/>
                </a:cubicBezTo>
                <a:cubicBezTo>
                  <a:pt x="0" y="4400"/>
                  <a:pt x="616" y="5015"/>
                  <a:pt x="1376" y="5015"/>
                </a:cubicBezTo>
                <a:cubicBezTo>
                  <a:pt x="1829" y="5015"/>
                  <a:pt x="2222" y="4801"/>
                  <a:pt x="2478" y="4477"/>
                </a:cubicBezTo>
                <a:lnTo>
                  <a:pt x="4221" y="5519"/>
                </a:lnTo>
                <a:cubicBezTo>
                  <a:pt x="4178" y="5647"/>
                  <a:pt x="4161" y="5775"/>
                  <a:pt x="4161" y="5912"/>
                </a:cubicBezTo>
                <a:cubicBezTo>
                  <a:pt x="4161" y="6672"/>
                  <a:pt x="4784" y="7296"/>
                  <a:pt x="5545" y="7296"/>
                </a:cubicBezTo>
                <a:cubicBezTo>
                  <a:pt x="6297" y="7296"/>
                  <a:pt x="6920" y="6672"/>
                  <a:pt x="6920" y="5912"/>
                </a:cubicBezTo>
                <a:cubicBezTo>
                  <a:pt x="6920" y="5160"/>
                  <a:pt x="6297" y="4537"/>
                  <a:pt x="5545" y="4537"/>
                </a:cubicBezTo>
                <a:cubicBezTo>
                  <a:pt x="5092" y="4537"/>
                  <a:pt x="4699" y="4750"/>
                  <a:pt x="4443" y="5083"/>
                </a:cubicBezTo>
                <a:lnTo>
                  <a:pt x="2700" y="4032"/>
                </a:lnTo>
                <a:cubicBezTo>
                  <a:pt x="2743" y="3904"/>
                  <a:pt x="2751" y="3776"/>
                  <a:pt x="2751" y="3640"/>
                </a:cubicBezTo>
                <a:cubicBezTo>
                  <a:pt x="2751" y="3503"/>
                  <a:pt x="2734" y="3375"/>
                  <a:pt x="2700" y="3255"/>
                </a:cubicBezTo>
                <a:lnTo>
                  <a:pt x="4819" y="2196"/>
                </a:lnTo>
                <a:cubicBezTo>
                  <a:pt x="5075" y="2537"/>
                  <a:pt x="5468" y="2751"/>
                  <a:pt x="5912" y="2751"/>
                </a:cubicBezTo>
                <a:cubicBezTo>
                  <a:pt x="6672" y="2751"/>
                  <a:pt x="7296" y="2136"/>
                  <a:pt x="7296" y="1376"/>
                </a:cubicBezTo>
                <a:cubicBezTo>
                  <a:pt x="7296" y="615"/>
                  <a:pt x="6672" y="0"/>
                  <a:pt x="5912" y="0"/>
                </a:cubicBezTo>
                <a:close/>
              </a:path>
            </a:pathLst>
          </a:custGeom>
          <a:solidFill>
            <a:srgbClr val="33CC33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E0044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383" name="Google Shape;1383;g1012a298b99_0_453"/>
          <p:cNvSpPr/>
          <p:nvPr/>
        </p:nvSpPr>
        <p:spPr>
          <a:xfrm>
            <a:off x="14801713" y="6058249"/>
            <a:ext cx="773479" cy="879646"/>
          </a:xfrm>
          <a:custGeom>
            <a:avLst/>
            <a:gdLst/>
            <a:ahLst/>
            <a:cxnLst/>
            <a:rect l="l" t="t" r="r" b="b"/>
            <a:pathLst>
              <a:path w="6741" h="7262" extrusionOk="0">
                <a:moveTo>
                  <a:pt x="1171" y="2367"/>
                </a:moveTo>
                <a:lnTo>
                  <a:pt x="1171" y="3777"/>
                </a:lnTo>
                <a:cubicBezTo>
                  <a:pt x="786" y="3777"/>
                  <a:pt x="479" y="3460"/>
                  <a:pt x="479" y="3076"/>
                </a:cubicBezTo>
                <a:cubicBezTo>
                  <a:pt x="479" y="2692"/>
                  <a:pt x="786" y="2367"/>
                  <a:pt x="1171" y="2367"/>
                </a:cubicBezTo>
                <a:close/>
                <a:moveTo>
                  <a:pt x="5570" y="2367"/>
                </a:moveTo>
                <a:cubicBezTo>
                  <a:pt x="5955" y="2367"/>
                  <a:pt x="6271" y="2692"/>
                  <a:pt x="6271" y="3076"/>
                </a:cubicBezTo>
                <a:cubicBezTo>
                  <a:pt x="6262" y="3469"/>
                  <a:pt x="5955" y="3777"/>
                  <a:pt x="5570" y="3777"/>
                </a:cubicBezTo>
                <a:lnTo>
                  <a:pt x="5433" y="3777"/>
                </a:lnTo>
                <a:lnTo>
                  <a:pt x="5433" y="2367"/>
                </a:lnTo>
                <a:close/>
                <a:moveTo>
                  <a:pt x="3306" y="5776"/>
                </a:moveTo>
                <a:cubicBezTo>
                  <a:pt x="3580" y="5776"/>
                  <a:pt x="3819" y="6006"/>
                  <a:pt x="3819" y="6288"/>
                </a:cubicBezTo>
                <a:cubicBezTo>
                  <a:pt x="3819" y="6561"/>
                  <a:pt x="3580" y="6801"/>
                  <a:pt x="3306" y="6801"/>
                </a:cubicBezTo>
                <a:cubicBezTo>
                  <a:pt x="3016" y="6801"/>
                  <a:pt x="2794" y="6561"/>
                  <a:pt x="2794" y="6288"/>
                </a:cubicBezTo>
                <a:cubicBezTo>
                  <a:pt x="2794" y="5998"/>
                  <a:pt x="3024" y="5776"/>
                  <a:pt x="3306" y="5776"/>
                </a:cubicBezTo>
                <a:close/>
                <a:moveTo>
                  <a:pt x="3306" y="1"/>
                </a:moveTo>
                <a:cubicBezTo>
                  <a:pt x="2187" y="1"/>
                  <a:pt x="1256" y="855"/>
                  <a:pt x="1179" y="1940"/>
                </a:cubicBezTo>
                <a:lnTo>
                  <a:pt x="1179" y="1889"/>
                </a:lnTo>
                <a:cubicBezTo>
                  <a:pt x="530" y="1889"/>
                  <a:pt x="0" y="2418"/>
                  <a:pt x="0" y="3076"/>
                </a:cubicBezTo>
                <a:cubicBezTo>
                  <a:pt x="0" y="3725"/>
                  <a:pt x="530" y="4255"/>
                  <a:pt x="1179" y="4255"/>
                </a:cubicBezTo>
                <a:lnTo>
                  <a:pt x="1658" y="4255"/>
                </a:lnTo>
                <a:lnTo>
                  <a:pt x="1658" y="2076"/>
                </a:lnTo>
                <a:cubicBezTo>
                  <a:pt x="1658" y="1205"/>
                  <a:pt x="2401" y="479"/>
                  <a:pt x="3306" y="479"/>
                </a:cubicBezTo>
                <a:cubicBezTo>
                  <a:pt x="4212" y="479"/>
                  <a:pt x="4947" y="1197"/>
                  <a:pt x="4947" y="2076"/>
                </a:cubicBezTo>
                <a:lnTo>
                  <a:pt x="4947" y="5101"/>
                </a:lnTo>
                <a:cubicBezTo>
                  <a:pt x="4947" y="5528"/>
                  <a:pt x="4665" y="5895"/>
                  <a:pt x="4255" y="5998"/>
                </a:cubicBezTo>
                <a:cubicBezTo>
                  <a:pt x="4135" y="5579"/>
                  <a:pt x="3751" y="5272"/>
                  <a:pt x="3298" y="5272"/>
                </a:cubicBezTo>
                <a:cubicBezTo>
                  <a:pt x="2751" y="5272"/>
                  <a:pt x="2298" y="5724"/>
                  <a:pt x="2298" y="6262"/>
                </a:cubicBezTo>
                <a:cubicBezTo>
                  <a:pt x="2298" y="6809"/>
                  <a:pt x="2751" y="7262"/>
                  <a:pt x="3298" y="7262"/>
                </a:cubicBezTo>
                <a:cubicBezTo>
                  <a:pt x="3768" y="7262"/>
                  <a:pt x="4169" y="6929"/>
                  <a:pt x="4263" y="6476"/>
                </a:cubicBezTo>
                <a:cubicBezTo>
                  <a:pt x="4921" y="6365"/>
                  <a:pt x="5416" y="5784"/>
                  <a:pt x="5416" y="5092"/>
                </a:cubicBezTo>
                <a:lnTo>
                  <a:pt x="5416" y="4246"/>
                </a:lnTo>
                <a:lnTo>
                  <a:pt x="5562" y="4246"/>
                </a:lnTo>
                <a:cubicBezTo>
                  <a:pt x="6211" y="4246"/>
                  <a:pt x="6741" y="3717"/>
                  <a:pt x="6741" y="3059"/>
                </a:cubicBezTo>
                <a:cubicBezTo>
                  <a:pt x="6741" y="2418"/>
                  <a:pt x="6219" y="1889"/>
                  <a:pt x="5570" y="1889"/>
                </a:cubicBezTo>
                <a:lnTo>
                  <a:pt x="5416" y="1889"/>
                </a:lnTo>
                <a:cubicBezTo>
                  <a:pt x="5322" y="829"/>
                  <a:pt x="4408" y="1"/>
                  <a:pt x="3306" y="1"/>
                </a:cubicBezTo>
                <a:close/>
              </a:path>
            </a:pathLst>
          </a:custGeom>
          <a:solidFill>
            <a:srgbClr val="33CC33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E0044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grpSp>
        <p:nvGrpSpPr>
          <p:cNvPr id="1384" name="Google Shape;1384;g1012a298b99_0_453"/>
          <p:cNvGrpSpPr/>
          <p:nvPr/>
        </p:nvGrpSpPr>
        <p:grpSpPr>
          <a:xfrm>
            <a:off x="2673339" y="6077107"/>
            <a:ext cx="712655" cy="742438"/>
            <a:chOff x="5594812" y="8187646"/>
            <a:chExt cx="657795" cy="685285"/>
          </a:xfrm>
          <a:solidFill>
            <a:srgbClr val="33CC33"/>
          </a:solidFill>
        </p:grpSpPr>
        <p:sp>
          <p:nvSpPr>
            <p:cNvPr id="1385" name="Google Shape;1385;g1012a298b99_0_453"/>
            <p:cNvSpPr/>
            <p:nvPr/>
          </p:nvSpPr>
          <p:spPr>
            <a:xfrm>
              <a:off x="5594812" y="8187646"/>
              <a:ext cx="657795" cy="685285"/>
            </a:xfrm>
            <a:custGeom>
              <a:avLst/>
              <a:gdLst/>
              <a:ahLst/>
              <a:cxnLst/>
              <a:rect l="l" t="t" r="r" b="b"/>
              <a:pathLst>
                <a:path w="6963" h="7254" extrusionOk="0">
                  <a:moveTo>
                    <a:pt x="3862" y="479"/>
                  </a:moveTo>
                  <a:cubicBezTo>
                    <a:pt x="3938" y="479"/>
                    <a:pt x="4007" y="539"/>
                    <a:pt x="4007" y="616"/>
                  </a:cubicBezTo>
                  <a:lnTo>
                    <a:pt x="4007" y="1291"/>
                  </a:lnTo>
                  <a:lnTo>
                    <a:pt x="4178" y="1342"/>
                  </a:lnTo>
                  <a:cubicBezTo>
                    <a:pt x="4536" y="1453"/>
                    <a:pt x="4870" y="1641"/>
                    <a:pt x="5143" y="1897"/>
                  </a:cubicBezTo>
                  <a:lnTo>
                    <a:pt x="5271" y="2017"/>
                  </a:lnTo>
                  <a:lnTo>
                    <a:pt x="5861" y="1684"/>
                  </a:lnTo>
                  <a:cubicBezTo>
                    <a:pt x="5882" y="1671"/>
                    <a:pt x="5905" y="1665"/>
                    <a:pt x="5927" y="1665"/>
                  </a:cubicBezTo>
                  <a:cubicBezTo>
                    <a:pt x="5976" y="1665"/>
                    <a:pt x="6022" y="1694"/>
                    <a:pt x="6040" y="1735"/>
                  </a:cubicBezTo>
                  <a:lnTo>
                    <a:pt x="6424" y="2393"/>
                  </a:lnTo>
                  <a:cubicBezTo>
                    <a:pt x="6450" y="2419"/>
                    <a:pt x="6450" y="2453"/>
                    <a:pt x="6441" y="2495"/>
                  </a:cubicBezTo>
                  <a:cubicBezTo>
                    <a:pt x="6424" y="2530"/>
                    <a:pt x="6407" y="2564"/>
                    <a:pt x="6373" y="2581"/>
                  </a:cubicBezTo>
                  <a:lnTo>
                    <a:pt x="5784" y="2914"/>
                  </a:lnTo>
                  <a:lnTo>
                    <a:pt x="5826" y="3085"/>
                  </a:lnTo>
                  <a:cubicBezTo>
                    <a:pt x="5869" y="3273"/>
                    <a:pt x="5895" y="3452"/>
                    <a:pt x="5895" y="3640"/>
                  </a:cubicBezTo>
                  <a:cubicBezTo>
                    <a:pt x="5895" y="3820"/>
                    <a:pt x="5869" y="3999"/>
                    <a:pt x="5826" y="4195"/>
                  </a:cubicBezTo>
                  <a:lnTo>
                    <a:pt x="5784" y="4366"/>
                  </a:lnTo>
                  <a:lnTo>
                    <a:pt x="6373" y="4691"/>
                  </a:lnTo>
                  <a:cubicBezTo>
                    <a:pt x="6407" y="4717"/>
                    <a:pt x="6424" y="4734"/>
                    <a:pt x="6441" y="4776"/>
                  </a:cubicBezTo>
                  <a:cubicBezTo>
                    <a:pt x="6459" y="4819"/>
                    <a:pt x="6459" y="4853"/>
                    <a:pt x="6441" y="4887"/>
                  </a:cubicBezTo>
                  <a:lnTo>
                    <a:pt x="6057" y="5537"/>
                  </a:lnTo>
                  <a:cubicBezTo>
                    <a:pt x="6029" y="5582"/>
                    <a:pt x="5985" y="5605"/>
                    <a:pt x="5936" y="5605"/>
                  </a:cubicBezTo>
                  <a:cubicBezTo>
                    <a:pt x="5912" y="5605"/>
                    <a:pt x="5886" y="5599"/>
                    <a:pt x="5861" y="5588"/>
                  </a:cubicBezTo>
                  <a:lnTo>
                    <a:pt x="5271" y="5263"/>
                  </a:lnTo>
                  <a:lnTo>
                    <a:pt x="5143" y="5374"/>
                  </a:lnTo>
                  <a:cubicBezTo>
                    <a:pt x="4870" y="5631"/>
                    <a:pt x="4536" y="5827"/>
                    <a:pt x="4178" y="5930"/>
                  </a:cubicBezTo>
                  <a:lnTo>
                    <a:pt x="4007" y="5989"/>
                  </a:lnTo>
                  <a:lnTo>
                    <a:pt x="4007" y="6656"/>
                  </a:lnTo>
                  <a:cubicBezTo>
                    <a:pt x="4007" y="6733"/>
                    <a:pt x="3938" y="6801"/>
                    <a:pt x="3862" y="6801"/>
                  </a:cubicBezTo>
                  <a:lnTo>
                    <a:pt x="3093" y="6801"/>
                  </a:lnTo>
                  <a:cubicBezTo>
                    <a:pt x="3024" y="6801"/>
                    <a:pt x="2956" y="6733"/>
                    <a:pt x="2956" y="6656"/>
                  </a:cubicBezTo>
                  <a:lnTo>
                    <a:pt x="2956" y="5989"/>
                  </a:lnTo>
                  <a:lnTo>
                    <a:pt x="2785" y="5930"/>
                  </a:lnTo>
                  <a:cubicBezTo>
                    <a:pt x="2426" y="5827"/>
                    <a:pt x="2093" y="5631"/>
                    <a:pt x="1811" y="5374"/>
                  </a:cubicBezTo>
                  <a:lnTo>
                    <a:pt x="1692" y="5263"/>
                  </a:lnTo>
                  <a:lnTo>
                    <a:pt x="1102" y="5588"/>
                  </a:lnTo>
                  <a:cubicBezTo>
                    <a:pt x="1079" y="5599"/>
                    <a:pt x="1055" y="5605"/>
                    <a:pt x="1030" y="5605"/>
                  </a:cubicBezTo>
                  <a:cubicBezTo>
                    <a:pt x="982" y="5605"/>
                    <a:pt x="934" y="5582"/>
                    <a:pt x="906" y="5537"/>
                  </a:cubicBezTo>
                  <a:lnTo>
                    <a:pt x="521" y="4887"/>
                  </a:lnTo>
                  <a:cubicBezTo>
                    <a:pt x="504" y="4853"/>
                    <a:pt x="504" y="4819"/>
                    <a:pt x="513" y="4776"/>
                  </a:cubicBezTo>
                  <a:cubicBezTo>
                    <a:pt x="521" y="4751"/>
                    <a:pt x="547" y="4717"/>
                    <a:pt x="573" y="4691"/>
                  </a:cubicBezTo>
                  <a:lnTo>
                    <a:pt x="1162" y="4366"/>
                  </a:lnTo>
                  <a:lnTo>
                    <a:pt x="1119" y="4195"/>
                  </a:lnTo>
                  <a:cubicBezTo>
                    <a:pt x="1077" y="3999"/>
                    <a:pt x="1059" y="3820"/>
                    <a:pt x="1059" y="3640"/>
                  </a:cubicBezTo>
                  <a:cubicBezTo>
                    <a:pt x="1059" y="3452"/>
                    <a:pt x="1077" y="3273"/>
                    <a:pt x="1119" y="3085"/>
                  </a:cubicBezTo>
                  <a:lnTo>
                    <a:pt x="1162" y="2914"/>
                  </a:lnTo>
                  <a:lnTo>
                    <a:pt x="573" y="2581"/>
                  </a:lnTo>
                  <a:cubicBezTo>
                    <a:pt x="547" y="2564"/>
                    <a:pt x="521" y="2538"/>
                    <a:pt x="513" y="2495"/>
                  </a:cubicBezTo>
                  <a:cubicBezTo>
                    <a:pt x="504" y="2461"/>
                    <a:pt x="513" y="2419"/>
                    <a:pt x="521" y="2393"/>
                  </a:cubicBezTo>
                  <a:lnTo>
                    <a:pt x="906" y="1735"/>
                  </a:lnTo>
                  <a:cubicBezTo>
                    <a:pt x="935" y="1694"/>
                    <a:pt x="981" y="1669"/>
                    <a:pt x="1033" y="1669"/>
                  </a:cubicBezTo>
                  <a:cubicBezTo>
                    <a:pt x="1055" y="1669"/>
                    <a:pt x="1079" y="1673"/>
                    <a:pt x="1102" y="1684"/>
                  </a:cubicBezTo>
                  <a:lnTo>
                    <a:pt x="1692" y="2017"/>
                  </a:lnTo>
                  <a:lnTo>
                    <a:pt x="1811" y="1897"/>
                  </a:lnTo>
                  <a:cubicBezTo>
                    <a:pt x="2093" y="1641"/>
                    <a:pt x="2426" y="1453"/>
                    <a:pt x="2785" y="1342"/>
                  </a:cubicBezTo>
                  <a:lnTo>
                    <a:pt x="2956" y="1291"/>
                  </a:lnTo>
                  <a:lnTo>
                    <a:pt x="2956" y="616"/>
                  </a:lnTo>
                  <a:cubicBezTo>
                    <a:pt x="2956" y="539"/>
                    <a:pt x="3024" y="479"/>
                    <a:pt x="3093" y="479"/>
                  </a:cubicBezTo>
                  <a:close/>
                  <a:moveTo>
                    <a:pt x="3093" y="1"/>
                  </a:moveTo>
                  <a:cubicBezTo>
                    <a:pt x="2760" y="1"/>
                    <a:pt x="2478" y="274"/>
                    <a:pt x="2478" y="616"/>
                  </a:cubicBezTo>
                  <a:lnTo>
                    <a:pt x="2478" y="924"/>
                  </a:lnTo>
                  <a:cubicBezTo>
                    <a:pt x="2170" y="1043"/>
                    <a:pt x="1880" y="1205"/>
                    <a:pt x="1623" y="1419"/>
                  </a:cubicBezTo>
                  <a:lnTo>
                    <a:pt x="1333" y="1257"/>
                  </a:lnTo>
                  <a:cubicBezTo>
                    <a:pt x="1242" y="1201"/>
                    <a:pt x="1139" y="1176"/>
                    <a:pt x="1036" y="1176"/>
                  </a:cubicBezTo>
                  <a:cubicBezTo>
                    <a:pt x="820" y="1176"/>
                    <a:pt x="603" y="1288"/>
                    <a:pt x="487" y="1479"/>
                  </a:cubicBezTo>
                  <a:lnTo>
                    <a:pt x="103" y="2128"/>
                  </a:lnTo>
                  <a:cubicBezTo>
                    <a:pt x="17" y="2273"/>
                    <a:pt x="0" y="2444"/>
                    <a:pt x="43" y="2598"/>
                  </a:cubicBezTo>
                  <a:cubicBezTo>
                    <a:pt x="86" y="2760"/>
                    <a:pt x="197" y="2897"/>
                    <a:pt x="333" y="2974"/>
                  </a:cubicBezTo>
                  <a:lnTo>
                    <a:pt x="607" y="3136"/>
                  </a:lnTo>
                  <a:cubicBezTo>
                    <a:pt x="573" y="3298"/>
                    <a:pt x="564" y="3469"/>
                    <a:pt x="564" y="3623"/>
                  </a:cubicBezTo>
                  <a:cubicBezTo>
                    <a:pt x="564" y="3785"/>
                    <a:pt x="573" y="3948"/>
                    <a:pt x="607" y="4119"/>
                  </a:cubicBezTo>
                  <a:lnTo>
                    <a:pt x="333" y="4281"/>
                  </a:lnTo>
                  <a:cubicBezTo>
                    <a:pt x="188" y="4366"/>
                    <a:pt x="86" y="4494"/>
                    <a:pt x="43" y="4648"/>
                  </a:cubicBezTo>
                  <a:cubicBezTo>
                    <a:pt x="0" y="4811"/>
                    <a:pt x="26" y="4981"/>
                    <a:pt x="103" y="5118"/>
                  </a:cubicBezTo>
                  <a:lnTo>
                    <a:pt x="487" y="5776"/>
                  </a:lnTo>
                  <a:cubicBezTo>
                    <a:pt x="603" y="5967"/>
                    <a:pt x="812" y="6079"/>
                    <a:pt x="1028" y="6079"/>
                  </a:cubicBezTo>
                  <a:cubicBezTo>
                    <a:pt x="1131" y="6079"/>
                    <a:pt x="1236" y="6053"/>
                    <a:pt x="1333" y="5998"/>
                  </a:cubicBezTo>
                  <a:lnTo>
                    <a:pt x="1623" y="5836"/>
                  </a:lnTo>
                  <a:cubicBezTo>
                    <a:pt x="1880" y="6049"/>
                    <a:pt x="2170" y="6212"/>
                    <a:pt x="2478" y="6331"/>
                  </a:cubicBezTo>
                  <a:lnTo>
                    <a:pt x="2478" y="6639"/>
                  </a:lnTo>
                  <a:cubicBezTo>
                    <a:pt x="2478" y="6980"/>
                    <a:pt x="2751" y="7254"/>
                    <a:pt x="3093" y="7254"/>
                  </a:cubicBezTo>
                  <a:lnTo>
                    <a:pt x="3862" y="7254"/>
                  </a:lnTo>
                  <a:cubicBezTo>
                    <a:pt x="4203" y="7254"/>
                    <a:pt x="4485" y="6980"/>
                    <a:pt x="4485" y="6639"/>
                  </a:cubicBezTo>
                  <a:lnTo>
                    <a:pt x="4485" y="6331"/>
                  </a:lnTo>
                  <a:cubicBezTo>
                    <a:pt x="4793" y="6212"/>
                    <a:pt x="5083" y="6049"/>
                    <a:pt x="5339" y="5836"/>
                  </a:cubicBezTo>
                  <a:lnTo>
                    <a:pt x="5630" y="5998"/>
                  </a:lnTo>
                  <a:cubicBezTo>
                    <a:pt x="5727" y="6053"/>
                    <a:pt x="5831" y="6079"/>
                    <a:pt x="5933" y="6079"/>
                  </a:cubicBezTo>
                  <a:cubicBezTo>
                    <a:pt x="6146" y="6079"/>
                    <a:pt x="6352" y="5967"/>
                    <a:pt x="6467" y="5776"/>
                  </a:cubicBezTo>
                  <a:lnTo>
                    <a:pt x="6852" y="5118"/>
                  </a:lnTo>
                  <a:cubicBezTo>
                    <a:pt x="6937" y="4981"/>
                    <a:pt x="6963" y="4811"/>
                    <a:pt x="6920" y="4648"/>
                  </a:cubicBezTo>
                  <a:cubicBezTo>
                    <a:pt x="6877" y="4503"/>
                    <a:pt x="6766" y="4366"/>
                    <a:pt x="6629" y="4281"/>
                  </a:cubicBezTo>
                  <a:lnTo>
                    <a:pt x="6356" y="4119"/>
                  </a:lnTo>
                  <a:cubicBezTo>
                    <a:pt x="6382" y="3956"/>
                    <a:pt x="6399" y="3785"/>
                    <a:pt x="6399" y="3623"/>
                  </a:cubicBezTo>
                  <a:cubicBezTo>
                    <a:pt x="6399" y="3469"/>
                    <a:pt x="6390" y="3307"/>
                    <a:pt x="6356" y="3136"/>
                  </a:cubicBezTo>
                  <a:lnTo>
                    <a:pt x="6629" y="2974"/>
                  </a:lnTo>
                  <a:cubicBezTo>
                    <a:pt x="6766" y="2888"/>
                    <a:pt x="6877" y="2760"/>
                    <a:pt x="6920" y="2598"/>
                  </a:cubicBezTo>
                  <a:cubicBezTo>
                    <a:pt x="6963" y="2444"/>
                    <a:pt x="6937" y="2273"/>
                    <a:pt x="6852" y="2128"/>
                  </a:cubicBezTo>
                  <a:lnTo>
                    <a:pt x="6467" y="1479"/>
                  </a:lnTo>
                  <a:cubicBezTo>
                    <a:pt x="6358" y="1284"/>
                    <a:pt x="6153" y="1174"/>
                    <a:pt x="5940" y="1174"/>
                  </a:cubicBezTo>
                  <a:cubicBezTo>
                    <a:pt x="5835" y="1174"/>
                    <a:pt x="5728" y="1200"/>
                    <a:pt x="5630" y="1257"/>
                  </a:cubicBezTo>
                  <a:lnTo>
                    <a:pt x="5339" y="1419"/>
                  </a:lnTo>
                  <a:cubicBezTo>
                    <a:pt x="5083" y="1205"/>
                    <a:pt x="4793" y="1043"/>
                    <a:pt x="4485" y="924"/>
                  </a:cubicBezTo>
                  <a:lnTo>
                    <a:pt x="4485" y="616"/>
                  </a:lnTo>
                  <a:cubicBezTo>
                    <a:pt x="4485" y="274"/>
                    <a:pt x="4203" y="1"/>
                    <a:pt x="3862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386" name="Google Shape;1386;g1012a298b99_0_453"/>
            <p:cNvSpPr/>
            <p:nvPr/>
          </p:nvSpPr>
          <p:spPr>
            <a:xfrm>
              <a:off x="5792538" y="8429018"/>
              <a:ext cx="264799" cy="205094"/>
            </a:xfrm>
            <a:custGeom>
              <a:avLst/>
              <a:gdLst/>
              <a:ahLst/>
              <a:cxnLst/>
              <a:rect l="l" t="t" r="r" b="b"/>
              <a:pathLst>
                <a:path w="2803" h="2171" extrusionOk="0">
                  <a:moveTo>
                    <a:pt x="2452" y="0"/>
                  </a:moveTo>
                  <a:lnTo>
                    <a:pt x="991" y="1487"/>
                  </a:lnTo>
                  <a:lnTo>
                    <a:pt x="342" y="837"/>
                  </a:lnTo>
                  <a:lnTo>
                    <a:pt x="0" y="1171"/>
                  </a:lnTo>
                  <a:lnTo>
                    <a:pt x="991" y="2170"/>
                  </a:lnTo>
                  <a:lnTo>
                    <a:pt x="2802" y="342"/>
                  </a:lnTo>
                  <a:lnTo>
                    <a:pt x="2452" y="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387" name="Google Shape;1387;g1012a298b99_0_453"/>
          <p:cNvGrpSpPr/>
          <p:nvPr/>
        </p:nvGrpSpPr>
        <p:grpSpPr>
          <a:xfrm>
            <a:off x="6667469" y="6173648"/>
            <a:ext cx="805930" cy="764253"/>
            <a:chOff x="10859160" y="6259700"/>
            <a:chExt cx="686891" cy="651371"/>
          </a:xfrm>
          <a:solidFill>
            <a:srgbClr val="33CC33"/>
          </a:solidFill>
        </p:grpSpPr>
        <p:sp>
          <p:nvSpPr>
            <p:cNvPr id="1388" name="Google Shape;1388;g1012a298b99_0_453"/>
            <p:cNvSpPr/>
            <p:nvPr/>
          </p:nvSpPr>
          <p:spPr>
            <a:xfrm>
              <a:off x="10859160" y="6259700"/>
              <a:ext cx="686891" cy="651371"/>
            </a:xfrm>
            <a:custGeom>
              <a:avLst/>
              <a:gdLst/>
              <a:ahLst/>
              <a:cxnLst/>
              <a:rect l="l" t="t" r="r" b="b"/>
              <a:pathLst>
                <a:path w="7271" h="6895" extrusionOk="0">
                  <a:moveTo>
                    <a:pt x="6647" y="479"/>
                  </a:moveTo>
                  <a:cubicBezTo>
                    <a:pt x="6723" y="479"/>
                    <a:pt x="6783" y="538"/>
                    <a:pt x="6783" y="615"/>
                  </a:cubicBezTo>
                  <a:lnTo>
                    <a:pt x="6783" y="4767"/>
                  </a:lnTo>
                  <a:cubicBezTo>
                    <a:pt x="6783" y="4844"/>
                    <a:pt x="6723" y="4912"/>
                    <a:pt x="6647" y="4912"/>
                  </a:cubicBezTo>
                  <a:lnTo>
                    <a:pt x="607" y="4912"/>
                  </a:lnTo>
                  <a:cubicBezTo>
                    <a:pt x="530" y="4912"/>
                    <a:pt x="470" y="4844"/>
                    <a:pt x="470" y="4767"/>
                  </a:cubicBezTo>
                  <a:lnTo>
                    <a:pt x="470" y="615"/>
                  </a:lnTo>
                  <a:cubicBezTo>
                    <a:pt x="470" y="538"/>
                    <a:pt x="530" y="479"/>
                    <a:pt x="607" y="479"/>
                  </a:cubicBezTo>
                  <a:close/>
                  <a:moveTo>
                    <a:pt x="615" y="0"/>
                  </a:moveTo>
                  <a:cubicBezTo>
                    <a:pt x="274" y="0"/>
                    <a:pt x="0" y="274"/>
                    <a:pt x="0" y="615"/>
                  </a:cubicBezTo>
                  <a:lnTo>
                    <a:pt x="0" y="4767"/>
                  </a:lnTo>
                  <a:cubicBezTo>
                    <a:pt x="0" y="5117"/>
                    <a:pt x="274" y="5391"/>
                    <a:pt x="615" y="5391"/>
                  </a:cubicBezTo>
                  <a:lnTo>
                    <a:pt x="3392" y="5391"/>
                  </a:lnTo>
                  <a:lnTo>
                    <a:pt x="3392" y="6416"/>
                  </a:lnTo>
                  <a:lnTo>
                    <a:pt x="2119" y="6416"/>
                  </a:lnTo>
                  <a:lnTo>
                    <a:pt x="2119" y="6894"/>
                  </a:lnTo>
                  <a:lnTo>
                    <a:pt x="5143" y="6894"/>
                  </a:lnTo>
                  <a:lnTo>
                    <a:pt x="5143" y="6416"/>
                  </a:lnTo>
                  <a:lnTo>
                    <a:pt x="3870" y="6416"/>
                  </a:lnTo>
                  <a:lnTo>
                    <a:pt x="3870" y="5391"/>
                  </a:lnTo>
                  <a:lnTo>
                    <a:pt x="6647" y="5391"/>
                  </a:lnTo>
                  <a:cubicBezTo>
                    <a:pt x="6988" y="5391"/>
                    <a:pt x="7270" y="5117"/>
                    <a:pt x="7270" y="4767"/>
                  </a:cubicBezTo>
                  <a:lnTo>
                    <a:pt x="7270" y="615"/>
                  </a:lnTo>
                  <a:cubicBezTo>
                    <a:pt x="7270" y="274"/>
                    <a:pt x="6997" y="0"/>
                    <a:pt x="6655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389" name="Google Shape;1389;g1012a298b99_0_453"/>
            <p:cNvSpPr/>
            <p:nvPr/>
          </p:nvSpPr>
          <p:spPr>
            <a:xfrm>
              <a:off x="10953536" y="6354076"/>
              <a:ext cx="70286" cy="71136"/>
            </a:xfrm>
            <a:custGeom>
              <a:avLst/>
              <a:gdLst/>
              <a:ahLst/>
              <a:cxnLst/>
              <a:rect l="l" t="t" r="r" b="b"/>
              <a:pathLst>
                <a:path w="744" h="753" extrusionOk="0">
                  <a:moveTo>
                    <a:pt x="377" y="1"/>
                  </a:moveTo>
                  <a:cubicBezTo>
                    <a:pt x="172" y="1"/>
                    <a:pt x="1" y="172"/>
                    <a:pt x="1" y="377"/>
                  </a:cubicBezTo>
                  <a:cubicBezTo>
                    <a:pt x="1" y="582"/>
                    <a:pt x="172" y="752"/>
                    <a:pt x="377" y="752"/>
                  </a:cubicBezTo>
                  <a:cubicBezTo>
                    <a:pt x="582" y="752"/>
                    <a:pt x="744" y="582"/>
                    <a:pt x="744" y="377"/>
                  </a:cubicBezTo>
                  <a:cubicBezTo>
                    <a:pt x="744" y="172"/>
                    <a:pt x="582" y="1"/>
                    <a:pt x="377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390" name="Google Shape;1390;g1012a298b99_0_453"/>
          <p:cNvSpPr/>
          <p:nvPr/>
        </p:nvSpPr>
        <p:spPr>
          <a:xfrm>
            <a:off x="10764425" y="6118100"/>
            <a:ext cx="720674" cy="719784"/>
          </a:xfrm>
          <a:custGeom>
            <a:avLst/>
            <a:gdLst/>
            <a:ahLst/>
            <a:cxnLst/>
            <a:rect l="l" t="t" r="r" b="b"/>
            <a:pathLst>
              <a:path w="7288" h="7279" extrusionOk="0">
                <a:moveTo>
                  <a:pt x="3640" y="0"/>
                </a:moveTo>
                <a:cubicBezTo>
                  <a:pt x="1632" y="0"/>
                  <a:pt x="0" y="1632"/>
                  <a:pt x="0" y="3640"/>
                </a:cubicBezTo>
                <a:cubicBezTo>
                  <a:pt x="0" y="5647"/>
                  <a:pt x="1641" y="7279"/>
                  <a:pt x="3640" y="7279"/>
                </a:cubicBezTo>
                <a:cubicBezTo>
                  <a:pt x="5656" y="7279"/>
                  <a:pt x="7287" y="5647"/>
                  <a:pt x="7287" y="3640"/>
                </a:cubicBezTo>
                <a:cubicBezTo>
                  <a:pt x="7287" y="1632"/>
                  <a:pt x="5656" y="0"/>
                  <a:pt x="3640" y="0"/>
                </a:cubicBezTo>
                <a:close/>
                <a:moveTo>
                  <a:pt x="3640" y="479"/>
                </a:moveTo>
                <a:cubicBezTo>
                  <a:pt x="3734" y="479"/>
                  <a:pt x="3802" y="479"/>
                  <a:pt x="3879" y="487"/>
                </a:cubicBezTo>
                <a:cubicBezTo>
                  <a:pt x="4050" y="829"/>
                  <a:pt x="4511" y="1880"/>
                  <a:pt x="4528" y="3400"/>
                </a:cubicBezTo>
                <a:lnTo>
                  <a:pt x="2760" y="3400"/>
                </a:lnTo>
                <a:cubicBezTo>
                  <a:pt x="2802" y="2572"/>
                  <a:pt x="2982" y="1581"/>
                  <a:pt x="3418" y="487"/>
                </a:cubicBezTo>
                <a:cubicBezTo>
                  <a:pt x="3494" y="479"/>
                  <a:pt x="3571" y="479"/>
                  <a:pt x="3640" y="479"/>
                </a:cubicBezTo>
                <a:close/>
                <a:moveTo>
                  <a:pt x="2879" y="564"/>
                </a:moveTo>
                <a:cubicBezTo>
                  <a:pt x="2495" y="1606"/>
                  <a:pt x="2324" y="2546"/>
                  <a:pt x="2281" y="3392"/>
                </a:cubicBezTo>
                <a:lnTo>
                  <a:pt x="496" y="3392"/>
                </a:lnTo>
                <a:cubicBezTo>
                  <a:pt x="598" y="2025"/>
                  <a:pt x="1581" y="897"/>
                  <a:pt x="2879" y="564"/>
                </a:cubicBezTo>
                <a:close/>
                <a:moveTo>
                  <a:pt x="496" y="3870"/>
                </a:moveTo>
                <a:lnTo>
                  <a:pt x="2264" y="3870"/>
                </a:lnTo>
                <a:cubicBezTo>
                  <a:pt x="2273" y="5169"/>
                  <a:pt x="2597" y="6134"/>
                  <a:pt x="2820" y="6681"/>
                </a:cubicBezTo>
                <a:cubicBezTo>
                  <a:pt x="1564" y="6339"/>
                  <a:pt x="598" y="5220"/>
                  <a:pt x="496" y="3870"/>
                </a:cubicBezTo>
                <a:close/>
                <a:moveTo>
                  <a:pt x="3640" y="6792"/>
                </a:moveTo>
                <a:cubicBezTo>
                  <a:pt x="3554" y="6792"/>
                  <a:pt x="3486" y="6792"/>
                  <a:pt x="3409" y="6775"/>
                </a:cubicBezTo>
                <a:cubicBezTo>
                  <a:pt x="3281" y="6527"/>
                  <a:pt x="3016" y="5938"/>
                  <a:pt x="2862" y="5083"/>
                </a:cubicBezTo>
                <a:cubicBezTo>
                  <a:pt x="2802" y="4742"/>
                  <a:pt x="2760" y="4332"/>
                  <a:pt x="2760" y="3887"/>
                </a:cubicBezTo>
                <a:lnTo>
                  <a:pt x="4528" y="3887"/>
                </a:lnTo>
                <a:cubicBezTo>
                  <a:pt x="4485" y="4742"/>
                  <a:pt x="4306" y="5707"/>
                  <a:pt x="3870" y="6792"/>
                </a:cubicBezTo>
                <a:cubicBezTo>
                  <a:pt x="3793" y="6775"/>
                  <a:pt x="3717" y="6792"/>
                  <a:pt x="3640" y="6792"/>
                </a:cubicBezTo>
                <a:close/>
                <a:moveTo>
                  <a:pt x="4409" y="6689"/>
                </a:moveTo>
                <a:cubicBezTo>
                  <a:pt x="4793" y="5656"/>
                  <a:pt x="4964" y="4708"/>
                  <a:pt x="5007" y="3870"/>
                </a:cubicBezTo>
                <a:lnTo>
                  <a:pt x="6792" y="3870"/>
                </a:lnTo>
                <a:cubicBezTo>
                  <a:pt x="6689" y="5237"/>
                  <a:pt x="5707" y="6365"/>
                  <a:pt x="4409" y="6689"/>
                </a:cubicBezTo>
                <a:close/>
                <a:moveTo>
                  <a:pt x="5024" y="3392"/>
                </a:moveTo>
                <a:cubicBezTo>
                  <a:pt x="5015" y="2093"/>
                  <a:pt x="4690" y="1120"/>
                  <a:pt x="4468" y="581"/>
                </a:cubicBezTo>
                <a:cubicBezTo>
                  <a:pt x="5741" y="923"/>
                  <a:pt x="6698" y="2042"/>
                  <a:pt x="6792" y="3392"/>
                </a:cubicBezTo>
                <a:close/>
              </a:path>
            </a:pathLst>
          </a:custGeom>
          <a:solidFill>
            <a:srgbClr val="33CC33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E0044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grpSp>
        <p:nvGrpSpPr>
          <p:cNvPr id="1391" name="Google Shape;1391;g1012a298b99_0_453"/>
          <p:cNvGrpSpPr/>
          <p:nvPr/>
        </p:nvGrpSpPr>
        <p:grpSpPr>
          <a:xfrm>
            <a:off x="6795064" y="2778486"/>
            <a:ext cx="535401" cy="778348"/>
            <a:chOff x="9793159" y="-1391503"/>
            <a:chExt cx="473011" cy="687647"/>
          </a:xfrm>
          <a:solidFill>
            <a:srgbClr val="33CC33"/>
          </a:solidFill>
        </p:grpSpPr>
        <p:sp>
          <p:nvSpPr>
            <p:cNvPr id="1392" name="Google Shape;1392;g1012a298b99_0_453"/>
            <p:cNvSpPr/>
            <p:nvPr/>
          </p:nvSpPr>
          <p:spPr>
            <a:xfrm>
              <a:off x="9793159" y="-1391503"/>
              <a:ext cx="473011" cy="687647"/>
            </a:xfrm>
            <a:custGeom>
              <a:avLst/>
              <a:gdLst/>
              <a:ahLst/>
              <a:cxnLst/>
              <a:rect l="l" t="t" r="r" b="b"/>
              <a:pathLst>
                <a:path w="5007" h="7279" extrusionOk="0">
                  <a:moveTo>
                    <a:pt x="4374" y="487"/>
                  </a:moveTo>
                  <a:cubicBezTo>
                    <a:pt x="4451" y="487"/>
                    <a:pt x="4520" y="556"/>
                    <a:pt x="4520" y="633"/>
                  </a:cubicBezTo>
                  <a:lnTo>
                    <a:pt x="4520" y="4853"/>
                  </a:lnTo>
                  <a:lnTo>
                    <a:pt x="470" y="4853"/>
                  </a:lnTo>
                  <a:lnTo>
                    <a:pt x="470" y="633"/>
                  </a:lnTo>
                  <a:cubicBezTo>
                    <a:pt x="470" y="556"/>
                    <a:pt x="530" y="487"/>
                    <a:pt x="607" y="487"/>
                  </a:cubicBezTo>
                  <a:close/>
                  <a:moveTo>
                    <a:pt x="4520" y="5092"/>
                  </a:moveTo>
                  <a:lnTo>
                    <a:pt x="4520" y="6672"/>
                  </a:lnTo>
                  <a:cubicBezTo>
                    <a:pt x="4520" y="6749"/>
                    <a:pt x="4451" y="6809"/>
                    <a:pt x="4374" y="6809"/>
                  </a:cubicBezTo>
                  <a:lnTo>
                    <a:pt x="607" y="6809"/>
                  </a:lnTo>
                  <a:cubicBezTo>
                    <a:pt x="530" y="6800"/>
                    <a:pt x="470" y="6749"/>
                    <a:pt x="470" y="6672"/>
                  </a:cubicBezTo>
                  <a:lnTo>
                    <a:pt x="470" y="5092"/>
                  </a:lnTo>
                  <a:close/>
                  <a:moveTo>
                    <a:pt x="616" y="0"/>
                  </a:moveTo>
                  <a:cubicBezTo>
                    <a:pt x="274" y="0"/>
                    <a:pt x="0" y="274"/>
                    <a:pt x="0" y="615"/>
                  </a:cubicBezTo>
                  <a:lnTo>
                    <a:pt x="0" y="6664"/>
                  </a:lnTo>
                  <a:cubicBezTo>
                    <a:pt x="0" y="7005"/>
                    <a:pt x="274" y="7279"/>
                    <a:pt x="616" y="7279"/>
                  </a:cubicBezTo>
                  <a:lnTo>
                    <a:pt x="4391" y="7279"/>
                  </a:lnTo>
                  <a:cubicBezTo>
                    <a:pt x="4733" y="7279"/>
                    <a:pt x="5007" y="7005"/>
                    <a:pt x="5007" y="6664"/>
                  </a:cubicBezTo>
                  <a:lnTo>
                    <a:pt x="5007" y="615"/>
                  </a:lnTo>
                  <a:cubicBezTo>
                    <a:pt x="5007" y="274"/>
                    <a:pt x="4733" y="0"/>
                    <a:pt x="4391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393" name="Google Shape;1393;g1012a298b99_0_453"/>
            <p:cNvSpPr/>
            <p:nvPr/>
          </p:nvSpPr>
          <p:spPr>
            <a:xfrm>
              <a:off x="9957820" y="-1296277"/>
              <a:ext cx="142933" cy="142933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1" y="0"/>
                  </a:moveTo>
                  <a:cubicBezTo>
                    <a:pt x="333" y="0"/>
                    <a:pt x="0" y="334"/>
                    <a:pt x="0" y="752"/>
                  </a:cubicBezTo>
                  <a:cubicBezTo>
                    <a:pt x="0" y="1171"/>
                    <a:pt x="333" y="1512"/>
                    <a:pt x="761" y="1512"/>
                  </a:cubicBezTo>
                  <a:cubicBezTo>
                    <a:pt x="1179" y="1512"/>
                    <a:pt x="1512" y="1171"/>
                    <a:pt x="1512" y="752"/>
                  </a:cubicBezTo>
                  <a:cubicBezTo>
                    <a:pt x="1512" y="334"/>
                    <a:pt x="1179" y="0"/>
                    <a:pt x="761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394" name="Google Shape;1394;g1012a298b99_0_453"/>
            <p:cNvSpPr/>
            <p:nvPr/>
          </p:nvSpPr>
          <p:spPr>
            <a:xfrm>
              <a:off x="9922300" y="-1117918"/>
              <a:ext cx="213975" cy="106562"/>
            </a:xfrm>
            <a:custGeom>
              <a:avLst/>
              <a:gdLst/>
              <a:ahLst/>
              <a:cxnLst/>
              <a:rect l="l" t="t" r="r" b="b"/>
              <a:pathLst>
                <a:path w="2265" h="1128" extrusionOk="0">
                  <a:moveTo>
                    <a:pt x="1137" y="0"/>
                  </a:moveTo>
                  <a:cubicBezTo>
                    <a:pt x="504" y="0"/>
                    <a:pt x="0" y="496"/>
                    <a:pt x="0" y="1128"/>
                  </a:cubicBezTo>
                  <a:lnTo>
                    <a:pt x="2264" y="1128"/>
                  </a:lnTo>
                  <a:cubicBezTo>
                    <a:pt x="2264" y="513"/>
                    <a:pt x="1752" y="0"/>
                    <a:pt x="1137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395" name="Google Shape;1395;g1012a298b99_0_453"/>
            <p:cNvSpPr/>
            <p:nvPr/>
          </p:nvSpPr>
          <p:spPr>
            <a:xfrm>
              <a:off x="9922300" y="-867761"/>
              <a:ext cx="213975" cy="71892"/>
            </a:xfrm>
            <a:custGeom>
              <a:avLst/>
              <a:gdLst/>
              <a:ahLst/>
              <a:cxnLst/>
              <a:rect l="l" t="t" r="r" b="b"/>
              <a:pathLst>
                <a:path w="2265" h="761" extrusionOk="0">
                  <a:moveTo>
                    <a:pt x="0" y="1"/>
                  </a:moveTo>
                  <a:lnTo>
                    <a:pt x="0" y="761"/>
                  </a:lnTo>
                  <a:lnTo>
                    <a:pt x="2264" y="761"/>
                  </a:lnTo>
                  <a:lnTo>
                    <a:pt x="2264" y="1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396" name="Google Shape;1396;g1012a298b99_0_453"/>
          <p:cNvGrpSpPr/>
          <p:nvPr/>
        </p:nvGrpSpPr>
        <p:grpSpPr>
          <a:xfrm>
            <a:off x="2658179" y="2823080"/>
            <a:ext cx="736539" cy="736539"/>
            <a:chOff x="4328124" y="5762372"/>
            <a:chExt cx="687647" cy="687647"/>
          </a:xfrm>
          <a:solidFill>
            <a:srgbClr val="33CC33"/>
          </a:solidFill>
        </p:grpSpPr>
        <p:sp>
          <p:nvSpPr>
            <p:cNvPr id="1397" name="Google Shape;1397;g1012a298b99_0_453"/>
            <p:cNvSpPr/>
            <p:nvPr/>
          </p:nvSpPr>
          <p:spPr>
            <a:xfrm>
              <a:off x="4328124" y="5762372"/>
              <a:ext cx="687647" cy="687647"/>
            </a:xfrm>
            <a:custGeom>
              <a:avLst/>
              <a:gdLst/>
              <a:ahLst/>
              <a:cxnLst/>
              <a:rect l="l" t="t" r="r" b="b"/>
              <a:pathLst>
                <a:path w="7279" h="7279" extrusionOk="0">
                  <a:moveTo>
                    <a:pt x="3639" y="479"/>
                  </a:moveTo>
                  <a:cubicBezTo>
                    <a:pt x="5382" y="479"/>
                    <a:pt x="6800" y="1897"/>
                    <a:pt x="6800" y="3640"/>
                  </a:cubicBezTo>
                  <a:cubicBezTo>
                    <a:pt x="6800" y="5374"/>
                    <a:pt x="5374" y="6801"/>
                    <a:pt x="3639" y="6801"/>
                  </a:cubicBezTo>
                  <a:cubicBezTo>
                    <a:pt x="1897" y="6801"/>
                    <a:pt x="479" y="5374"/>
                    <a:pt x="479" y="3640"/>
                  </a:cubicBezTo>
                  <a:cubicBezTo>
                    <a:pt x="479" y="1897"/>
                    <a:pt x="1897" y="479"/>
                    <a:pt x="3639" y="479"/>
                  </a:cubicBezTo>
                  <a:close/>
                  <a:moveTo>
                    <a:pt x="3639" y="0"/>
                  </a:moveTo>
                  <a:cubicBezTo>
                    <a:pt x="1632" y="0"/>
                    <a:pt x="0" y="1632"/>
                    <a:pt x="0" y="3640"/>
                  </a:cubicBezTo>
                  <a:cubicBezTo>
                    <a:pt x="0" y="5647"/>
                    <a:pt x="1632" y="7279"/>
                    <a:pt x="3639" y="7279"/>
                  </a:cubicBezTo>
                  <a:cubicBezTo>
                    <a:pt x="5647" y="7279"/>
                    <a:pt x="7279" y="5647"/>
                    <a:pt x="7279" y="3640"/>
                  </a:cubicBezTo>
                  <a:cubicBezTo>
                    <a:pt x="7279" y="1632"/>
                    <a:pt x="5647" y="0"/>
                    <a:pt x="3639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398" name="Google Shape;1398;g1012a298b99_0_453"/>
            <p:cNvSpPr/>
            <p:nvPr/>
          </p:nvSpPr>
          <p:spPr>
            <a:xfrm>
              <a:off x="4600860" y="5963310"/>
              <a:ext cx="213219" cy="285016"/>
            </a:xfrm>
            <a:custGeom>
              <a:avLst/>
              <a:gdLst/>
              <a:ahLst/>
              <a:cxnLst/>
              <a:rect l="l" t="t" r="r" b="b"/>
              <a:pathLst>
                <a:path w="2257" h="3017" extrusionOk="0">
                  <a:moveTo>
                    <a:pt x="1" y="1"/>
                  </a:moveTo>
                  <a:lnTo>
                    <a:pt x="1" y="3016"/>
                  </a:lnTo>
                  <a:lnTo>
                    <a:pt x="2256" y="1513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399" name="Google Shape;1399;g1012a298b99_0_453"/>
          <p:cNvSpPr txBox="1"/>
          <p:nvPr/>
        </p:nvSpPr>
        <p:spPr>
          <a:xfrm>
            <a:off x="5475997" y="4095659"/>
            <a:ext cx="32448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D5B"/>
              </a:buClr>
              <a:buSzPts val="300"/>
              <a:buFont typeface="Calibri"/>
              <a:buNone/>
            </a:pPr>
            <a:r>
              <a:rPr lang="en" sz="2200" b="1" i="0" u="none" strike="noStrike" cap="none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Installing CX Cloud &amp; Agent Workspace</a:t>
            </a:r>
            <a:endParaRPr sz="2200" b="0" i="0" u="none" strike="noStrike" cap="none">
              <a:solidFill>
                <a:srgbClr val="FFFFFF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400" name="Google Shape;1400;g1012a298b99_0_453"/>
          <p:cNvSpPr txBox="1"/>
          <p:nvPr/>
        </p:nvSpPr>
        <p:spPr>
          <a:xfrm>
            <a:off x="5169200" y="4837498"/>
            <a:ext cx="38274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900" b="0" i="0" u="none" strike="noStrike" cap="none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Download CX Cloud on</a:t>
            </a:r>
            <a:r>
              <a:rPr lang="en" sz="1900" b="0" i="0" u="none" strike="noStrike" cap="none">
                <a:solidFill>
                  <a:srgbClr val="3AC1CC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" sz="1900" u="sng">
                <a:solidFill>
                  <a:schemeClr val="accent3"/>
                </a:solidFill>
                <a:latin typeface="+mn-lt"/>
                <a:ea typeface="Inter"/>
                <a:sym typeface="Inter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 or PC</a:t>
            </a:r>
            <a:endParaRPr sz="1900" u="sng">
              <a:solidFill>
                <a:schemeClr val="accent3"/>
              </a:solidFill>
              <a:latin typeface="+mn-lt"/>
              <a:ea typeface="Inter"/>
              <a:sym typeface="Inter"/>
            </a:endParaRPr>
          </a:p>
        </p:txBody>
      </p:sp>
      <p:pic>
        <p:nvPicPr>
          <p:cNvPr id="2" name="Picture 1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F8BDE0BE-4147-FC35-7303-9D1210A454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50321" y="9609238"/>
            <a:ext cx="3537679" cy="6777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d9b12ed3e0_0_8639"/>
          <p:cNvSpPr txBox="1">
            <a:spLocks noGrp="1"/>
          </p:cNvSpPr>
          <p:nvPr>
            <p:ph type="ctrTitle"/>
          </p:nvPr>
        </p:nvSpPr>
        <p:spPr>
          <a:xfrm>
            <a:off x="3146997" y="1561800"/>
            <a:ext cx="124875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Inter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Inter"/>
              <a:buNone/>
            </a:pPr>
            <a:r>
              <a:rPr lang="en" b="1"/>
              <a:t>Questions?</a:t>
            </a:r>
            <a:endParaRPr b="1"/>
          </a:p>
        </p:txBody>
      </p:sp>
      <p:pic>
        <p:nvPicPr>
          <p:cNvPr id="2" name="Picture 1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D2177F30-0E62-6083-8395-AACD42942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0321" y="9609238"/>
            <a:ext cx="3537679" cy="67776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gd9b12ed3e0_0_8380"/>
          <p:cNvSpPr/>
          <p:nvPr/>
        </p:nvSpPr>
        <p:spPr>
          <a:xfrm>
            <a:off x="0" y="890475"/>
            <a:ext cx="12870075" cy="9396525"/>
          </a:xfrm>
          <a:custGeom>
            <a:avLst/>
            <a:gdLst/>
            <a:ahLst/>
            <a:cxnLst/>
            <a:rect l="l" t="t" r="r" b="b"/>
            <a:pathLst>
              <a:path w="8580050" h="6264350" extrusionOk="0">
                <a:moveTo>
                  <a:pt x="3738551" y="0"/>
                </a:moveTo>
                <a:cubicBezTo>
                  <a:pt x="6412437" y="0"/>
                  <a:pt x="8580050" y="2167613"/>
                  <a:pt x="8580050" y="4841500"/>
                </a:cubicBezTo>
                <a:cubicBezTo>
                  <a:pt x="8580050" y="5259295"/>
                  <a:pt x="8527130" y="5664730"/>
                  <a:pt x="8427627" y="6051466"/>
                </a:cubicBezTo>
                <a:lnTo>
                  <a:pt x="8367175" y="6264350"/>
                </a:lnTo>
                <a:lnTo>
                  <a:pt x="0" y="6264350"/>
                </a:lnTo>
                <a:lnTo>
                  <a:pt x="0" y="1765351"/>
                </a:lnTo>
                <a:lnTo>
                  <a:pt x="2613" y="1761857"/>
                </a:lnTo>
                <a:cubicBezTo>
                  <a:pt x="890616" y="685847"/>
                  <a:pt x="2234489" y="0"/>
                  <a:pt x="37385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71" name="Google Shape;1471;gd9b12ed3e0_0_8380"/>
          <p:cNvSpPr txBox="1"/>
          <p:nvPr/>
        </p:nvSpPr>
        <p:spPr>
          <a:xfrm>
            <a:off x="4541100" y="3824737"/>
            <a:ext cx="9205800" cy="1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400"/>
              <a:buFont typeface="Arial"/>
              <a:buNone/>
            </a:pPr>
            <a:r>
              <a:rPr lang="en" sz="11400" b="1" i="0" u="none" strike="noStrike" cap="none">
                <a:solidFill>
                  <a:srgbClr val="FFFFFF"/>
                </a:solidFill>
                <a:latin typeface="+mj-lt"/>
                <a:ea typeface="Inter"/>
                <a:cs typeface="Inter"/>
                <a:sym typeface="Inter"/>
              </a:rPr>
              <a:t>Thank you!</a:t>
            </a:r>
            <a:endParaRPr sz="11400" b="1" i="0" u="none" strike="noStrike" cap="none">
              <a:solidFill>
                <a:srgbClr val="FFFFFF"/>
              </a:solidFill>
              <a:latin typeface="+mj-lt"/>
              <a:ea typeface="Inter"/>
              <a:cs typeface="Inter"/>
              <a:sym typeface="Inter"/>
            </a:endParaRPr>
          </a:p>
        </p:txBody>
      </p:sp>
      <p:pic>
        <p:nvPicPr>
          <p:cNvPr id="3" name="Picture 2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58999C09-F00C-A10A-DDEF-3C99D661C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0321" y="9609238"/>
            <a:ext cx="3537679" cy="67776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d9b12ed3e0_0_12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3300"/>
              <a:buFont typeface="Wingdings" panose="05000000000000000000" pitchFamily="2" charset="2"/>
              <a:buChar char="v"/>
            </a:pPr>
            <a:r>
              <a:rPr lang="en"/>
              <a:t>Introductions</a:t>
            </a:r>
            <a:endParaRPr/>
          </a:p>
        </p:txBody>
      </p:sp>
      <p:sp>
        <p:nvSpPr>
          <p:cNvPr id="985" name="Google Shape;985;gd9b12ed3e0_0_1234"/>
          <p:cNvSpPr txBox="1">
            <a:spLocks noGrp="1"/>
          </p:cNvSpPr>
          <p:nvPr>
            <p:ph type="body" idx="2"/>
          </p:nvPr>
        </p:nvSpPr>
        <p:spPr>
          <a:xfrm>
            <a:off x="9042027" y="2662694"/>
            <a:ext cx="7057800" cy="10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3300"/>
              <a:buFont typeface="Wingdings" panose="05000000000000000000" pitchFamily="2" charset="2"/>
              <a:buChar char="v"/>
            </a:pPr>
            <a:r>
              <a:rPr lang="en"/>
              <a:t>Implementation Overview, Contract &amp; Scope Alignment </a:t>
            </a:r>
            <a:endParaRPr/>
          </a:p>
        </p:txBody>
      </p:sp>
      <p:sp>
        <p:nvSpPr>
          <p:cNvPr id="986" name="Google Shape;986;gd9b12ed3e0_0_1234"/>
          <p:cNvSpPr txBox="1">
            <a:spLocks noGrp="1"/>
          </p:cNvSpPr>
          <p:nvPr>
            <p:ph type="body" idx="3"/>
          </p:nvPr>
        </p:nvSpPr>
        <p:spPr>
          <a:xfrm>
            <a:off x="9042027" y="4374882"/>
            <a:ext cx="8297700" cy="10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3300"/>
              <a:buFont typeface="Wingdings" panose="05000000000000000000" pitchFamily="2" charset="2"/>
              <a:buChar char="v"/>
            </a:pPr>
            <a:r>
              <a:rPr lang="en"/>
              <a:t>Project Plan / Data Collection Workbook &amp; Discovery Questionnaire</a:t>
            </a:r>
            <a:endParaRPr/>
          </a:p>
        </p:txBody>
      </p:sp>
      <p:sp>
        <p:nvSpPr>
          <p:cNvPr id="987" name="Google Shape;987;gd9b12ed3e0_0_1234"/>
          <p:cNvSpPr txBox="1">
            <a:spLocks noGrp="1"/>
          </p:cNvSpPr>
          <p:nvPr>
            <p:ph type="body" idx="4"/>
          </p:nvPr>
        </p:nvSpPr>
        <p:spPr>
          <a:xfrm>
            <a:off x="9042027" y="6091950"/>
            <a:ext cx="70578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3300"/>
              <a:buFont typeface="Wingdings" panose="05000000000000000000" pitchFamily="2" charset="2"/>
              <a:buChar char="v"/>
            </a:pPr>
            <a:r>
              <a:rPr lang="en"/>
              <a:t>Communication Expectations</a:t>
            </a:r>
            <a:endParaRPr/>
          </a:p>
        </p:txBody>
      </p:sp>
      <p:sp>
        <p:nvSpPr>
          <p:cNvPr id="988" name="Google Shape;988;gd9b12ed3e0_0_1234"/>
          <p:cNvSpPr txBox="1">
            <a:spLocks noGrp="1"/>
          </p:cNvSpPr>
          <p:nvPr>
            <p:ph type="body" idx="5"/>
          </p:nvPr>
        </p:nvSpPr>
        <p:spPr>
          <a:xfrm>
            <a:off x="9042027" y="7351818"/>
            <a:ext cx="70578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3300"/>
              <a:buFont typeface="Wingdings" panose="05000000000000000000" pitchFamily="2" charset="2"/>
              <a:buChar char="v"/>
            </a:pPr>
            <a:r>
              <a:rPr lang="en"/>
              <a:t>Next Steps &amp; Takeaways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292B36-9B33-40E3-695F-E32F9DE5AAE1}"/>
              </a:ext>
            </a:extLst>
          </p:cNvPr>
          <p:cNvSpPr txBox="1"/>
          <p:nvPr/>
        </p:nvSpPr>
        <p:spPr>
          <a:xfrm>
            <a:off x="1386588" y="4190268"/>
            <a:ext cx="5553858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7200" b="1" kern="1200">
                <a:solidFill>
                  <a:schemeClr val="bg2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pic>
        <p:nvPicPr>
          <p:cNvPr id="4" name="Picture 3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727D5C4F-A183-B04B-3AF6-11FB86134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0321" y="9609238"/>
            <a:ext cx="3537679" cy="6777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d9b12ed3e0_0_2218"/>
          <p:cNvSpPr txBox="1"/>
          <p:nvPr/>
        </p:nvSpPr>
        <p:spPr>
          <a:xfrm>
            <a:off x="642950" y="1585078"/>
            <a:ext cx="7949700" cy="5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699D1"/>
              </a:buClr>
              <a:buSzPts val="2600"/>
              <a:buFont typeface="Helvetica Neue"/>
              <a:buNone/>
            </a:pPr>
            <a:r>
              <a:rPr lang="en" sz="2600" b="0" i="0" u="none" strike="noStrike" cap="none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Who are we and how do we help you?</a:t>
            </a:r>
            <a:endParaRPr sz="1000" b="0" i="0" u="none" strike="noStrike" cap="none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grpSp>
        <p:nvGrpSpPr>
          <p:cNvPr id="996" name="Google Shape;996;gd9b12ed3e0_0_2218"/>
          <p:cNvGrpSpPr/>
          <p:nvPr/>
        </p:nvGrpSpPr>
        <p:grpSpPr>
          <a:xfrm>
            <a:off x="12758903" y="5419638"/>
            <a:ext cx="3022183" cy="1109992"/>
            <a:chOff x="2024786" y="3820835"/>
            <a:chExt cx="3752400" cy="821425"/>
          </a:xfrm>
        </p:grpSpPr>
        <p:sp>
          <p:nvSpPr>
            <p:cNvPr id="997" name="Google Shape;997;gd9b12ed3e0_0_2218"/>
            <p:cNvSpPr/>
            <p:nvPr/>
          </p:nvSpPr>
          <p:spPr>
            <a:xfrm>
              <a:off x="2024786" y="3846360"/>
              <a:ext cx="3752400" cy="79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F5F5F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gd9b12ed3e0_0_2218" descr="Coffee"/>
            <p:cNvSpPr txBox="1"/>
            <p:nvPr/>
          </p:nvSpPr>
          <p:spPr>
            <a:xfrm>
              <a:off x="2024786" y="3820835"/>
              <a:ext cx="3752400" cy="81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000" b="1" dirty="0">
                  <a:solidFill>
                    <a:schemeClr val="tx1"/>
                  </a:solidFill>
                </a:rPr>
                <a:t>Kim Waters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00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Professional Services Manager</a:t>
              </a:r>
              <a:endParaRPr sz="20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2" name="Google Shape;1002;gd9b12ed3e0_0_2218"/>
          <p:cNvSpPr txBox="1"/>
          <p:nvPr/>
        </p:nvSpPr>
        <p:spPr>
          <a:xfrm>
            <a:off x="7191500" y="6716548"/>
            <a:ext cx="4401867" cy="2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" sz="1600" b="1" i="0" u="none" strike="noStrike" cap="none" dirty="0">
                <a:solidFill>
                  <a:srgbClr val="17224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Consultation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" sz="1600" b="1" i="0" u="none" strike="noStrike" cap="none" dirty="0">
                <a:solidFill>
                  <a:srgbClr val="17224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Solution Discovery &amp; Configuration</a:t>
            </a:r>
            <a:endParaRPr lang="en" sz="1600" b="1" dirty="0">
              <a:solidFill>
                <a:srgbClr val="1722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" sz="1600" b="1" dirty="0">
                <a:solidFill>
                  <a:srgbClr val="1722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Workflow Optimization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" sz="1600" b="1" i="0" u="none" strike="noStrike" cap="none" dirty="0">
                <a:solidFill>
                  <a:srgbClr val="17224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Technical Execution</a:t>
            </a:r>
            <a:endParaRPr lang="en" sz="1600" b="1" dirty="0">
              <a:solidFill>
                <a:srgbClr val="1722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" sz="1600" b="1" i="0" u="none" strike="noStrike" cap="none" dirty="0">
              <a:solidFill>
                <a:srgbClr val="17224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17224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17224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600" b="0" i="0" u="none" strike="noStrike" cap="none" dirty="0">
              <a:solidFill>
                <a:srgbClr val="17224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03" name="Google Shape;1003;gd9b12ed3e0_0_2218"/>
          <p:cNvSpPr txBox="1"/>
          <p:nvPr/>
        </p:nvSpPr>
        <p:spPr>
          <a:xfrm>
            <a:off x="12640695" y="6814165"/>
            <a:ext cx="3793604" cy="26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 b="1" i="0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2nd point of escalation for additional support for any items related to the project</a:t>
            </a:r>
            <a:endParaRPr sz="1600" b="1" i="0" strike="noStrike" cap="none" dirty="0">
              <a:solidFill>
                <a:srgbClr val="1722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600" b="1" i="0" u="none" strike="noStrike" cap="none" dirty="0">
              <a:solidFill>
                <a:srgbClr val="1722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102;gdec0edfdef_0_0">
            <a:extLst>
              <a:ext uri="{FF2B5EF4-FFF2-40B4-BE49-F238E27FC236}">
                <a16:creationId xmlns:a16="http://schemas.microsoft.com/office/drawing/2014/main" id="{B6DD9BC8-CECD-C72F-DEAE-020F101C6099}"/>
              </a:ext>
            </a:extLst>
          </p:cNvPr>
          <p:cNvSpPr txBox="1">
            <a:spLocks/>
          </p:cNvSpPr>
          <p:nvPr/>
        </p:nvSpPr>
        <p:spPr>
          <a:xfrm>
            <a:off x="642950" y="374380"/>
            <a:ext cx="12487500" cy="11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5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57250" indent="-857250">
              <a:spcBef>
                <a:spcPts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b="1" cap="none">
                <a:solidFill>
                  <a:schemeClr val="bg2"/>
                </a:solidFill>
                <a:latin typeface="Inter"/>
                <a:ea typeface="Inter"/>
                <a:cs typeface="Inter"/>
                <a:sym typeface="Inter"/>
              </a:rPr>
              <a:t>Introductions</a:t>
            </a:r>
          </a:p>
        </p:txBody>
      </p:sp>
      <p:pic>
        <p:nvPicPr>
          <p:cNvPr id="3" name="Picture 2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D537E510-8698-3521-E6D8-6956960B4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0321" y="9609238"/>
            <a:ext cx="3537679" cy="677762"/>
          </a:xfrm>
          <a:prstGeom prst="rect">
            <a:avLst/>
          </a:prstGeom>
        </p:spPr>
      </p:pic>
      <p:grpSp>
        <p:nvGrpSpPr>
          <p:cNvPr id="13" name="Google Shape;996;gd9b12ed3e0_0_2218">
            <a:extLst>
              <a:ext uri="{FF2B5EF4-FFF2-40B4-BE49-F238E27FC236}">
                <a16:creationId xmlns:a16="http://schemas.microsoft.com/office/drawing/2014/main" id="{921E7999-BA15-F14E-2BC0-46F95BB7CF22}"/>
              </a:ext>
            </a:extLst>
          </p:cNvPr>
          <p:cNvGrpSpPr/>
          <p:nvPr/>
        </p:nvGrpSpPr>
        <p:grpSpPr>
          <a:xfrm>
            <a:off x="7508629" y="5449551"/>
            <a:ext cx="3022183" cy="1109992"/>
            <a:chOff x="2024786" y="3820835"/>
            <a:chExt cx="3752400" cy="821425"/>
          </a:xfrm>
        </p:grpSpPr>
        <p:sp>
          <p:nvSpPr>
            <p:cNvPr id="14" name="Google Shape;997;gd9b12ed3e0_0_2218">
              <a:extLst>
                <a:ext uri="{FF2B5EF4-FFF2-40B4-BE49-F238E27FC236}">
                  <a16:creationId xmlns:a16="http://schemas.microsoft.com/office/drawing/2014/main" id="{D58C77B6-4071-D433-F492-537269689D49}"/>
                </a:ext>
              </a:extLst>
            </p:cNvPr>
            <p:cNvSpPr/>
            <p:nvPr/>
          </p:nvSpPr>
          <p:spPr>
            <a:xfrm>
              <a:off x="2024786" y="3846360"/>
              <a:ext cx="3752400" cy="79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F5F5F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998;gd9b12ed3e0_0_2218" descr="Coffee">
              <a:extLst>
                <a:ext uri="{FF2B5EF4-FFF2-40B4-BE49-F238E27FC236}">
                  <a16:creationId xmlns:a16="http://schemas.microsoft.com/office/drawing/2014/main" id="{56D1FD0B-7E02-6988-4721-CB6EA721A72C}"/>
                </a:ext>
              </a:extLst>
            </p:cNvPr>
            <p:cNvSpPr txBox="1"/>
            <p:nvPr/>
          </p:nvSpPr>
          <p:spPr>
            <a:xfrm>
              <a:off x="2024786" y="3820835"/>
              <a:ext cx="3752400" cy="81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000" b="1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Tristan Bateman</a:t>
              </a:r>
              <a:endParaRPr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Sr Solutions Consultant</a:t>
              </a:r>
              <a:endParaRPr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50" name="Picture 2" descr="Profile photo for Kim Waters">
            <a:extLst>
              <a:ext uri="{FF2B5EF4-FFF2-40B4-BE49-F238E27FC236}">
                <a16:creationId xmlns:a16="http://schemas.microsoft.com/office/drawing/2014/main" id="{FA6FC3D9-7212-EC52-6A99-B72C4FE6A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556" y="2422659"/>
            <a:ext cx="2712444" cy="271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oogle Shape;996;gd9b12ed3e0_0_2218">
            <a:extLst>
              <a:ext uri="{FF2B5EF4-FFF2-40B4-BE49-F238E27FC236}">
                <a16:creationId xmlns:a16="http://schemas.microsoft.com/office/drawing/2014/main" id="{3BA014CB-6794-529D-D58F-97E3A90DF3B5}"/>
              </a:ext>
            </a:extLst>
          </p:cNvPr>
          <p:cNvGrpSpPr/>
          <p:nvPr/>
        </p:nvGrpSpPr>
        <p:grpSpPr>
          <a:xfrm>
            <a:off x="2239814" y="5436884"/>
            <a:ext cx="3022183" cy="1109992"/>
            <a:chOff x="2024786" y="3820835"/>
            <a:chExt cx="3752400" cy="821425"/>
          </a:xfrm>
        </p:grpSpPr>
        <p:sp>
          <p:nvSpPr>
            <p:cNvPr id="10" name="Google Shape;997;gd9b12ed3e0_0_2218">
              <a:extLst>
                <a:ext uri="{FF2B5EF4-FFF2-40B4-BE49-F238E27FC236}">
                  <a16:creationId xmlns:a16="http://schemas.microsoft.com/office/drawing/2014/main" id="{0058A750-2B60-3B02-6C06-01B4F3B0AA8A}"/>
                </a:ext>
              </a:extLst>
            </p:cNvPr>
            <p:cNvSpPr/>
            <p:nvPr/>
          </p:nvSpPr>
          <p:spPr>
            <a:xfrm>
              <a:off x="2024786" y="3846360"/>
              <a:ext cx="3752400" cy="79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F5F5F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998;gd9b12ed3e0_0_2218" descr="Coffee">
              <a:extLst>
                <a:ext uri="{FF2B5EF4-FFF2-40B4-BE49-F238E27FC236}">
                  <a16:creationId xmlns:a16="http://schemas.microsoft.com/office/drawing/2014/main" id="{192DE1F9-EF83-BC4B-E28F-0683FCFF3F1C}"/>
                </a:ext>
              </a:extLst>
            </p:cNvPr>
            <p:cNvSpPr txBox="1"/>
            <p:nvPr/>
          </p:nvSpPr>
          <p:spPr>
            <a:xfrm>
              <a:off x="2024786" y="3820835"/>
              <a:ext cx="3752400" cy="81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000" b="1" dirty="0">
                  <a:solidFill>
                    <a:schemeClr val="tx1"/>
                  </a:solidFill>
                </a:rPr>
                <a:t>Samantha Sanchez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00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Project Manager</a:t>
              </a:r>
              <a:endParaRPr sz="20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1003;gd9b12ed3e0_0_2218">
            <a:extLst>
              <a:ext uri="{FF2B5EF4-FFF2-40B4-BE49-F238E27FC236}">
                <a16:creationId xmlns:a16="http://schemas.microsoft.com/office/drawing/2014/main" id="{4C2E542E-63BD-2408-9EC5-8EFC7767E2D1}"/>
              </a:ext>
            </a:extLst>
          </p:cNvPr>
          <p:cNvSpPr txBox="1"/>
          <p:nvPr/>
        </p:nvSpPr>
        <p:spPr>
          <a:xfrm>
            <a:off x="2079393" y="6691128"/>
            <a:ext cx="3793604" cy="26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 b="1" i="0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Complete ownership of the implementation 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 b="1" i="0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Aligns resources &amp; budget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 b="1" i="0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Identify &amp; Mitigate risks 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 b="1" i="0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1st point of escalation support for any items related to the project</a:t>
            </a:r>
            <a:endParaRPr lang="en-US" sz="1600" b="1" i="0" strike="noStrike" cap="none" dirty="0">
              <a:solidFill>
                <a:srgbClr val="1722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600" b="1" i="0" u="none" strike="noStrike" cap="none" dirty="0">
              <a:solidFill>
                <a:srgbClr val="1722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3CEC12B9-94EC-CD7D-2C83-28728DA24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46" y="2431057"/>
            <a:ext cx="2712443" cy="271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DFB4273-9989-DB31-D18A-6D3160185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673" y="2469161"/>
            <a:ext cx="2712444" cy="271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d9b12ed3e0_0_3182"/>
          <p:cNvSpPr txBox="1"/>
          <p:nvPr/>
        </p:nvSpPr>
        <p:spPr>
          <a:xfrm>
            <a:off x="1131458" y="436181"/>
            <a:ext cx="9698636" cy="96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699D1"/>
              </a:buClr>
              <a:buSzPts val="2600"/>
              <a:buFont typeface="Helvetica Neue"/>
              <a:buNone/>
            </a:pPr>
            <a:r>
              <a:rPr lang="en" sz="5400" b="0" i="0" u="none" strike="noStrike" cap="none" dirty="0">
                <a:solidFill>
                  <a:schemeClr val="bg2"/>
                </a:solidFill>
                <a:latin typeface="+mj-lt"/>
                <a:ea typeface="Inter"/>
                <a:cs typeface="Inter"/>
                <a:sym typeface="Inter"/>
              </a:rPr>
              <a:t>Here</a:t>
            </a:r>
            <a:r>
              <a:rPr lang="en" sz="5400" dirty="0">
                <a:solidFill>
                  <a:schemeClr val="bg2"/>
                </a:solidFill>
                <a:latin typeface="+mj-lt"/>
                <a:ea typeface="Inter"/>
                <a:cs typeface="Inter"/>
                <a:sym typeface="Inter"/>
              </a:rPr>
              <a:t> i</a:t>
            </a:r>
            <a:r>
              <a:rPr lang="en" sz="5400" b="0" i="0" u="none" strike="noStrike" cap="none" dirty="0">
                <a:solidFill>
                  <a:schemeClr val="bg2"/>
                </a:solidFill>
                <a:latin typeface="+mj-lt"/>
                <a:ea typeface="Inter"/>
                <a:cs typeface="Inter"/>
                <a:sym typeface="Inter"/>
              </a:rPr>
              <a:t>s what we know about</a:t>
            </a:r>
            <a:endParaRPr sz="5400" b="0" i="0" u="none" strike="noStrike" cap="none" dirty="0">
              <a:solidFill>
                <a:schemeClr val="bg2"/>
              </a:solidFill>
              <a:highlight>
                <a:srgbClr val="FFFF00"/>
              </a:highlight>
              <a:latin typeface="+mj-lt"/>
              <a:ea typeface="Inter"/>
              <a:cs typeface="Inter"/>
              <a:sym typeface="Inter"/>
            </a:endParaRPr>
          </a:p>
        </p:txBody>
      </p:sp>
      <p:sp>
        <p:nvSpPr>
          <p:cNvPr id="1012" name="Google Shape;1012;gd9b12ed3e0_0_3182"/>
          <p:cNvSpPr txBox="1"/>
          <p:nvPr/>
        </p:nvSpPr>
        <p:spPr>
          <a:xfrm>
            <a:off x="1253556" y="3931287"/>
            <a:ext cx="9698635" cy="545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50" tIns="53550" rIns="53550" bIns="53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dirty="0">
                <a:solidFill>
                  <a:schemeClr val="lt1"/>
                </a:solidFill>
                <a:latin typeface="+mn-lt"/>
                <a:ea typeface="Inter"/>
                <a:sym typeface="Inter"/>
              </a:rPr>
              <a:t>The Electric &amp; Gas Industries Association (EGIA) is a nonprofit organization dedicated to contractors’ success and the advancement of the home services industry.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dirty="0">
                <a:solidFill>
                  <a:schemeClr val="lt1"/>
                </a:solidFill>
                <a:latin typeface="+mn-lt"/>
                <a:ea typeface="Inter"/>
                <a:sym typeface="Inter"/>
              </a:rPr>
              <a:t>EGIA serves a rapidly-growing network of HVAC, insulation, windows, solar and geothermal contractors, as well as regional distributors, product manufacturers and other trade allies, delivering unparalleled business solutions that include world-class business education &amp; training, customer financing solutions, product &amp; services discounts, groundbreaking industry trend research and more.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dirty="0">
                <a:solidFill>
                  <a:schemeClr val="lt1"/>
                </a:solidFill>
                <a:latin typeface="+mn-lt"/>
                <a:ea typeface="Inter"/>
                <a:sym typeface="Inter"/>
              </a:rPr>
              <a:t>EGIA is also a recognized leader in delivering sponsored demand management and resource efficiency services on behalf of electric, gas and water utilities and municipalities. EGIA services include financing; rebate program administration and rebate processing; contractor network management, training and certification; and sales channel development and support. EGIA has facilitated the financing of over 450,000 residential and business projects valued more than $8 billion, and administered over $1.5 billion in rebate payments.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+mn-lt"/>
                <a:ea typeface="Inter"/>
                <a:sym typeface="Inter"/>
              </a:rPr>
              <a:t>Credit: egia.org</a:t>
            </a:r>
            <a:r>
              <a:rPr lang="en-US" sz="2400" dirty="0">
                <a:solidFill>
                  <a:schemeClr val="lt1"/>
                </a:solidFill>
                <a:latin typeface="+mn-lt"/>
                <a:ea typeface="Inter"/>
                <a:sym typeface="Inter"/>
              </a:rPr>
              <a:t> </a:t>
            </a:r>
            <a:endParaRPr sz="2400" dirty="0">
              <a:solidFill>
                <a:schemeClr val="lt1"/>
              </a:solidFill>
              <a:latin typeface="+mn-lt"/>
              <a:ea typeface="Inter"/>
              <a:sym typeface="Inter"/>
            </a:endParaRPr>
          </a:p>
        </p:txBody>
      </p:sp>
      <p:pic>
        <p:nvPicPr>
          <p:cNvPr id="2" name="Picture 1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FDFD640A-0530-207D-E463-8638D8238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0321" y="9609238"/>
            <a:ext cx="3537679" cy="677762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81B64E0-C5D0-36CF-0843-663102EBC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12" y="1535055"/>
            <a:ext cx="44291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013;gd9b12ed3e0_0_3182"/>
          <p:cNvSpPr txBox="1"/>
          <p:nvPr/>
        </p:nvSpPr>
        <p:spPr>
          <a:xfrm>
            <a:off x="12932258" y="1535055"/>
            <a:ext cx="3298941" cy="7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111A40"/>
              </a:buClr>
              <a:buSzPts val="1100"/>
            </a:pPr>
            <a:r>
              <a:rPr lang="en-US" sz="24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+mn-lt"/>
                <a:ea typeface="Inter"/>
                <a:cs typeface="Inter"/>
                <a:sym typeface="Inter"/>
              </a:rPr>
              <a:t>Clinton Cramer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+mn-lt"/>
              <a:ea typeface="Inter"/>
              <a:cs typeface="Inter"/>
              <a:sym typeface="Inter"/>
            </a:endParaRPr>
          </a:p>
          <a:p>
            <a:pPr lvl="0" algn="ctr">
              <a:buClr>
                <a:srgbClr val="111A40"/>
              </a:buClr>
              <a:buSzPts val="11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n-lt"/>
                <a:ea typeface="Inter"/>
                <a:cs typeface="Inter"/>
                <a:sym typeface="Inter"/>
              </a:rPr>
              <a:t>Champion/Lead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1100"/>
              <a:buFont typeface="Helvetica Neue"/>
              <a:buNone/>
            </a:pPr>
            <a:endParaRPr lang="en" sz="2400" b="1" i="0" u="none" strike="noStrike" cap="none" dirty="0">
              <a:solidFill>
                <a:schemeClr val="accent2">
                  <a:lumMod val="50000"/>
                </a:schemeClr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1100"/>
              <a:buFont typeface="Helvetica Neue"/>
              <a:buNone/>
            </a:pPr>
            <a:endParaRPr lang="en" sz="2400" b="1" i="0" u="none" strike="noStrike" cap="none" dirty="0">
              <a:solidFill>
                <a:schemeClr val="accent2">
                  <a:lumMod val="50000"/>
                </a:schemeClr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1100"/>
              <a:buFont typeface="Helvetica Neue"/>
              <a:buNone/>
            </a:pPr>
            <a:r>
              <a:rPr lang="en" sz="24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+mn-lt"/>
                <a:ea typeface="Inter"/>
                <a:cs typeface="Inter"/>
                <a:sym typeface="Inter"/>
              </a:rPr>
              <a:t>&lt;Name&gt;</a:t>
            </a:r>
            <a:endParaRPr sz="2400" b="1" i="0" u="none" strike="noStrike" cap="none" dirty="0">
              <a:solidFill>
                <a:schemeClr val="accent2">
                  <a:lumMod val="50000"/>
                </a:schemeClr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1100"/>
              <a:buFont typeface="Helvetica Neue"/>
              <a:buNone/>
            </a:pPr>
            <a:r>
              <a:rPr lang="en" sz="24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+mn-lt"/>
                <a:ea typeface="Inter"/>
                <a:cs typeface="Inter"/>
                <a:sym typeface="Inter"/>
              </a:rPr>
              <a:t>Project Manager</a:t>
            </a:r>
            <a:endParaRPr sz="2400" b="0" i="0" u="none" strike="noStrike" cap="none" dirty="0">
              <a:solidFill>
                <a:schemeClr val="accent2">
                  <a:lumMod val="50000"/>
                </a:schemeClr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1100"/>
              <a:buFont typeface="Helvetica Neue"/>
              <a:buNone/>
            </a:pPr>
            <a:endParaRPr sz="2400" b="0" i="0" u="none" strike="noStrike" cap="none" dirty="0">
              <a:solidFill>
                <a:schemeClr val="accent2">
                  <a:lumMod val="50000"/>
                </a:schemeClr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1100"/>
              <a:buFont typeface="Helvetica Neue"/>
              <a:buNone/>
            </a:pPr>
            <a:endParaRPr sz="2400" b="0" i="0" u="none" strike="noStrike" cap="none" dirty="0">
              <a:solidFill>
                <a:schemeClr val="accent2">
                  <a:lumMod val="50000"/>
                </a:schemeClr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1100"/>
              <a:buFont typeface="Helvetica Neue"/>
              <a:buNone/>
            </a:pPr>
            <a:r>
              <a:rPr lang="en" sz="24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+mn-lt"/>
                <a:ea typeface="Inter"/>
                <a:cs typeface="Inter"/>
                <a:sym typeface="Inter"/>
              </a:rPr>
              <a:t>&lt;Name&gt;</a:t>
            </a:r>
            <a:endParaRPr sz="2400" b="1" i="0" u="none" strike="noStrike" cap="none" dirty="0">
              <a:solidFill>
                <a:schemeClr val="accent2">
                  <a:lumMod val="50000"/>
                </a:schemeClr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1100"/>
              <a:buFont typeface="Helvetica Neue"/>
              <a:buNone/>
            </a:pPr>
            <a:r>
              <a:rPr lang="en" sz="24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+mn-lt"/>
                <a:ea typeface="Inter"/>
                <a:cs typeface="Inter"/>
                <a:sym typeface="Inter"/>
              </a:rPr>
              <a:t>Technical Resource</a:t>
            </a:r>
            <a:endParaRPr sz="2400" b="0" i="0" u="none" strike="noStrike" cap="none" dirty="0">
              <a:solidFill>
                <a:schemeClr val="accent2">
                  <a:lumMod val="50000"/>
                </a:schemeClr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1100"/>
              <a:buFont typeface="Helvetica Neue"/>
              <a:buNone/>
            </a:pPr>
            <a:endParaRPr sz="2400" b="0" i="0" u="none" strike="noStrike" cap="none" dirty="0">
              <a:solidFill>
                <a:schemeClr val="accent2">
                  <a:lumMod val="50000"/>
                </a:schemeClr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1100"/>
              <a:buFont typeface="Helvetica Neue"/>
              <a:buNone/>
            </a:pPr>
            <a:endParaRPr sz="2400" b="0" i="0" u="none" strike="noStrike" cap="none" dirty="0">
              <a:solidFill>
                <a:schemeClr val="accent2">
                  <a:lumMod val="50000"/>
                </a:schemeClr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1100"/>
              <a:buFont typeface="Helvetica Neue"/>
              <a:buNone/>
            </a:pPr>
            <a:r>
              <a:rPr lang="en" sz="24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+mn-lt"/>
                <a:ea typeface="Inter"/>
                <a:cs typeface="Inter"/>
                <a:sym typeface="Inter"/>
              </a:rPr>
              <a:t>&lt;Name&gt;</a:t>
            </a:r>
            <a:endParaRPr sz="2400" b="1" i="0" u="none" strike="noStrike" cap="none" dirty="0">
              <a:solidFill>
                <a:schemeClr val="accent2">
                  <a:lumMod val="50000"/>
                </a:schemeClr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1100"/>
              <a:buFont typeface="Helvetica Neue"/>
              <a:buNone/>
            </a:pPr>
            <a:r>
              <a:rPr lang="en" sz="24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+mn-lt"/>
                <a:ea typeface="Inter"/>
                <a:cs typeface="Inter"/>
                <a:sym typeface="Inter"/>
              </a:rPr>
              <a:t>Call Center Manager</a:t>
            </a:r>
            <a:endParaRPr sz="2400" b="0" i="0" u="none" strike="noStrike" cap="none" dirty="0">
              <a:solidFill>
                <a:schemeClr val="accent2">
                  <a:lumMod val="50000"/>
                </a:schemeClr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1100"/>
              <a:buFont typeface="Helvetica Neue"/>
              <a:buNone/>
            </a:pPr>
            <a:endParaRPr sz="2400" b="0" i="0" u="none" strike="noStrike" cap="none" dirty="0">
              <a:solidFill>
                <a:schemeClr val="accent2">
                  <a:lumMod val="50000"/>
                </a:schemeClr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1100"/>
              <a:buFont typeface="Helvetica Neue"/>
              <a:buNone/>
            </a:pPr>
            <a:endParaRPr sz="2400" b="0" i="0" u="none" strike="noStrike" cap="none" dirty="0">
              <a:solidFill>
                <a:schemeClr val="accent2">
                  <a:lumMod val="50000"/>
                </a:schemeClr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1100"/>
              <a:buFont typeface="Helvetica Neue"/>
              <a:buNone/>
            </a:pPr>
            <a:r>
              <a:rPr lang="en" sz="24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+mn-lt"/>
                <a:ea typeface="Inter"/>
                <a:cs typeface="Inter"/>
                <a:sym typeface="Inter"/>
              </a:rPr>
              <a:t>&lt;Name&gt;</a:t>
            </a:r>
            <a:endParaRPr sz="2400" b="1" i="0" u="none" strike="noStrike" cap="none" dirty="0">
              <a:solidFill>
                <a:schemeClr val="accent2">
                  <a:lumMod val="50000"/>
                </a:schemeClr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1100"/>
              <a:buFont typeface="Helvetica Neue"/>
              <a:buNone/>
            </a:pPr>
            <a:r>
              <a:rPr lang="en" sz="24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+mn-lt"/>
                <a:ea typeface="Inter"/>
                <a:cs typeface="Inter"/>
                <a:sym typeface="Inter"/>
              </a:rPr>
              <a:t>Telephony Expert</a:t>
            </a:r>
            <a:endParaRPr sz="2400" b="0" i="0" u="none" strike="noStrike" cap="none" dirty="0">
              <a:solidFill>
                <a:schemeClr val="accent2">
                  <a:lumMod val="50000"/>
                </a:schemeClr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1100"/>
              <a:buFont typeface="Helvetica Neue"/>
              <a:buNone/>
            </a:pPr>
            <a:endParaRPr sz="2400" b="0" i="0" u="none" strike="noStrike" cap="none" dirty="0">
              <a:solidFill>
                <a:schemeClr val="accent2">
                  <a:lumMod val="50000"/>
                </a:schemeClr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4" name="Google Shape;1014;gd9b12ed3e0_0_3182"/>
          <p:cNvGrpSpPr/>
          <p:nvPr/>
        </p:nvGrpSpPr>
        <p:grpSpPr>
          <a:xfrm>
            <a:off x="11964784" y="4698110"/>
            <a:ext cx="607081" cy="587694"/>
            <a:chOff x="7370040" y="2880995"/>
            <a:chExt cx="898049" cy="881101"/>
          </a:xfrm>
          <a:solidFill>
            <a:schemeClr val="accent2">
              <a:lumMod val="50000"/>
            </a:schemeClr>
          </a:solidFill>
        </p:grpSpPr>
        <p:grpSp>
          <p:nvGrpSpPr>
            <p:cNvPr id="6" name="Google Shape;1015;gd9b12ed3e0_0_3182"/>
            <p:cNvGrpSpPr/>
            <p:nvPr/>
          </p:nvGrpSpPr>
          <p:grpSpPr>
            <a:xfrm>
              <a:off x="7370040" y="2880995"/>
              <a:ext cx="898049" cy="881101"/>
              <a:chOff x="0" y="-1"/>
              <a:chExt cx="898049" cy="881101"/>
            </a:xfrm>
            <a:grpFill/>
          </p:grpSpPr>
          <p:sp>
            <p:nvSpPr>
              <p:cNvPr id="8" name="Google Shape;1016;gd9b12ed3e0_0_3182"/>
              <p:cNvSpPr/>
              <p:nvPr/>
            </p:nvSpPr>
            <p:spPr>
              <a:xfrm>
                <a:off x="0" y="0"/>
                <a:ext cx="457200" cy="8811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5177" y="120000"/>
                    </a:moveTo>
                    <a:cubicBezTo>
                      <a:pt x="107555" y="120000"/>
                      <a:pt x="93961" y="119577"/>
                      <a:pt x="88533" y="116766"/>
                    </a:cubicBezTo>
                    <a:cubicBezTo>
                      <a:pt x="87633" y="116294"/>
                      <a:pt x="87122" y="115661"/>
                      <a:pt x="87122" y="114994"/>
                    </a:cubicBezTo>
                    <a:lnTo>
                      <a:pt x="87122" y="106738"/>
                    </a:lnTo>
                    <a:cubicBezTo>
                      <a:pt x="82700" y="105800"/>
                      <a:pt x="78122" y="104455"/>
                      <a:pt x="73988" y="103238"/>
                    </a:cubicBezTo>
                    <a:lnTo>
                      <a:pt x="62061" y="111494"/>
                    </a:lnTo>
                    <a:cubicBezTo>
                      <a:pt x="60572" y="112533"/>
                      <a:pt x="57788" y="112800"/>
                      <a:pt x="55677" y="112127"/>
                    </a:cubicBezTo>
                    <a:cubicBezTo>
                      <a:pt x="40794" y="107383"/>
                      <a:pt x="25422" y="99405"/>
                      <a:pt x="15561" y="91311"/>
                    </a:cubicBezTo>
                    <a:cubicBezTo>
                      <a:pt x="14227" y="90211"/>
                      <a:pt x="14733" y="88755"/>
                      <a:pt x="16750" y="87977"/>
                    </a:cubicBezTo>
                    <a:lnTo>
                      <a:pt x="32622" y="81794"/>
                    </a:lnTo>
                    <a:cubicBezTo>
                      <a:pt x="30233" y="79633"/>
                      <a:pt x="27611" y="77261"/>
                      <a:pt x="25855" y="74966"/>
                    </a:cubicBezTo>
                    <a:lnTo>
                      <a:pt x="10000" y="74966"/>
                    </a:lnTo>
                    <a:cubicBezTo>
                      <a:pt x="8172" y="74966"/>
                      <a:pt x="6505" y="74427"/>
                      <a:pt x="5688" y="73583"/>
                    </a:cubicBezTo>
                    <a:cubicBezTo>
                      <a:pt x="394" y="68088"/>
                      <a:pt x="0" y="64616"/>
                      <a:pt x="0" y="59950"/>
                    </a:cubicBezTo>
                    <a:cubicBezTo>
                      <a:pt x="0" y="55283"/>
                      <a:pt x="394" y="51816"/>
                      <a:pt x="5688" y="46322"/>
                    </a:cubicBezTo>
                    <a:cubicBezTo>
                      <a:pt x="6505" y="45477"/>
                      <a:pt x="8172" y="44938"/>
                      <a:pt x="10000" y="44938"/>
                    </a:cubicBezTo>
                    <a:lnTo>
                      <a:pt x="25911" y="44938"/>
                    </a:lnTo>
                    <a:cubicBezTo>
                      <a:pt x="27705" y="42661"/>
                      <a:pt x="30266" y="40288"/>
                      <a:pt x="32638" y="38116"/>
                    </a:cubicBezTo>
                    <a:lnTo>
                      <a:pt x="16750" y="31927"/>
                    </a:lnTo>
                    <a:cubicBezTo>
                      <a:pt x="14744" y="31150"/>
                      <a:pt x="14227" y="29705"/>
                      <a:pt x="15555" y="28605"/>
                    </a:cubicBezTo>
                    <a:cubicBezTo>
                      <a:pt x="25083" y="20672"/>
                      <a:pt x="40455" y="12694"/>
                      <a:pt x="55661" y="7788"/>
                    </a:cubicBezTo>
                    <a:cubicBezTo>
                      <a:pt x="57777" y="7105"/>
                      <a:pt x="60555" y="7372"/>
                      <a:pt x="62061" y="8411"/>
                    </a:cubicBezTo>
                    <a:lnTo>
                      <a:pt x="73972" y="16655"/>
                    </a:lnTo>
                    <a:cubicBezTo>
                      <a:pt x="74133" y="16611"/>
                      <a:pt x="74283" y="16561"/>
                      <a:pt x="74444" y="16516"/>
                    </a:cubicBezTo>
                    <a:cubicBezTo>
                      <a:pt x="78416" y="15322"/>
                      <a:pt x="82800" y="14005"/>
                      <a:pt x="87088" y="13111"/>
                    </a:cubicBezTo>
                    <a:lnTo>
                      <a:pt x="87088" y="3488"/>
                    </a:lnTo>
                    <a:cubicBezTo>
                      <a:pt x="87088" y="2327"/>
                      <a:pt x="88622" y="1316"/>
                      <a:pt x="90805" y="1055"/>
                    </a:cubicBezTo>
                    <a:cubicBezTo>
                      <a:pt x="94438" y="611"/>
                      <a:pt x="106933" y="77"/>
                      <a:pt x="109777" y="0"/>
                    </a:cubicBezTo>
                    <a:lnTo>
                      <a:pt x="110144" y="5000"/>
                    </a:lnTo>
                    <a:lnTo>
                      <a:pt x="110022" y="5000"/>
                    </a:lnTo>
                    <a:cubicBezTo>
                      <a:pt x="107683" y="5066"/>
                      <a:pt x="101122" y="5355"/>
                      <a:pt x="96727" y="5633"/>
                    </a:cubicBezTo>
                    <a:lnTo>
                      <a:pt x="96727" y="14894"/>
                    </a:lnTo>
                    <a:cubicBezTo>
                      <a:pt x="96727" y="16016"/>
                      <a:pt x="95288" y="17005"/>
                      <a:pt x="93205" y="17305"/>
                    </a:cubicBezTo>
                    <a:cubicBezTo>
                      <a:pt x="89033" y="17911"/>
                      <a:pt x="83850" y="19472"/>
                      <a:pt x="79272" y="20844"/>
                    </a:cubicBezTo>
                    <a:cubicBezTo>
                      <a:pt x="77772" y="21294"/>
                      <a:pt x="76327" y="21733"/>
                      <a:pt x="74977" y="22116"/>
                    </a:cubicBezTo>
                    <a:cubicBezTo>
                      <a:pt x="72888" y="22711"/>
                      <a:pt x="70250" y="22422"/>
                      <a:pt x="68800" y="21422"/>
                    </a:cubicBezTo>
                    <a:lnTo>
                      <a:pt x="57061" y="13294"/>
                    </a:lnTo>
                    <a:cubicBezTo>
                      <a:pt x="45494" y="17416"/>
                      <a:pt x="34155" y="23305"/>
                      <a:pt x="26155" y="29338"/>
                    </a:cubicBezTo>
                    <a:lnTo>
                      <a:pt x="41811" y="35433"/>
                    </a:lnTo>
                    <a:cubicBezTo>
                      <a:pt x="43738" y="36183"/>
                      <a:pt x="44305" y="37561"/>
                      <a:pt x="43127" y="38650"/>
                    </a:cubicBezTo>
                    <a:lnTo>
                      <a:pt x="41455" y="40188"/>
                    </a:lnTo>
                    <a:cubicBezTo>
                      <a:pt x="38733" y="42677"/>
                      <a:pt x="35344" y="45777"/>
                      <a:pt x="33872" y="48194"/>
                    </a:cubicBezTo>
                    <a:cubicBezTo>
                      <a:pt x="33244" y="49233"/>
                      <a:pt x="31388" y="49944"/>
                      <a:pt x="29277" y="49944"/>
                    </a:cubicBezTo>
                    <a:lnTo>
                      <a:pt x="13050" y="49944"/>
                    </a:lnTo>
                    <a:cubicBezTo>
                      <a:pt x="9822" y="53738"/>
                      <a:pt x="9638" y="56211"/>
                      <a:pt x="9638" y="59950"/>
                    </a:cubicBezTo>
                    <a:cubicBezTo>
                      <a:pt x="9638" y="63694"/>
                      <a:pt x="9822" y="66161"/>
                      <a:pt x="13050" y="69961"/>
                    </a:cubicBezTo>
                    <a:lnTo>
                      <a:pt x="29277" y="69961"/>
                    </a:lnTo>
                    <a:cubicBezTo>
                      <a:pt x="31433" y="69961"/>
                      <a:pt x="33327" y="70705"/>
                      <a:pt x="33922" y="71777"/>
                    </a:cubicBezTo>
                    <a:cubicBezTo>
                      <a:pt x="35166" y="74055"/>
                      <a:pt x="38327" y="76905"/>
                      <a:pt x="41116" y="79416"/>
                    </a:cubicBezTo>
                    <a:lnTo>
                      <a:pt x="43127" y="81255"/>
                    </a:lnTo>
                    <a:cubicBezTo>
                      <a:pt x="44305" y="82344"/>
                      <a:pt x="43738" y="83722"/>
                      <a:pt x="41811" y="84472"/>
                    </a:cubicBezTo>
                    <a:lnTo>
                      <a:pt x="26172" y="90561"/>
                    </a:lnTo>
                    <a:cubicBezTo>
                      <a:pt x="34372" y="96705"/>
                      <a:pt x="45711" y="102594"/>
                      <a:pt x="57044" y="106622"/>
                    </a:cubicBezTo>
                    <a:lnTo>
                      <a:pt x="68800" y="98483"/>
                    </a:lnTo>
                    <a:cubicBezTo>
                      <a:pt x="70250" y="97483"/>
                      <a:pt x="72877" y="97194"/>
                      <a:pt x="74977" y="97788"/>
                    </a:cubicBezTo>
                    <a:lnTo>
                      <a:pt x="78727" y="98877"/>
                    </a:lnTo>
                    <a:cubicBezTo>
                      <a:pt x="83511" y="100288"/>
                      <a:pt x="88933" y="101883"/>
                      <a:pt x="93377" y="102600"/>
                    </a:cubicBezTo>
                    <a:cubicBezTo>
                      <a:pt x="95388" y="102922"/>
                      <a:pt x="96766" y="103888"/>
                      <a:pt x="96766" y="104988"/>
                    </a:cubicBezTo>
                    <a:lnTo>
                      <a:pt x="96766" y="113677"/>
                    </a:lnTo>
                    <a:cubicBezTo>
                      <a:pt x="99833" y="114383"/>
                      <a:pt x="106688" y="114994"/>
                      <a:pt x="115177" y="114994"/>
                    </a:cubicBezTo>
                    <a:cubicBezTo>
                      <a:pt x="117844" y="114994"/>
                      <a:pt x="120000" y="116116"/>
                      <a:pt x="120000" y="117500"/>
                    </a:cubicBezTo>
                    <a:cubicBezTo>
                      <a:pt x="120000" y="118883"/>
                      <a:pt x="117844" y="120000"/>
                      <a:pt x="115177" y="120000"/>
                    </a:cubicBezTo>
                    <a:close/>
                  </a:path>
                </a:pathLst>
              </a:custGeom>
              <a:grpFill/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spcFirstLastPara="1" wrap="square" lIns="28600" tIns="28600" rIns="28600" bIns="286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4000"/>
                  <a:buFont typeface="Gill Sans"/>
                  <a:buNone/>
                </a:pPr>
                <a:endParaRPr sz="1100" b="1" i="0" u="none" strike="noStrike" cap="none">
                  <a:solidFill>
                    <a:schemeClr val="accent2">
                      <a:lumMod val="50000"/>
                    </a:schemeClr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9" name="Google Shape;1017;gd9b12ed3e0_0_3182"/>
              <p:cNvSpPr/>
              <p:nvPr/>
            </p:nvSpPr>
            <p:spPr>
              <a:xfrm>
                <a:off x="440849" y="-1"/>
                <a:ext cx="457200" cy="8811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4822" y="120000"/>
                    </a:moveTo>
                    <a:cubicBezTo>
                      <a:pt x="2155" y="120000"/>
                      <a:pt x="0" y="118883"/>
                      <a:pt x="0" y="117500"/>
                    </a:cubicBezTo>
                    <a:cubicBezTo>
                      <a:pt x="0" y="116116"/>
                      <a:pt x="2155" y="114994"/>
                      <a:pt x="4822" y="114994"/>
                    </a:cubicBezTo>
                    <a:cubicBezTo>
                      <a:pt x="13311" y="114994"/>
                      <a:pt x="20161" y="114383"/>
                      <a:pt x="23227" y="113677"/>
                    </a:cubicBezTo>
                    <a:lnTo>
                      <a:pt x="23227" y="104988"/>
                    </a:lnTo>
                    <a:cubicBezTo>
                      <a:pt x="23227" y="103888"/>
                      <a:pt x="24600" y="102922"/>
                      <a:pt x="26616" y="102600"/>
                    </a:cubicBezTo>
                    <a:cubicBezTo>
                      <a:pt x="31061" y="101883"/>
                      <a:pt x="36477" y="100288"/>
                      <a:pt x="41261" y="98883"/>
                    </a:cubicBezTo>
                    <a:lnTo>
                      <a:pt x="45016" y="97788"/>
                    </a:lnTo>
                    <a:cubicBezTo>
                      <a:pt x="47116" y="97194"/>
                      <a:pt x="49744" y="97488"/>
                      <a:pt x="51194" y="98483"/>
                    </a:cubicBezTo>
                    <a:lnTo>
                      <a:pt x="62950" y="106622"/>
                    </a:lnTo>
                    <a:cubicBezTo>
                      <a:pt x="74305" y="102594"/>
                      <a:pt x="85633" y="96705"/>
                      <a:pt x="93833" y="90561"/>
                    </a:cubicBezTo>
                    <a:lnTo>
                      <a:pt x="78183" y="84472"/>
                    </a:lnTo>
                    <a:cubicBezTo>
                      <a:pt x="76255" y="83722"/>
                      <a:pt x="75688" y="82344"/>
                      <a:pt x="76866" y="81255"/>
                    </a:cubicBezTo>
                    <a:lnTo>
                      <a:pt x="78900" y="79405"/>
                    </a:lnTo>
                    <a:cubicBezTo>
                      <a:pt x="81688" y="76900"/>
                      <a:pt x="84844" y="74055"/>
                      <a:pt x="86077" y="71783"/>
                    </a:cubicBezTo>
                    <a:cubicBezTo>
                      <a:pt x="86666" y="70705"/>
                      <a:pt x="88561" y="69961"/>
                      <a:pt x="90716" y="69961"/>
                    </a:cubicBezTo>
                    <a:lnTo>
                      <a:pt x="106950" y="69961"/>
                    </a:lnTo>
                    <a:cubicBezTo>
                      <a:pt x="110177" y="66166"/>
                      <a:pt x="110361" y="63694"/>
                      <a:pt x="110361" y="59955"/>
                    </a:cubicBezTo>
                    <a:cubicBezTo>
                      <a:pt x="110361" y="56211"/>
                      <a:pt x="110177" y="53744"/>
                      <a:pt x="106950" y="49944"/>
                    </a:cubicBezTo>
                    <a:lnTo>
                      <a:pt x="90716" y="49944"/>
                    </a:lnTo>
                    <a:cubicBezTo>
                      <a:pt x="88611" y="49944"/>
                      <a:pt x="86755" y="49238"/>
                      <a:pt x="86122" y="48194"/>
                    </a:cubicBezTo>
                    <a:cubicBezTo>
                      <a:pt x="84655" y="45777"/>
                      <a:pt x="81266" y="42683"/>
                      <a:pt x="78544" y="40194"/>
                    </a:cubicBezTo>
                    <a:lnTo>
                      <a:pt x="76866" y="38655"/>
                    </a:lnTo>
                    <a:cubicBezTo>
                      <a:pt x="75688" y="37561"/>
                      <a:pt x="76255" y="36183"/>
                      <a:pt x="78183" y="35433"/>
                    </a:cubicBezTo>
                    <a:lnTo>
                      <a:pt x="93844" y="29338"/>
                    </a:lnTo>
                    <a:cubicBezTo>
                      <a:pt x="85838" y="23311"/>
                      <a:pt x="74505" y="17422"/>
                      <a:pt x="62933" y="13294"/>
                    </a:cubicBezTo>
                    <a:lnTo>
                      <a:pt x="51194" y="21422"/>
                    </a:lnTo>
                    <a:cubicBezTo>
                      <a:pt x="49744" y="22422"/>
                      <a:pt x="47105" y="22705"/>
                      <a:pt x="45016" y="22116"/>
                    </a:cubicBezTo>
                    <a:cubicBezTo>
                      <a:pt x="43666" y="21733"/>
                      <a:pt x="42216" y="21300"/>
                      <a:pt x="40722" y="20844"/>
                    </a:cubicBezTo>
                    <a:cubicBezTo>
                      <a:pt x="36144" y="19472"/>
                      <a:pt x="30955" y="17916"/>
                      <a:pt x="26788" y="17305"/>
                    </a:cubicBezTo>
                    <a:cubicBezTo>
                      <a:pt x="24705" y="17005"/>
                      <a:pt x="23266" y="16022"/>
                      <a:pt x="23266" y="14900"/>
                    </a:cubicBezTo>
                    <a:lnTo>
                      <a:pt x="23266" y="5638"/>
                    </a:lnTo>
                    <a:cubicBezTo>
                      <a:pt x="18861" y="5361"/>
                      <a:pt x="12250" y="5066"/>
                      <a:pt x="9727" y="5000"/>
                    </a:cubicBezTo>
                    <a:cubicBezTo>
                      <a:pt x="7111" y="4933"/>
                      <a:pt x="5027" y="3794"/>
                      <a:pt x="5094" y="2438"/>
                    </a:cubicBezTo>
                    <a:cubicBezTo>
                      <a:pt x="5161" y="1083"/>
                      <a:pt x="7238" y="0"/>
                      <a:pt x="9855" y="0"/>
                    </a:cubicBezTo>
                    <a:cubicBezTo>
                      <a:pt x="13061" y="77"/>
                      <a:pt x="25572" y="611"/>
                      <a:pt x="29200" y="1055"/>
                    </a:cubicBezTo>
                    <a:cubicBezTo>
                      <a:pt x="31372" y="1322"/>
                      <a:pt x="32905" y="2333"/>
                      <a:pt x="32905" y="3488"/>
                    </a:cubicBezTo>
                    <a:lnTo>
                      <a:pt x="32905" y="13116"/>
                    </a:lnTo>
                    <a:cubicBezTo>
                      <a:pt x="37188" y="14005"/>
                      <a:pt x="41577" y="15322"/>
                      <a:pt x="45550" y="16516"/>
                    </a:cubicBezTo>
                    <a:cubicBezTo>
                      <a:pt x="45711" y="16566"/>
                      <a:pt x="45861" y="16611"/>
                      <a:pt x="46022" y="16661"/>
                    </a:cubicBezTo>
                    <a:lnTo>
                      <a:pt x="57933" y="8416"/>
                    </a:lnTo>
                    <a:cubicBezTo>
                      <a:pt x="59438" y="7372"/>
                      <a:pt x="62227" y="7105"/>
                      <a:pt x="64333" y="7788"/>
                    </a:cubicBezTo>
                    <a:cubicBezTo>
                      <a:pt x="79544" y="12700"/>
                      <a:pt x="94916" y="20672"/>
                      <a:pt x="104444" y="28605"/>
                    </a:cubicBezTo>
                    <a:cubicBezTo>
                      <a:pt x="105772" y="29705"/>
                      <a:pt x="105255" y="31150"/>
                      <a:pt x="103250" y="31933"/>
                    </a:cubicBezTo>
                    <a:lnTo>
                      <a:pt x="87355" y="38116"/>
                    </a:lnTo>
                    <a:cubicBezTo>
                      <a:pt x="89727" y="40288"/>
                      <a:pt x="92288" y="42661"/>
                      <a:pt x="94088" y="44944"/>
                    </a:cubicBezTo>
                    <a:lnTo>
                      <a:pt x="110000" y="44944"/>
                    </a:lnTo>
                    <a:cubicBezTo>
                      <a:pt x="111827" y="44944"/>
                      <a:pt x="113494" y="45477"/>
                      <a:pt x="114311" y="46322"/>
                    </a:cubicBezTo>
                    <a:cubicBezTo>
                      <a:pt x="119605" y="51816"/>
                      <a:pt x="120000" y="55288"/>
                      <a:pt x="120000" y="59955"/>
                    </a:cubicBezTo>
                    <a:cubicBezTo>
                      <a:pt x="120000" y="64622"/>
                      <a:pt x="119605" y="68088"/>
                      <a:pt x="114311" y="73583"/>
                    </a:cubicBezTo>
                    <a:cubicBezTo>
                      <a:pt x="113494" y="74427"/>
                      <a:pt x="111827" y="74966"/>
                      <a:pt x="110000" y="74966"/>
                    </a:cubicBezTo>
                    <a:lnTo>
                      <a:pt x="94155" y="74966"/>
                    </a:lnTo>
                    <a:cubicBezTo>
                      <a:pt x="92394" y="77261"/>
                      <a:pt x="89766" y="79638"/>
                      <a:pt x="87377" y="81794"/>
                    </a:cubicBezTo>
                    <a:lnTo>
                      <a:pt x="103250" y="87977"/>
                    </a:lnTo>
                    <a:cubicBezTo>
                      <a:pt x="105266" y="88755"/>
                      <a:pt x="105772" y="90211"/>
                      <a:pt x="104438" y="91311"/>
                    </a:cubicBezTo>
                    <a:cubicBezTo>
                      <a:pt x="94594" y="99400"/>
                      <a:pt x="79222" y="107377"/>
                      <a:pt x="64316" y="112127"/>
                    </a:cubicBezTo>
                    <a:cubicBezTo>
                      <a:pt x="62205" y="112800"/>
                      <a:pt x="59427" y="112533"/>
                      <a:pt x="57933" y="111494"/>
                    </a:cubicBezTo>
                    <a:lnTo>
                      <a:pt x="46005" y="103238"/>
                    </a:lnTo>
                    <a:cubicBezTo>
                      <a:pt x="41872" y="104455"/>
                      <a:pt x="37305" y="105800"/>
                      <a:pt x="32866" y="106738"/>
                    </a:cubicBezTo>
                    <a:lnTo>
                      <a:pt x="32866" y="114994"/>
                    </a:lnTo>
                    <a:cubicBezTo>
                      <a:pt x="32866" y="115661"/>
                      <a:pt x="32361" y="116294"/>
                      <a:pt x="31455" y="116766"/>
                    </a:cubicBezTo>
                    <a:cubicBezTo>
                      <a:pt x="26033" y="119577"/>
                      <a:pt x="12438" y="120000"/>
                      <a:pt x="4822" y="120000"/>
                    </a:cubicBezTo>
                    <a:close/>
                  </a:path>
                </a:pathLst>
              </a:custGeom>
              <a:grpFill/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spcFirstLastPara="1" wrap="square" lIns="28600" tIns="28600" rIns="28600" bIns="286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4000"/>
                  <a:buFont typeface="Gill Sans"/>
                  <a:buNone/>
                </a:pPr>
                <a:endParaRPr sz="1100" b="1" i="0" u="none" strike="noStrike" cap="none">
                  <a:solidFill>
                    <a:schemeClr val="accent2">
                      <a:lumMod val="50000"/>
                    </a:schemeClr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10" name="Google Shape;1018;gd9b12ed3e0_0_3182"/>
              <p:cNvSpPr/>
              <p:nvPr/>
            </p:nvSpPr>
            <p:spPr>
              <a:xfrm>
                <a:off x="220424" y="220424"/>
                <a:ext cx="441000" cy="4410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816" y="10000"/>
                    </a:moveTo>
                    <a:cubicBezTo>
                      <a:pt x="31883" y="10000"/>
                      <a:pt x="10000" y="31961"/>
                      <a:pt x="10000" y="60000"/>
                    </a:cubicBezTo>
                    <a:cubicBezTo>
                      <a:pt x="10000" y="88038"/>
                      <a:pt x="31883" y="110000"/>
                      <a:pt x="59816" y="110000"/>
                    </a:cubicBezTo>
                    <a:cubicBezTo>
                      <a:pt x="87961" y="110000"/>
                      <a:pt x="110000" y="88038"/>
                      <a:pt x="110000" y="60000"/>
                    </a:cubicBezTo>
                    <a:cubicBezTo>
                      <a:pt x="110000" y="31961"/>
                      <a:pt x="87961" y="10000"/>
                      <a:pt x="59816" y="10000"/>
                    </a:cubicBezTo>
                    <a:close/>
                    <a:moveTo>
                      <a:pt x="59816" y="120000"/>
                    </a:moveTo>
                    <a:cubicBezTo>
                      <a:pt x="26272" y="120000"/>
                      <a:pt x="0" y="93644"/>
                      <a:pt x="0" y="60000"/>
                    </a:cubicBezTo>
                    <a:cubicBezTo>
                      <a:pt x="0" y="26355"/>
                      <a:pt x="26272" y="0"/>
                      <a:pt x="59816" y="0"/>
                    </a:cubicBezTo>
                    <a:cubicBezTo>
                      <a:pt x="93566" y="0"/>
                      <a:pt x="120000" y="26355"/>
                      <a:pt x="120000" y="60000"/>
                    </a:cubicBezTo>
                    <a:cubicBezTo>
                      <a:pt x="120000" y="93644"/>
                      <a:pt x="93566" y="120000"/>
                      <a:pt x="59816" y="120000"/>
                    </a:cubicBezTo>
                    <a:close/>
                  </a:path>
                </a:pathLst>
              </a:custGeom>
              <a:grpFill/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spcFirstLastPara="1" wrap="square" lIns="28600" tIns="28600" rIns="28600" bIns="286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4000"/>
                  <a:buFont typeface="Gill Sans"/>
                  <a:buNone/>
                </a:pPr>
                <a:endParaRPr sz="1100" b="1" i="0" u="none" strike="noStrike" cap="none">
                  <a:solidFill>
                    <a:schemeClr val="accent2">
                      <a:lumMod val="50000"/>
                    </a:schemeClr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7" name="Google Shape;1019;gd9b12ed3e0_0_3182"/>
            <p:cNvSpPr/>
            <p:nvPr/>
          </p:nvSpPr>
          <p:spPr>
            <a:xfrm>
              <a:off x="7774151" y="2880996"/>
              <a:ext cx="65700" cy="3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3558" y="120000"/>
                  </a:moveTo>
                  <a:cubicBezTo>
                    <a:pt x="15204" y="120000"/>
                    <a:pt x="200" y="93794"/>
                    <a:pt x="0" y="61133"/>
                  </a:cubicBezTo>
                  <a:cubicBezTo>
                    <a:pt x="-195" y="28244"/>
                    <a:pt x="14680" y="1338"/>
                    <a:pt x="33229" y="988"/>
                  </a:cubicBezTo>
                  <a:lnTo>
                    <a:pt x="86117" y="0"/>
                  </a:lnTo>
                  <a:cubicBezTo>
                    <a:pt x="86179" y="0"/>
                    <a:pt x="86313" y="0"/>
                    <a:pt x="86441" y="0"/>
                  </a:cubicBezTo>
                  <a:cubicBezTo>
                    <a:pt x="104795" y="0"/>
                    <a:pt x="119799" y="26205"/>
                    <a:pt x="120000" y="58866"/>
                  </a:cubicBezTo>
                  <a:cubicBezTo>
                    <a:pt x="120195" y="91755"/>
                    <a:pt x="105319" y="118661"/>
                    <a:pt x="86770" y="119011"/>
                  </a:cubicBezTo>
                  <a:lnTo>
                    <a:pt x="33882" y="120000"/>
                  </a:lnTo>
                  <a:cubicBezTo>
                    <a:pt x="33820" y="120000"/>
                    <a:pt x="33686" y="120000"/>
                    <a:pt x="33558" y="12000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28600" tIns="28600" rIns="28600" bIns="28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endParaRPr sz="1100" b="1" i="0" u="none" strike="noStrike" cap="none">
                <a:solidFill>
                  <a:schemeClr val="accent2">
                    <a:lumMod val="50000"/>
                  </a:schemeClr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1" name="Google Shape;1020;gd9b12ed3e0_0_3182"/>
          <p:cNvGrpSpPr/>
          <p:nvPr/>
        </p:nvGrpSpPr>
        <p:grpSpPr>
          <a:xfrm>
            <a:off x="11923482" y="6142405"/>
            <a:ext cx="634136" cy="594323"/>
            <a:chOff x="1127125" y="238125"/>
            <a:chExt cx="4826000" cy="4762200"/>
          </a:xfrm>
          <a:solidFill>
            <a:schemeClr val="accent2">
              <a:lumMod val="50000"/>
            </a:schemeClr>
          </a:solidFill>
        </p:grpSpPr>
        <p:sp>
          <p:nvSpPr>
            <p:cNvPr id="12" name="Google Shape;1021;gd9b12ed3e0_0_3182"/>
            <p:cNvSpPr/>
            <p:nvPr/>
          </p:nvSpPr>
          <p:spPr>
            <a:xfrm>
              <a:off x="3968750" y="730250"/>
              <a:ext cx="1397000" cy="1397000"/>
            </a:xfrm>
            <a:custGeom>
              <a:avLst/>
              <a:gdLst/>
              <a:ahLst/>
              <a:cxnLst/>
              <a:rect l="l" t="t" r="r" b="b"/>
              <a:pathLst>
                <a:path w="55880" h="55880" extrusionOk="0">
                  <a:moveTo>
                    <a:pt x="27940" y="6985"/>
                  </a:moveTo>
                  <a:cubicBezTo>
                    <a:pt x="36830" y="6985"/>
                    <a:pt x="41910" y="18415"/>
                    <a:pt x="34925" y="24765"/>
                  </a:cubicBezTo>
                  <a:cubicBezTo>
                    <a:pt x="32856" y="27041"/>
                    <a:pt x="30248" y="28036"/>
                    <a:pt x="27672" y="28036"/>
                  </a:cubicBezTo>
                  <a:cubicBezTo>
                    <a:pt x="22341" y="28036"/>
                    <a:pt x="17145" y="23774"/>
                    <a:pt x="17145" y="17780"/>
                  </a:cubicBezTo>
                  <a:cubicBezTo>
                    <a:pt x="17145" y="12065"/>
                    <a:pt x="22225" y="6985"/>
                    <a:pt x="27940" y="6985"/>
                  </a:cubicBezTo>
                  <a:close/>
                  <a:moveTo>
                    <a:pt x="27940" y="34925"/>
                  </a:moveTo>
                  <a:cubicBezTo>
                    <a:pt x="43180" y="34925"/>
                    <a:pt x="46990" y="43180"/>
                    <a:pt x="48260" y="48895"/>
                  </a:cubicBezTo>
                  <a:lnTo>
                    <a:pt x="7620" y="48895"/>
                  </a:lnTo>
                  <a:cubicBezTo>
                    <a:pt x="8255" y="43180"/>
                    <a:pt x="12700" y="34925"/>
                    <a:pt x="27940" y="34925"/>
                  </a:cubicBezTo>
                  <a:close/>
                  <a:moveTo>
                    <a:pt x="27940" y="0"/>
                  </a:moveTo>
                  <a:cubicBezTo>
                    <a:pt x="12065" y="0"/>
                    <a:pt x="4445" y="19050"/>
                    <a:pt x="15875" y="29845"/>
                  </a:cubicBezTo>
                  <a:cubicBezTo>
                    <a:pt x="6350" y="33020"/>
                    <a:pt x="0" y="41910"/>
                    <a:pt x="0" y="52070"/>
                  </a:cubicBezTo>
                  <a:cubicBezTo>
                    <a:pt x="0" y="53975"/>
                    <a:pt x="1905" y="55880"/>
                    <a:pt x="3810" y="55880"/>
                  </a:cubicBezTo>
                  <a:lnTo>
                    <a:pt x="52070" y="55880"/>
                  </a:lnTo>
                  <a:cubicBezTo>
                    <a:pt x="53975" y="55880"/>
                    <a:pt x="55245" y="53975"/>
                    <a:pt x="55245" y="52070"/>
                  </a:cubicBezTo>
                  <a:cubicBezTo>
                    <a:pt x="55880" y="41910"/>
                    <a:pt x="49530" y="33020"/>
                    <a:pt x="40005" y="29845"/>
                  </a:cubicBezTo>
                  <a:cubicBezTo>
                    <a:pt x="50800" y="19050"/>
                    <a:pt x="43180" y="0"/>
                    <a:pt x="27940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>
                    <a:lumMod val="50000"/>
                  </a:schemeClr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3" name="Google Shape;1022;gd9b12ed3e0_0_3182"/>
            <p:cNvSpPr/>
            <p:nvPr/>
          </p:nvSpPr>
          <p:spPr>
            <a:xfrm>
              <a:off x="1127125" y="1031875"/>
              <a:ext cx="4079875" cy="3968450"/>
            </a:xfrm>
            <a:custGeom>
              <a:avLst/>
              <a:gdLst/>
              <a:ahLst/>
              <a:cxnLst/>
              <a:rect l="l" t="t" r="r" b="b"/>
              <a:pathLst>
                <a:path w="163195" h="158738" extrusionOk="0">
                  <a:moveTo>
                    <a:pt x="33734" y="8096"/>
                  </a:moveTo>
                  <a:cubicBezTo>
                    <a:pt x="36830" y="8096"/>
                    <a:pt x="40005" y="9208"/>
                    <a:pt x="42545" y="11430"/>
                  </a:cubicBezTo>
                  <a:lnTo>
                    <a:pt x="59055" y="27940"/>
                  </a:lnTo>
                  <a:cubicBezTo>
                    <a:pt x="63500" y="33020"/>
                    <a:pt x="63500" y="40640"/>
                    <a:pt x="59055" y="45085"/>
                  </a:cubicBezTo>
                  <a:lnTo>
                    <a:pt x="53340" y="50800"/>
                  </a:lnTo>
                  <a:cubicBezTo>
                    <a:pt x="52070" y="52070"/>
                    <a:pt x="52070" y="54610"/>
                    <a:pt x="53340" y="55880"/>
                  </a:cubicBezTo>
                  <a:cubicBezTo>
                    <a:pt x="69215" y="74930"/>
                    <a:pt x="86360" y="92710"/>
                    <a:pt x="105410" y="107950"/>
                  </a:cubicBezTo>
                  <a:cubicBezTo>
                    <a:pt x="106045" y="108585"/>
                    <a:pt x="106998" y="108903"/>
                    <a:pt x="107950" y="108903"/>
                  </a:cubicBezTo>
                  <a:cubicBezTo>
                    <a:pt x="108903" y="108903"/>
                    <a:pt x="109855" y="108585"/>
                    <a:pt x="110490" y="107950"/>
                  </a:cubicBezTo>
                  <a:lnTo>
                    <a:pt x="116205" y="102235"/>
                  </a:lnTo>
                  <a:cubicBezTo>
                    <a:pt x="118745" y="100013"/>
                    <a:pt x="121761" y="98901"/>
                    <a:pt x="124778" y="98901"/>
                  </a:cubicBezTo>
                  <a:cubicBezTo>
                    <a:pt x="127794" y="98901"/>
                    <a:pt x="130810" y="100013"/>
                    <a:pt x="133350" y="102235"/>
                  </a:cubicBezTo>
                  <a:lnTo>
                    <a:pt x="149860" y="119380"/>
                  </a:lnTo>
                  <a:cubicBezTo>
                    <a:pt x="154940" y="123825"/>
                    <a:pt x="154940" y="131445"/>
                    <a:pt x="149860" y="135890"/>
                  </a:cubicBezTo>
                  <a:lnTo>
                    <a:pt x="140970" y="145415"/>
                  </a:lnTo>
                  <a:cubicBezTo>
                    <a:pt x="136901" y="149114"/>
                    <a:pt x="131754" y="151090"/>
                    <a:pt x="126534" y="151090"/>
                  </a:cubicBezTo>
                  <a:cubicBezTo>
                    <a:pt x="122794" y="151090"/>
                    <a:pt x="119016" y="150076"/>
                    <a:pt x="115570" y="147955"/>
                  </a:cubicBezTo>
                  <a:cubicBezTo>
                    <a:pt x="75565" y="120650"/>
                    <a:pt x="40640" y="86360"/>
                    <a:pt x="13970" y="45720"/>
                  </a:cubicBezTo>
                  <a:cubicBezTo>
                    <a:pt x="8890" y="37465"/>
                    <a:pt x="9525" y="27305"/>
                    <a:pt x="16510" y="20320"/>
                  </a:cubicBezTo>
                  <a:lnTo>
                    <a:pt x="25400" y="11430"/>
                  </a:lnTo>
                  <a:cubicBezTo>
                    <a:pt x="27623" y="9208"/>
                    <a:pt x="30639" y="8096"/>
                    <a:pt x="33734" y="8096"/>
                  </a:cubicBezTo>
                  <a:close/>
                  <a:moveTo>
                    <a:pt x="33893" y="0"/>
                  </a:moveTo>
                  <a:cubicBezTo>
                    <a:pt x="28893" y="0"/>
                    <a:pt x="23813" y="1905"/>
                    <a:pt x="19685" y="5715"/>
                  </a:cubicBezTo>
                  <a:lnTo>
                    <a:pt x="10795" y="15240"/>
                  </a:lnTo>
                  <a:cubicBezTo>
                    <a:pt x="1270" y="24130"/>
                    <a:pt x="0" y="38735"/>
                    <a:pt x="6985" y="50165"/>
                  </a:cubicBezTo>
                  <a:cubicBezTo>
                    <a:pt x="34290" y="91440"/>
                    <a:pt x="69850" y="127000"/>
                    <a:pt x="111760" y="154305"/>
                  </a:cubicBezTo>
                  <a:cubicBezTo>
                    <a:pt x="116327" y="157260"/>
                    <a:pt x="121576" y="158738"/>
                    <a:pt x="126834" y="158738"/>
                  </a:cubicBezTo>
                  <a:cubicBezTo>
                    <a:pt x="134004" y="158738"/>
                    <a:pt x="141190" y="155990"/>
                    <a:pt x="146685" y="150495"/>
                  </a:cubicBezTo>
                  <a:lnTo>
                    <a:pt x="155575" y="141605"/>
                  </a:lnTo>
                  <a:cubicBezTo>
                    <a:pt x="163195" y="133985"/>
                    <a:pt x="163195" y="121285"/>
                    <a:pt x="155575" y="113665"/>
                  </a:cubicBezTo>
                  <a:lnTo>
                    <a:pt x="139065" y="96520"/>
                  </a:lnTo>
                  <a:cubicBezTo>
                    <a:pt x="134938" y="92710"/>
                    <a:pt x="129858" y="90805"/>
                    <a:pt x="124778" y="90805"/>
                  </a:cubicBezTo>
                  <a:cubicBezTo>
                    <a:pt x="119698" y="90805"/>
                    <a:pt x="114618" y="92710"/>
                    <a:pt x="110490" y="96520"/>
                  </a:cubicBezTo>
                  <a:lnTo>
                    <a:pt x="107950" y="99695"/>
                  </a:lnTo>
                  <a:cubicBezTo>
                    <a:pt x="90805" y="85725"/>
                    <a:pt x="75565" y="70485"/>
                    <a:pt x="61595" y="53975"/>
                  </a:cubicBezTo>
                  <a:lnTo>
                    <a:pt x="64770" y="50800"/>
                  </a:lnTo>
                  <a:cubicBezTo>
                    <a:pt x="72390" y="43180"/>
                    <a:pt x="72390" y="30480"/>
                    <a:pt x="64770" y="22860"/>
                  </a:cubicBezTo>
                  <a:lnTo>
                    <a:pt x="47625" y="5715"/>
                  </a:lnTo>
                  <a:cubicBezTo>
                    <a:pt x="43815" y="1905"/>
                    <a:pt x="38894" y="0"/>
                    <a:pt x="33893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>
                    <a:lumMod val="50000"/>
                  </a:schemeClr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" name="Google Shape;1023;gd9b12ed3e0_0_3182"/>
            <p:cNvSpPr/>
            <p:nvPr/>
          </p:nvSpPr>
          <p:spPr>
            <a:xfrm>
              <a:off x="2936875" y="238125"/>
              <a:ext cx="3016250" cy="2585650"/>
            </a:xfrm>
            <a:custGeom>
              <a:avLst/>
              <a:gdLst/>
              <a:ahLst/>
              <a:cxnLst/>
              <a:rect l="l" t="t" r="r" b="b"/>
              <a:pathLst>
                <a:path w="120650" h="103426" extrusionOk="0">
                  <a:moveTo>
                    <a:pt x="68831" y="7824"/>
                  </a:moveTo>
                  <a:cubicBezTo>
                    <a:pt x="91333" y="7824"/>
                    <a:pt x="113030" y="25290"/>
                    <a:pt x="113030" y="51435"/>
                  </a:cubicBezTo>
                  <a:cubicBezTo>
                    <a:pt x="112395" y="75565"/>
                    <a:pt x="93345" y="95250"/>
                    <a:pt x="69215" y="95250"/>
                  </a:cubicBezTo>
                  <a:cubicBezTo>
                    <a:pt x="29845" y="95250"/>
                    <a:pt x="10795" y="48260"/>
                    <a:pt x="38100" y="20955"/>
                  </a:cubicBezTo>
                  <a:cubicBezTo>
                    <a:pt x="46975" y="11874"/>
                    <a:pt x="57996" y="7824"/>
                    <a:pt x="68831" y="7824"/>
                  </a:cubicBezTo>
                  <a:close/>
                  <a:moveTo>
                    <a:pt x="69215" y="0"/>
                  </a:moveTo>
                  <a:cubicBezTo>
                    <a:pt x="22860" y="0"/>
                    <a:pt x="0" y="55880"/>
                    <a:pt x="32385" y="88265"/>
                  </a:cubicBezTo>
                  <a:cubicBezTo>
                    <a:pt x="42849" y="98729"/>
                    <a:pt x="55765" y="103425"/>
                    <a:pt x="68457" y="103425"/>
                  </a:cubicBezTo>
                  <a:cubicBezTo>
                    <a:pt x="95046" y="103425"/>
                    <a:pt x="120650" y="82813"/>
                    <a:pt x="120650" y="51435"/>
                  </a:cubicBezTo>
                  <a:cubicBezTo>
                    <a:pt x="120650" y="22860"/>
                    <a:pt x="97790" y="0"/>
                    <a:pt x="69215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>
                    <a:lumMod val="50000"/>
                  </a:schemeClr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5" name="Google Shape;1024;gd9b12ed3e0_0_3182"/>
          <p:cNvGrpSpPr/>
          <p:nvPr/>
        </p:nvGrpSpPr>
        <p:grpSpPr>
          <a:xfrm>
            <a:off x="11946503" y="7649478"/>
            <a:ext cx="611115" cy="591586"/>
            <a:chOff x="-1" y="0"/>
            <a:chExt cx="881712" cy="881649"/>
          </a:xfrm>
          <a:solidFill>
            <a:schemeClr val="accent2">
              <a:lumMod val="50000"/>
            </a:schemeClr>
          </a:solidFill>
        </p:grpSpPr>
        <p:sp>
          <p:nvSpPr>
            <p:cNvPr id="16" name="Google Shape;1025;gd9b12ed3e0_0_3182"/>
            <p:cNvSpPr/>
            <p:nvPr/>
          </p:nvSpPr>
          <p:spPr>
            <a:xfrm>
              <a:off x="514324" y="183687"/>
              <a:ext cx="257100" cy="165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423" y="120000"/>
                  </a:moveTo>
                  <a:cubicBezTo>
                    <a:pt x="49232" y="120000"/>
                    <a:pt x="47041" y="118697"/>
                    <a:pt x="45368" y="116091"/>
                  </a:cubicBezTo>
                  <a:lnTo>
                    <a:pt x="2506" y="49425"/>
                  </a:lnTo>
                  <a:cubicBezTo>
                    <a:pt x="-839" y="44219"/>
                    <a:pt x="-839" y="35778"/>
                    <a:pt x="2506" y="30572"/>
                  </a:cubicBezTo>
                  <a:cubicBezTo>
                    <a:pt x="5858" y="25361"/>
                    <a:pt x="11282" y="25361"/>
                    <a:pt x="14628" y="30572"/>
                  </a:cubicBezTo>
                  <a:lnTo>
                    <a:pt x="51423" y="87809"/>
                  </a:lnTo>
                  <a:lnTo>
                    <a:pt x="105365" y="3903"/>
                  </a:lnTo>
                  <a:cubicBezTo>
                    <a:pt x="108711" y="-1302"/>
                    <a:pt x="114136" y="-1302"/>
                    <a:pt x="117487" y="3903"/>
                  </a:cubicBezTo>
                  <a:cubicBezTo>
                    <a:pt x="120833" y="9114"/>
                    <a:pt x="120833" y="17549"/>
                    <a:pt x="117487" y="22761"/>
                  </a:cubicBezTo>
                  <a:lnTo>
                    <a:pt x="57484" y="116091"/>
                  </a:lnTo>
                  <a:cubicBezTo>
                    <a:pt x="55811" y="118697"/>
                    <a:pt x="53620" y="120000"/>
                    <a:pt x="51423" y="12000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28600" tIns="28600" rIns="28600" bIns="28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endParaRPr sz="4000" b="1" i="0" u="none" strike="noStrike" cap="none">
                <a:solidFill>
                  <a:schemeClr val="accent2">
                    <a:lumMod val="50000"/>
                  </a:schemeClr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" name="Google Shape;1026;gd9b12ed3e0_0_3182"/>
            <p:cNvSpPr/>
            <p:nvPr/>
          </p:nvSpPr>
          <p:spPr>
            <a:xfrm>
              <a:off x="-1" y="146949"/>
              <a:ext cx="735300" cy="73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4884" y="36076"/>
                  </a:moveTo>
                  <a:lnTo>
                    <a:pt x="44940" y="36076"/>
                  </a:lnTo>
                  <a:cubicBezTo>
                    <a:pt x="44940" y="36076"/>
                    <a:pt x="44884" y="36076"/>
                    <a:pt x="44884" y="36076"/>
                  </a:cubicBezTo>
                  <a:close/>
                  <a:moveTo>
                    <a:pt x="23684" y="5857"/>
                  </a:moveTo>
                  <a:cubicBezTo>
                    <a:pt x="21284" y="5857"/>
                    <a:pt x="19019" y="6795"/>
                    <a:pt x="17324" y="8493"/>
                  </a:cubicBezTo>
                  <a:lnTo>
                    <a:pt x="10353" y="15474"/>
                  </a:lnTo>
                  <a:cubicBezTo>
                    <a:pt x="5349" y="20483"/>
                    <a:pt x="4558" y="28426"/>
                    <a:pt x="8461" y="34356"/>
                  </a:cubicBezTo>
                  <a:cubicBezTo>
                    <a:pt x="28542" y="64738"/>
                    <a:pt x="55192" y="91427"/>
                    <a:pt x="85537" y="111528"/>
                  </a:cubicBezTo>
                  <a:cubicBezTo>
                    <a:pt x="91463" y="115435"/>
                    <a:pt x="99382" y="114654"/>
                    <a:pt x="104392" y="109634"/>
                  </a:cubicBezTo>
                  <a:lnTo>
                    <a:pt x="111368" y="102647"/>
                  </a:lnTo>
                  <a:cubicBezTo>
                    <a:pt x="113069" y="100949"/>
                    <a:pt x="114006" y="98690"/>
                    <a:pt x="114006" y="96284"/>
                  </a:cubicBezTo>
                  <a:cubicBezTo>
                    <a:pt x="114006" y="93878"/>
                    <a:pt x="113069" y="91624"/>
                    <a:pt x="111368" y="89921"/>
                  </a:cubicBezTo>
                  <a:lnTo>
                    <a:pt x="98659" y="77189"/>
                  </a:lnTo>
                  <a:cubicBezTo>
                    <a:pt x="95151" y="73676"/>
                    <a:pt x="89440" y="73687"/>
                    <a:pt x="85938" y="77195"/>
                  </a:cubicBezTo>
                  <a:lnTo>
                    <a:pt x="81702" y="81433"/>
                  </a:lnTo>
                  <a:cubicBezTo>
                    <a:pt x="80617" y="82518"/>
                    <a:pt x="78872" y="82602"/>
                    <a:pt x="77685" y="81630"/>
                  </a:cubicBezTo>
                  <a:cubicBezTo>
                    <a:pt x="63547" y="70033"/>
                    <a:pt x="49928" y="56408"/>
                    <a:pt x="38320" y="42220"/>
                  </a:cubicBezTo>
                  <a:cubicBezTo>
                    <a:pt x="37343" y="41028"/>
                    <a:pt x="37433" y="39286"/>
                    <a:pt x="38518" y="38195"/>
                  </a:cubicBezTo>
                  <a:lnTo>
                    <a:pt x="42765" y="33951"/>
                  </a:lnTo>
                  <a:cubicBezTo>
                    <a:pt x="46268" y="30444"/>
                    <a:pt x="46268" y="24738"/>
                    <a:pt x="42765" y="21231"/>
                  </a:cubicBezTo>
                  <a:lnTo>
                    <a:pt x="30045" y="8493"/>
                  </a:lnTo>
                  <a:cubicBezTo>
                    <a:pt x="28344" y="6795"/>
                    <a:pt x="26085" y="5857"/>
                    <a:pt x="23684" y="5857"/>
                  </a:cubicBezTo>
                  <a:close/>
                  <a:moveTo>
                    <a:pt x="93784" y="120000"/>
                  </a:moveTo>
                  <a:cubicBezTo>
                    <a:pt x="89785" y="120000"/>
                    <a:pt x="85757" y="118864"/>
                    <a:pt x="82238" y="116531"/>
                  </a:cubicBezTo>
                  <a:cubicBezTo>
                    <a:pt x="51216" y="95992"/>
                    <a:pt x="23978" y="68718"/>
                    <a:pt x="3462" y="37667"/>
                  </a:cubicBezTo>
                  <a:cubicBezTo>
                    <a:pt x="-2010" y="29364"/>
                    <a:pt x="-892" y="18246"/>
                    <a:pt x="6111" y="11231"/>
                  </a:cubicBezTo>
                  <a:lnTo>
                    <a:pt x="13087" y="4249"/>
                  </a:lnTo>
                  <a:cubicBezTo>
                    <a:pt x="18753" y="-1416"/>
                    <a:pt x="28627" y="-1416"/>
                    <a:pt x="34281" y="4249"/>
                  </a:cubicBezTo>
                  <a:lnTo>
                    <a:pt x="47002" y="16987"/>
                  </a:lnTo>
                  <a:cubicBezTo>
                    <a:pt x="52837" y="22833"/>
                    <a:pt x="52837" y="32349"/>
                    <a:pt x="47002" y="38195"/>
                  </a:cubicBezTo>
                  <a:cubicBezTo>
                    <a:pt x="47002" y="38195"/>
                    <a:pt x="47002" y="38195"/>
                    <a:pt x="47002" y="38201"/>
                  </a:cubicBezTo>
                  <a:lnTo>
                    <a:pt x="44692" y="40511"/>
                  </a:lnTo>
                  <a:cubicBezTo>
                    <a:pt x="55080" y="52939"/>
                    <a:pt x="66998" y="64873"/>
                    <a:pt x="79391" y="75255"/>
                  </a:cubicBezTo>
                  <a:lnTo>
                    <a:pt x="81696" y="72945"/>
                  </a:lnTo>
                  <a:cubicBezTo>
                    <a:pt x="87542" y="67099"/>
                    <a:pt x="97055" y="67099"/>
                    <a:pt x="102895" y="72945"/>
                  </a:cubicBezTo>
                  <a:lnTo>
                    <a:pt x="115610" y="85677"/>
                  </a:lnTo>
                  <a:cubicBezTo>
                    <a:pt x="118440" y="88510"/>
                    <a:pt x="120000" y="92276"/>
                    <a:pt x="120000" y="96284"/>
                  </a:cubicBezTo>
                  <a:cubicBezTo>
                    <a:pt x="120000" y="100297"/>
                    <a:pt x="118440" y="104064"/>
                    <a:pt x="115610" y="106897"/>
                  </a:cubicBezTo>
                  <a:lnTo>
                    <a:pt x="108629" y="113872"/>
                  </a:lnTo>
                  <a:cubicBezTo>
                    <a:pt x="104596" y="117914"/>
                    <a:pt x="99212" y="120000"/>
                    <a:pt x="93784" y="12000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28600" tIns="28600" rIns="28600" bIns="28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endParaRPr sz="4000" b="1" i="0" u="none" strike="noStrike" cap="none">
                <a:solidFill>
                  <a:schemeClr val="accent2">
                    <a:lumMod val="50000"/>
                  </a:schemeClr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8" name="Google Shape;1027;gd9b12ed3e0_0_3182"/>
            <p:cNvSpPr/>
            <p:nvPr/>
          </p:nvSpPr>
          <p:spPr>
            <a:xfrm>
              <a:off x="404111" y="0"/>
              <a:ext cx="477600" cy="477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9233"/>
                  </a:moveTo>
                  <a:cubicBezTo>
                    <a:pt x="32011" y="9233"/>
                    <a:pt x="9233" y="32005"/>
                    <a:pt x="9233" y="60000"/>
                  </a:cubicBezTo>
                  <a:cubicBezTo>
                    <a:pt x="9233" y="87994"/>
                    <a:pt x="32011" y="110766"/>
                    <a:pt x="60000" y="110766"/>
                  </a:cubicBezTo>
                  <a:cubicBezTo>
                    <a:pt x="87988" y="110766"/>
                    <a:pt x="110766" y="87994"/>
                    <a:pt x="110766" y="60000"/>
                  </a:cubicBezTo>
                  <a:cubicBezTo>
                    <a:pt x="110766" y="32005"/>
                    <a:pt x="87988" y="9233"/>
                    <a:pt x="60000" y="9233"/>
                  </a:cubicBezTo>
                  <a:close/>
                  <a:moveTo>
                    <a:pt x="60000" y="120000"/>
                  </a:moveTo>
                  <a:cubicBezTo>
                    <a:pt x="26916" y="120000"/>
                    <a:pt x="0" y="93083"/>
                    <a:pt x="0" y="60000"/>
                  </a:cubicBezTo>
                  <a:cubicBezTo>
                    <a:pt x="0" y="26916"/>
                    <a:pt x="26916" y="0"/>
                    <a:pt x="60000" y="0"/>
                  </a:cubicBezTo>
                  <a:cubicBezTo>
                    <a:pt x="93083" y="0"/>
                    <a:pt x="120000" y="26916"/>
                    <a:pt x="120000" y="60000"/>
                  </a:cubicBezTo>
                  <a:cubicBezTo>
                    <a:pt x="120000" y="93083"/>
                    <a:pt x="93083" y="120000"/>
                    <a:pt x="60000" y="12000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28600" tIns="28600" rIns="28600" bIns="28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endParaRPr sz="4000" b="1" i="0" u="none" strike="noStrike" cap="none">
                <a:solidFill>
                  <a:schemeClr val="accent2">
                    <a:lumMod val="50000"/>
                  </a:schemeClr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9" name="Google Shape;1028;gd9b12ed3e0_0_3182"/>
          <p:cNvGrpSpPr/>
          <p:nvPr/>
        </p:nvGrpSpPr>
        <p:grpSpPr>
          <a:xfrm>
            <a:off x="12038191" y="3206701"/>
            <a:ext cx="517360" cy="500913"/>
            <a:chOff x="1285875" y="206375"/>
            <a:chExt cx="4699000" cy="4699000"/>
          </a:xfrm>
          <a:solidFill>
            <a:schemeClr val="accent2">
              <a:lumMod val="50000"/>
            </a:schemeClr>
          </a:solidFill>
        </p:grpSpPr>
        <p:sp>
          <p:nvSpPr>
            <p:cNvPr id="20" name="Google Shape;1029;gd9b12ed3e0_0_3182"/>
            <p:cNvSpPr/>
            <p:nvPr/>
          </p:nvSpPr>
          <p:spPr>
            <a:xfrm>
              <a:off x="1285875" y="730250"/>
              <a:ext cx="3778250" cy="4175125"/>
            </a:xfrm>
            <a:custGeom>
              <a:avLst/>
              <a:gdLst/>
              <a:ahLst/>
              <a:cxnLst/>
              <a:rect l="l" t="t" r="r" b="b"/>
              <a:pathLst>
                <a:path w="151130" h="167005" fill="none" extrusionOk="0">
                  <a:moveTo>
                    <a:pt x="151130" y="55880"/>
                  </a:moveTo>
                  <a:lnTo>
                    <a:pt x="151130" y="167005"/>
                  </a:lnTo>
                  <a:lnTo>
                    <a:pt x="0" y="167005"/>
                  </a:lnTo>
                  <a:lnTo>
                    <a:pt x="0" y="0"/>
                  </a:lnTo>
                  <a:lnTo>
                    <a:pt x="127000" y="0"/>
                  </a:lnTo>
                </a:path>
              </a:pathLst>
            </a:custGeom>
            <a:grpFill/>
            <a:ln w="28575" cap="rnd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>
                    <a:lumMod val="50000"/>
                  </a:schemeClr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1" name="Google Shape;1030;gd9b12ed3e0_0_3182"/>
            <p:cNvSpPr/>
            <p:nvPr/>
          </p:nvSpPr>
          <p:spPr>
            <a:xfrm>
              <a:off x="3333750" y="206375"/>
              <a:ext cx="2651125" cy="2651125"/>
            </a:xfrm>
            <a:custGeom>
              <a:avLst/>
              <a:gdLst/>
              <a:ahLst/>
              <a:cxnLst/>
              <a:rect l="l" t="t" r="r" b="b"/>
              <a:pathLst>
                <a:path w="106045" h="106045" fill="none" extrusionOk="0">
                  <a:moveTo>
                    <a:pt x="22860" y="94615"/>
                  </a:moveTo>
                  <a:lnTo>
                    <a:pt x="0" y="106045"/>
                  </a:lnTo>
                  <a:lnTo>
                    <a:pt x="11430" y="83185"/>
                  </a:lnTo>
                  <a:lnTo>
                    <a:pt x="86995" y="7620"/>
                  </a:lnTo>
                  <a:cubicBezTo>
                    <a:pt x="94615" y="0"/>
                    <a:pt x="106045" y="11430"/>
                    <a:pt x="98425" y="19050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>
                    <a:lumMod val="50000"/>
                  </a:schemeClr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2" name="Google Shape;1031;gd9b12ed3e0_0_3182"/>
            <p:cNvSpPr/>
            <p:nvPr/>
          </p:nvSpPr>
          <p:spPr>
            <a:xfrm>
              <a:off x="5238750" y="682625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10795" h="10795" fill="none" extrusionOk="0">
                  <a:moveTo>
                    <a:pt x="0" y="0"/>
                  </a:moveTo>
                  <a:lnTo>
                    <a:pt x="10795" y="10795"/>
                  </a:lnTo>
                </a:path>
              </a:pathLst>
            </a:custGeom>
            <a:grpFill/>
            <a:ln w="28575" cap="rnd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>
                    <a:lumMod val="50000"/>
                  </a:schemeClr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23" name="Google Shape;1032;gd9b12ed3e0_0_3182"/>
          <p:cNvSpPr/>
          <p:nvPr/>
        </p:nvSpPr>
        <p:spPr>
          <a:xfrm>
            <a:off x="11816084" y="4542455"/>
            <a:ext cx="892800" cy="892800"/>
          </a:xfrm>
          <a:prstGeom prst="ellipse">
            <a:avLst/>
          </a:prstGeom>
          <a:noFill/>
          <a:ln w="254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C3C9"/>
              </a:buClr>
              <a:buSzPts val="2000"/>
              <a:buFont typeface="Helvetica Neue"/>
              <a:buNone/>
            </a:pPr>
            <a:endParaRPr sz="2000" b="1" i="0" u="none" strike="noStrike" cap="none">
              <a:solidFill>
                <a:schemeClr val="accent2">
                  <a:lumMod val="50000"/>
                </a:schemeClr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" name="Google Shape;1033;gd9b12ed3e0_0_3182"/>
          <p:cNvSpPr/>
          <p:nvPr/>
        </p:nvSpPr>
        <p:spPr>
          <a:xfrm>
            <a:off x="11854757" y="1535055"/>
            <a:ext cx="892800" cy="892800"/>
          </a:xfrm>
          <a:prstGeom prst="ellipse">
            <a:avLst/>
          </a:prstGeom>
          <a:noFill/>
          <a:ln w="254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C3C9"/>
              </a:buClr>
              <a:buSzPts val="2000"/>
              <a:buFont typeface="Helvetica Neue"/>
              <a:buNone/>
            </a:pPr>
            <a:endParaRPr sz="2000" b="1" i="0" u="none" strike="noStrike" cap="none">
              <a:solidFill>
                <a:schemeClr val="accent2">
                  <a:lumMod val="50000"/>
                </a:schemeClr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" name="Google Shape;1034;gd9b12ed3e0_0_3182"/>
          <p:cNvSpPr/>
          <p:nvPr/>
        </p:nvSpPr>
        <p:spPr>
          <a:xfrm>
            <a:off x="11800402" y="3024824"/>
            <a:ext cx="892800" cy="892800"/>
          </a:xfrm>
          <a:prstGeom prst="ellipse">
            <a:avLst/>
          </a:prstGeom>
          <a:noFill/>
          <a:ln w="254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C3C9"/>
              </a:buClr>
              <a:buSzPts val="2000"/>
              <a:buFont typeface="Helvetica Neue"/>
              <a:buNone/>
            </a:pPr>
            <a:endParaRPr sz="2000" b="1" i="0" u="none" strike="noStrike" cap="none">
              <a:solidFill>
                <a:schemeClr val="accent2">
                  <a:lumMod val="50000"/>
                </a:schemeClr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" name="Google Shape;1035;gd9b12ed3e0_0_3182"/>
          <p:cNvSpPr/>
          <p:nvPr/>
        </p:nvSpPr>
        <p:spPr>
          <a:xfrm>
            <a:off x="11821426" y="5964454"/>
            <a:ext cx="892800" cy="892800"/>
          </a:xfrm>
          <a:prstGeom prst="ellipse">
            <a:avLst/>
          </a:prstGeom>
          <a:noFill/>
          <a:ln w="254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C3C9"/>
              </a:buClr>
              <a:buSzPts val="2000"/>
              <a:buFont typeface="Helvetica Neue"/>
              <a:buNone/>
            </a:pPr>
            <a:endParaRPr sz="2000" b="1" i="0" u="none" strike="noStrike" cap="none">
              <a:solidFill>
                <a:schemeClr val="accent2">
                  <a:lumMod val="50000"/>
                </a:schemeClr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" name="Google Shape;1036;gd9b12ed3e0_0_3182"/>
          <p:cNvSpPr/>
          <p:nvPr/>
        </p:nvSpPr>
        <p:spPr>
          <a:xfrm>
            <a:off x="11816147" y="7464579"/>
            <a:ext cx="892800" cy="892800"/>
          </a:xfrm>
          <a:prstGeom prst="ellipse">
            <a:avLst/>
          </a:prstGeom>
          <a:noFill/>
          <a:ln w="254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C3C9"/>
              </a:buClr>
              <a:buSzPts val="2000"/>
              <a:buFont typeface="Helvetica Neue"/>
              <a:buNone/>
            </a:pPr>
            <a:endParaRPr sz="2000" b="1" i="0" u="none" strike="noStrike" cap="none">
              <a:solidFill>
                <a:schemeClr val="accent2">
                  <a:lumMod val="50000"/>
                </a:schemeClr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28" name="Google Shape;1037;gd9b12ed3e0_0_3182"/>
          <p:cNvGrpSpPr/>
          <p:nvPr/>
        </p:nvGrpSpPr>
        <p:grpSpPr>
          <a:xfrm>
            <a:off x="11996063" y="1718980"/>
            <a:ext cx="619182" cy="534785"/>
            <a:chOff x="0" y="0"/>
            <a:chExt cx="881774" cy="771362"/>
          </a:xfrm>
          <a:solidFill>
            <a:schemeClr val="accent2">
              <a:lumMod val="50000"/>
            </a:schemeClr>
          </a:solidFill>
        </p:grpSpPr>
        <p:sp>
          <p:nvSpPr>
            <p:cNvPr id="29" name="Google Shape;1038;gd9b12ed3e0_0_3182"/>
            <p:cNvSpPr/>
            <p:nvPr/>
          </p:nvSpPr>
          <p:spPr>
            <a:xfrm>
              <a:off x="0" y="257162"/>
              <a:ext cx="220500" cy="36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108000"/>
                  </a:moveTo>
                  <a:lnTo>
                    <a:pt x="80000" y="108000"/>
                  </a:lnTo>
                  <a:lnTo>
                    <a:pt x="80000" y="60000"/>
                  </a:lnTo>
                  <a:cubicBezTo>
                    <a:pt x="80000" y="56683"/>
                    <a:pt x="84472" y="54000"/>
                    <a:pt x="90000" y="54000"/>
                  </a:cubicBezTo>
                  <a:cubicBezTo>
                    <a:pt x="94455" y="54000"/>
                    <a:pt x="99977" y="54000"/>
                    <a:pt x="100000" y="41994"/>
                  </a:cubicBezTo>
                  <a:lnTo>
                    <a:pt x="100000" y="12000"/>
                  </a:lnTo>
                  <a:lnTo>
                    <a:pt x="20000" y="12000"/>
                  </a:lnTo>
                  <a:lnTo>
                    <a:pt x="20000" y="42000"/>
                  </a:lnTo>
                  <a:cubicBezTo>
                    <a:pt x="20000" y="54000"/>
                    <a:pt x="25544" y="54000"/>
                    <a:pt x="30000" y="54000"/>
                  </a:cubicBezTo>
                  <a:cubicBezTo>
                    <a:pt x="35527" y="54000"/>
                    <a:pt x="40000" y="56683"/>
                    <a:pt x="40000" y="60000"/>
                  </a:cubicBezTo>
                  <a:cubicBezTo>
                    <a:pt x="40000" y="60000"/>
                    <a:pt x="40000" y="108000"/>
                    <a:pt x="40000" y="108000"/>
                  </a:cubicBezTo>
                  <a:close/>
                  <a:moveTo>
                    <a:pt x="90000" y="120000"/>
                  </a:moveTo>
                  <a:lnTo>
                    <a:pt x="30000" y="120000"/>
                  </a:lnTo>
                  <a:cubicBezTo>
                    <a:pt x="24472" y="120000"/>
                    <a:pt x="20000" y="117316"/>
                    <a:pt x="20000" y="114000"/>
                  </a:cubicBezTo>
                  <a:lnTo>
                    <a:pt x="20000" y="65177"/>
                  </a:lnTo>
                  <a:cubicBezTo>
                    <a:pt x="6716" y="62761"/>
                    <a:pt x="0" y="54988"/>
                    <a:pt x="0" y="42000"/>
                  </a:cubicBezTo>
                  <a:lnTo>
                    <a:pt x="0" y="6000"/>
                  </a:lnTo>
                  <a:cubicBezTo>
                    <a:pt x="0" y="2683"/>
                    <a:pt x="4472" y="0"/>
                    <a:pt x="10000" y="0"/>
                  </a:cubicBezTo>
                  <a:lnTo>
                    <a:pt x="110000" y="0"/>
                  </a:lnTo>
                  <a:cubicBezTo>
                    <a:pt x="115527" y="0"/>
                    <a:pt x="120000" y="2683"/>
                    <a:pt x="120000" y="6000"/>
                  </a:cubicBezTo>
                  <a:lnTo>
                    <a:pt x="120000" y="42000"/>
                  </a:lnTo>
                  <a:cubicBezTo>
                    <a:pt x="119977" y="54988"/>
                    <a:pt x="113261" y="62755"/>
                    <a:pt x="100000" y="65177"/>
                  </a:cubicBezTo>
                  <a:lnTo>
                    <a:pt x="100000" y="114000"/>
                  </a:lnTo>
                  <a:cubicBezTo>
                    <a:pt x="100000" y="117316"/>
                    <a:pt x="95527" y="120000"/>
                    <a:pt x="90000" y="12000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28600" tIns="28600" rIns="28600" bIns="28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endParaRPr sz="4000" b="1" i="0" u="none" strike="noStrike" cap="none">
                <a:solidFill>
                  <a:schemeClr val="accent2">
                    <a:lumMod val="50000"/>
                  </a:schemeClr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0" name="Google Shape;1039;gd9b12ed3e0_0_3182"/>
            <p:cNvSpPr/>
            <p:nvPr/>
          </p:nvSpPr>
          <p:spPr>
            <a:xfrm>
              <a:off x="661274" y="257162"/>
              <a:ext cx="220500" cy="36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108000"/>
                  </a:moveTo>
                  <a:lnTo>
                    <a:pt x="80000" y="108000"/>
                  </a:lnTo>
                  <a:lnTo>
                    <a:pt x="80000" y="60000"/>
                  </a:lnTo>
                  <a:cubicBezTo>
                    <a:pt x="80000" y="56683"/>
                    <a:pt x="84472" y="54000"/>
                    <a:pt x="90000" y="54000"/>
                  </a:cubicBezTo>
                  <a:cubicBezTo>
                    <a:pt x="94455" y="54000"/>
                    <a:pt x="99977" y="54000"/>
                    <a:pt x="100000" y="41994"/>
                  </a:cubicBezTo>
                  <a:lnTo>
                    <a:pt x="100000" y="12000"/>
                  </a:lnTo>
                  <a:lnTo>
                    <a:pt x="20000" y="12000"/>
                  </a:lnTo>
                  <a:lnTo>
                    <a:pt x="20000" y="42000"/>
                  </a:lnTo>
                  <a:cubicBezTo>
                    <a:pt x="20000" y="54000"/>
                    <a:pt x="25544" y="54000"/>
                    <a:pt x="30000" y="54000"/>
                  </a:cubicBezTo>
                  <a:cubicBezTo>
                    <a:pt x="35527" y="54000"/>
                    <a:pt x="40000" y="56683"/>
                    <a:pt x="40000" y="60000"/>
                  </a:cubicBezTo>
                  <a:cubicBezTo>
                    <a:pt x="40000" y="60000"/>
                    <a:pt x="40000" y="108000"/>
                    <a:pt x="40000" y="108000"/>
                  </a:cubicBezTo>
                  <a:close/>
                  <a:moveTo>
                    <a:pt x="90000" y="120000"/>
                  </a:moveTo>
                  <a:lnTo>
                    <a:pt x="30000" y="120000"/>
                  </a:lnTo>
                  <a:cubicBezTo>
                    <a:pt x="24472" y="120000"/>
                    <a:pt x="20000" y="117316"/>
                    <a:pt x="20000" y="114000"/>
                  </a:cubicBezTo>
                  <a:lnTo>
                    <a:pt x="20000" y="65177"/>
                  </a:lnTo>
                  <a:cubicBezTo>
                    <a:pt x="6716" y="62761"/>
                    <a:pt x="0" y="54988"/>
                    <a:pt x="0" y="42000"/>
                  </a:cubicBezTo>
                  <a:lnTo>
                    <a:pt x="0" y="6000"/>
                  </a:lnTo>
                  <a:cubicBezTo>
                    <a:pt x="0" y="2683"/>
                    <a:pt x="4472" y="0"/>
                    <a:pt x="10000" y="0"/>
                  </a:cubicBezTo>
                  <a:lnTo>
                    <a:pt x="110000" y="0"/>
                  </a:lnTo>
                  <a:cubicBezTo>
                    <a:pt x="115527" y="0"/>
                    <a:pt x="120000" y="2683"/>
                    <a:pt x="120000" y="6000"/>
                  </a:cubicBezTo>
                  <a:lnTo>
                    <a:pt x="120000" y="42000"/>
                  </a:lnTo>
                  <a:cubicBezTo>
                    <a:pt x="119977" y="54988"/>
                    <a:pt x="113261" y="62755"/>
                    <a:pt x="100000" y="65177"/>
                  </a:cubicBezTo>
                  <a:lnTo>
                    <a:pt x="100000" y="114000"/>
                  </a:lnTo>
                  <a:cubicBezTo>
                    <a:pt x="100000" y="117316"/>
                    <a:pt x="95527" y="120000"/>
                    <a:pt x="90000" y="12000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28600" tIns="28600" rIns="28600" bIns="28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endParaRPr sz="4000" b="1" i="0" u="none" strike="noStrike" cap="none">
                <a:solidFill>
                  <a:schemeClr val="accent2">
                    <a:lumMod val="50000"/>
                  </a:schemeClr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1" name="Google Shape;1040;gd9b12ed3e0_0_3182"/>
            <p:cNvSpPr/>
            <p:nvPr/>
          </p:nvSpPr>
          <p:spPr>
            <a:xfrm>
              <a:off x="293899" y="257162"/>
              <a:ext cx="294000" cy="514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5000" y="111427"/>
                  </a:moveTo>
                  <a:lnTo>
                    <a:pt x="75000" y="111427"/>
                  </a:lnTo>
                  <a:lnTo>
                    <a:pt x="75000" y="64283"/>
                  </a:lnTo>
                  <a:cubicBezTo>
                    <a:pt x="75000" y="61916"/>
                    <a:pt x="78355" y="60000"/>
                    <a:pt x="82500" y="60000"/>
                  </a:cubicBezTo>
                  <a:cubicBezTo>
                    <a:pt x="94905" y="60000"/>
                    <a:pt x="105000" y="54233"/>
                    <a:pt x="105000" y="47144"/>
                  </a:cubicBezTo>
                  <a:lnTo>
                    <a:pt x="105000" y="8572"/>
                  </a:lnTo>
                  <a:lnTo>
                    <a:pt x="15000" y="8572"/>
                  </a:lnTo>
                  <a:lnTo>
                    <a:pt x="15000" y="47144"/>
                  </a:lnTo>
                  <a:cubicBezTo>
                    <a:pt x="15000" y="54233"/>
                    <a:pt x="25094" y="60000"/>
                    <a:pt x="37500" y="60000"/>
                  </a:cubicBezTo>
                  <a:cubicBezTo>
                    <a:pt x="41644" y="60000"/>
                    <a:pt x="45000" y="61916"/>
                    <a:pt x="45000" y="64283"/>
                  </a:cubicBezTo>
                  <a:cubicBezTo>
                    <a:pt x="45000" y="64283"/>
                    <a:pt x="45000" y="111427"/>
                    <a:pt x="45000" y="111427"/>
                  </a:cubicBezTo>
                  <a:close/>
                  <a:moveTo>
                    <a:pt x="82500" y="120000"/>
                  </a:moveTo>
                  <a:lnTo>
                    <a:pt x="37500" y="120000"/>
                  </a:lnTo>
                  <a:cubicBezTo>
                    <a:pt x="33355" y="120000"/>
                    <a:pt x="30000" y="118083"/>
                    <a:pt x="30000" y="115716"/>
                  </a:cubicBezTo>
                  <a:lnTo>
                    <a:pt x="30000" y="68138"/>
                  </a:lnTo>
                  <a:cubicBezTo>
                    <a:pt x="12905" y="66150"/>
                    <a:pt x="0" y="57494"/>
                    <a:pt x="0" y="47144"/>
                  </a:cubicBezTo>
                  <a:lnTo>
                    <a:pt x="0" y="4283"/>
                  </a:lnTo>
                  <a:cubicBezTo>
                    <a:pt x="0" y="1916"/>
                    <a:pt x="3355" y="0"/>
                    <a:pt x="7500" y="0"/>
                  </a:cubicBezTo>
                  <a:lnTo>
                    <a:pt x="112500" y="0"/>
                  </a:lnTo>
                  <a:cubicBezTo>
                    <a:pt x="116644" y="0"/>
                    <a:pt x="120000" y="1916"/>
                    <a:pt x="120000" y="4283"/>
                  </a:cubicBezTo>
                  <a:lnTo>
                    <a:pt x="120000" y="47144"/>
                  </a:lnTo>
                  <a:cubicBezTo>
                    <a:pt x="120000" y="57494"/>
                    <a:pt x="107094" y="66150"/>
                    <a:pt x="90000" y="68138"/>
                  </a:cubicBezTo>
                  <a:lnTo>
                    <a:pt x="90000" y="115716"/>
                  </a:lnTo>
                  <a:cubicBezTo>
                    <a:pt x="90000" y="118083"/>
                    <a:pt x="86644" y="120000"/>
                    <a:pt x="82500" y="12000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28600" tIns="28600" rIns="28600" bIns="28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endParaRPr sz="4000" b="1" i="0" u="none" strike="noStrike" cap="none">
                <a:solidFill>
                  <a:schemeClr val="accent2">
                    <a:lumMod val="50000"/>
                  </a:schemeClr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2" name="Google Shape;1041;gd9b12ed3e0_0_3182"/>
            <p:cNvSpPr/>
            <p:nvPr/>
          </p:nvSpPr>
          <p:spPr>
            <a:xfrm>
              <a:off x="36737" y="73474"/>
              <a:ext cx="147000" cy="14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30000"/>
                  </a:moveTo>
                  <a:cubicBezTo>
                    <a:pt x="43450" y="30000"/>
                    <a:pt x="30000" y="43461"/>
                    <a:pt x="30000" y="60000"/>
                  </a:cubicBezTo>
                  <a:cubicBezTo>
                    <a:pt x="30000" y="76538"/>
                    <a:pt x="43450" y="90000"/>
                    <a:pt x="60000" y="90000"/>
                  </a:cubicBezTo>
                  <a:cubicBezTo>
                    <a:pt x="76550" y="90000"/>
                    <a:pt x="90000" y="76538"/>
                    <a:pt x="90000" y="60000"/>
                  </a:cubicBezTo>
                  <a:cubicBezTo>
                    <a:pt x="90000" y="43461"/>
                    <a:pt x="76550" y="30000"/>
                    <a:pt x="60000" y="30000"/>
                  </a:cubicBezTo>
                  <a:close/>
                  <a:moveTo>
                    <a:pt x="60000" y="120000"/>
                  </a:moveTo>
                  <a:cubicBezTo>
                    <a:pt x="26922" y="120000"/>
                    <a:pt x="0" y="93088"/>
                    <a:pt x="0" y="60000"/>
                  </a:cubicBezTo>
                  <a:cubicBezTo>
                    <a:pt x="0" y="26911"/>
                    <a:pt x="26922" y="0"/>
                    <a:pt x="60000" y="0"/>
                  </a:cubicBezTo>
                  <a:cubicBezTo>
                    <a:pt x="93077" y="0"/>
                    <a:pt x="120000" y="26911"/>
                    <a:pt x="120000" y="60000"/>
                  </a:cubicBezTo>
                  <a:cubicBezTo>
                    <a:pt x="120000" y="93088"/>
                    <a:pt x="93077" y="120000"/>
                    <a:pt x="60000" y="12000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28600" tIns="28600" rIns="28600" bIns="28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endParaRPr sz="4000" b="1" i="0" u="none" strike="noStrike" cap="none">
                <a:solidFill>
                  <a:schemeClr val="accent2">
                    <a:lumMod val="50000"/>
                  </a:schemeClr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3" name="Google Shape;1042;gd9b12ed3e0_0_3182"/>
            <p:cNvSpPr/>
            <p:nvPr/>
          </p:nvSpPr>
          <p:spPr>
            <a:xfrm>
              <a:off x="698011" y="73474"/>
              <a:ext cx="147000" cy="14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30000"/>
                  </a:moveTo>
                  <a:cubicBezTo>
                    <a:pt x="43450" y="30000"/>
                    <a:pt x="30000" y="43461"/>
                    <a:pt x="30000" y="60000"/>
                  </a:cubicBezTo>
                  <a:cubicBezTo>
                    <a:pt x="30000" y="76538"/>
                    <a:pt x="43450" y="90000"/>
                    <a:pt x="60000" y="90000"/>
                  </a:cubicBezTo>
                  <a:cubicBezTo>
                    <a:pt x="76550" y="90000"/>
                    <a:pt x="90000" y="76538"/>
                    <a:pt x="90000" y="60000"/>
                  </a:cubicBezTo>
                  <a:cubicBezTo>
                    <a:pt x="90000" y="43461"/>
                    <a:pt x="76550" y="30000"/>
                    <a:pt x="60000" y="30000"/>
                  </a:cubicBezTo>
                  <a:close/>
                  <a:moveTo>
                    <a:pt x="60000" y="120000"/>
                  </a:moveTo>
                  <a:cubicBezTo>
                    <a:pt x="26922" y="120000"/>
                    <a:pt x="0" y="93088"/>
                    <a:pt x="0" y="60000"/>
                  </a:cubicBezTo>
                  <a:cubicBezTo>
                    <a:pt x="0" y="26911"/>
                    <a:pt x="26922" y="0"/>
                    <a:pt x="60000" y="0"/>
                  </a:cubicBezTo>
                  <a:cubicBezTo>
                    <a:pt x="93077" y="0"/>
                    <a:pt x="120000" y="26911"/>
                    <a:pt x="120000" y="60000"/>
                  </a:cubicBezTo>
                  <a:cubicBezTo>
                    <a:pt x="120000" y="93088"/>
                    <a:pt x="93077" y="120000"/>
                    <a:pt x="60000" y="12000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28600" tIns="28600" rIns="28600" bIns="28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endParaRPr sz="4000" b="1" i="0" u="none" strike="noStrike" cap="none">
                <a:solidFill>
                  <a:schemeClr val="accent2">
                    <a:lumMod val="50000"/>
                  </a:schemeClr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4" name="Google Shape;1043;gd9b12ed3e0_0_3182"/>
            <p:cNvSpPr/>
            <p:nvPr/>
          </p:nvSpPr>
          <p:spPr>
            <a:xfrm>
              <a:off x="330637" y="0"/>
              <a:ext cx="220500" cy="220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20000"/>
                  </a:moveTo>
                  <a:cubicBezTo>
                    <a:pt x="37950" y="20000"/>
                    <a:pt x="20000" y="37938"/>
                    <a:pt x="20000" y="60000"/>
                  </a:cubicBezTo>
                  <a:cubicBezTo>
                    <a:pt x="20000" y="82061"/>
                    <a:pt x="37950" y="100000"/>
                    <a:pt x="60000" y="100000"/>
                  </a:cubicBezTo>
                  <a:cubicBezTo>
                    <a:pt x="82050" y="100000"/>
                    <a:pt x="100000" y="82061"/>
                    <a:pt x="100000" y="60000"/>
                  </a:cubicBezTo>
                  <a:cubicBezTo>
                    <a:pt x="100000" y="37938"/>
                    <a:pt x="82050" y="20000"/>
                    <a:pt x="60000" y="20000"/>
                  </a:cubicBezTo>
                  <a:close/>
                  <a:moveTo>
                    <a:pt x="60000" y="120000"/>
                  </a:moveTo>
                  <a:cubicBezTo>
                    <a:pt x="26916" y="120000"/>
                    <a:pt x="0" y="93083"/>
                    <a:pt x="0" y="60000"/>
                  </a:cubicBezTo>
                  <a:cubicBezTo>
                    <a:pt x="0" y="26916"/>
                    <a:pt x="26916" y="0"/>
                    <a:pt x="60000" y="0"/>
                  </a:cubicBezTo>
                  <a:cubicBezTo>
                    <a:pt x="93083" y="0"/>
                    <a:pt x="120000" y="26916"/>
                    <a:pt x="120000" y="60000"/>
                  </a:cubicBezTo>
                  <a:cubicBezTo>
                    <a:pt x="120000" y="93083"/>
                    <a:pt x="93083" y="120000"/>
                    <a:pt x="60000" y="12000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28600" tIns="28600" rIns="28600" bIns="28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endParaRPr sz="4000" b="1" i="0" u="none" strike="noStrike" cap="none">
                <a:solidFill>
                  <a:schemeClr val="accent2">
                    <a:lumMod val="50000"/>
                  </a:schemeClr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dec0edfdef_0_0"/>
          <p:cNvSpPr txBox="1">
            <a:spLocks noGrp="1"/>
          </p:cNvSpPr>
          <p:nvPr>
            <p:ph type="title"/>
          </p:nvPr>
        </p:nvSpPr>
        <p:spPr>
          <a:xfrm>
            <a:off x="890117" y="686309"/>
            <a:ext cx="12487500" cy="11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v"/>
            </a:pPr>
            <a:r>
              <a:rPr lang="en" b="1" i="0" u="none" strike="noStrike" cap="none">
                <a:solidFill>
                  <a:schemeClr val="bg2"/>
                </a:solidFill>
                <a:ea typeface="Inter"/>
                <a:cs typeface="Inter"/>
                <a:sym typeface="Inter"/>
              </a:rPr>
              <a:t>Implementation Overview</a:t>
            </a:r>
            <a:endParaRPr b="1" i="0" u="none" strike="noStrike" cap="none">
              <a:solidFill>
                <a:schemeClr val="bg2"/>
              </a:solidFill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Inter"/>
              <a:buNone/>
            </a:pPr>
            <a:r>
              <a:rPr lang="en" sz="4500" b="1" i="0" u="none" strike="noStrike" cap="none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endParaRPr sz="4500" b="1" i="0" u="none" strike="noStrike" cap="none">
              <a:solidFill>
                <a:srgbClr val="FF5E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051" name="Google Shape;1051;gdec0edfdef_0_0"/>
          <p:cNvSpPr txBox="1"/>
          <p:nvPr/>
        </p:nvSpPr>
        <p:spPr>
          <a:xfrm>
            <a:off x="9670836" y="5416763"/>
            <a:ext cx="2137200" cy="11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Helvetica Neue"/>
              <a:buNone/>
            </a:pPr>
            <a:r>
              <a:rPr lang="en" sz="1800" b="1" i="0" u="none" strike="noStrike" cap="none">
                <a:solidFill>
                  <a:schemeClr val="dk2"/>
                </a:solidFill>
                <a:latin typeface="+mn-lt"/>
                <a:ea typeface="Inter"/>
                <a:cs typeface="Inter"/>
                <a:sym typeface="Inter"/>
              </a:rPr>
              <a:t>Testing &amp; training</a:t>
            </a:r>
            <a:endParaRPr sz="1800" b="1" i="0" u="none" strike="noStrike" cap="none">
              <a:solidFill>
                <a:schemeClr val="dk2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4544"/>
              </a:buClr>
              <a:buSzPts val="600"/>
              <a:buFont typeface="Helvetica Neue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Talkdesk Academy</a:t>
            </a:r>
            <a:endParaRPr sz="1600" b="0" i="0" u="none" strike="noStrike" cap="none">
              <a:solidFill>
                <a:schemeClr val="dk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4544"/>
              </a:buClr>
              <a:buSzPts val="600"/>
              <a:buFont typeface="Helvetica Neue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QA</a:t>
            </a:r>
            <a:endParaRPr sz="1600" b="0" i="0" u="none" strike="noStrike" cap="none">
              <a:solidFill>
                <a:schemeClr val="dk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4544"/>
              </a:buClr>
              <a:buSzPts val="600"/>
              <a:buFont typeface="Helvetica Neue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Go live checklist</a:t>
            </a:r>
            <a:endParaRPr sz="1600" b="0" i="0" u="none" strike="noStrike" cap="none">
              <a:solidFill>
                <a:schemeClr val="dk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44544"/>
              </a:buClr>
              <a:buSzPts val="6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052" name="Google Shape;1052;gdec0edfdef_0_0"/>
          <p:cNvSpPr txBox="1"/>
          <p:nvPr/>
        </p:nvSpPr>
        <p:spPr>
          <a:xfrm>
            <a:off x="7200623" y="3295438"/>
            <a:ext cx="2818200" cy="1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Helvetica Neue"/>
              <a:buNone/>
            </a:pPr>
            <a:r>
              <a:rPr lang="en" sz="1800" b="1" i="0" u="none" strike="noStrike" cap="none">
                <a:solidFill>
                  <a:schemeClr val="accent2"/>
                </a:solidFill>
                <a:latin typeface="+mn-lt"/>
                <a:ea typeface="Inter"/>
                <a:cs typeface="Inter"/>
                <a:sym typeface="Inter"/>
              </a:rPr>
              <a:t>Configuration</a:t>
            </a:r>
            <a:endParaRPr sz="1800" b="1" i="0" u="none" strike="noStrike" cap="none">
              <a:solidFill>
                <a:schemeClr val="accent2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4544"/>
              </a:buClr>
              <a:buSzPts val="600"/>
              <a:buFont typeface="Helvetica Neue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Talkdesk setup</a:t>
            </a:r>
            <a:endParaRPr sz="1600" b="0" i="0" u="none" strike="noStrike" cap="none">
              <a:solidFill>
                <a:schemeClr val="dk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4544"/>
              </a:buClr>
              <a:buSzPts val="600"/>
              <a:buFont typeface="Helvetica Neue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IVR routing</a:t>
            </a:r>
            <a:endParaRPr sz="1600" b="0" i="0" u="none" strike="noStrike" cap="none">
              <a:solidFill>
                <a:schemeClr val="dk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4544"/>
              </a:buClr>
              <a:buSzPts val="600"/>
              <a:buFont typeface="Helvetica Neue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Standard automations</a:t>
            </a:r>
            <a:endParaRPr sz="1600" b="0" i="0" u="none" strike="noStrike" cap="none">
              <a:solidFill>
                <a:schemeClr val="dk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44544"/>
              </a:buClr>
              <a:buSzPts val="6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053" name="Google Shape;1053;gdec0edfdef_0_0"/>
          <p:cNvSpPr txBox="1"/>
          <p:nvPr/>
        </p:nvSpPr>
        <p:spPr>
          <a:xfrm>
            <a:off x="12142817" y="3295438"/>
            <a:ext cx="2469600" cy="11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Helvetica Neue"/>
              <a:buNone/>
            </a:pPr>
            <a:r>
              <a:rPr lang="en" sz="1800" b="1" i="0" u="none" strike="noStrike" cap="none">
                <a:solidFill>
                  <a:schemeClr val="accent1"/>
                </a:solidFill>
                <a:latin typeface="+mn-lt"/>
                <a:ea typeface="Inter"/>
                <a:cs typeface="Inter"/>
                <a:sym typeface="Inter"/>
              </a:rPr>
              <a:t>Deployment</a:t>
            </a:r>
            <a:endParaRPr sz="1800" b="1" i="0" u="none" strike="noStrike" cap="none">
              <a:solidFill>
                <a:schemeClr val="accent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4544"/>
              </a:buClr>
              <a:buSzPts val="600"/>
              <a:buFont typeface="Helvetica Neue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Go Live</a:t>
            </a:r>
            <a:endParaRPr sz="1600" b="0" i="0" u="none" strike="noStrike" cap="none">
              <a:solidFill>
                <a:schemeClr val="dk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4544"/>
              </a:buClr>
              <a:buSzPts val="600"/>
              <a:buFont typeface="Helvetica Neue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Agents live on Talkdesk</a:t>
            </a:r>
            <a:endParaRPr sz="1600" b="0" i="0" u="none" strike="noStrike" cap="none">
              <a:solidFill>
                <a:schemeClr val="dk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44544"/>
              </a:buClr>
              <a:buSzPts val="600"/>
              <a:buFont typeface="Helvetica Neue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Porting submitted</a:t>
            </a:r>
            <a:endParaRPr sz="1600" b="0" i="0" u="none" strike="noStrike" cap="none">
              <a:solidFill>
                <a:schemeClr val="dk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054" name="Google Shape;1054;gdec0edfdef_0_0"/>
          <p:cNvSpPr txBox="1"/>
          <p:nvPr/>
        </p:nvSpPr>
        <p:spPr>
          <a:xfrm>
            <a:off x="14544342" y="5416763"/>
            <a:ext cx="2469600" cy="11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Helvetica Neue"/>
              <a:buNone/>
            </a:pPr>
            <a:r>
              <a:rPr lang="en" sz="1800" b="1" i="0" u="none" strike="noStrike" cap="none">
                <a:solidFill>
                  <a:schemeClr val="tx1"/>
                </a:solidFill>
                <a:latin typeface="+mn-lt"/>
                <a:ea typeface="Inter"/>
                <a:cs typeface="Inter"/>
                <a:sym typeface="Inter"/>
              </a:rPr>
              <a:t>Client excellence</a:t>
            </a:r>
            <a:endParaRPr sz="1800" b="1" i="0" u="none" strike="noStrike" cap="none">
              <a:solidFill>
                <a:schemeClr val="tx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4544"/>
              </a:buClr>
              <a:buSzPts val="600"/>
              <a:buFont typeface="Helvetica Neue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Success &amp; support</a:t>
            </a:r>
            <a:endParaRPr sz="1600" b="0" i="0" u="none" strike="noStrike" cap="none">
              <a:solidFill>
                <a:schemeClr val="dk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4544"/>
              </a:buClr>
              <a:buSzPts val="600"/>
              <a:buFont typeface="Helvetica Neue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Office hours</a:t>
            </a:r>
            <a:endParaRPr sz="1600" b="0" i="0" u="none" strike="noStrike" cap="none">
              <a:solidFill>
                <a:schemeClr val="dk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44544"/>
              </a:buClr>
              <a:buSzPts val="600"/>
              <a:buFont typeface="Helvetica Neue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Customer success</a:t>
            </a:r>
            <a:endParaRPr sz="1600" b="0" i="0" u="none" strike="noStrike" cap="none">
              <a:solidFill>
                <a:schemeClr val="dk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055" name="Google Shape;1055;gdec0edfdef_0_0"/>
          <p:cNvSpPr/>
          <p:nvPr/>
        </p:nvSpPr>
        <p:spPr>
          <a:xfrm>
            <a:off x="11183758" y="8798212"/>
            <a:ext cx="4344999" cy="298800"/>
          </a:xfrm>
          <a:prstGeom prst="chevron">
            <a:avLst>
              <a:gd name="adj" fmla="val 3125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50" tIns="34300" rIns="68550" bIns="343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Calibri"/>
              <a:buNone/>
            </a:pPr>
            <a:r>
              <a:rPr lang="en" sz="1600" b="0" i="0" u="none" strike="noStrike" cap="none">
                <a:solidFill>
                  <a:srgbClr val="FFFFFF"/>
                </a:solidFill>
                <a:latin typeface="+mn-lt"/>
                <a:ea typeface="Inter SemiBold"/>
                <a:cs typeface="Inter SemiBold"/>
                <a:sym typeface="Inter SemiBold"/>
              </a:rPr>
              <a:t>Talkdesk support</a:t>
            </a:r>
            <a:endParaRPr sz="1600" b="0" i="0" u="none" strike="noStrike" cap="none">
              <a:solidFill>
                <a:srgbClr val="FFFFFF"/>
              </a:solidFill>
              <a:latin typeface="+mn-lt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056" name="Google Shape;1056;gdec0edfdef_0_0"/>
          <p:cNvSpPr/>
          <p:nvPr/>
        </p:nvSpPr>
        <p:spPr>
          <a:xfrm>
            <a:off x="11183759" y="9080362"/>
            <a:ext cx="4344998" cy="315449"/>
          </a:xfrm>
          <a:prstGeom prst="chevron">
            <a:avLst>
              <a:gd name="adj" fmla="val 312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50" tIns="34300" rIns="68550" bIns="343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Calibri"/>
              <a:buNone/>
            </a:pPr>
            <a:r>
              <a:rPr lang="en" sz="1600" b="0" i="0" u="none" strike="noStrike" cap="none">
                <a:solidFill>
                  <a:srgbClr val="FFFFFF"/>
                </a:solidFill>
                <a:latin typeface="+mn-lt"/>
                <a:ea typeface="Inter SemiBold"/>
                <a:cs typeface="Inter SemiBold"/>
                <a:sym typeface="Inter SemiBold"/>
              </a:rPr>
              <a:t>Customer success </a:t>
            </a:r>
            <a:endParaRPr sz="1600" b="0" i="0" u="none" strike="noStrike" cap="none">
              <a:solidFill>
                <a:srgbClr val="FFFFFF"/>
              </a:solidFill>
              <a:latin typeface="+mn-lt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057" name="Google Shape;1057;gdec0edfdef_0_0"/>
          <p:cNvSpPr/>
          <p:nvPr/>
        </p:nvSpPr>
        <p:spPr>
          <a:xfrm>
            <a:off x="4195584" y="8191114"/>
            <a:ext cx="9527516" cy="298800"/>
          </a:xfrm>
          <a:prstGeom prst="chevron">
            <a:avLst>
              <a:gd name="adj" fmla="val 3125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50" tIns="34300" rIns="68550" bIns="343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Calibri"/>
              <a:buNone/>
            </a:pPr>
            <a:r>
              <a:rPr lang="en" sz="1600" b="0" i="0" u="none" strike="noStrike" cap="none" dirty="0">
                <a:solidFill>
                  <a:srgbClr val="FFFFFF"/>
                </a:solidFill>
                <a:latin typeface="+mn-lt"/>
                <a:ea typeface="Inter SemiBold"/>
                <a:cs typeface="Inter SemiBold"/>
                <a:sym typeface="Inter SemiBold"/>
              </a:rPr>
              <a:t>Project Manager</a:t>
            </a:r>
            <a:endParaRPr sz="1600" b="0" i="0" u="none" strike="noStrike" cap="none" dirty="0">
              <a:solidFill>
                <a:srgbClr val="FFFFFF"/>
              </a:solidFill>
              <a:latin typeface="+mn-lt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058" name="Google Shape;1058;gdec0edfdef_0_0"/>
          <p:cNvSpPr/>
          <p:nvPr/>
        </p:nvSpPr>
        <p:spPr>
          <a:xfrm>
            <a:off x="6576679" y="5028282"/>
            <a:ext cx="2469000" cy="27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1" i="0" u="none" strike="noStrike" cap="none">
              <a:solidFill>
                <a:srgbClr val="172241"/>
              </a:solidFill>
              <a:highlight>
                <a:srgbClr val="3AC1CC"/>
              </a:highlight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gdec0edfdef_0_0"/>
          <p:cNvSpPr/>
          <p:nvPr/>
        </p:nvSpPr>
        <p:spPr>
          <a:xfrm>
            <a:off x="9045662" y="5028263"/>
            <a:ext cx="2469000" cy="274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1" i="0" u="none" strike="noStrike" cap="none">
              <a:solidFill>
                <a:srgbClr val="17224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gdec0edfdef_0_0"/>
          <p:cNvSpPr/>
          <p:nvPr/>
        </p:nvSpPr>
        <p:spPr>
          <a:xfrm>
            <a:off x="11514659" y="5028282"/>
            <a:ext cx="2469000" cy="27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1" i="0" u="none" strike="noStrike" cap="none">
              <a:solidFill>
                <a:srgbClr val="17224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gdec0edfdef_0_0"/>
          <p:cNvSpPr/>
          <p:nvPr/>
        </p:nvSpPr>
        <p:spPr>
          <a:xfrm>
            <a:off x="13927087" y="5028263"/>
            <a:ext cx="2469000" cy="27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1" i="0" u="none" strike="noStrike" cap="none">
              <a:solidFill>
                <a:srgbClr val="17224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gdec0edfdef_0_0"/>
          <p:cNvSpPr/>
          <p:nvPr/>
        </p:nvSpPr>
        <p:spPr>
          <a:xfrm>
            <a:off x="4107671" y="5028263"/>
            <a:ext cx="2469000" cy="27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1" i="0" u="none" strike="noStrike" cap="none">
              <a:solidFill>
                <a:srgbClr val="17224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cxnSp>
        <p:nvCxnSpPr>
          <p:cNvPr id="1063" name="Google Shape;1063;gdec0edfdef_0_0"/>
          <p:cNvCxnSpPr/>
          <p:nvPr/>
        </p:nvCxnSpPr>
        <p:spPr>
          <a:xfrm>
            <a:off x="4122092" y="5302396"/>
            <a:ext cx="0" cy="14568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4" name="Google Shape;1064;gdec0edfdef_0_0"/>
          <p:cNvSpPr txBox="1"/>
          <p:nvPr/>
        </p:nvSpPr>
        <p:spPr>
          <a:xfrm>
            <a:off x="4728997" y="5416763"/>
            <a:ext cx="3930900" cy="168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Helvetica Neue"/>
              <a:buNone/>
            </a:pPr>
            <a:r>
              <a:rPr lang="en" sz="1800" b="1" i="0" u="none" strike="noStrike" cap="none">
                <a:solidFill>
                  <a:schemeClr val="tx1"/>
                </a:solidFill>
                <a:latin typeface="+mn-lt"/>
                <a:ea typeface="Inter"/>
                <a:cs typeface="Inter"/>
                <a:sym typeface="Inter"/>
              </a:rPr>
              <a:t>Kickoff &amp; discovery</a:t>
            </a:r>
            <a:endParaRPr sz="1800" b="1" i="0" u="none" strike="noStrike" cap="none">
              <a:solidFill>
                <a:schemeClr val="tx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4544"/>
              </a:buClr>
              <a:buSzPts val="600"/>
              <a:buFont typeface="Helvetica Neue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Project team &amp; Scope</a:t>
            </a:r>
            <a:endParaRPr sz="1600" b="0" i="0" u="none" strike="noStrike" cap="none">
              <a:solidFill>
                <a:schemeClr val="dk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4544"/>
              </a:buClr>
              <a:buSzPts val="600"/>
              <a:buFont typeface="Helvetica Neue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Requirements</a:t>
            </a:r>
            <a:endParaRPr sz="1600" b="0" i="0" u="none" strike="noStrike" cap="none">
              <a:solidFill>
                <a:schemeClr val="dk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4544"/>
              </a:buClr>
              <a:buSzPts val="600"/>
              <a:buFont typeface="Helvetica Neue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Implementation workbook</a:t>
            </a:r>
            <a:endParaRPr sz="1600" b="0" i="0" u="none" strike="noStrike" cap="none">
              <a:solidFill>
                <a:schemeClr val="dk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44544"/>
              </a:buClr>
              <a:buSzPts val="600"/>
              <a:buFont typeface="Helvetica Neue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Porting prep</a:t>
            </a:r>
            <a:endParaRPr sz="1800" b="0" i="0" u="none" strike="noStrike" cap="none">
              <a:solidFill>
                <a:schemeClr val="dk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065" name="Google Shape;1065;gdec0edfdef_0_0"/>
          <p:cNvSpPr txBox="1"/>
          <p:nvPr/>
        </p:nvSpPr>
        <p:spPr>
          <a:xfrm>
            <a:off x="2230670" y="3295438"/>
            <a:ext cx="3759600" cy="1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Helvetica Neue"/>
              <a:buNone/>
            </a:pPr>
            <a:r>
              <a:rPr lang="en" sz="1800" b="1" i="0" u="none" strike="noStrike" cap="none">
                <a:solidFill>
                  <a:schemeClr val="accent1"/>
                </a:solidFill>
                <a:latin typeface="+mn-lt"/>
                <a:ea typeface="Inter"/>
                <a:cs typeface="Inter"/>
                <a:sym typeface="Inter"/>
              </a:rPr>
              <a:t>Pre-kickoff deliverables</a:t>
            </a:r>
            <a:endParaRPr sz="1800" b="1" i="0" u="none" strike="noStrike" cap="none">
              <a:solidFill>
                <a:schemeClr val="accent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4544"/>
              </a:buClr>
              <a:buSzPts val="600"/>
              <a:buFont typeface="Helvetica Neue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Ensure customer has access to </a:t>
            </a:r>
            <a:br>
              <a:rPr lang="en" sz="1600" b="0" i="0" u="none" strike="noStrike" cap="none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</a:br>
            <a:r>
              <a:rPr lang="en" sz="1600" b="0" i="0" u="none" strike="noStrike" cap="none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the following:  </a:t>
            </a:r>
            <a:endParaRPr sz="1600" b="0" i="0" u="none" strike="noStrike" cap="none">
              <a:solidFill>
                <a:schemeClr val="dk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3619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b="0" i="0" u="none" strike="noStrike" cap="none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Discovery questionnaire</a:t>
            </a:r>
            <a:endParaRPr sz="1600" b="0" i="0" u="none" strike="noStrike" cap="none">
              <a:solidFill>
                <a:schemeClr val="dk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3619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b="0" i="0" u="none" strike="noStrike" cap="none">
                <a:solidFill>
                  <a:schemeClr val="dk1"/>
                </a:solidFill>
                <a:latin typeface="+mn-lt"/>
                <a:ea typeface="Inter"/>
                <a:cs typeface="Inter"/>
                <a:sym typeface="Inter"/>
              </a:rPr>
              <a:t>Support access article</a:t>
            </a:r>
            <a:endParaRPr sz="1600" b="0" i="0" u="none" strike="noStrike" cap="none">
              <a:solidFill>
                <a:schemeClr val="dk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4544"/>
              </a:buClr>
              <a:buSzPts val="600"/>
              <a:buFont typeface="Arial" panose="020B0604020202020204" pitchFamily="34" charset="0"/>
              <a:buChar char="•"/>
            </a:pPr>
            <a:endParaRPr sz="1600" b="0" i="0" u="none" strike="noStrike" cap="none">
              <a:solidFill>
                <a:schemeClr val="dk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44544"/>
              </a:buClr>
              <a:buSzPts val="6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066" name="Google Shape;1066;gdec0edfdef_0_0"/>
          <p:cNvSpPr/>
          <p:nvPr/>
        </p:nvSpPr>
        <p:spPr>
          <a:xfrm>
            <a:off x="1638298" y="5028188"/>
            <a:ext cx="2469600" cy="27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1" i="0" u="none" strike="noStrike" cap="none">
              <a:solidFill>
                <a:srgbClr val="17224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gdec0edfdef_0_0"/>
          <p:cNvSpPr/>
          <p:nvPr/>
        </p:nvSpPr>
        <p:spPr>
          <a:xfrm>
            <a:off x="1064784" y="8191114"/>
            <a:ext cx="3130800" cy="298800"/>
          </a:xfrm>
          <a:prstGeom prst="chevron">
            <a:avLst>
              <a:gd name="adj" fmla="val 312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50" tIns="34300" rIns="68550" bIns="343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Calibri"/>
              <a:buNone/>
            </a:pPr>
            <a:r>
              <a:rPr lang="en" sz="1600" b="0" i="0" u="none" strike="noStrike" cap="none">
                <a:solidFill>
                  <a:srgbClr val="FFFFFF"/>
                </a:solidFill>
                <a:latin typeface="+mn-lt"/>
                <a:ea typeface="Inter SemiBold"/>
                <a:cs typeface="Inter SemiBold"/>
                <a:sym typeface="Inter SemiBold"/>
              </a:rPr>
              <a:t>Account executive</a:t>
            </a:r>
            <a:endParaRPr sz="1600" b="0" i="0" u="none" strike="noStrike" cap="none">
              <a:solidFill>
                <a:srgbClr val="FFFFFF"/>
              </a:solidFill>
              <a:latin typeface="+mn-lt"/>
              <a:ea typeface="Inter SemiBold"/>
              <a:cs typeface="Inter SemiBold"/>
              <a:sym typeface="Inter SemiBold"/>
            </a:endParaRPr>
          </a:p>
        </p:txBody>
      </p:sp>
      <p:cxnSp>
        <p:nvCxnSpPr>
          <p:cNvPr id="1068" name="Google Shape;1068;gdec0edfdef_0_0"/>
          <p:cNvCxnSpPr/>
          <p:nvPr/>
        </p:nvCxnSpPr>
        <p:spPr>
          <a:xfrm flipH="1">
            <a:off x="1660493" y="3594482"/>
            <a:ext cx="6600" cy="14352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9" name="Google Shape;1069;gdec0edfdef_0_0"/>
          <p:cNvSpPr/>
          <p:nvPr/>
        </p:nvSpPr>
        <p:spPr>
          <a:xfrm>
            <a:off x="1064784" y="8501529"/>
            <a:ext cx="3150091" cy="291632"/>
          </a:xfrm>
          <a:prstGeom prst="chevron">
            <a:avLst>
              <a:gd name="adj" fmla="val 3125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50" tIns="34300" rIns="68550" bIns="343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Calibri"/>
              <a:buNone/>
            </a:pPr>
            <a:r>
              <a:rPr lang="en" sz="1600" b="0" i="0" u="none" strike="noStrike" cap="none">
                <a:solidFill>
                  <a:srgbClr val="FFFFFF"/>
                </a:solidFill>
                <a:latin typeface="+mn-lt"/>
                <a:ea typeface="Inter SemiBold"/>
                <a:cs typeface="Inter SemiBold"/>
                <a:sym typeface="Inter SemiBold"/>
              </a:rPr>
              <a:t>PS program manager</a:t>
            </a:r>
            <a:endParaRPr sz="1600" b="0" i="0" u="none" strike="noStrike" cap="none" dirty="0">
              <a:solidFill>
                <a:srgbClr val="FFFFFF"/>
              </a:solidFill>
              <a:latin typeface="+mn-lt"/>
              <a:ea typeface="Inter SemiBold"/>
              <a:cs typeface="Inter SemiBold"/>
              <a:sym typeface="Inter SemiBold"/>
            </a:endParaRPr>
          </a:p>
        </p:txBody>
      </p:sp>
      <p:cxnSp>
        <p:nvCxnSpPr>
          <p:cNvPr id="1070" name="Google Shape;1070;gdec0edfdef_0_0"/>
          <p:cNvCxnSpPr/>
          <p:nvPr/>
        </p:nvCxnSpPr>
        <p:spPr>
          <a:xfrm flipH="1">
            <a:off x="6592143" y="3594482"/>
            <a:ext cx="6600" cy="14352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1" name="Google Shape;1071;gdec0edfdef_0_0"/>
          <p:cNvCxnSpPr/>
          <p:nvPr/>
        </p:nvCxnSpPr>
        <p:spPr>
          <a:xfrm flipH="1">
            <a:off x="11532918" y="3594482"/>
            <a:ext cx="6600" cy="14352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2" name="Google Shape;1072;gdec0edfdef_0_0"/>
          <p:cNvCxnSpPr/>
          <p:nvPr/>
        </p:nvCxnSpPr>
        <p:spPr>
          <a:xfrm>
            <a:off x="9063942" y="5302396"/>
            <a:ext cx="0" cy="1456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3" name="Google Shape;1073;gdec0edfdef_0_0"/>
          <p:cNvCxnSpPr/>
          <p:nvPr/>
        </p:nvCxnSpPr>
        <p:spPr>
          <a:xfrm>
            <a:off x="13937442" y="5302396"/>
            <a:ext cx="0" cy="14568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4" name="Google Shape;1074;gdec0edfdef_0_0"/>
          <p:cNvSpPr/>
          <p:nvPr/>
        </p:nvSpPr>
        <p:spPr>
          <a:xfrm>
            <a:off x="1188593" y="2644095"/>
            <a:ext cx="950400" cy="95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6800" tIns="26800" rIns="26800" bIns="2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2000"/>
              <a:buFont typeface="Helvetica Neue"/>
              <a:buNone/>
            </a:pPr>
            <a:endParaRPr sz="1800" b="1" i="0" u="none" strike="noStrike" cap="none">
              <a:solidFill>
                <a:srgbClr val="17224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grpSp>
        <p:nvGrpSpPr>
          <p:cNvPr id="1075" name="Google Shape;1075;gdec0edfdef_0_0"/>
          <p:cNvGrpSpPr/>
          <p:nvPr/>
        </p:nvGrpSpPr>
        <p:grpSpPr>
          <a:xfrm>
            <a:off x="1488873" y="2904414"/>
            <a:ext cx="408292" cy="429762"/>
            <a:chOff x="10611884" y="4164645"/>
            <a:chExt cx="631249" cy="665164"/>
          </a:xfrm>
        </p:grpSpPr>
        <p:sp>
          <p:nvSpPr>
            <p:cNvPr id="1076" name="Google Shape;1076;gdec0edfdef_0_0"/>
            <p:cNvSpPr/>
            <p:nvPr/>
          </p:nvSpPr>
          <p:spPr>
            <a:xfrm>
              <a:off x="10879801" y="4450323"/>
              <a:ext cx="363332" cy="379486"/>
            </a:xfrm>
            <a:custGeom>
              <a:avLst/>
              <a:gdLst/>
              <a:ahLst/>
              <a:cxnLst/>
              <a:rect l="l" t="t" r="r" b="b"/>
              <a:pathLst>
                <a:path w="3846" h="4017" extrusionOk="0">
                  <a:moveTo>
                    <a:pt x="1923" y="1154"/>
                  </a:moveTo>
                  <a:cubicBezTo>
                    <a:pt x="2393" y="1154"/>
                    <a:pt x="2760" y="1530"/>
                    <a:pt x="2760" y="2000"/>
                  </a:cubicBezTo>
                  <a:cubicBezTo>
                    <a:pt x="2760" y="2470"/>
                    <a:pt x="2393" y="2846"/>
                    <a:pt x="1923" y="2846"/>
                  </a:cubicBezTo>
                  <a:cubicBezTo>
                    <a:pt x="1462" y="2846"/>
                    <a:pt x="1077" y="2470"/>
                    <a:pt x="1077" y="2000"/>
                  </a:cubicBezTo>
                  <a:cubicBezTo>
                    <a:pt x="1077" y="1539"/>
                    <a:pt x="1453" y="1154"/>
                    <a:pt x="1923" y="1154"/>
                  </a:cubicBezTo>
                  <a:close/>
                  <a:moveTo>
                    <a:pt x="1692" y="1"/>
                  </a:moveTo>
                  <a:cubicBezTo>
                    <a:pt x="1564" y="1"/>
                    <a:pt x="1470" y="95"/>
                    <a:pt x="1470" y="232"/>
                  </a:cubicBezTo>
                  <a:lnTo>
                    <a:pt x="1470" y="513"/>
                  </a:lnTo>
                  <a:cubicBezTo>
                    <a:pt x="1239" y="590"/>
                    <a:pt x="1026" y="710"/>
                    <a:pt x="838" y="881"/>
                  </a:cubicBezTo>
                  <a:lnTo>
                    <a:pt x="582" y="727"/>
                  </a:lnTo>
                  <a:cubicBezTo>
                    <a:pt x="550" y="708"/>
                    <a:pt x="514" y="700"/>
                    <a:pt x="479" y="700"/>
                  </a:cubicBezTo>
                  <a:cubicBezTo>
                    <a:pt x="401" y="700"/>
                    <a:pt x="324" y="742"/>
                    <a:pt x="283" y="812"/>
                  </a:cubicBezTo>
                  <a:lnTo>
                    <a:pt x="61" y="1197"/>
                  </a:lnTo>
                  <a:cubicBezTo>
                    <a:pt x="1" y="1308"/>
                    <a:pt x="43" y="1445"/>
                    <a:pt x="146" y="1513"/>
                  </a:cubicBezTo>
                  <a:lnTo>
                    <a:pt x="402" y="1650"/>
                  </a:lnTo>
                  <a:cubicBezTo>
                    <a:pt x="377" y="1769"/>
                    <a:pt x="360" y="1880"/>
                    <a:pt x="360" y="2008"/>
                  </a:cubicBezTo>
                  <a:cubicBezTo>
                    <a:pt x="360" y="2137"/>
                    <a:pt x="385" y="2256"/>
                    <a:pt x="402" y="2376"/>
                  </a:cubicBezTo>
                  <a:lnTo>
                    <a:pt x="146" y="2512"/>
                  </a:lnTo>
                  <a:cubicBezTo>
                    <a:pt x="43" y="2581"/>
                    <a:pt x="9" y="2718"/>
                    <a:pt x="61" y="2820"/>
                  </a:cubicBezTo>
                  <a:lnTo>
                    <a:pt x="283" y="3204"/>
                  </a:lnTo>
                  <a:cubicBezTo>
                    <a:pt x="329" y="3279"/>
                    <a:pt x="402" y="3315"/>
                    <a:pt x="476" y="3315"/>
                  </a:cubicBezTo>
                  <a:cubicBezTo>
                    <a:pt x="512" y="3315"/>
                    <a:pt x="548" y="3307"/>
                    <a:pt x="582" y="3290"/>
                  </a:cubicBezTo>
                  <a:lnTo>
                    <a:pt x="838" y="3145"/>
                  </a:lnTo>
                  <a:cubicBezTo>
                    <a:pt x="1009" y="3307"/>
                    <a:pt x="1222" y="3435"/>
                    <a:pt x="1470" y="3503"/>
                  </a:cubicBezTo>
                  <a:lnTo>
                    <a:pt x="1470" y="3794"/>
                  </a:lnTo>
                  <a:cubicBezTo>
                    <a:pt x="1470" y="3914"/>
                    <a:pt x="1573" y="4016"/>
                    <a:pt x="1692" y="4016"/>
                  </a:cubicBezTo>
                  <a:lnTo>
                    <a:pt x="2145" y="4016"/>
                  </a:lnTo>
                  <a:cubicBezTo>
                    <a:pt x="2265" y="4016"/>
                    <a:pt x="2367" y="3922"/>
                    <a:pt x="2367" y="3794"/>
                  </a:cubicBezTo>
                  <a:lnTo>
                    <a:pt x="2367" y="3503"/>
                  </a:lnTo>
                  <a:cubicBezTo>
                    <a:pt x="2606" y="3435"/>
                    <a:pt x="2820" y="3316"/>
                    <a:pt x="2999" y="3145"/>
                  </a:cubicBezTo>
                  <a:lnTo>
                    <a:pt x="3256" y="3290"/>
                  </a:lnTo>
                  <a:cubicBezTo>
                    <a:pt x="3292" y="3312"/>
                    <a:pt x="3331" y="3323"/>
                    <a:pt x="3369" y="3323"/>
                  </a:cubicBezTo>
                  <a:cubicBezTo>
                    <a:pt x="3447" y="3323"/>
                    <a:pt x="3520" y="3279"/>
                    <a:pt x="3555" y="3204"/>
                  </a:cubicBezTo>
                  <a:lnTo>
                    <a:pt x="3777" y="2820"/>
                  </a:lnTo>
                  <a:cubicBezTo>
                    <a:pt x="3845" y="2700"/>
                    <a:pt x="3802" y="2581"/>
                    <a:pt x="3691" y="2512"/>
                  </a:cubicBezTo>
                  <a:lnTo>
                    <a:pt x="3435" y="2376"/>
                  </a:lnTo>
                  <a:cubicBezTo>
                    <a:pt x="3469" y="2256"/>
                    <a:pt x="3478" y="2137"/>
                    <a:pt x="3478" y="2008"/>
                  </a:cubicBezTo>
                  <a:cubicBezTo>
                    <a:pt x="3478" y="1880"/>
                    <a:pt x="3461" y="1761"/>
                    <a:pt x="3435" y="1650"/>
                  </a:cubicBezTo>
                  <a:lnTo>
                    <a:pt x="3691" y="1513"/>
                  </a:lnTo>
                  <a:cubicBezTo>
                    <a:pt x="3802" y="1445"/>
                    <a:pt x="3828" y="1308"/>
                    <a:pt x="3777" y="1197"/>
                  </a:cubicBezTo>
                  <a:lnTo>
                    <a:pt x="3555" y="812"/>
                  </a:lnTo>
                  <a:cubicBezTo>
                    <a:pt x="3513" y="742"/>
                    <a:pt x="3439" y="704"/>
                    <a:pt x="3361" y="704"/>
                  </a:cubicBezTo>
                  <a:cubicBezTo>
                    <a:pt x="3326" y="704"/>
                    <a:pt x="3290" y="711"/>
                    <a:pt x="3256" y="727"/>
                  </a:cubicBezTo>
                  <a:lnTo>
                    <a:pt x="2999" y="881"/>
                  </a:lnTo>
                  <a:cubicBezTo>
                    <a:pt x="2828" y="719"/>
                    <a:pt x="2615" y="590"/>
                    <a:pt x="2367" y="513"/>
                  </a:cubicBezTo>
                  <a:lnTo>
                    <a:pt x="2367" y="232"/>
                  </a:lnTo>
                  <a:cubicBezTo>
                    <a:pt x="2367" y="112"/>
                    <a:pt x="2273" y="1"/>
                    <a:pt x="2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gdec0edfdef_0_0"/>
            <p:cNvSpPr/>
            <p:nvPr/>
          </p:nvSpPr>
          <p:spPr>
            <a:xfrm>
              <a:off x="10611884" y="4164645"/>
              <a:ext cx="473862" cy="544903"/>
            </a:xfrm>
            <a:custGeom>
              <a:avLst/>
              <a:gdLst/>
              <a:ahLst/>
              <a:cxnLst/>
              <a:rect l="l" t="t" r="r" b="b"/>
              <a:pathLst>
                <a:path w="5016" h="5768" extrusionOk="0">
                  <a:moveTo>
                    <a:pt x="1" y="1"/>
                  </a:moveTo>
                  <a:lnTo>
                    <a:pt x="1" y="5152"/>
                  </a:lnTo>
                  <a:cubicBezTo>
                    <a:pt x="1" y="5494"/>
                    <a:pt x="282" y="5767"/>
                    <a:pt x="624" y="5767"/>
                  </a:cubicBezTo>
                  <a:lnTo>
                    <a:pt x="2512" y="5767"/>
                  </a:lnTo>
                  <a:lnTo>
                    <a:pt x="2512" y="5289"/>
                  </a:lnTo>
                  <a:lnTo>
                    <a:pt x="624" y="5289"/>
                  </a:lnTo>
                  <a:cubicBezTo>
                    <a:pt x="547" y="5289"/>
                    <a:pt x="487" y="5229"/>
                    <a:pt x="487" y="5152"/>
                  </a:cubicBezTo>
                  <a:lnTo>
                    <a:pt x="487" y="488"/>
                  </a:lnTo>
                  <a:lnTo>
                    <a:pt x="4528" y="488"/>
                  </a:lnTo>
                  <a:lnTo>
                    <a:pt x="4528" y="2512"/>
                  </a:lnTo>
                  <a:lnTo>
                    <a:pt x="5015" y="2512"/>
                  </a:lnTo>
                  <a:lnTo>
                    <a:pt x="50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gdec0edfdef_0_0"/>
            <p:cNvSpPr/>
            <p:nvPr/>
          </p:nvSpPr>
          <p:spPr>
            <a:xfrm>
              <a:off x="10741024" y="4301060"/>
              <a:ext cx="213975" cy="22673"/>
            </a:xfrm>
            <a:custGeom>
              <a:avLst/>
              <a:gdLst/>
              <a:ahLst/>
              <a:cxnLst/>
              <a:rect l="l" t="t" r="r" b="b"/>
              <a:pathLst>
                <a:path w="2265" h="240" extrusionOk="0">
                  <a:moveTo>
                    <a:pt x="0" y="0"/>
                  </a:moveTo>
                  <a:lnTo>
                    <a:pt x="0" y="240"/>
                  </a:lnTo>
                  <a:lnTo>
                    <a:pt x="2264" y="240"/>
                  </a:lnTo>
                  <a:lnTo>
                    <a:pt x="22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gdec0edfdef_0_0"/>
            <p:cNvSpPr/>
            <p:nvPr/>
          </p:nvSpPr>
          <p:spPr>
            <a:xfrm>
              <a:off x="10741024" y="4408378"/>
              <a:ext cx="213975" cy="21917"/>
            </a:xfrm>
            <a:custGeom>
              <a:avLst/>
              <a:gdLst/>
              <a:ahLst/>
              <a:cxnLst/>
              <a:rect l="l" t="t" r="r" b="b"/>
              <a:pathLst>
                <a:path w="2265" h="232" extrusionOk="0">
                  <a:moveTo>
                    <a:pt x="0" y="1"/>
                  </a:moveTo>
                  <a:lnTo>
                    <a:pt x="0" y="231"/>
                  </a:lnTo>
                  <a:lnTo>
                    <a:pt x="2264" y="231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gdec0edfdef_0_0"/>
            <p:cNvSpPr/>
            <p:nvPr/>
          </p:nvSpPr>
          <p:spPr>
            <a:xfrm>
              <a:off x="10741024" y="4514940"/>
              <a:ext cx="107412" cy="22673"/>
            </a:xfrm>
            <a:custGeom>
              <a:avLst/>
              <a:gdLst/>
              <a:ahLst/>
              <a:cxnLst/>
              <a:rect l="l" t="t" r="r" b="b"/>
              <a:pathLst>
                <a:path w="1137" h="240" extrusionOk="0">
                  <a:moveTo>
                    <a:pt x="0" y="0"/>
                  </a:moveTo>
                  <a:lnTo>
                    <a:pt x="0" y="240"/>
                  </a:lnTo>
                  <a:lnTo>
                    <a:pt x="1137" y="240"/>
                  </a:lnTo>
                  <a:lnTo>
                    <a:pt x="1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1" name="Google Shape;1081;gdec0edfdef_0_0"/>
          <p:cNvGrpSpPr/>
          <p:nvPr/>
        </p:nvGrpSpPr>
        <p:grpSpPr>
          <a:xfrm>
            <a:off x="6120243" y="2644095"/>
            <a:ext cx="950400" cy="950400"/>
            <a:chOff x="6492498" y="2359282"/>
            <a:chExt cx="950400" cy="950400"/>
          </a:xfrm>
        </p:grpSpPr>
        <p:sp>
          <p:nvSpPr>
            <p:cNvPr id="1082" name="Google Shape;1082;gdec0edfdef_0_0"/>
            <p:cNvSpPr/>
            <p:nvPr/>
          </p:nvSpPr>
          <p:spPr>
            <a:xfrm>
              <a:off x="6492498" y="2359282"/>
              <a:ext cx="950400" cy="95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26800" tIns="26800" rIns="26800" bIns="26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A40"/>
                </a:buClr>
                <a:buSzPts val="2000"/>
                <a:buFont typeface="Helvetica Neue"/>
                <a:buNone/>
              </a:pPr>
              <a:endParaRPr sz="1800" b="1" i="0" u="none" strike="noStrike" cap="none">
                <a:solidFill>
                  <a:srgbClr val="172241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3" name="Google Shape;1083;gdec0edfdef_0_0"/>
            <p:cNvGrpSpPr/>
            <p:nvPr/>
          </p:nvGrpSpPr>
          <p:grpSpPr>
            <a:xfrm>
              <a:off x="6763552" y="2619584"/>
              <a:ext cx="408293" cy="429795"/>
              <a:chOff x="776739" y="8186041"/>
              <a:chExt cx="657795" cy="686136"/>
            </a:xfrm>
          </p:grpSpPr>
          <p:sp>
            <p:nvSpPr>
              <p:cNvPr id="1084" name="Google Shape;1084;gdec0edfdef_0_0"/>
              <p:cNvSpPr/>
              <p:nvPr/>
            </p:nvSpPr>
            <p:spPr>
              <a:xfrm>
                <a:off x="776739" y="8186041"/>
                <a:ext cx="657795" cy="686136"/>
              </a:xfrm>
              <a:custGeom>
                <a:avLst/>
                <a:gdLst/>
                <a:ahLst/>
                <a:cxnLst/>
                <a:rect l="l" t="t" r="r" b="b"/>
                <a:pathLst>
                  <a:path w="6963" h="7263" extrusionOk="0">
                    <a:moveTo>
                      <a:pt x="3862" y="462"/>
                    </a:moveTo>
                    <a:cubicBezTo>
                      <a:pt x="3938" y="462"/>
                      <a:pt x="4007" y="522"/>
                      <a:pt x="4007" y="599"/>
                    </a:cubicBezTo>
                    <a:lnTo>
                      <a:pt x="4007" y="1274"/>
                    </a:lnTo>
                    <a:lnTo>
                      <a:pt x="4178" y="1325"/>
                    </a:lnTo>
                    <a:cubicBezTo>
                      <a:pt x="4536" y="1436"/>
                      <a:pt x="4870" y="1624"/>
                      <a:pt x="5143" y="1880"/>
                    </a:cubicBezTo>
                    <a:lnTo>
                      <a:pt x="5271" y="2000"/>
                    </a:lnTo>
                    <a:lnTo>
                      <a:pt x="5861" y="1667"/>
                    </a:lnTo>
                    <a:cubicBezTo>
                      <a:pt x="5879" y="1653"/>
                      <a:pt x="5901" y="1648"/>
                      <a:pt x="5923" y="1648"/>
                    </a:cubicBezTo>
                    <a:cubicBezTo>
                      <a:pt x="5974" y="1648"/>
                      <a:pt x="6028" y="1677"/>
                      <a:pt x="6057" y="1718"/>
                    </a:cubicBezTo>
                    <a:lnTo>
                      <a:pt x="6442" y="2376"/>
                    </a:lnTo>
                    <a:cubicBezTo>
                      <a:pt x="6459" y="2418"/>
                      <a:pt x="6459" y="2444"/>
                      <a:pt x="6450" y="2478"/>
                    </a:cubicBezTo>
                    <a:cubicBezTo>
                      <a:pt x="6442" y="2512"/>
                      <a:pt x="6416" y="2547"/>
                      <a:pt x="6382" y="2564"/>
                    </a:cubicBezTo>
                    <a:lnTo>
                      <a:pt x="5801" y="2897"/>
                    </a:lnTo>
                    <a:lnTo>
                      <a:pt x="5844" y="3068"/>
                    </a:lnTo>
                    <a:cubicBezTo>
                      <a:pt x="5886" y="3256"/>
                      <a:pt x="5903" y="3444"/>
                      <a:pt x="5903" y="3623"/>
                    </a:cubicBezTo>
                    <a:cubicBezTo>
                      <a:pt x="5903" y="3802"/>
                      <a:pt x="5886" y="3982"/>
                      <a:pt x="5844" y="4178"/>
                    </a:cubicBezTo>
                    <a:lnTo>
                      <a:pt x="5801" y="4349"/>
                    </a:lnTo>
                    <a:lnTo>
                      <a:pt x="6382" y="4682"/>
                    </a:lnTo>
                    <a:cubicBezTo>
                      <a:pt x="6416" y="4699"/>
                      <a:pt x="6442" y="4725"/>
                      <a:pt x="6450" y="4768"/>
                    </a:cubicBezTo>
                    <a:cubicBezTo>
                      <a:pt x="6459" y="4793"/>
                      <a:pt x="6450" y="4836"/>
                      <a:pt x="6442" y="4870"/>
                    </a:cubicBezTo>
                    <a:lnTo>
                      <a:pt x="6057" y="5519"/>
                    </a:lnTo>
                    <a:cubicBezTo>
                      <a:pt x="6027" y="5568"/>
                      <a:pt x="5979" y="5591"/>
                      <a:pt x="5927" y="5591"/>
                    </a:cubicBezTo>
                    <a:cubicBezTo>
                      <a:pt x="5905" y="5591"/>
                      <a:pt x="5883" y="5587"/>
                      <a:pt x="5861" y="5579"/>
                    </a:cubicBezTo>
                    <a:lnTo>
                      <a:pt x="5271" y="5246"/>
                    </a:lnTo>
                    <a:lnTo>
                      <a:pt x="5143" y="5366"/>
                    </a:lnTo>
                    <a:cubicBezTo>
                      <a:pt x="4870" y="5622"/>
                      <a:pt x="4536" y="5810"/>
                      <a:pt x="4178" y="5921"/>
                    </a:cubicBezTo>
                    <a:lnTo>
                      <a:pt x="4007" y="5972"/>
                    </a:lnTo>
                    <a:lnTo>
                      <a:pt x="4007" y="6647"/>
                    </a:lnTo>
                    <a:cubicBezTo>
                      <a:pt x="4007" y="6715"/>
                      <a:pt x="3938" y="6784"/>
                      <a:pt x="3862" y="6784"/>
                    </a:cubicBezTo>
                    <a:lnTo>
                      <a:pt x="3093" y="6784"/>
                    </a:lnTo>
                    <a:cubicBezTo>
                      <a:pt x="3024" y="6784"/>
                      <a:pt x="2956" y="6715"/>
                      <a:pt x="2956" y="6647"/>
                    </a:cubicBezTo>
                    <a:lnTo>
                      <a:pt x="2956" y="5972"/>
                    </a:lnTo>
                    <a:lnTo>
                      <a:pt x="2785" y="5921"/>
                    </a:lnTo>
                    <a:cubicBezTo>
                      <a:pt x="2426" y="5810"/>
                      <a:pt x="2093" y="5622"/>
                      <a:pt x="1811" y="5366"/>
                    </a:cubicBezTo>
                    <a:lnTo>
                      <a:pt x="1683" y="5246"/>
                    </a:lnTo>
                    <a:lnTo>
                      <a:pt x="1102" y="5579"/>
                    </a:lnTo>
                    <a:cubicBezTo>
                      <a:pt x="1082" y="5587"/>
                      <a:pt x="1061" y="5591"/>
                      <a:pt x="1040" y="5591"/>
                    </a:cubicBezTo>
                    <a:cubicBezTo>
                      <a:pt x="988" y="5591"/>
                      <a:pt x="936" y="5568"/>
                      <a:pt x="906" y="5519"/>
                    </a:cubicBezTo>
                    <a:lnTo>
                      <a:pt x="521" y="4870"/>
                    </a:lnTo>
                    <a:cubicBezTo>
                      <a:pt x="504" y="4836"/>
                      <a:pt x="504" y="4810"/>
                      <a:pt x="513" y="4768"/>
                    </a:cubicBezTo>
                    <a:cubicBezTo>
                      <a:pt x="521" y="4734"/>
                      <a:pt x="547" y="4699"/>
                      <a:pt x="573" y="4682"/>
                    </a:cubicBezTo>
                    <a:lnTo>
                      <a:pt x="1162" y="4349"/>
                    </a:lnTo>
                    <a:lnTo>
                      <a:pt x="1119" y="4178"/>
                    </a:lnTo>
                    <a:cubicBezTo>
                      <a:pt x="1077" y="3982"/>
                      <a:pt x="1060" y="3802"/>
                      <a:pt x="1060" y="3623"/>
                    </a:cubicBezTo>
                    <a:cubicBezTo>
                      <a:pt x="1060" y="3444"/>
                      <a:pt x="1077" y="3256"/>
                      <a:pt x="1119" y="3068"/>
                    </a:cubicBezTo>
                    <a:lnTo>
                      <a:pt x="1162" y="2897"/>
                    </a:lnTo>
                    <a:lnTo>
                      <a:pt x="573" y="2564"/>
                    </a:lnTo>
                    <a:cubicBezTo>
                      <a:pt x="547" y="2547"/>
                      <a:pt x="521" y="2512"/>
                      <a:pt x="513" y="2478"/>
                    </a:cubicBezTo>
                    <a:cubicBezTo>
                      <a:pt x="504" y="2444"/>
                      <a:pt x="513" y="2401"/>
                      <a:pt x="521" y="2376"/>
                    </a:cubicBezTo>
                    <a:lnTo>
                      <a:pt x="906" y="1718"/>
                    </a:lnTo>
                    <a:cubicBezTo>
                      <a:pt x="935" y="1676"/>
                      <a:pt x="982" y="1651"/>
                      <a:pt x="1033" y="1651"/>
                    </a:cubicBezTo>
                    <a:cubicBezTo>
                      <a:pt x="1055" y="1651"/>
                      <a:pt x="1079" y="1656"/>
                      <a:pt x="1102" y="1667"/>
                    </a:cubicBezTo>
                    <a:lnTo>
                      <a:pt x="1683" y="2000"/>
                    </a:lnTo>
                    <a:lnTo>
                      <a:pt x="1811" y="1880"/>
                    </a:lnTo>
                    <a:cubicBezTo>
                      <a:pt x="2093" y="1624"/>
                      <a:pt x="2426" y="1436"/>
                      <a:pt x="2785" y="1325"/>
                    </a:cubicBezTo>
                    <a:lnTo>
                      <a:pt x="2956" y="1274"/>
                    </a:lnTo>
                    <a:lnTo>
                      <a:pt x="2956" y="599"/>
                    </a:lnTo>
                    <a:cubicBezTo>
                      <a:pt x="2956" y="522"/>
                      <a:pt x="3024" y="462"/>
                      <a:pt x="3093" y="462"/>
                    </a:cubicBezTo>
                    <a:close/>
                    <a:moveTo>
                      <a:pt x="3093" y="1"/>
                    </a:moveTo>
                    <a:cubicBezTo>
                      <a:pt x="2751" y="1"/>
                      <a:pt x="2478" y="283"/>
                      <a:pt x="2478" y="624"/>
                    </a:cubicBezTo>
                    <a:lnTo>
                      <a:pt x="2478" y="932"/>
                    </a:lnTo>
                    <a:cubicBezTo>
                      <a:pt x="2162" y="1052"/>
                      <a:pt x="1880" y="1205"/>
                      <a:pt x="1623" y="1419"/>
                    </a:cubicBezTo>
                    <a:lnTo>
                      <a:pt x="1333" y="1265"/>
                    </a:lnTo>
                    <a:cubicBezTo>
                      <a:pt x="1234" y="1209"/>
                      <a:pt x="1128" y="1182"/>
                      <a:pt x="1022" y="1182"/>
                    </a:cubicBezTo>
                    <a:cubicBezTo>
                      <a:pt x="808" y="1182"/>
                      <a:pt x="602" y="1293"/>
                      <a:pt x="487" y="1487"/>
                    </a:cubicBezTo>
                    <a:lnTo>
                      <a:pt x="103" y="2137"/>
                    </a:lnTo>
                    <a:cubicBezTo>
                      <a:pt x="17" y="2273"/>
                      <a:pt x="0" y="2444"/>
                      <a:pt x="43" y="2606"/>
                    </a:cubicBezTo>
                    <a:cubicBezTo>
                      <a:pt x="86" y="2769"/>
                      <a:pt x="188" y="2905"/>
                      <a:pt x="325" y="2982"/>
                    </a:cubicBezTo>
                    <a:lnTo>
                      <a:pt x="607" y="3145"/>
                    </a:lnTo>
                    <a:cubicBezTo>
                      <a:pt x="573" y="3298"/>
                      <a:pt x="564" y="3469"/>
                      <a:pt x="564" y="3632"/>
                    </a:cubicBezTo>
                    <a:cubicBezTo>
                      <a:pt x="564" y="3794"/>
                      <a:pt x="573" y="3956"/>
                      <a:pt x="607" y="4127"/>
                    </a:cubicBezTo>
                    <a:lnTo>
                      <a:pt x="325" y="4281"/>
                    </a:lnTo>
                    <a:cubicBezTo>
                      <a:pt x="188" y="4366"/>
                      <a:pt x="86" y="4494"/>
                      <a:pt x="43" y="4657"/>
                    </a:cubicBezTo>
                    <a:cubicBezTo>
                      <a:pt x="0" y="4819"/>
                      <a:pt x="17" y="4990"/>
                      <a:pt x="103" y="5127"/>
                    </a:cubicBezTo>
                    <a:lnTo>
                      <a:pt x="487" y="5776"/>
                    </a:lnTo>
                    <a:cubicBezTo>
                      <a:pt x="603" y="5973"/>
                      <a:pt x="813" y="6087"/>
                      <a:pt x="1030" y="6087"/>
                    </a:cubicBezTo>
                    <a:cubicBezTo>
                      <a:pt x="1132" y="6087"/>
                      <a:pt x="1237" y="6061"/>
                      <a:pt x="1333" y="6006"/>
                    </a:cubicBezTo>
                    <a:lnTo>
                      <a:pt x="1623" y="5844"/>
                    </a:lnTo>
                    <a:cubicBezTo>
                      <a:pt x="1880" y="6058"/>
                      <a:pt x="2162" y="6220"/>
                      <a:pt x="2478" y="6331"/>
                    </a:cubicBezTo>
                    <a:lnTo>
                      <a:pt x="2478" y="6647"/>
                    </a:lnTo>
                    <a:cubicBezTo>
                      <a:pt x="2478" y="6989"/>
                      <a:pt x="2751" y="7262"/>
                      <a:pt x="3093" y="7262"/>
                    </a:cubicBezTo>
                    <a:lnTo>
                      <a:pt x="3862" y="7262"/>
                    </a:lnTo>
                    <a:cubicBezTo>
                      <a:pt x="4203" y="7262"/>
                      <a:pt x="4485" y="6989"/>
                      <a:pt x="4485" y="6647"/>
                    </a:cubicBezTo>
                    <a:lnTo>
                      <a:pt x="4485" y="6331"/>
                    </a:lnTo>
                    <a:cubicBezTo>
                      <a:pt x="4793" y="6220"/>
                      <a:pt x="5083" y="6058"/>
                      <a:pt x="5340" y="5844"/>
                    </a:cubicBezTo>
                    <a:lnTo>
                      <a:pt x="5621" y="6006"/>
                    </a:lnTo>
                    <a:cubicBezTo>
                      <a:pt x="5718" y="6061"/>
                      <a:pt x="5822" y="6087"/>
                      <a:pt x="5925" y="6087"/>
                    </a:cubicBezTo>
                    <a:cubicBezTo>
                      <a:pt x="6141" y="6087"/>
                      <a:pt x="6351" y="5973"/>
                      <a:pt x="6467" y="5776"/>
                    </a:cubicBezTo>
                    <a:lnTo>
                      <a:pt x="6852" y="5127"/>
                    </a:lnTo>
                    <a:cubicBezTo>
                      <a:pt x="6937" y="4990"/>
                      <a:pt x="6963" y="4819"/>
                      <a:pt x="6920" y="4657"/>
                    </a:cubicBezTo>
                    <a:cubicBezTo>
                      <a:pt x="6877" y="4494"/>
                      <a:pt x="6766" y="4358"/>
                      <a:pt x="6629" y="4281"/>
                    </a:cubicBezTo>
                    <a:lnTo>
                      <a:pt x="6348" y="4127"/>
                    </a:lnTo>
                    <a:cubicBezTo>
                      <a:pt x="6382" y="3965"/>
                      <a:pt x="6399" y="3794"/>
                      <a:pt x="6399" y="3632"/>
                    </a:cubicBezTo>
                    <a:cubicBezTo>
                      <a:pt x="6399" y="3469"/>
                      <a:pt x="6382" y="3315"/>
                      <a:pt x="6348" y="3145"/>
                    </a:cubicBezTo>
                    <a:lnTo>
                      <a:pt x="6629" y="2982"/>
                    </a:lnTo>
                    <a:cubicBezTo>
                      <a:pt x="6766" y="2905"/>
                      <a:pt x="6877" y="2769"/>
                      <a:pt x="6920" y="2606"/>
                    </a:cubicBezTo>
                    <a:cubicBezTo>
                      <a:pt x="6963" y="2444"/>
                      <a:pt x="6937" y="2273"/>
                      <a:pt x="6852" y="2137"/>
                    </a:cubicBezTo>
                    <a:lnTo>
                      <a:pt x="6467" y="1487"/>
                    </a:lnTo>
                    <a:cubicBezTo>
                      <a:pt x="6353" y="1293"/>
                      <a:pt x="6146" y="1182"/>
                      <a:pt x="5932" y="1182"/>
                    </a:cubicBezTo>
                    <a:cubicBezTo>
                      <a:pt x="5827" y="1182"/>
                      <a:pt x="5720" y="1209"/>
                      <a:pt x="5621" y="1265"/>
                    </a:cubicBezTo>
                    <a:lnTo>
                      <a:pt x="5340" y="1419"/>
                    </a:lnTo>
                    <a:cubicBezTo>
                      <a:pt x="5083" y="1205"/>
                      <a:pt x="4793" y="1052"/>
                      <a:pt x="4485" y="932"/>
                    </a:cubicBezTo>
                    <a:lnTo>
                      <a:pt x="4485" y="624"/>
                    </a:lnTo>
                    <a:cubicBezTo>
                      <a:pt x="4485" y="283"/>
                      <a:pt x="4203" y="1"/>
                      <a:pt x="38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gdec0edfdef_0_0"/>
              <p:cNvSpPr/>
              <p:nvPr/>
            </p:nvSpPr>
            <p:spPr>
              <a:xfrm>
                <a:off x="976071" y="8399165"/>
                <a:ext cx="260737" cy="260737"/>
              </a:xfrm>
              <a:custGeom>
                <a:avLst/>
                <a:gdLst/>
                <a:ahLst/>
                <a:cxnLst/>
                <a:rect l="l" t="t" r="r" b="b"/>
                <a:pathLst>
                  <a:path w="2760" h="2760" extrusionOk="0">
                    <a:moveTo>
                      <a:pt x="1376" y="470"/>
                    </a:moveTo>
                    <a:cubicBezTo>
                      <a:pt x="1880" y="470"/>
                      <a:pt x="2273" y="863"/>
                      <a:pt x="2273" y="1367"/>
                    </a:cubicBezTo>
                    <a:cubicBezTo>
                      <a:pt x="2273" y="1871"/>
                      <a:pt x="1871" y="2264"/>
                      <a:pt x="1376" y="2264"/>
                    </a:cubicBezTo>
                    <a:cubicBezTo>
                      <a:pt x="889" y="2264"/>
                      <a:pt x="479" y="1871"/>
                      <a:pt x="479" y="1367"/>
                    </a:cubicBezTo>
                    <a:cubicBezTo>
                      <a:pt x="479" y="863"/>
                      <a:pt x="880" y="470"/>
                      <a:pt x="1376" y="470"/>
                    </a:cubicBezTo>
                    <a:close/>
                    <a:moveTo>
                      <a:pt x="1376" y="0"/>
                    </a:moveTo>
                    <a:cubicBezTo>
                      <a:pt x="624" y="0"/>
                      <a:pt x="0" y="615"/>
                      <a:pt x="0" y="1376"/>
                    </a:cubicBezTo>
                    <a:cubicBezTo>
                      <a:pt x="0" y="2136"/>
                      <a:pt x="624" y="2759"/>
                      <a:pt x="1376" y="2759"/>
                    </a:cubicBezTo>
                    <a:cubicBezTo>
                      <a:pt x="2136" y="2759"/>
                      <a:pt x="2760" y="2136"/>
                      <a:pt x="2760" y="1376"/>
                    </a:cubicBezTo>
                    <a:cubicBezTo>
                      <a:pt x="2760" y="615"/>
                      <a:pt x="2136" y="0"/>
                      <a:pt x="13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86" name="Google Shape;1086;gdec0edfdef_0_0"/>
          <p:cNvGrpSpPr/>
          <p:nvPr/>
        </p:nvGrpSpPr>
        <p:grpSpPr>
          <a:xfrm>
            <a:off x="3646592" y="6749650"/>
            <a:ext cx="951000" cy="950400"/>
            <a:chOff x="4018847" y="6464837"/>
            <a:chExt cx="951000" cy="950400"/>
          </a:xfrm>
        </p:grpSpPr>
        <p:sp>
          <p:nvSpPr>
            <p:cNvPr id="1087" name="Google Shape;1087;gdec0edfdef_0_0"/>
            <p:cNvSpPr/>
            <p:nvPr/>
          </p:nvSpPr>
          <p:spPr>
            <a:xfrm>
              <a:off x="4018847" y="6464837"/>
              <a:ext cx="951000" cy="950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6800" tIns="26800" rIns="26800" bIns="26800" anchor="ctr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BC3C9"/>
                </a:buClr>
                <a:buSzPts val="2000"/>
                <a:buFont typeface="Helvetica Neue"/>
                <a:buNone/>
              </a:pPr>
              <a:endParaRPr sz="2000" b="1" i="0" u="none" strike="noStrike" cap="none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1088" name="Google Shape;1088;gdec0edfdef_0_0"/>
            <p:cNvGrpSpPr/>
            <p:nvPr/>
          </p:nvGrpSpPr>
          <p:grpSpPr>
            <a:xfrm>
              <a:off x="4279475" y="6725157"/>
              <a:ext cx="429744" cy="429762"/>
              <a:chOff x="2666238" y="5985311"/>
              <a:chExt cx="615944" cy="615000"/>
            </a:xfrm>
          </p:grpSpPr>
          <p:sp>
            <p:nvSpPr>
              <p:cNvPr id="1089" name="Google Shape;1089;gdec0edfdef_0_0"/>
              <p:cNvSpPr/>
              <p:nvPr/>
            </p:nvSpPr>
            <p:spPr>
              <a:xfrm>
                <a:off x="2951160" y="6114451"/>
                <a:ext cx="128385" cy="275286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2914" extrusionOk="0">
                    <a:moveTo>
                      <a:pt x="1" y="0"/>
                    </a:moveTo>
                    <a:lnTo>
                      <a:pt x="1" y="1897"/>
                    </a:lnTo>
                    <a:lnTo>
                      <a:pt x="1017" y="2913"/>
                    </a:lnTo>
                    <a:lnTo>
                      <a:pt x="1359" y="2572"/>
                    </a:lnTo>
                    <a:lnTo>
                      <a:pt x="479" y="1692"/>
                    </a:lnTo>
                    <a:lnTo>
                      <a:pt x="47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gdec0edfdef_0_0"/>
              <p:cNvSpPr/>
              <p:nvPr/>
            </p:nvSpPr>
            <p:spPr>
              <a:xfrm>
                <a:off x="2666238" y="5985311"/>
                <a:ext cx="615944" cy="615000"/>
              </a:xfrm>
              <a:custGeom>
                <a:avLst/>
                <a:gdLst/>
                <a:ahLst/>
                <a:cxnLst/>
                <a:rect l="l" t="t" r="r" b="b"/>
                <a:pathLst>
                  <a:path w="6520" h="6510" extrusionOk="0">
                    <a:moveTo>
                      <a:pt x="3264" y="0"/>
                    </a:moveTo>
                    <a:cubicBezTo>
                      <a:pt x="1949" y="0"/>
                      <a:pt x="770" y="778"/>
                      <a:pt x="257" y="1982"/>
                    </a:cubicBezTo>
                    <a:lnTo>
                      <a:pt x="701" y="2179"/>
                    </a:lnTo>
                    <a:cubicBezTo>
                      <a:pt x="1137" y="1137"/>
                      <a:pt x="2137" y="479"/>
                      <a:pt x="3264" y="479"/>
                    </a:cubicBezTo>
                    <a:cubicBezTo>
                      <a:pt x="4802" y="479"/>
                      <a:pt x="6041" y="1726"/>
                      <a:pt x="6041" y="3255"/>
                    </a:cubicBezTo>
                    <a:cubicBezTo>
                      <a:pt x="6041" y="4784"/>
                      <a:pt x="4785" y="6032"/>
                      <a:pt x="3264" y="6032"/>
                    </a:cubicBezTo>
                    <a:cubicBezTo>
                      <a:pt x="2248" y="6032"/>
                      <a:pt x="1342" y="5485"/>
                      <a:pt x="847" y="4622"/>
                    </a:cubicBezTo>
                    <a:lnTo>
                      <a:pt x="2128" y="4622"/>
                    </a:lnTo>
                    <a:lnTo>
                      <a:pt x="2128" y="4144"/>
                    </a:lnTo>
                    <a:lnTo>
                      <a:pt x="1" y="4144"/>
                    </a:lnTo>
                    <a:lnTo>
                      <a:pt x="1" y="6262"/>
                    </a:lnTo>
                    <a:lnTo>
                      <a:pt x="488" y="6262"/>
                    </a:lnTo>
                    <a:lnTo>
                      <a:pt x="488" y="4955"/>
                    </a:lnTo>
                    <a:cubicBezTo>
                      <a:pt x="1069" y="5912"/>
                      <a:pt x="2120" y="6510"/>
                      <a:pt x="3264" y="6510"/>
                    </a:cubicBezTo>
                    <a:cubicBezTo>
                      <a:pt x="5058" y="6510"/>
                      <a:pt x="6519" y="5049"/>
                      <a:pt x="6519" y="3255"/>
                    </a:cubicBezTo>
                    <a:cubicBezTo>
                      <a:pt x="6519" y="1461"/>
                      <a:pt x="5058" y="0"/>
                      <a:pt x="3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91" name="Google Shape;1091;gdec0edfdef_0_0"/>
          <p:cNvGrpSpPr/>
          <p:nvPr/>
        </p:nvGrpSpPr>
        <p:grpSpPr>
          <a:xfrm>
            <a:off x="11061018" y="2644095"/>
            <a:ext cx="950400" cy="950400"/>
            <a:chOff x="11433273" y="2359282"/>
            <a:chExt cx="950400" cy="950400"/>
          </a:xfrm>
        </p:grpSpPr>
        <p:sp>
          <p:nvSpPr>
            <p:cNvPr id="1092" name="Google Shape;1092;gdec0edfdef_0_0"/>
            <p:cNvSpPr/>
            <p:nvPr/>
          </p:nvSpPr>
          <p:spPr>
            <a:xfrm>
              <a:off x="11433273" y="2359282"/>
              <a:ext cx="950400" cy="950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26800" tIns="26800" rIns="26800" bIns="26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A40"/>
                </a:buClr>
                <a:buSzPts val="2000"/>
                <a:buFont typeface="Helvetica Neue"/>
                <a:buNone/>
              </a:pPr>
              <a:endParaRPr sz="1800" b="1" i="0" u="none" strike="noStrike" cap="none">
                <a:solidFill>
                  <a:srgbClr val="172241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3" name="Google Shape;1093;gdec0edfdef_0_0"/>
            <p:cNvGrpSpPr/>
            <p:nvPr/>
          </p:nvGrpSpPr>
          <p:grpSpPr>
            <a:xfrm>
              <a:off x="11689405" y="2618290"/>
              <a:ext cx="438140" cy="432377"/>
              <a:chOff x="11689402" y="2618553"/>
              <a:chExt cx="438140" cy="432377"/>
            </a:xfrm>
          </p:grpSpPr>
          <p:sp>
            <p:nvSpPr>
              <p:cNvPr id="1094" name="Google Shape;1094;gdec0edfdef_0_0"/>
              <p:cNvSpPr/>
              <p:nvPr/>
            </p:nvSpPr>
            <p:spPr>
              <a:xfrm>
                <a:off x="11716295" y="2618553"/>
                <a:ext cx="411247" cy="432377"/>
              </a:xfrm>
              <a:custGeom>
                <a:avLst/>
                <a:gdLst/>
                <a:ahLst/>
                <a:cxnLst/>
                <a:rect l="l" t="t" r="r" b="b"/>
                <a:pathLst>
                  <a:path w="6912" h="7280" extrusionOk="0">
                    <a:moveTo>
                      <a:pt x="3264" y="1"/>
                    </a:moveTo>
                    <a:cubicBezTo>
                      <a:pt x="1880" y="1"/>
                      <a:pt x="633" y="769"/>
                      <a:pt x="18" y="1991"/>
                    </a:cubicBezTo>
                    <a:lnTo>
                      <a:pt x="445" y="2205"/>
                    </a:lnTo>
                    <a:cubicBezTo>
                      <a:pt x="983" y="1137"/>
                      <a:pt x="2068" y="479"/>
                      <a:pt x="3264" y="479"/>
                    </a:cubicBezTo>
                    <a:cubicBezTo>
                      <a:pt x="4998" y="479"/>
                      <a:pt x="6425" y="1897"/>
                      <a:pt x="6425" y="3640"/>
                    </a:cubicBezTo>
                    <a:cubicBezTo>
                      <a:pt x="6425" y="5383"/>
                      <a:pt x="4998" y="6801"/>
                      <a:pt x="3264" y="6801"/>
                    </a:cubicBezTo>
                    <a:cubicBezTo>
                      <a:pt x="2043" y="6801"/>
                      <a:pt x="966" y="6126"/>
                      <a:pt x="428" y="5041"/>
                    </a:cubicBezTo>
                    <a:lnTo>
                      <a:pt x="1" y="5254"/>
                    </a:lnTo>
                    <a:cubicBezTo>
                      <a:pt x="624" y="6502"/>
                      <a:pt x="1872" y="7279"/>
                      <a:pt x="3273" y="7279"/>
                    </a:cubicBezTo>
                    <a:cubicBezTo>
                      <a:pt x="5280" y="7279"/>
                      <a:pt x="6912" y="5647"/>
                      <a:pt x="6912" y="3640"/>
                    </a:cubicBezTo>
                    <a:cubicBezTo>
                      <a:pt x="6912" y="1632"/>
                      <a:pt x="5255" y="1"/>
                      <a:pt x="32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gdec0edfdef_0_0"/>
              <p:cNvSpPr/>
              <p:nvPr/>
            </p:nvSpPr>
            <p:spPr>
              <a:xfrm>
                <a:off x="11689402" y="2724095"/>
                <a:ext cx="310101" cy="220287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3709" extrusionOk="0">
                    <a:moveTo>
                      <a:pt x="3306" y="1"/>
                    </a:moveTo>
                    <a:lnTo>
                      <a:pt x="2973" y="342"/>
                    </a:lnTo>
                    <a:lnTo>
                      <a:pt x="4271" y="1615"/>
                    </a:lnTo>
                    <a:lnTo>
                      <a:pt x="0" y="1615"/>
                    </a:lnTo>
                    <a:lnTo>
                      <a:pt x="0" y="2094"/>
                    </a:lnTo>
                    <a:lnTo>
                      <a:pt x="4280" y="2094"/>
                    </a:lnTo>
                    <a:lnTo>
                      <a:pt x="2973" y="3366"/>
                    </a:lnTo>
                    <a:lnTo>
                      <a:pt x="3306" y="3708"/>
                    </a:lnTo>
                    <a:lnTo>
                      <a:pt x="5211" y="1863"/>
                    </a:lnTo>
                    <a:lnTo>
                      <a:pt x="33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96" name="Google Shape;1096;gdec0edfdef_0_0"/>
          <p:cNvGrpSpPr/>
          <p:nvPr/>
        </p:nvGrpSpPr>
        <p:grpSpPr>
          <a:xfrm>
            <a:off x="8588442" y="6749650"/>
            <a:ext cx="951000" cy="950400"/>
            <a:chOff x="8960697" y="6464837"/>
            <a:chExt cx="951000" cy="950400"/>
          </a:xfrm>
        </p:grpSpPr>
        <p:sp>
          <p:nvSpPr>
            <p:cNvPr id="1097" name="Google Shape;1097;gdec0edfdef_0_0"/>
            <p:cNvSpPr/>
            <p:nvPr/>
          </p:nvSpPr>
          <p:spPr>
            <a:xfrm>
              <a:off x="8960697" y="6464837"/>
              <a:ext cx="951000" cy="950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6800" tIns="26800" rIns="26800" bIns="26800" anchor="ctr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BC3C9"/>
                </a:buClr>
                <a:buSzPts val="2000"/>
                <a:buFont typeface="Helvetica Neue"/>
                <a:buNone/>
              </a:pPr>
              <a:endParaRPr sz="2000" b="1" i="0" u="none" strike="noStrike" cap="none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98" name="Google Shape;1098;gdec0edfdef_0_0"/>
            <p:cNvSpPr/>
            <p:nvPr/>
          </p:nvSpPr>
          <p:spPr>
            <a:xfrm>
              <a:off x="9221312" y="6725150"/>
              <a:ext cx="429770" cy="429775"/>
            </a:xfrm>
            <a:custGeom>
              <a:avLst/>
              <a:gdLst/>
              <a:ahLst/>
              <a:cxnLst/>
              <a:rect l="l" t="t" r="r" b="b"/>
              <a:pathLst>
                <a:path w="7263" h="7280" extrusionOk="0">
                  <a:moveTo>
                    <a:pt x="5135" y="488"/>
                  </a:moveTo>
                  <a:cubicBezTo>
                    <a:pt x="5425" y="488"/>
                    <a:pt x="5648" y="718"/>
                    <a:pt x="5648" y="1000"/>
                  </a:cubicBezTo>
                  <a:cubicBezTo>
                    <a:pt x="5648" y="1282"/>
                    <a:pt x="5417" y="1513"/>
                    <a:pt x="5135" y="1513"/>
                  </a:cubicBezTo>
                  <a:cubicBezTo>
                    <a:pt x="4862" y="1513"/>
                    <a:pt x="4622" y="1273"/>
                    <a:pt x="4622" y="1000"/>
                  </a:cubicBezTo>
                  <a:cubicBezTo>
                    <a:pt x="4622" y="710"/>
                    <a:pt x="4845" y="488"/>
                    <a:pt x="5135" y="488"/>
                  </a:cubicBezTo>
                  <a:close/>
                  <a:moveTo>
                    <a:pt x="6271" y="3136"/>
                  </a:moveTo>
                  <a:cubicBezTo>
                    <a:pt x="6545" y="3136"/>
                    <a:pt x="6784" y="3366"/>
                    <a:pt x="6784" y="3648"/>
                  </a:cubicBezTo>
                  <a:cubicBezTo>
                    <a:pt x="6784" y="3922"/>
                    <a:pt x="6553" y="4161"/>
                    <a:pt x="6271" y="4161"/>
                  </a:cubicBezTo>
                  <a:cubicBezTo>
                    <a:pt x="5981" y="4161"/>
                    <a:pt x="5759" y="3922"/>
                    <a:pt x="5759" y="3648"/>
                  </a:cubicBezTo>
                  <a:cubicBezTo>
                    <a:pt x="5759" y="3366"/>
                    <a:pt x="5989" y="3136"/>
                    <a:pt x="6271" y="3136"/>
                  </a:cubicBezTo>
                  <a:close/>
                  <a:moveTo>
                    <a:pt x="2154" y="488"/>
                  </a:moveTo>
                  <a:cubicBezTo>
                    <a:pt x="2623" y="488"/>
                    <a:pt x="2999" y="855"/>
                    <a:pt x="2999" y="1308"/>
                  </a:cubicBezTo>
                  <a:lnTo>
                    <a:pt x="2999" y="6271"/>
                  </a:lnTo>
                  <a:lnTo>
                    <a:pt x="3008" y="6271"/>
                  </a:lnTo>
                  <a:cubicBezTo>
                    <a:pt x="3008" y="6561"/>
                    <a:pt x="2777" y="6792"/>
                    <a:pt x="2478" y="6792"/>
                  </a:cubicBezTo>
                  <a:cubicBezTo>
                    <a:pt x="2179" y="6792"/>
                    <a:pt x="1940" y="6561"/>
                    <a:pt x="1940" y="6271"/>
                  </a:cubicBezTo>
                  <a:cubicBezTo>
                    <a:pt x="1940" y="6169"/>
                    <a:pt x="1974" y="6066"/>
                    <a:pt x="2025" y="5998"/>
                  </a:cubicBezTo>
                  <a:cubicBezTo>
                    <a:pt x="2196" y="5895"/>
                    <a:pt x="2341" y="5784"/>
                    <a:pt x="2453" y="5630"/>
                  </a:cubicBezTo>
                  <a:lnTo>
                    <a:pt x="2068" y="5340"/>
                  </a:lnTo>
                  <a:cubicBezTo>
                    <a:pt x="1897" y="5571"/>
                    <a:pt x="1641" y="5699"/>
                    <a:pt x="1359" y="5699"/>
                  </a:cubicBezTo>
                  <a:cubicBezTo>
                    <a:pt x="864" y="5699"/>
                    <a:pt x="471" y="5297"/>
                    <a:pt x="471" y="4819"/>
                  </a:cubicBezTo>
                  <a:cubicBezTo>
                    <a:pt x="471" y="4340"/>
                    <a:pt x="864" y="3947"/>
                    <a:pt x="1359" y="3947"/>
                  </a:cubicBezTo>
                  <a:lnTo>
                    <a:pt x="1359" y="3460"/>
                  </a:lnTo>
                  <a:cubicBezTo>
                    <a:pt x="864" y="3460"/>
                    <a:pt x="471" y="3067"/>
                    <a:pt x="471" y="2589"/>
                  </a:cubicBezTo>
                  <a:cubicBezTo>
                    <a:pt x="471" y="2307"/>
                    <a:pt x="599" y="2051"/>
                    <a:pt x="821" y="1897"/>
                  </a:cubicBezTo>
                  <a:cubicBezTo>
                    <a:pt x="864" y="1863"/>
                    <a:pt x="906" y="1829"/>
                    <a:pt x="940" y="1812"/>
                  </a:cubicBezTo>
                  <a:cubicBezTo>
                    <a:pt x="1086" y="2162"/>
                    <a:pt x="1385" y="2435"/>
                    <a:pt x="1769" y="2555"/>
                  </a:cubicBezTo>
                  <a:lnTo>
                    <a:pt x="1914" y="2094"/>
                  </a:lnTo>
                  <a:cubicBezTo>
                    <a:pt x="1556" y="1991"/>
                    <a:pt x="1316" y="1666"/>
                    <a:pt x="1316" y="1308"/>
                  </a:cubicBezTo>
                  <a:cubicBezTo>
                    <a:pt x="1316" y="846"/>
                    <a:pt x="1684" y="488"/>
                    <a:pt x="2154" y="488"/>
                  </a:cubicBezTo>
                  <a:close/>
                  <a:moveTo>
                    <a:pt x="5511" y="5767"/>
                  </a:moveTo>
                  <a:cubicBezTo>
                    <a:pt x="5801" y="5767"/>
                    <a:pt x="6023" y="6006"/>
                    <a:pt x="6023" y="6280"/>
                  </a:cubicBezTo>
                  <a:cubicBezTo>
                    <a:pt x="6023" y="6561"/>
                    <a:pt x="5784" y="6792"/>
                    <a:pt x="5511" y="6792"/>
                  </a:cubicBezTo>
                  <a:cubicBezTo>
                    <a:pt x="5229" y="6792"/>
                    <a:pt x="4998" y="6561"/>
                    <a:pt x="4998" y="6280"/>
                  </a:cubicBezTo>
                  <a:cubicBezTo>
                    <a:pt x="4998" y="6006"/>
                    <a:pt x="5229" y="5767"/>
                    <a:pt x="5511" y="5767"/>
                  </a:cubicBezTo>
                  <a:close/>
                  <a:moveTo>
                    <a:pt x="2171" y="1"/>
                  </a:moveTo>
                  <a:cubicBezTo>
                    <a:pt x="1444" y="1"/>
                    <a:pt x="846" y="590"/>
                    <a:pt x="846" y="1308"/>
                  </a:cubicBezTo>
                  <a:lnTo>
                    <a:pt x="846" y="1316"/>
                  </a:lnTo>
                  <a:cubicBezTo>
                    <a:pt x="727" y="1367"/>
                    <a:pt x="641" y="1436"/>
                    <a:pt x="547" y="1513"/>
                  </a:cubicBezTo>
                  <a:cubicBezTo>
                    <a:pt x="189" y="1769"/>
                    <a:pt x="1" y="2162"/>
                    <a:pt x="1" y="2589"/>
                  </a:cubicBezTo>
                  <a:cubicBezTo>
                    <a:pt x="1" y="3050"/>
                    <a:pt x="240" y="3452"/>
                    <a:pt x="590" y="3700"/>
                  </a:cubicBezTo>
                  <a:cubicBezTo>
                    <a:pt x="240" y="3947"/>
                    <a:pt x="1" y="4349"/>
                    <a:pt x="1" y="4810"/>
                  </a:cubicBezTo>
                  <a:cubicBezTo>
                    <a:pt x="1" y="5553"/>
                    <a:pt x="616" y="6169"/>
                    <a:pt x="1368" y="6169"/>
                  </a:cubicBezTo>
                  <a:cubicBezTo>
                    <a:pt x="1402" y="6169"/>
                    <a:pt x="1444" y="6169"/>
                    <a:pt x="1470" y="6151"/>
                  </a:cubicBezTo>
                  <a:lnTo>
                    <a:pt x="1470" y="6151"/>
                  </a:lnTo>
                  <a:cubicBezTo>
                    <a:pt x="1470" y="6203"/>
                    <a:pt x="1462" y="6228"/>
                    <a:pt x="1462" y="6271"/>
                  </a:cubicBezTo>
                  <a:cubicBezTo>
                    <a:pt x="1462" y="6826"/>
                    <a:pt x="1923" y="7279"/>
                    <a:pt x="2478" y="7279"/>
                  </a:cubicBezTo>
                  <a:cubicBezTo>
                    <a:pt x="2948" y="7279"/>
                    <a:pt x="3358" y="6954"/>
                    <a:pt x="3461" y="6519"/>
                  </a:cubicBezTo>
                  <a:lnTo>
                    <a:pt x="4554" y="6519"/>
                  </a:lnTo>
                  <a:cubicBezTo>
                    <a:pt x="4657" y="6954"/>
                    <a:pt x="5050" y="7279"/>
                    <a:pt x="5511" y="7279"/>
                  </a:cubicBezTo>
                  <a:cubicBezTo>
                    <a:pt x="6058" y="7279"/>
                    <a:pt x="6502" y="6826"/>
                    <a:pt x="6502" y="6280"/>
                  </a:cubicBezTo>
                  <a:cubicBezTo>
                    <a:pt x="6502" y="5741"/>
                    <a:pt x="6058" y="5289"/>
                    <a:pt x="5511" y="5289"/>
                  </a:cubicBezTo>
                  <a:cubicBezTo>
                    <a:pt x="5041" y="5289"/>
                    <a:pt x="4657" y="5613"/>
                    <a:pt x="4554" y="6049"/>
                  </a:cubicBezTo>
                  <a:lnTo>
                    <a:pt x="3495" y="6049"/>
                  </a:lnTo>
                  <a:lnTo>
                    <a:pt x="3495" y="3888"/>
                  </a:lnTo>
                  <a:lnTo>
                    <a:pt x="5306" y="3888"/>
                  </a:lnTo>
                  <a:cubicBezTo>
                    <a:pt x="5417" y="4332"/>
                    <a:pt x="5810" y="4648"/>
                    <a:pt x="6271" y="4648"/>
                  </a:cubicBezTo>
                  <a:cubicBezTo>
                    <a:pt x="6809" y="4648"/>
                    <a:pt x="7262" y="4204"/>
                    <a:pt x="7262" y="3657"/>
                  </a:cubicBezTo>
                  <a:cubicBezTo>
                    <a:pt x="7262" y="3110"/>
                    <a:pt x="6809" y="2640"/>
                    <a:pt x="6271" y="2640"/>
                  </a:cubicBezTo>
                  <a:cubicBezTo>
                    <a:pt x="5801" y="2640"/>
                    <a:pt x="5417" y="2965"/>
                    <a:pt x="5306" y="3401"/>
                  </a:cubicBezTo>
                  <a:lnTo>
                    <a:pt x="3495" y="3401"/>
                  </a:lnTo>
                  <a:lnTo>
                    <a:pt x="3495" y="1308"/>
                  </a:lnTo>
                  <a:lnTo>
                    <a:pt x="3495" y="1231"/>
                  </a:lnTo>
                  <a:lnTo>
                    <a:pt x="4178" y="1231"/>
                  </a:lnTo>
                  <a:cubicBezTo>
                    <a:pt x="4281" y="1666"/>
                    <a:pt x="4674" y="1991"/>
                    <a:pt x="5135" y="1991"/>
                  </a:cubicBezTo>
                  <a:cubicBezTo>
                    <a:pt x="5682" y="1991"/>
                    <a:pt x="6126" y="1538"/>
                    <a:pt x="6126" y="1000"/>
                  </a:cubicBezTo>
                  <a:cubicBezTo>
                    <a:pt x="6126" y="453"/>
                    <a:pt x="5682" y="1"/>
                    <a:pt x="5135" y="1"/>
                  </a:cubicBezTo>
                  <a:cubicBezTo>
                    <a:pt x="4665" y="1"/>
                    <a:pt x="4281" y="325"/>
                    <a:pt x="4178" y="761"/>
                  </a:cubicBezTo>
                  <a:lnTo>
                    <a:pt x="3367" y="761"/>
                  </a:lnTo>
                  <a:cubicBezTo>
                    <a:pt x="3153" y="317"/>
                    <a:pt x="2692" y="1"/>
                    <a:pt x="2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9" name="Google Shape;1099;gdec0edfdef_0_0"/>
          <p:cNvGrpSpPr/>
          <p:nvPr/>
        </p:nvGrpSpPr>
        <p:grpSpPr>
          <a:xfrm>
            <a:off x="13461942" y="6749650"/>
            <a:ext cx="951000" cy="950400"/>
            <a:chOff x="13834197" y="6464837"/>
            <a:chExt cx="951000" cy="950400"/>
          </a:xfrm>
        </p:grpSpPr>
        <p:sp>
          <p:nvSpPr>
            <p:cNvPr id="1100" name="Google Shape;1100;gdec0edfdef_0_0"/>
            <p:cNvSpPr/>
            <p:nvPr/>
          </p:nvSpPr>
          <p:spPr>
            <a:xfrm>
              <a:off x="13834197" y="6464837"/>
              <a:ext cx="951000" cy="950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6800" tIns="26800" rIns="26800" bIns="26800" anchor="ctr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BC3C9"/>
                </a:buClr>
                <a:buSzPts val="2000"/>
                <a:buFont typeface="Helvetica Neue"/>
                <a:buNone/>
              </a:pPr>
              <a:endParaRPr sz="2000" b="1" i="0" u="none" strike="noStrike" cap="none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01" name="Google Shape;1101;gdec0edfdef_0_0"/>
            <p:cNvSpPr/>
            <p:nvPr/>
          </p:nvSpPr>
          <p:spPr>
            <a:xfrm>
              <a:off x="14110930" y="6725155"/>
              <a:ext cx="397534" cy="429765"/>
            </a:xfrm>
            <a:custGeom>
              <a:avLst/>
              <a:gdLst/>
              <a:ahLst/>
              <a:cxnLst/>
              <a:rect l="l" t="t" r="r" b="b"/>
              <a:pathLst>
                <a:path w="6741" h="7262" extrusionOk="0">
                  <a:moveTo>
                    <a:pt x="1171" y="2367"/>
                  </a:moveTo>
                  <a:lnTo>
                    <a:pt x="1171" y="3777"/>
                  </a:lnTo>
                  <a:cubicBezTo>
                    <a:pt x="786" y="3777"/>
                    <a:pt x="479" y="3460"/>
                    <a:pt x="479" y="3076"/>
                  </a:cubicBezTo>
                  <a:cubicBezTo>
                    <a:pt x="479" y="2692"/>
                    <a:pt x="786" y="2367"/>
                    <a:pt x="1171" y="2367"/>
                  </a:cubicBezTo>
                  <a:close/>
                  <a:moveTo>
                    <a:pt x="5570" y="2367"/>
                  </a:moveTo>
                  <a:cubicBezTo>
                    <a:pt x="5955" y="2367"/>
                    <a:pt x="6271" y="2692"/>
                    <a:pt x="6271" y="3076"/>
                  </a:cubicBezTo>
                  <a:cubicBezTo>
                    <a:pt x="6262" y="3469"/>
                    <a:pt x="5955" y="3777"/>
                    <a:pt x="5570" y="3777"/>
                  </a:cubicBezTo>
                  <a:lnTo>
                    <a:pt x="5433" y="3777"/>
                  </a:lnTo>
                  <a:lnTo>
                    <a:pt x="5433" y="2367"/>
                  </a:lnTo>
                  <a:close/>
                  <a:moveTo>
                    <a:pt x="3306" y="5776"/>
                  </a:moveTo>
                  <a:cubicBezTo>
                    <a:pt x="3580" y="5776"/>
                    <a:pt x="3819" y="6006"/>
                    <a:pt x="3819" y="6288"/>
                  </a:cubicBezTo>
                  <a:cubicBezTo>
                    <a:pt x="3819" y="6561"/>
                    <a:pt x="3580" y="6801"/>
                    <a:pt x="3306" y="6801"/>
                  </a:cubicBezTo>
                  <a:cubicBezTo>
                    <a:pt x="3016" y="6801"/>
                    <a:pt x="2794" y="6561"/>
                    <a:pt x="2794" y="6288"/>
                  </a:cubicBezTo>
                  <a:cubicBezTo>
                    <a:pt x="2794" y="5998"/>
                    <a:pt x="3024" y="5776"/>
                    <a:pt x="3306" y="5776"/>
                  </a:cubicBezTo>
                  <a:close/>
                  <a:moveTo>
                    <a:pt x="3306" y="1"/>
                  </a:moveTo>
                  <a:cubicBezTo>
                    <a:pt x="2187" y="1"/>
                    <a:pt x="1256" y="855"/>
                    <a:pt x="1179" y="1940"/>
                  </a:cubicBezTo>
                  <a:lnTo>
                    <a:pt x="1179" y="1889"/>
                  </a:lnTo>
                  <a:cubicBezTo>
                    <a:pt x="530" y="1889"/>
                    <a:pt x="0" y="2418"/>
                    <a:pt x="0" y="3076"/>
                  </a:cubicBezTo>
                  <a:cubicBezTo>
                    <a:pt x="0" y="3725"/>
                    <a:pt x="530" y="4255"/>
                    <a:pt x="1179" y="4255"/>
                  </a:cubicBezTo>
                  <a:lnTo>
                    <a:pt x="1658" y="4255"/>
                  </a:lnTo>
                  <a:lnTo>
                    <a:pt x="1658" y="2076"/>
                  </a:lnTo>
                  <a:cubicBezTo>
                    <a:pt x="1658" y="1205"/>
                    <a:pt x="2401" y="479"/>
                    <a:pt x="3306" y="479"/>
                  </a:cubicBezTo>
                  <a:cubicBezTo>
                    <a:pt x="4212" y="479"/>
                    <a:pt x="4947" y="1197"/>
                    <a:pt x="4947" y="2076"/>
                  </a:cubicBezTo>
                  <a:lnTo>
                    <a:pt x="4947" y="5101"/>
                  </a:lnTo>
                  <a:cubicBezTo>
                    <a:pt x="4947" y="5528"/>
                    <a:pt x="4665" y="5895"/>
                    <a:pt x="4255" y="5998"/>
                  </a:cubicBezTo>
                  <a:cubicBezTo>
                    <a:pt x="4135" y="5579"/>
                    <a:pt x="3751" y="5272"/>
                    <a:pt x="3298" y="5272"/>
                  </a:cubicBezTo>
                  <a:cubicBezTo>
                    <a:pt x="2751" y="5272"/>
                    <a:pt x="2298" y="5724"/>
                    <a:pt x="2298" y="6262"/>
                  </a:cubicBezTo>
                  <a:cubicBezTo>
                    <a:pt x="2298" y="6809"/>
                    <a:pt x="2751" y="7262"/>
                    <a:pt x="3298" y="7262"/>
                  </a:cubicBezTo>
                  <a:cubicBezTo>
                    <a:pt x="3768" y="7262"/>
                    <a:pt x="4169" y="6929"/>
                    <a:pt x="4263" y="6476"/>
                  </a:cubicBezTo>
                  <a:cubicBezTo>
                    <a:pt x="4921" y="6365"/>
                    <a:pt x="5416" y="5784"/>
                    <a:pt x="5416" y="5092"/>
                  </a:cubicBezTo>
                  <a:lnTo>
                    <a:pt x="5416" y="4246"/>
                  </a:lnTo>
                  <a:lnTo>
                    <a:pt x="5562" y="4246"/>
                  </a:lnTo>
                  <a:cubicBezTo>
                    <a:pt x="6211" y="4246"/>
                    <a:pt x="6741" y="3717"/>
                    <a:pt x="6741" y="3059"/>
                  </a:cubicBezTo>
                  <a:cubicBezTo>
                    <a:pt x="6741" y="2418"/>
                    <a:pt x="6219" y="1889"/>
                    <a:pt x="5570" y="1889"/>
                  </a:cubicBezTo>
                  <a:lnTo>
                    <a:pt x="5416" y="1889"/>
                  </a:lnTo>
                  <a:cubicBezTo>
                    <a:pt x="5322" y="829"/>
                    <a:pt x="4408" y="1"/>
                    <a:pt x="3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3" name="Google Shape;1103;gdec0edfdef_0_0"/>
          <p:cNvSpPr txBox="1"/>
          <p:nvPr/>
        </p:nvSpPr>
        <p:spPr>
          <a:xfrm>
            <a:off x="1256371" y="1804576"/>
            <a:ext cx="11423700" cy="5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Cadence of Implementation Activities</a:t>
            </a:r>
            <a:endParaRPr sz="2600" b="0" i="0" u="none" strike="noStrike" cap="none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pic>
        <p:nvPicPr>
          <p:cNvPr id="2" name="Picture 1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138B7037-02FC-3B56-384D-0DEEB82E3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0321" y="9609238"/>
            <a:ext cx="3537679" cy="677762"/>
          </a:xfrm>
          <a:prstGeom prst="rect">
            <a:avLst/>
          </a:prstGeom>
        </p:spPr>
      </p:pic>
      <p:sp>
        <p:nvSpPr>
          <p:cNvPr id="3" name="Google Shape;1057;gdec0edfdef_0_0">
            <a:extLst>
              <a:ext uri="{FF2B5EF4-FFF2-40B4-BE49-F238E27FC236}">
                <a16:creationId xmlns:a16="http://schemas.microsoft.com/office/drawing/2014/main" id="{F42E73AD-747F-979A-8019-AA1D6AA9BEAC}"/>
              </a:ext>
            </a:extLst>
          </p:cNvPr>
          <p:cNvSpPr/>
          <p:nvPr/>
        </p:nvSpPr>
        <p:spPr>
          <a:xfrm>
            <a:off x="4214875" y="8499412"/>
            <a:ext cx="9523800" cy="298800"/>
          </a:xfrm>
          <a:prstGeom prst="chevron">
            <a:avLst>
              <a:gd name="adj" fmla="val 3125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50" tIns="34300" rIns="68550" bIns="343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Calibri"/>
              <a:buNone/>
            </a:pPr>
            <a:r>
              <a:rPr lang="en" sz="1600" b="0" i="0" u="none" strike="noStrike" cap="none">
                <a:solidFill>
                  <a:srgbClr val="FFFFFF"/>
                </a:solidFill>
                <a:latin typeface="+mn-lt"/>
                <a:ea typeface="Inter SemiBold"/>
                <a:cs typeface="Inter SemiBold"/>
                <a:sym typeface="Inter SemiBold"/>
              </a:rPr>
              <a:t>Solutions consultant</a:t>
            </a:r>
            <a:endParaRPr sz="1600" b="0" i="0" u="none" strike="noStrike" cap="none">
              <a:solidFill>
                <a:srgbClr val="FFFFFF"/>
              </a:solidFill>
              <a:latin typeface="+mn-lt"/>
              <a:ea typeface="Inter SemiBold"/>
              <a:cs typeface="Inter SemiBold"/>
              <a:sym typeface="Inter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d9b12ed3e0_0_4923"/>
          <p:cNvSpPr txBox="1">
            <a:spLocks noGrp="1"/>
          </p:cNvSpPr>
          <p:nvPr>
            <p:ph type="title"/>
          </p:nvPr>
        </p:nvSpPr>
        <p:spPr>
          <a:xfrm>
            <a:off x="647400" y="523413"/>
            <a:ext cx="16993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v"/>
            </a:pPr>
            <a:r>
              <a:rPr lang="en" b="1">
                <a:solidFill>
                  <a:schemeClr val="bg2"/>
                </a:solidFill>
                <a:latin typeface="+mn-lt"/>
              </a:rPr>
              <a:t>Scope Alignment</a:t>
            </a:r>
            <a:endParaRPr b="1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18" name="Google Shape;1118;gd9b12ed3e0_0_4923"/>
          <p:cNvSpPr txBox="1"/>
          <p:nvPr/>
        </p:nvSpPr>
        <p:spPr>
          <a:xfrm>
            <a:off x="1544232" y="4192909"/>
            <a:ext cx="29367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D5B"/>
              </a:buClr>
              <a:buSzPts val="300"/>
              <a:buFont typeface="Calibri"/>
              <a:buNone/>
            </a:pPr>
            <a:r>
              <a:rPr lang="en" sz="2200" b="1" i="0" u="none" strike="noStrike" cap="none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Services</a:t>
            </a:r>
            <a:endParaRPr sz="2200" b="0" i="0" u="none" strike="noStrike" cap="none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1100"/>
              <a:buFont typeface="Helvetica Neue"/>
              <a:buNone/>
            </a:pPr>
            <a:endParaRPr sz="2200" b="0" i="0" u="none" strike="noStrike" cap="none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119" name="Google Shape;1119;gd9b12ed3e0_0_4923"/>
          <p:cNvSpPr txBox="1"/>
          <p:nvPr/>
        </p:nvSpPr>
        <p:spPr>
          <a:xfrm>
            <a:off x="5492548" y="4164323"/>
            <a:ext cx="32448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D5B"/>
              </a:buClr>
              <a:buSzPts val="300"/>
              <a:buFont typeface="Calibri"/>
              <a:buNone/>
            </a:pPr>
            <a:r>
              <a:rPr lang="en" sz="2200" b="1" i="0" u="none" strike="noStrike" cap="none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Integrations</a:t>
            </a:r>
            <a:endParaRPr sz="2200" b="0" i="0" u="none" strike="noStrike" cap="none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120" name="Google Shape;1120;gd9b12ed3e0_0_4923"/>
          <p:cNvSpPr txBox="1"/>
          <p:nvPr/>
        </p:nvSpPr>
        <p:spPr>
          <a:xfrm>
            <a:off x="9444346" y="4165283"/>
            <a:ext cx="31776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D5B"/>
              </a:buClr>
              <a:buSzPts val="300"/>
              <a:buFont typeface="Calibri"/>
              <a:buNone/>
            </a:pPr>
            <a:r>
              <a:rPr lang="en" sz="2200" b="1" i="0" u="none" strike="noStrike" cap="none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Connectivity</a:t>
            </a:r>
            <a:endParaRPr sz="2200" b="0" i="0" u="none" strike="noStrike" cap="none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121" name="Google Shape;1121;gd9b12ed3e0_0_4923"/>
          <p:cNvSpPr txBox="1"/>
          <p:nvPr/>
        </p:nvSpPr>
        <p:spPr>
          <a:xfrm>
            <a:off x="13657105" y="4165297"/>
            <a:ext cx="30423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D5B"/>
              </a:buClr>
              <a:buSzPts val="300"/>
              <a:buFont typeface="Calibri"/>
              <a:buNone/>
            </a:pPr>
            <a:r>
              <a:rPr lang="en" sz="2200" b="1" i="0" u="none" strike="noStrike" cap="none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Additional Features</a:t>
            </a:r>
            <a:endParaRPr sz="2200" b="0" i="0" u="none" strike="noStrike" cap="none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122" name="Google Shape;1122;gd9b12ed3e0_0_4923"/>
          <p:cNvSpPr txBox="1"/>
          <p:nvPr/>
        </p:nvSpPr>
        <p:spPr>
          <a:xfrm>
            <a:off x="1551017" y="7609782"/>
            <a:ext cx="30816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D5B"/>
              </a:buClr>
              <a:buSzPts val="300"/>
              <a:buFont typeface="Calibri"/>
              <a:buNone/>
            </a:pPr>
            <a:r>
              <a:rPr lang="en" sz="2200" b="1" i="0" u="none" strike="noStrike" cap="none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Inbound Flow</a:t>
            </a:r>
            <a:endParaRPr sz="2200" b="0" i="0" u="none" strike="noStrike" cap="none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123" name="Google Shape;1123;gd9b12ed3e0_0_4923"/>
          <p:cNvSpPr txBox="1"/>
          <p:nvPr/>
        </p:nvSpPr>
        <p:spPr>
          <a:xfrm>
            <a:off x="5775364" y="7586357"/>
            <a:ext cx="26619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D5B"/>
              </a:buClr>
              <a:buSzPts val="300"/>
              <a:buFont typeface="Calibri"/>
              <a:buNone/>
            </a:pPr>
            <a:r>
              <a:rPr lang="en" sz="2200" b="1" i="0" u="none" strike="noStrike" cap="none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Agent Count</a:t>
            </a:r>
            <a:endParaRPr sz="2200" b="0" i="0" u="none" strike="noStrike" cap="none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124" name="Google Shape;1124;gd9b12ed3e0_0_4923"/>
          <p:cNvSpPr txBox="1"/>
          <p:nvPr/>
        </p:nvSpPr>
        <p:spPr>
          <a:xfrm>
            <a:off x="9731907" y="7584365"/>
            <a:ext cx="28257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D5B"/>
              </a:buClr>
              <a:buSzPts val="300"/>
              <a:buFont typeface="Calibri"/>
              <a:buNone/>
            </a:pPr>
            <a:r>
              <a:rPr lang="en" sz="2200" b="1" i="0" u="none" strike="noStrike" cap="none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Numbers</a:t>
            </a:r>
            <a:endParaRPr sz="2200" b="0" i="0" u="none" strike="noStrike" cap="none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125" name="Google Shape;1125;gd9b12ed3e0_0_4923"/>
          <p:cNvSpPr txBox="1"/>
          <p:nvPr/>
        </p:nvSpPr>
        <p:spPr>
          <a:xfrm>
            <a:off x="13380391" y="7576921"/>
            <a:ext cx="36135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D5B"/>
              </a:buClr>
              <a:buSzPts val="300"/>
              <a:buFont typeface="Calibri"/>
              <a:buNone/>
            </a:pPr>
            <a:r>
              <a:rPr lang="en" sz="2200" b="1" i="0" u="none" strike="noStrike" cap="none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Timelines </a:t>
            </a:r>
            <a:r>
              <a:rPr lang="en" sz="2200" b="1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| </a:t>
            </a:r>
            <a:r>
              <a:rPr lang="en" sz="2200" b="1" i="0" u="none" strike="noStrike" cap="none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Expectations</a:t>
            </a:r>
            <a:endParaRPr sz="2200" b="0" i="0" u="none" strike="noStrike" cap="none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126" name="Google Shape;1126;gd9b12ed3e0_0_4923"/>
          <p:cNvSpPr txBox="1"/>
          <p:nvPr/>
        </p:nvSpPr>
        <p:spPr>
          <a:xfrm>
            <a:off x="1475220" y="4568137"/>
            <a:ext cx="3430734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 dirty="0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Inbound</a:t>
            </a:r>
            <a:r>
              <a:rPr lang="en" sz="2000" dirty="0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/</a:t>
            </a:r>
            <a:r>
              <a:rPr lang="en" sz="2000" b="0" i="0" u="none" strike="noStrike" cap="none" dirty="0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Outbound Voice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dirty="0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Talkdesk Phone</a:t>
            </a:r>
            <a:endParaRPr sz="2000" b="0" i="0" u="none" strike="noStrike" cap="none" dirty="0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127" name="Google Shape;1127;gd9b12ed3e0_0_4923"/>
          <p:cNvSpPr txBox="1"/>
          <p:nvPr/>
        </p:nvSpPr>
        <p:spPr>
          <a:xfrm>
            <a:off x="5251671" y="4544877"/>
            <a:ext cx="35832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Standard Talkdesk Connections</a:t>
            </a:r>
            <a:endParaRPr sz="2000" b="0" i="0" u="none" strike="noStrike" cap="none" dirty="0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128" name="Google Shape;1128;gd9b12ed3e0_0_4923"/>
          <p:cNvSpPr txBox="1"/>
          <p:nvPr/>
        </p:nvSpPr>
        <p:spPr>
          <a:xfrm>
            <a:off x="9434700" y="4569066"/>
            <a:ext cx="32862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 dirty="0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Conversations</a:t>
            </a:r>
            <a:endParaRPr sz="2000" b="0" i="0" u="none" strike="noStrike" cap="none" dirty="0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129" name="Google Shape;1129;gd9b12ed3e0_0_4923"/>
          <p:cNvSpPr txBox="1"/>
          <p:nvPr/>
        </p:nvSpPr>
        <p:spPr>
          <a:xfrm>
            <a:off x="13139938" y="4552834"/>
            <a:ext cx="4076700" cy="7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Proactive Notifications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Autopilot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Customer Experience Analytics</a:t>
            </a:r>
            <a:endParaRPr sz="2000" b="0" i="0" u="none" strike="noStrike" cap="none" dirty="0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130" name="Google Shape;1130;gd9b12ed3e0_0_4923"/>
          <p:cNvSpPr txBox="1"/>
          <p:nvPr/>
        </p:nvSpPr>
        <p:spPr>
          <a:xfrm>
            <a:off x="5248923" y="7995871"/>
            <a:ext cx="36459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544"/>
              </a:buClr>
              <a:buSzPts val="275"/>
              <a:buFont typeface="Calibri"/>
              <a:buNone/>
            </a:pPr>
            <a:r>
              <a:rPr lang="en" sz="2000" b="0" i="0" u="none" strike="noStrike" cap="none" dirty="0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55 Agents</a:t>
            </a:r>
            <a:endParaRPr sz="2000" b="0" i="0" u="none" strike="noStrike" cap="none" dirty="0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131" name="Google Shape;1131;gd9b12ed3e0_0_4923"/>
          <p:cNvSpPr txBox="1"/>
          <p:nvPr/>
        </p:nvSpPr>
        <p:spPr>
          <a:xfrm>
            <a:off x="9473650" y="7978737"/>
            <a:ext cx="3303000" cy="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 dirty="0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Port or Purchase?</a:t>
            </a:r>
            <a:endParaRPr sz="2000" b="0" i="0" u="none" strike="noStrike" cap="none" dirty="0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132" name="Google Shape;1132;gd9b12ed3e0_0_4923"/>
          <p:cNvSpPr txBox="1"/>
          <p:nvPr/>
        </p:nvSpPr>
        <p:spPr>
          <a:xfrm>
            <a:off x="13139938" y="7998275"/>
            <a:ext cx="4076700" cy="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 dirty="0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Anticipated Go Live:</a:t>
            </a:r>
            <a:r>
              <a:rPr lang="en" dirty="0">
                <a:latin typeface="+mn-lt"/>
                <a:ea typeface="Inter"/>
                <a:cs typeface="Inter"/>
                <a:sym typeface="Inter"/>
              </a:rPr>
              <a:t>  </a:t>
            </a:r>
            <a:r>
              <a:rPr lang="en" sz="2000" dirty="0">
                <a:latin typeface="+mn-lt"/>
                <a:ea typeface="Inter"/>
                <a:cs typeface="Inter"/>
                <a:sym typeface="Inter"/>
              </a:rPr>
              <a:t>12/23</a:t>
            </a:r>
            <a:r>
              <a:rPr lang="en" sz="2000" b="0" i="0" u="none" strike="noStrike" cap="none" dirty="0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/2024</a:t>
            </a:r>
            <a:endParaRPr sz="2000" b="0" i="0" u="none" strike="noStrike" cap="none" dirty="0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133" name="Google Shape;1133;gd9b12ed3e0_0_4923"/>
          <p:cNvSpPr txBox="1"/>
          <p:nvPr/>
        </p:nvSpPr>
        <p:spPr>
          <a:xfrm>
            <a:off x="1097025" y="7904672"/>
            <a:ext cx="3901500" cy="13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1 </a:t>
            </a:r>
            <a:r>
              <a:rPr lang="en" sz="2000" b="0" i="0" u="none" strike="noStrike" cap="none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Flow</a:t>
            </a:r>
            <a:endParaRPr>
              <a:latin typeface="+mn-lt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Optimization</a:t>
            </a:r>
            <a:endParaRPr sz="2000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Continuity Settings</a:t>
            </a:r>
            <a:endParaRPr sz="2000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134" name="Google Shape;1134;gd9b12ed3e0_0_4923"/>
          <p:cNvSpPr/>
          <p:nvPr/>
        </p:nvSpPr>
        <p:spPr>
          <a:xfrm>
            <a:off x="2420074" y="2697718"/>
            <a:ext cx="1219200" cy="12192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C3C9"/>
              </a:buClr>
              <a:buSzPts val="2000"/>
              <a:buFont typeface="Helvetica Neue"/>
              <a:buNone/>
            </a:pPr>
            <a:endParaRPr sz="2000" b="1" i="0" u="none" strike="noStrike" cap="none">
              <a:solidFill>
                <a:schemeClr val="lt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5" name="Google Shape;1135;gd9b12ed3e0_0_4923"/>
          <p:cNvSpPr/>
          <p:nvPr/>
        </p:nvSpPr>
        <p:spPr>
          <a:xfrm>
            <a:off x="6441421" y="2697718"/>
            <a:ext cx="1219200" cy="12192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C3C9"/>
              </a:buClr>
              <a:buSzPts val="2000"/>
              <a:buFont typeface="Helvetica Neue"/>
              <a:buNone/>
            </a:pPr>
            <a:endParaRPr sz="2000" b="1" i="0" u="none" strike="noStrike" cap="none">
              <a:solidFill>
                <a:schemeClr val="lt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6" name="Google Shape;1136;gd9b12ed3e0_0_4923"/>
          <p:cNvSpPr/>
          <p:nvPr/>
        </p:nvSpPr>
        <p:spPr>
          <a:xfrm>
            <a:off x="10403821" y="2697718"/>
            <a:ext cx="1219200" cy="12192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C3C9"/>
              </a:buClr>
              <a:buSzPts val="2000"/>
              <a:buFont typeface="Helvetica Neue"/>
              <a:buNone/>
            </a:pPr>
            <a:endParaRPr sz="2000" b="1" i="0" u="none" strike="noStrike" cap="none">
              <a:solidFill>
                <a:schemeClr val="lt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7" name="Google Shape;1137;gd9b12ed3e0_0_4923"/>
          <p:cNvSpPr/>
          <p:nvPr/>
        </p:nvSpPr>
        <p:spPr>
          <a:xfrm>
            <a:off x="14493220" y="2697718"/>
            <a:ext cx="1219200" cy="12192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C3C9"/>
              </a:buClr>
              <a:buSzPts val="2000"/>
              <a:buFont typeface="Helvetica Neue"/>
              <a:buNone/>
            </a:pPr>
            <a:endParaRPr sz="2000" b="1" i="0" u="none" strike="noStrike" cap="none">
              <a:solidFill>
                <a:schemeClr val="lt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8" name="Google Shape;1138;gd9b12ed3e0_0_4923"/>
          <p:cNvSpPr/>
          <p:nvPr/>
        </p:nvSpPr>
        <p:spPr>
          <a:xfrm>
            <a:off x="14527727" y="6075655"/>
            <a:ext cx="1219200" cy="12192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C3C9"/>
              </a:buClr>
              <a:buSzPts val="2000"/>
              <a:buFont typeface="Helvetica Neue"/>
              <a:buNone/>
            </a:pPr>
            <a:endParaRPr sz="2000" b="1" i="0" u="none" strike="noStrike" cap="none">
              <a:solidFill>
                <a:schemeClr val="lt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9" name="Google Shape;1139;gd9b12ed3e0_0_4923"/>
          <p:cNvSpPr/>
          <p:nvPr/>
        </p:nvSpPr>
        <p:spPr>
          <a:xfrm>
            <a:off x="10477033" y="6075655"/>
            <a:ext cx="1219200" cy="12192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C3C9"/>
              </a:buClr>
              <a:buSzPts val="2000"/>
              <a:buFont typeface="Helvetica Neue"/>
              <a:buNone/>
            </a:pPr>
            <a:endParaRPr sz="2000" b="1" i="0" u="none" strike="noStrike" cap="none">
              <a:solidFill>
                <a:schemeClr val="lt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0" name="Google Shape;1140;gd9b12ed3e0_0_4923"/>
          <p:cNvSpPr/>
          <p:nvPr/>
        </p:nvSpPr>
        <p:spPr>
          <a:xfrm>
            <a:off x="6496703" y="6075655"/>
            <a:ext cx="1219200" cy="12192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C3C9"/>
              </a:buClr>
              <a:buSzPts val="2000"/>
              <a:buFont typeface="Helvetica Neue"/>
              <a:buNone/>
            </a:pPr>
            <a:endParaRPr sz="2000" b="1" i="0" u="none" strike="noStrike" cap="none">
              <a:solidFill>
                <a:schemeClr val="lt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1" name="Google Shape;1141;gd9b12ed3e0_0_4923"/>
          <p:cNvSpPr/>
          <p:nvPr/>
        </p:nvSpPr>
        <p:spPr>
          <a:xfrm>
            <a:off x="2426727" y="6075655"/>
            <a:ext cx="1219200" cy="12192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C3C9"/>
              </a:buClr>
              <a:buSzPts val="2000"/>
              <a:buFont typeface="Helvetica Neue"/>
              <a:buNone/>
            </a:pPr>
            <a:endParaRPr sz="2000" b="1" i="0" u="none" strike="noStrike" cap="none">
              <a:solidFill>
                <a:schemeClr val="lt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2" name="Google Shape;1142;gd9b12ed3e0_0_4923"/>
          <p:cNvSpPr txBox="1"/>
          <p:nvPr/>
        </p:nvSpPr>
        <p:spPr>
          <a:xfrm>
            <a:off x="1097025" y="1453512"/>
            <a:ext cx="131058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What Solutions are being deployed?</a:t>
            </a:r>
            <a:endParaRPr sz="2600" b="0" i="0" u="none" strike="noStrike" cap="none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grpSp>
        <p:nvGrpSpPr>
          <p:cNvPr id="1144" name="Google Shape;1144;gd9b12ed3e0_0_4923"/>
          <p:cNvGrpSpPr/>
          <p:nvPr/>
        </p:nvGrpSpPr>
        <p:grpSpPr>
          <a:xfrm>
            <a:off x="6714102" y="2953671"/>
            <a:ext cx="614825" cy="689089"/>
            <a:chOff x="9106647" y="2273703"/>
            <a:chExt cx="687647" cy="686891"/>
          </a:xfrm>
          <a:solidFill>
            <a:srgbClr val="33CC33"/>
          </a:solidFill>
        </p:grpSpPr>
        <p:sp>
          <p:nvSpPr>
            <p:cNvPr id="1145" name="Google Shape;1145;gd9b12ed3e0_0_4923"/>
            <p:cNvSpPr/>
            <p:nvPr/>
          </p:nvSpPr>
          <p:spPr>
            <a:xfrm>
              <a:off x="9106647" y="2273703"/>
              <a:ext cx="687647" cy="686891"/>
            </a:xfrm>
            <a:custGeom>
              <a:avLst/>
              <a:gdLst/>
              <a:ahLst/>
              <a:cxnLst/>
              <a:rect l="l" t="t" r="r" b="b"/>
              <a:pathLst>
                <a:path w="7279" h="7271" extrusionOk="0">
                  <a:moveTo>
                    <a:pt x="6792" y="479"/>
                  </a:moveTo>
                  <a:lnTo>
                    <a:pt x="6792" y="5289"/>
                  </a:lnTo>
                  <a:lnTo>
                    <a:pt x="5767" y="5289"/>
                  </a:lnTo>
                  <a:lnTo>
                    <a:pt x="5767" y="4768"/>
                  </a:lnTo>
                  <a:lnTo>
                    <a:pt x="5288" y="4768"/>
                  </a:lnTo>
                  <a:lnTo>
                    <a:pt x="5288" y="5289"/>
                  </a:lnTo>
                  <a:lnTo>
                    <a:pt x="4776" y="5289"/>
                  </a:lnTo>
                  <a:lnTo>
                    <a:pt x="4776" y="5767"/>
                  </a:lnTo>
                  <a:lnTo>
                    <a:pt x="5288" y="5767"/>
                  </a:lnTo>
                  <a:lnTo>
                    <a:pt x="5288" y="6792"/>
                  </a:lnTo>
                  <a:lnTo>
                    <a:pt x="487" y="6792"/>
                  </a:lnTo>
                  <a:lnTo>
                    <a:pt x="487" y="1991"/>
                  </a:lnTo>
                  <a:lnTo>
                    <a:pt x="1512" y="1991"/>
                  </a:lnTo>
                  <a:lnTo>
                    <a:pt x="1512" y="2504"/>
                  </a:lnTo>
                  <a:lnTo>
                    <a:pt x="1991" y="2504"/>
                  </a:lnTo>
                  <a:lnTo>
                    <a:pt x="1991" y="1991"/>
                  </a:lnTo>
                  <a:lnTo>
                    <a:pt x="2503" y="1991"/>
                  </a:lnTo>
                  <a:lnTo>
                    <a:pt x="2503" y="1504"/>
                  </a:lnTo>
                  <a:lnTo>
                    <a:pt x="1991" y="1504"/>
                  </a:lnTo>
                  <a:lnTo>
                    <a:pt x="1991" y="479"/>
                  </a:lnTo>
                  <a:close/>
                  <a:moveTo>
                    <a:pt x="1512" y="1"/>
                  </a:moveTo>
                  <a:lnTo>
                    <a:pt x="1512" y="1504"/>
                  </a:lnTo>
                  <a:lnTo>
                    <a:pt x="0" y="1504"/>
                  </a:lnTo>
                  <a:lnTo>
                    <a:pt x="0" y="7271"/>
                  </a:lnTo>
                  <a:lnTo>
                    <a:pt x="5767" y="7271"/>
                  </a:lnTo>
                  <a:lnTo>
                    <a:pt x="5767" y="5767"/>
                  </a:lnTo>
                  <a:lnTo>
                    <a:pt x="7279" y="5767"/>
                  </a:lnTo>
                  <a:lnTo>
                    <a:pt x="7279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146" name="Google Shape;1146;gd9b12ed3e0_0_4923"/>
            <p:cNvSpPr/>
            <p:nvPr/>
          </p:nvSpPr>
          <p:spPr>
            <a:xfrm>
              <a:off x="9379383" y="2415786"/>
              <a:ext cx="71986" cy="46101"/>
            </a:xfrm>
            <a:custGeom>
              <a:avLst/>
              <a:gdLst/>
              <a:ahLst/>
              <a:cxnLst/>
              <a:rect l="l" t="t" r="r" b="b"/>
              <a:pathLst>
                <a:path w="762" h="488" extrusionOk="0">
                  <a:moveTo>
                    <a:pt x="1" y="0"/>
                  </a:moveTo>
                  <a:lnTo>
                    <a:pt x="1" y="487"/>
                  </a:lnTo>
                  <a:lnTo>
                    <a:pt x="761" y="487"/>
                  </a:lnTo>
                  <a:lnTo>
                    <a:pt x="761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147" name="Google Shape;1147;gd9b12ed3e0_0_4923"/>
            <p:cNvSpPr/>
            <p:nvPr/>
          </p:nvSpPr>
          <p:spPr>
            <a:xfrm>
              <a:off x="9485945" y="2415786"/>
              <a:ext cx="71892" cy="46101"/>
            </a:xfrm>
            <a:custGeom>
              <a:avLst/>
              <a:gdLst/>
              <a:ahLst/>
              <a:cxnLst/>
              <a:rect l="l" t="t" r="r" b="b"/>
              <a:pathLst>
                <a:path w="761" h="488" extrusionOk="0">
                  <a:moveTo>
                    <a:pt x="1" y="0"/>
                  </a:moveTo>
                  <a:lnTo>
                    <a:pt x="1" y="487"/>
                  </a:lnTo>
                  <a:lnTo>
                    <a:pt x="761" y="487"/>
                  </a:lnTo>
                  <a:lnTo>
                    <a:pt x="761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148" name="Google Shape;1148;gd9b12ed3e0_0_4923"/>
            <p:cNvSpPr/>
            <p:nvPr/>
          </p:nvSpPr>
          <p:spPr>
            <a:xfrm>
              <a:off x="9606205" y="2617574"/>
              <a:ext cx="45251" cy="71892"/>
            </a:xfrm>
            <a:custGeom>
              <a:avLst/>
              <a:gdLst/>
              <a:ahLst/>
              <a:cxnLst/>
              <a:rect l="l" t="t" r="r" b="b"/>
              <a:pathLst>
                <a:path w="479" h="761" extrusionOk="0">
                  <a:moveTo>
                    <a:pt x="0" y="0"/>
                  </a:moveTo>
                  <a:lnTo>
                    <a:pt x="0" y="760"/>
                  </a:lnTo>
                  <a:lnTo>
                    <a:pt x="479" y="760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149" name="Google Shape;1149;gd9b12ed3e0_0_4923"/>
            <p:cNvSpPr/>
            <p:nvPr/>
          </p:nvSpPr>
          <p:spPr>
            <a:xfrm>
              <a:off x="9606205" y="2511012"/>
              <a:ext cx="45251" cy="71892"/>
            </a:xfrm>
            <a:custGeom>
              <a:avLst/>
              <a:gdLst/>
              <a:ahLst/>
              <a:cxnLst/>
              <a:rect l="l" t="t" r="r" b="b"/>
              <a:pathLst>
                <a:path w="479" h="761" extrusionOk="0">
                  <a:moveTo>
                    <a:pt x="0" y="0"/>
                  </a:moveTo>
                  <a:lnTo>
                    <a:pt x="0" y="761"/>
                  </a:lnTo>
                  <a:lnTo>
                    <a:pt x="479" y="761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150" name="Google Shape;1150;gd9b12ed3e0_0_4923"/>
            <p:cNvSpPr/>
            <p:nvPr/>
          </p:nvSpPr>
          <p:spPr>
            <a:xfrm>
              <a:off x="9593263" y="2415786"/>
              <a:ext cx="71986" cy="46101"/>
            </a:xfrm>
            <a:custGeom>
              <a:avLst/>
              <a:gdLst/>
              <a:ahLst/>
              <a:cxnLst/>
              <a:rect l="l" t="t" r="r" b="b"/>
              <a:pathLst>
                <a:path w="762" h="488" extrusionOk="0">
                  <a:moveTo>
                    <a:pt x="1" y="0"/>
                  </a:moveTo>
                  <a:lnTo>
                    <a:pt x="1" y="487"/>
                  </a:lnTo>
                  <a:lnTo>
                    <a:pt x="761" y="487"/>
                  </a:lnTo>
                  <a:lnTo>
                    <a:pt x="761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151" name="Google Shape;1151;gd9b12ed3e0_0_4923"/>
            <p:cNvSpPr/>
            <p:nvPr/>
          </p:nvSpPr>
          <p:spPr>
            <a:xfrm>
              <a:off x="9449668" y="2773261"/>
              <a:ext cx="71892" cy="45346"/>
            </a:xfrm>
            <a:custGeom>
              <a:avLst/>
              <a:gdLst/>
              <a:ahLst/>
              <a:cxnLst/>
              <a:rect l="l" t="t" r="r" b="b"/>
              <a:pathLst>
                <a:path w="761" h="480" extrusionOk="0">
                  <a:moveTo>
                    <a:pt x="0" y="1"/>
                  </a:moveTo>
                  <a:lnTo>
                    <a:pt x="0" y="479"/>
                  </a:lnTo>
                  <a:lnTo>
                    <a:pt x="760" y="479"/>
                  </a:lnTo>
                  <a:lnTo>
                    <a:pt x="760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152" name="Google Shape;1152;gd9b12ed3e0_0_4923"/>
            <p:cNvSpPr/>
            <p:nvPr/>
          </p:nvSpPr>
          <p:spPr>
            <a:xfrm>
              <a:off x="9343106" y="2773261"/>
              <a:ext cx="71892" cy="45346"/>
            </a:xfrm>
            <a:custGeom>
              <a:avLst/>
              <a:gdLst/>
              <a:ahLst/>
              <a:cxnLst/>
              <a:rect l="l" t="t" r="r" b="b"/>
              <a:pathLst>
                <a:path w="761" h="480" extrusionOk="0">
                  <a:moveTo>
                    <a:pt x="0" y="1"/>
                  </a:moveTo>
                  <a:lnTo>
                    <a:pt x="0" y="479"/>
                  </a:lnTo>
                  <a:lnTo>
                    <a:pt x="761" y="479"/>
                  </a:lnTo>
                  <a:lnTo>
                    <a:pt x="761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153" name="Google Shape;1153;gd9b12ed3e0_0_4923"/>
            <p:cNvSpPr/>
            <p:nvPr/>
          </p:nvSpPr>
          <p:spPr>
            <a:xfrm>
              <a:off x="9249486" y="2546532"/>
              <a:ext cx="45251" cy="71136"/>
            </a:xfrm>
            <a:custGeom>
              <a:avLst/>
              <a:gdLst/>
              <a:ahLst/>
              <a:cxnLst/>
              <a:rect l="l" t="t" r="r" b="b"/>
              <a:pathLst>
                <a:path w="479" h="753" extrusionOk="0">
                  <a:moveTo>
                    <a:pt x="0" y="0"/>
                  </a:moveTo>
                  <a:lnTo>
                    <a:pt x="0" y="752"/>
                  </a:lnTo>
                  <a:lnTo>
                    <a:pt x="479" y="752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154" name="Google Shape;1154;gd9b12ed3e0_0_4923"/>
            <p:cNvSpPr/>
            <p:nvPr/>
          </p:nvSpPr>
          <p:spPr>
            <a:xfrm>
              <a:off x="9249486" y="2653095"/>
              <a:ext cx="45251" cy="71892"/>
            </a:xfrm>
            <a:custGeom>
              <a:avLst/>
              <a:gdLst/>
              <a:ahLst/>
              <a:cxnLst/>
              <a:rect l="l" t="t" r="r" b="b"/>
              <a:pathLst>
                <a:path w="479" h="761" extrusionOk="0">
                  <a:moveTo>
                    <a:pt x="0" y="0"/>
                  </a:moveTo>
                  <a:lnTo>
                    <a:pt x="0" y="760"/>
                  </a:lnTo>
                  <a:lnTo>
                    <a:pt x="479" y="760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155" name="Google Shape;1155;gd9b12ed3e0_0_4923"/>
            <p:cNvSpPr/>
            <p:nvPr/>
          </p:nvSpPr>
          <p:spPr>
            <a:xfrm>
              <a:off x="9236544" y="2773261"/>
              <a:ext cx="71136" cy="45346"/>
            </a:xfrm>
            <a:custGeom>
              <a:avLst/>
              <a:gdLst/>
              <a:ahLst/>
              <a:cxnLst/>
              <a:rect l="l" t="t" r="r" b="b"/>
              <a:pathLst>
                <a:path w="753" h="480" extrusionOk="0">
                  <a:moveTo>
                    <a:pt x="1" y="1"/>
                  </a:moveTo>
                  <a:lnTo>
                    <a:pt x="1" y="479"/>
                  </a:lnTo>
                  <a:lnTo>
                    <a:pt x="753" y="479"/>
                  </a:lnTo>
                  <a:lnTo>
                    <a:pt x="753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156" name="Google Shape;1156;gd9b12ed3e0_0_4923"/>
          <p:cNvGrpSpPr/>
          <p:nvPr/>
        </p:nvGrpSpPr>
        <p:grpSpPr>
          <a:xfrm>
            <a:off x="2705531" y="2953707"/>
            <a:ext cx="614840" cy="659874"/>
            <a:chOff x="7747207" y="2097466"/>
            <a:chExt cx="685287" cy="688876"/>
          </a:xfrm>
          <a:solidFill>
            <a:srgbClr val="33CC33"/>
          </a:solidFill>
        </p:grpSpPr>
        <p:sp>
          <p:nvSpPr>
            <p:cNvPr id="1157" name="Google Shape;1157;gd9b12ed3e0_0_4923"/>
            <p:cNvSpPr/>
            <p:nvPr/>
          </p:nvSpPr>
          <p:spPr>
            <a:xfrm>
              <a:off x="8054708" y="2178616"/>
              <a:ext cx="377786" cy="607726"/>
            </a:xfrm>
            <a:custGeom>
              <a:avLst/>
              <a:gdLst/>
              <a:ahLst/>
              <a:cxnLst/>
              <a:rect l="l" t="t" r="r" b="b"/>
              <a:pathLst>
                <a:path w="3999" h="6433" extrusionOk="0">
                  <a:moveTo>
                    <a:pt x="376" y="0"/>
                  </a:moveTo>
                  <a:lnTo>
                    <a:pt x="376" y="479"/>
                  </a:lnTo>
                  <a:lnTo>
                    <a:pt x="1496" y="479"/>
                  </a:lnTo>
                  <a:cubicBezTo>
                    <a:pt x="2606" y="479"/>
                    <a:pt x="3503" y="1384"/>
                    <a:pt x="3503" y="2495"/>
                  </a:cubicBezTo>
                  <a:cubicBezTo>
                    <a:pt x="3503" y="3605"/>
                    <a:pt x="2598" y="4511"/>
                    <a:pt x="1496" y="4511"/>
                  </a:cubicBezTo>
                  <a:lnTo>
                    <a:pt x="1393" y="4511"/>
                  </a:lnTo>
                  <a:lnTo>
                    <a:pt x="1" y="6117"/>
                  </a:lnTo>
                  <a:lnTo>
                    <a:pt x="368" y="6433"/>
                  </a:lnTo>
                  <a:lnTo>
                    <a:pt x="1615" y="5006"/>
                  </a:lnTo>
                  <a:cubicBezTo>
                    <a:pt x="2939" y="4938"/>
                    <a:pt x="3999" y="3853"/>
                    <a:pt x="3999" y="2503"/>
                  </a:cubicBezTo>
                  <a:cubicBezTo>
                    <a:pt x="3990" y="1119"/>
                    <a:pt x="2879" y="0"/>
                    <a:pt x="1496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158" name="Google Shape;1158;gd9b12ed3e0_0_4923"/>
            <p:cNvSpPr/>
            <p:nvPr/>
          </p:nvSpPr>
          <p:spPr>
            <a:xfrm>
              <a:off x="7747207" y="2272236"/>
              <a:ext cx="269712" cy="376935"/>
            </a:xfrm>
            <a:custGeom>
              <a:avLst/>
              <a:gdLst/>
              <a:ahLst/>
              <a:cxnLst/>
              <a:rect l="l" t="t" r="r" b="b"/>
              <a:pathLst>
                <a:path w="2855" h="3990" extrusionOk="0">
                  <a:moveTo>
                    <a:pt x="496" y="0"/>
                  </a:moveTo>
                  <a:cubicBezTo>
                    <a:pt x="172" y="436"/>
                    <a:pt x="1" y="948"/>
                    <a:pt x="1" y="1487"/>
                  </a:cubicBezTo>
                  <a:cubicBezTo>
                    <a:pt x="1" y="2871"/>
                    <a:pt x="1120" y="3990"/>
                    <a:pt x="2487" y="3990"/>
                  </a:cubicBezTo>
                  <a:lnTo>
                    <a:pt x="2854" y="3990"/>
                  </a:lnTo>
                  <a:lnTo>
                    <a:pt x="2854" y="3511"/>
                  </a:lnTo>
                  <a:lnTo>
                    <a:pt x="2487" y="3511"/>
                  </a:lnTo>
                  <a:cubicBezTo>
                    <a:pt x="1376" y="3511"/>
                    <a:pt x="479" y="2606"/>
                    <a:pt x="479" y="1487"/>
                  </a:cubicBezTo>
                  <a:cubicBezTo>
                    <a:pt x="479" y="1042"/>
                    <a:pt x="624" y="632"/>
                    <a:pt x="881" y="291"/>
                  </a:cubicBezTo>
                  <a:lnTo>
                    <a:pt x="496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159" name="Google Shape;1159;gd9b12ed3e0_0_4923"/>
            <p:cNvSpPr/>
            <p:nvPr/>
          </p:nvSpPr>
          <p:spPr>
            <a:xfrm>
              <a:off x="7830341" y="2097466"/>
              <a:ext cx="457707" cy="426532"/>
            </a:xfrm>
            <a:custGeom>
              <a:avLst/>
              <a:gdLst/>
              <a:ahLst/>
              <a:cxnLst/>
              <a:rect l="l" t="t" r="r" b="b"/>
              <a:pathLst>
                <a:path w="4845" h="4515" extrusionOk="0">
                  <a:moveTo>
                    <a:pt x="1270" y="1"/>
                  </a:moveTo>
                  <a:cubicBezTo>
                    <a:pt x="1180" y="1"/>
                    <a:pt x="1090" y="31"/>
                    <a:pt x="1017" y="90"/>
                  </a:cubicBezTo>
                  <a:lnTo>
                    <a:pt x="983" y="124"/>
                  </a:lnTo>
                  <a:lnTo>
                    <a:pt x="744" y="355"/>
                  </a:lnTo>
                  <a:lnTo>
                    <a:pt x="693" y="406"/>
                  </a:lnTo>
                  <a:cubicBezTo>
                    <a:pt x="1" y="1192"/>
                    <a:pt x="291" y="2568"/>
                    <a:pt x="1282" y="3559"/>
                  </a:cubicBezTo>
                  <a:cubicBezTo>
                    <a:pt x="1884" y="4171"/>
                    <a:pt x="2649" y="4515"/>
                    <a:pt x="3327" y="4515"/>
                  </a:cubicBezTo>
                  <a:cubicBezTo>
                    <a:pt x="3737" y="4515"/>
                    <a:pt x="4116" y="4389"/>
                    <a:pt x="4409" y="4123"/>
                  </a:cubicBezTo>
                  <a:lnTo>
                    <a:pt x="4460" y="4071"/>
                  </a:lnTo>
                  <a:lnTo>
                    <a:pt x="4699" y="3832"/>
                  </a:lnTo>
                  <a:lnTo>
                    <a:pt x="4725" y="3806"/>
                  </a:lnTo>
                  <a:cubicBezTo>
                    <a:pt x="4844" y="3653"/>
                    <a:pt x="4844" y="3439"/>
                    <a:pt x="4725" y="3294"/>
                  </a:cubicBezTo>
                  <a:lnTo>
                    <a:pt x="4699" y="3260"/>
                  </a:lnTo>
                  <a:lnTo>
                    <a:pt x="3947" y="2516"/>
                  </a:lnTo>
                  <a:lnTo>
                    <a:pt x="3913" y="2482"/>
                  </a:lnTo>
                  <a:cubicBezTo>
                    <a:pt x="3841" y="2422"/>
                    <a:pt x="3751" y="2393"/>
                    <a:pt x="3660" y="2393"/>
                  </a:cubicBezTo>
                  <a:cubicBezTo>
                    <a:pt x="3569" y="2393"/>
                    <a:pt x="3478" y="2422"/>
                    <a:pt x="3401" y="2482"/>
                  </a:cubicBezTo>
                  <a:lnTo>
                    <a:pt x="3375" y="2516"/>
                  </a:lnTo>
                  <a:lnTo>
                    <a:pt x="2401" y="3482"/>
                  </a:lnTo>
                  <a:lnTo>
                    <a:pt x="2367" y="3473"/>
                  </a:lnTo>
                  <a:lnTo>
                    <a:pt x="2264" y="3413"/>
                  </a:lnTo>
                  <a:cubicBezTo>
                    <a:pt x="2128" y="3328"/>
                    <a:pt x="1983" y="3217"/>
                    <a:pt x="1854" y="3089"/>
                  </a:cubicBezTo>
                  <a:lnTo>
                    <a:pt x="1795" y="3020"/>
                  </a:lnTo>
                  <a:lnTo>
                    <a:pt x="1709" y="2927"/>
                  </a:lnTo>
                  <a:cubicBezTo>
                    <a:pt x="1573" y="2773"/>
                    <a:pt x="1444" y="2610"/>
                    <a:pt x="1342" y="2448"/>
                  </a:cubicBezTo>
                  <a:lnTo>
                    <a:pt x="1333" y="2414"/>
                  </a:lnTo>
                  <a:lnTo>
                    <a:pt x="2307" y="1449"/>
                  </a:lnTo>
                  <a:lnTo>
                    <a:pt x="2341" y="1414"/>
                  </a:lnTo>
                  <a:cubicBezTo>
                    <a:pt x="2452" y="1261"/>
                    <a:pt x="2452" y="1047"/>
                    <a:pt x="2341" y="902"/>
                  </a:cubicBezTo>
                  <a:lnTo>
                    <a:pt x="2307" y="868"/>
                  </a:lnTo>
                  <a:lnTo>
                    <a:pt x="1555" y="124"/>
                  </a:lnTo>
                  <a:lnTo>
                    <a:pt x="1530" y="90"/>
                  </a:lnTo>
                  <a:cubicBezTo>
                    <a:pt x="1453" y="31"/>
                    <a:pt x="1361" y="1"/>
                    <a:pt x="1270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160" name="Google Shape;1160;gd9b12ed3e0_0_4923"/>
          <p:cNvGrpSpPr/>
          <p:nvPr/>
        </p:nvGrpSpPr>
        <p:grpSpPr>
          <a:xfrm>
            <a:off x="10656257" y="2953707"/>
            <a:ext cx="714261" cy="740804"/>
            <a:chOff x="10856328" y="2272947"/>
            <a:chExt cx="648916" cy="687648"/>
          </a:xfrm>
          <a:solidFill>
            <a:srgbClr val="33CC33"/>
          </a:solidFill>
        </p:grpSpPr>
        <p:sp>
          <p:nvSpPr>
            <p:cNvPr id="1161" name="Google Shape;1161;gd9b12ed3e0_0_4923"/>
            <p:cNvSpPr/>
            <p:nvPr/>
          </p:nvSpPr>
          <p:spPr>
            <a:xfrm>
              <a:off x="10856328" y="2272947"/>
              <a:ext cx="648914" cy="435885"/>
            </a:xfrm>
            <a:custGeom>
              <a:avLst/>
              <a:gdLst/>
              <a:ahLst/>
              <a:cxnLst/>
              <a:rect l="l" t="t" r="r" b="b"/>
              <a:pathLst>
                <a:path w="6869" h="4614" extrusionOk="0">
                  <a:moveTo>
                    <a:pt x="991" y="3110"/>
                  </a:moveTo>
                  <a:cubicBezTo>
                    <a:pt x="1273" y="3110"/>
                    <a:pt x="1504" y="3341"/>
                    <a:pt x="1504" y="3622"/>
                  </a:cubicBezTo>
                  <a:cubicBezTo>
                    <a:pt x="1504" y="3896"/>
                    <a:pt x="1282" y="4135"/>
                    <a:pt x="991" y="4135"/>
                  </a:cubicBezTo>
                  <a:cubicBezTo>
                    <a:pt x="701" y="4135"/>
                    <a:pt x="479" y="3896"/>
                    <a:pt x="479" y="3622"/>
                  </a:cubicBezTo>
                  <a:cubicBezTo>
                    <a:pt x="479" y="3341"/>
                    <a:pt x="718" y="3110"/>
                    <a:pt x="991" y="3110"/>
                  </a:cubicBezTo>
                  <a:close/>
                  <a:moveTo>
                    <a:pt x="4742" y="0"/>
                  </a:moveTo>
                  <a:lnTo>
                    <a:pt x="4742" y="479"/>
                  </a:lnTo>
                  <a:lnTo>
                    <a:pt x="6057" y="479"/>
                  </a:lnTo>
                  <a:lnTo>
                    <a:pt x="3118" y="3392"/>
                  </a:lnTo>
                  <a:lnTo>
                    <a:pt x="1965" y="3392"/>
                  </a:lnTo>
                  <a:cubicBezTo>
                    <a:pt x="1871" y="2956"/>
                    <a:pt x="1461" y="2623"/>
                    <a:pt x="991" y="2623"/>
                  </a:cubicBezTo>
                  <a:cubicBezTo>
                    <a:pt x="453" y="2623"/>
                    <a:pt x="0" y="3076"/>
                    <a:pt x="0" y="3622"/>
                  </a:cubicBezTo>
                  <a:cubicBezTo>
                    <a:pt x="0" y="4161"/>
                    <a:pt x="453" y="4613"/>
                    <a:pt x="991" y="4613"/>
                  </a:cubicBezTo>
                  <a:cubicBezTo>
                    <a:pt x="1453" y="4613"/>
                    <a:pt x="1837" y="4306"/>
                    <a:pt x="1957" y="3879"/>
                  </a:cubicBezTo>
                  <a:lnTo>
                    <a:pt x="3212" y="3879"/>
                  </a:lnTo>
                  <a:cubicBezTo>
                    <a:pt x="3281" y="3879"/>
                    <a:pt x="3341" y="3853"/>
                    <a:pt x="3383" y="3802"/>
                  </a:cubicBezTo>
                  <a:lnTo>
                    <a:pt x="6382" y="820"/>
                  </a:lnTo>
                  <a:lnTo>
                    <a:pt x="6382" y="2128"/>
                  </a:lnTo>
                  <a:lnTo>
                    <a:pt x="6869" y="2128"/>
                  </a:lnTo>
                  <a:lnTo>
                    <a:pt x="6869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162" name="Google Shape;1162;gd9b12ed3e0_0_4923"/>
            <p:cNvSpPr/>
            <p:nvPr/>
          </p:nvSpPr>
          <p:spPr>
            <a:xfrm>
              <a:off x="11209836" y="2677279"/>
              <a:ext cx="295408" cy="283316"/>
            </a:xfrm>
            <a:custGeom>
              <a:avLst/>
              <a:gdLst/>
              <a:ahLst/>
              <a:cxnLst/>
              <a:rect l="l" t="t" r="r" b="b"/>
              <a:pathLst>
                <a:path w="3127" h="2999" extrusionOk="0">
                  <a:moveTo>
                    <a:pt x="325" y="0"/>
                  </a:moveTo>
                  <a:lnTo>
                    <a:pt x="0" y="342"/>
                  </a:lnTo>
                  <a:lnTo>
                    <a:pt x="2238" y="2520"/>
                  </a:lnTo>
                  <a:lnTo>
                    <a:pt x="1000" y="2520"/>
                  </a:lnTo>
                  <a:lnTo>
                    <a:pt x="1000" y="2999"/>
                  </a:lnTo>
                  <a:lnTo>
                    <a:pt x="3127" y="2999"/>
                  </a:lnTo>
                  <a:lnTo>
                    <a:pt x="3127" y="880"/>
                  </a:lnTo>
                  <a:lnTo>
                    <a:pt x="2648" y="880"/>
                  </a:lnTo>
                  <a:lnTo>
                    <a:pt x="2648" y="2247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163" name="Google Shape;1163;gd9b12ed3e0_0_4923"/>
          <p:cNvGrpSpPr/>
          <p:nvPr/>
        </p:nvGrpSpPr>
        <p:grpSpPr>
          <a:xfrm>
            <a:off x="14777064" y="2953660"/>
            <a:ext cx="714249" cy="659869"/>
            <a:chOff x="798467" y="2265598"/>
            <a:chExt cx="615944" cy="616700"/>
          </a:xfrm>
          <a:solidFill>
            <a:srgbClr val="33CC33"/>
          </a:solidFill>
        </p:grpSpPr>
        <p:sp>
          <p:nvSpPr>
            <p:cNvPr id="1164" name="Google Shape;1164;gd9b12ed3e0_0_4923"/>
            <p:cNvSpPr/>
            <p:nvPr/>
          </p:nvSpPr>
          <p:spPr>
            <a:xfrm>
              <a:off x="798467" y="2265598"/>
              <a:ext cx="510138" cy="616700"/>
            </a:xfrm>
            <a:custGeom>
              <a:avLst/>
              <a:gdLst/>
              <a:ahLst/>
              <a:cxnLst/>
              <a:rect l="l" t="t" r="r" b="b"/>
              <a:pathLst>
                <a:path w="5400" h="6528" extrusionOk="0">
                  <a:moveTo>
                    <a:pt x="4392" y="1615"/>
                  </a:moveTo>
                  <a:cubicBezTo>
                    <a:pt x="4682" y="1615"/>
                    <a:pt x="4904" y="1846"/>
                    <a:pt x="4904" y="2128"/>
                  </a:cubicBezTo>
                  <a:cubicBezTo>
                    <a:pt x="4904" y="2401"/>
                    <a:pt x="4674" y="2640"/>
                    <a:pt x="4392" y="2640"/>
                  </a:cubicBezTo>
                  <a:cubicBezTo>
                    <a:pt x="4110" y="2640"/>
                    <a:pt x="3879" y="2401"/>
                    <a:pt x="3879" y="2128"/>
                  </a:cubicBezTo>
                  <a:cubicBezTo>
                    <a:pt x="3879" y="1846"/>
                    <a:pt x="4101" y="1615"/>
                    <a:pt x="4392" y="1615"/>
                  </a:cubicBezTo>
                  <a:close/>
                  <a:moveTo>
                    <a:pt x="625" y="1"/>
                  </a:moveTo>
                  <a:cubicBezTo>
                    <a:pt x="283" y="1"/>
                    <a:pt x="1" y="274"/>
                    <a:pt x="1" y="624"/>
                  </a:cubicBezTo>
                  <a:lnTo>
                    <a:pt x="1" y="5904"/>
                  </a:lnTo>
                  <a:cubicBezTo>
                    <a:pt x="1" y="6246"/>
                    <a:pt x="283" y="6527"/>
                    <a:pt x="625" y="6527"/>
                  </a:cubicBezTo>
                  <a:lnTo>
                    <a:pt x="3649" y="6527"/>
                  </a:lnTo>
                  <a:lnTo>
                    <a:pt x="3649" y="6041"/>
                  </a:lnTo>
                  <a:lnTo>
                    <a:pt x="625" y="6041"/>
                  </a:lnTo>
                  <a:cubicBezTo>
                    <a:pt x="548" y="6041"/>
                    <a:pt x="479" y="5981"/>
                    <a:pt x="479" y="5904"/>
                  </a:cubicBezTo>
                  <a:lnTo>
                    <a:pt x="479" y="624"/>
                  </a:lnTo>
                  <a:cubicBezTo>
                    <a:pt x="479" y="548"/>
                    <a:pt x="548" y="479"/>
                    <a:pt x="625" y="479"/>
                  </a:cubicBezTo>
                  <a:lnTo>
                    <a:pt x="1880" y="479"/>
                  </a:lnTo>
                  <a:lnTo>
                    <a:pt x="1880" y="2384"/>
                  </a:lnTo>
                  <a:lnTo>
                    <a:pt x="3444" y="2384"/>
                  </a:lnTo>
                  <a:cubicBezTo>
                    <a:pt x="3546" y="2811"/>
                    <a:pt x="3939" y="3127"/>
                    <a:pt x="4400" y="3127"/>
                  </a:cubicBezTo>
                  <a:cubicBezTo>
                    <a:pt x="4947" y="3127"/>
                    <a:pt x="5400" y="2683"/>
                    <a:pt x="5400" y="2136"/>
                  </a:cubicBezTo>
                  <a:cubicBezTo>
                    <a:pt x="5400" y="1590"/>
                    <a:pt x="4947" y="1146"/>
                    <a:pt x="4400" y="1146"/>
                  </a:cubicBezTo>
                  <a:cubicBezTo>
                    <a:pt x="3931" y="1146"/>
                    <a:pt x="3538" y="1470"/>
                    <a:pt x="3435" y="1914"/>
                  </a:cubicBezTo>
                  <a:lnTo>
                    <a:pt x="2367" y="1914"/>
                  </a:lnTo>
                  <a:lnTo>
                    <a:pt x="2367" y="9"/>
                  </a:lnTo>
                  <a:lnTo>
                    <a:pt x="625" y="9"/>
                  </a:lnTo>
                  <a:lnTo>
                    <a:pt x="625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165" name="Google Shape;1165;gd9b12ed3e0_0_4923"/>
            <p:cNvSpPr/>
            <p:nvPr/>
          </p:nvSpPr>
          <p:spPr>
            <a:xfrm>
              <a:off x="904179" y="2265598"/>
              <a:ext cx="510232" cy="616700"/>
            </a:xfrm>
            <a:custGeom>
              <a:avLst/>
              <a:gdLst/>
              <a:ahLst/>
              <a:cxnLst/>
              <a:rect l="l" t="t" r="r" b="b"/>
              <a:pathLst>
                <a:path w="5401" h="6528" extrusionOk="0">
                  <a:moveTo>
                    <a:pt x="1009" y="3888"/>
                  </a:moveTo>
                  <a:cubicBezTo>
                    <a:pt x="1300" y="3888"/>
                    <a:pt x="1522" y="4118"/>
                    <a:pt x="1522" y="4400"/>
                  </a:cubicBezTo>
                  <a:cubicBezTo>
                    <a:pt x="1522" y="4674"/>
                    <a:pt x="1300" y="4913"/>
                    <a:pt x="1009" y="4913"/>
                  </a:cubicBezTo>
                  <a:cubicBezTo>
                    <a:pt x="719" y="4913"/>
                    <a:pt x="496" y="4674"/>
                    <a:pt x="496" y="4400"/>
                  </a:cubicBezTo>
                  <a:cubicBezTo>
                    <a:pt x="496" y="4118"/>
                    <a:pt x="727" y="3888"/>
                    <a:pt x="1009" y="3888"/>
                  </a:cubicBezTo>
                  <a:close/>
                  <a:moveTo>
                    <a:pt x="2120" y="1"/>
                  </a:moveTo>
                  <a:lnTo>
                    <a:pt x="2120" y="479"/>
                  </a:lnTo>
                  <a:lnTo>
                    <a:pt x="4776" y="479"/>
                  </a:lnTo>
                  <a:cubicBezTo>
                    <a:pt x="4853" y="479"/>
                    <a:pt x="4922" y="548"/>
                    <a:pt x="4922" y="624"/>
                  </a:cubicBezTo>
                  <a:lnTo>
                    <a:pt x="4922" y="5904"/>
                  </a:lnTo>
                  <a:cubicBezTo>
                    <a:pt x="4922" y="5981"/>
                    <a:pt x="4853" y="6041"/>
                    <a:pt x="4776" y="6041"/>
                  </a:cubicBezTo>
                  <a:lnTo>
                    <a:pt x="3879" y="6041"/>
                  </a:lnTo>
                  <a:lnTo>
                    <a:pt x="3879" y="4170"/>
                  </a:lnTo>
                  <a:lnTo>
                    <a:pt x="1966" y="4170"/>
                  </a:lnTo>
                  <a:cubicBezTo>
                    <a:pt x="1863" y="3725"/>
                    <a:pt x="1470" y="3401"/>
                    <a:pt x="1001" y="3401"/>
                  </a:cubicBezTo>
                  <a:cubicBezTo>
                    <a:pt x="454" y="3401"/>
                    <a:pt x="1" y="3845"/>
                    <a:pt x="1" y="4392"/>
                  </a:cubicBezTo>
                  <a:cubicBezTo>
                    <a:pt x="1" y="4930"/>
                    <a:pt x="454" y="5383"/>
                    <a:pt x="1001" y="5383"/>
                  </a:cubicBezTo>
                  <a:cubicBezTo>
                    <a:pt x="1462" y="5383"/>
                    <a:pt x="1855" y="5058"/>
                    <a:pt x="1957" y="4631"/>
                  </a:cubicBezTo>
                  <a:lnTo>
                    <a:pt x="3401" y="4631"/>
                  </a:lnTo>
                  <a:lnTo>
                    <a:pt x="3401" y="6510"/>
                  </a:lnTo>
                  <a:lnTo>
                    <a:pt x="4776" y="6510"/>
                  </a:lnTo>
                  <a:lnTo>
                    <a:pt x="4776" y="6527"/>
                  </a:lnTo>
                  <a:cubicBezTo>
                    <a:pt x="5118" y="6527"/>
                    <a:pt x="5400" y="6246"/>
                    <a:pt x="5400" y="5904"/>
                  </a:cubicBezTo>
                  <a:lnTo>
                    <a:pt x="5400" y="624"/>
                  </a:lnTo>
                  <a:cubicBezTo>
                    <a:pt x="5400" y="283"/>
                    <a:pt x="5118" y="1"/>
                    <a:pt x="4776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166" name="Google Shape;1166;gd9b12ed3e0_0_4923"/>
          <p:cNvGrpSpPr/>
          <p:nvPr/>
        </p:nvGrpSpPr>
        <p:grpSpPr>
          <a:xfrm>
            <a:off x="2655419" y="6326596"/>
            <a:ext cx="714239" cy="717222"/>
            <a:chOff x="4125987" y="4145295"/>
            <a:chExt cx="719201" cy="681317"/>
          </a:xfrm>
          <a:solidFill>
            <a:srgbClr val="33CC33"/>
          </a:solidFill>
        </p:grpSpPr>
        <p:sp>
          <p:nvSpPr>
            <p:cNvPr id="1167" name="Google Shape;1167;gd9b12ed3e0_0_4923"/>
            <p:cNvSpPr/>
            <p:nvPr/>
          </p:nvSpPr>
          <p:spPr>
            <a:xfrm>
              <a:off x="4556960" y="4145295"/>
              <a:ext cx="288228" cy="287472"/>
            </a:xfrm>
            <a:custGeom>
              <a:avLst/>
              <a:gdLst/>
              <a:ahLst/>
              <a:cxnLst/>
              <a:rect l="l" t="t" r="r" b="b"/>
              <a:pathLst>
                <a:path w="3051" h="3043" extrusionOk="0">
                  <a:moveTo>
                    <a:pt x="2709" y="1"/>
                  </a:moveTo>
                  <a:lnTo>
                    <a:pt x="479" y="2222"/>
                  </a:lnTo>
                  <a:lnTo>
                    <a:pt x="479" y="548"/>
                  </a:lnTo>
                  <a:lnTo>
                    <a:pt x="1" y="548"/>
                  </a:lnTo>
                  <a:lnTo>
                    <a:pt x="1" y="3042"/>
                  </a:lnTo>
                  <a:lnTo>
                    <a:pt x="2504" y="3042"/>
                  </a:lnTo>
                  <a:lnTo>
                    <a:pt x="2504" y="2564"/>
                  </a:lnTo>
                  <a:lnTo>
                    <a:pt x="821" y="2564"/>
                  </a:lnTo>
                  <a:lnTo>
                    <a:pt x="3051" y="334"/>
                  </a:lnTo>
                  <a:lnTo>
                    <a:pt x="2709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168" name="Google Shape;1168;gd9b12ed3e0_0_4923"/>
            <p:cNvSpPr/>
            <p:nvPr/>
          </p:nvSpPr>
          <p:spPr>
            <a:xfrm>
              <a:off x="4125987" y="4209062"/>
              <a:ext cx="657889" cy="617550"/>
            </a:xfrm>
            <a:custGeom>
              <a:avLst/>
              <a:gdLst/>
              <a:ahLst/>
              <a:cxnLst/>
              <a:rect l="l" t="t" r="r" b="b"/>
              <a:pathLst>
                <a:path w="6964" h="6537" extrusionOk="0">
                  <a:moveTo>
                    <a:pt x="1547" y="573"/>
                  </a:moveTo>
                  <a:lnTo>
                    <a:pt x="2854" y="1880"/>
                  </a:lnTo>
                  <a:lnTo>
                    <a:pt x="1445" y="3290"/>
                  </a:lnTo>
                  <a:cubicBezTo>
                    <a:pt x="1368" y="3170"/>
                    <a:pt x="1299" y="3042"/>
                    <a:pt x="1240" y="2914"/>
                  </a:cubicBezTo>
                  <a:cubicBezTo>
                    <a:pt x="556" y="1504"/>
                    <a:pt x="1163" y="958"/>
                    <a:pt x="1188" y="941"/>
                  </a:cubicBezTo>
                  <a:cubicBezTo>
                    <a:pt x="1197" y="941"/>
                    <a:pt x="1197" y="932"/>
                    <a:pt x="1205" y="915"/>
                  </a:cubicBezTo>
                  <a:lnTo>
                    <a:pt x="1547" y="573"/>
                  </a:lnTo>
                  <a:close/>
                  <a:moveTo>
                    <a:pt x="5084" y="4119"/>
                  </a:moveTo>
                  <a:lnTo>
                    <a:pt x="6391" y="5426"/>
                  </a:lnTo>
                  <a:lnTo>
                    <a:pt x="6049" y="5767"/>
                  </a:lnTo>
                  <a:lnTo>
                    <a:pt x="6032" y="5776"/>
                  </a:lnTo>
                  <a:cubicBezTo>
                    <a:pt x="6010" y="5792"/>
                    <a:pt x="5780" y="6048"/>
                    <a:pt x="5245" y="6048"/>
                  </a:cubicBezTo>
                  <a:cubicBezTo>
                    <a:pt x="4947" y="6048"/>
                    <a:pt x="4554" y="5969"/>
                    <a:pt x="4050" y="5725"/>
                  </a:cubicBezTo>
                  <a:cubicBezTo>
                    <a:pt x="3922" y="5656"/>
                    <a:pt x="3794" y="5596"/>
                    <a:pt x="3674" y="5528"/>
                  </a:cubicBezTo>
                  <a:lnTo>
                    <a:pt x="5084" y="4119"/>
                  </a:lnTo>
                  <a:close/>
                  <a:moveTo>
                    <a:pt x="1550" y="1"/>
                  </a:moveTo>
                  <a:cubicBezTo>
                    <a:pt x="1489" y="1"/>
                    <a:pt x="1428" y="27"/>
                    <a:pt x="1376" y="78"/>
                  </a:cubicBezTo>
                  <a:lnTo>
                    <a:pt x="872" y="573"/>
                  </a:lnTo>
                  <a:cubicBezTo>
                    <a:pt x="761" y="684"/>
                    <a:pt x="1" y="1445"/>
                    <a:pt x="812" y="3128"/>
                  </a:cubicBezTo>
                  <a:cubicBezTo>
                    <a:pt x="1129" y="3802"/>
                    <a:pt x="1530" y="4358"/>
                    <a:pt x="2051" y="4887"/>
                  </a:cubicBezTo>
                  <a:lnTo>
                    <a:pt x="2068" y="4913"/>
                  </a:lnTo>
                  <a:cubicBezTo>
                    <a:pt x="2606" y="5434"/>
                    <a:pt x="3170" y="5844"/>
                    <a:pt x="3845" y="6160"/>
                  </a:cubicBezTo>
                  <a:cubicBezTo>
                    <a:pt x="4409" y="6442"/>
                    <a:pt x="4879" y="6536"/>
                    <a:pt x="5255" y="6536"/>
                  </a:cubicBezTo>
                  <a:cubicBezTo>
                    <a:pt x="5955" y="6528"/>
                    <a:pt x="6314" y="6169"/>
                    <a:pt x="6382" y="6083"/>
                  </a:cubicBezTo>
                  <a:lnTo>
                    <a:pt x="6886" y="5588"/>
                  </a:lnTo>
                  <a:cubicBezTo>
                    <a:pt x="6929" y="5545"/>
                    <a:pt x="6963" y="5477"/>
                    <a:pt x="6963" y="5417"/>
                  </a:cubicBezTo>
                  <a:cubicBezTo>
                    <a:pt x="6963" y="5349"/>
                    <a:pt x="6938" y="5289"/>
                    <a:pt x="6886" y="5246"/>
                  </a:cubicBezTo>
                  <a:lnTo>
                    <a:pt x="5255" y="3606"/>
                  </a:lnTo>
                  <a:cubicBezTo>
                    <a:pt x="5208" y="3559"/>
                    <a:pt x="5146" y="3535"/>
                    <a:pt x="5084" y="3535"/>
                  </a:cubicBezTo>
                  <a:cubicBezTo>
                    <a:pt x="5022" y="3535"/>
                    <a:pt x="4960" y="3559"/>
                    <a:pt x="4913" y="3606"/>
                  </a:cubicBezTo>
                  <a:lnTo>
                    <a:pt x="3256" y="5263"/>
                  </a:lnTo>
                  <a:cubicBezTo>
                    <a:pt x="2957" y="5058"/>
                    <a:pt x="2683" y="4828"/>
                    <a:pt x="2401" y="4563"/>
                  </a:cubicBezTo>
                  <a:lnTo>
                    <a:pt x="2393" y="4546"/>
                  </a:lnTo>
                  <a:cubicBezTo>
                    <a:pt x="2128" y="4281"/>
                    <a:pt x="1906" y="4007"/>
                    <a:pt x="1701" y="3708"/>
                  </a:cubicBezTo>
                  <a:lnTo>
                    <a:pt x="3358" y="2051"/>
                  </a:lnTo>
                  <a:cubicBezTo>
                    <a:pt x="3401" y="2008"/>
                    <a:pt x="3427" y="1940"/>
                    <a:pt x="3427" y="1880"/>
                  </a:cubicBezTo>
                  <a:cubicBezTo>
                    <a:pt x="3427" y="1812"/>
                    <a:pt x="3409" y="1752"/>
                    <a:pt x="3358" y="1709"/>
                  </a:cubicBezTo>
                  <a:lnTo>
                    <a:pt x="1718" y="78"/>
                  </a:lnTo>
                  <a:cubicBezTo>
                    <a:pt x="1671" y="27"/>
                    <a:pt x="1611" y="1"/>
                    <a:pt x="1550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169" name="Google Shape;1169;gd9b12ed3e0_0_4923"/>
          <p:cNvGrpSpPr/>
          <p:nvPr/>
        </p:nvGrpSpPr>
        <p:grpSpPr>
          <a:xfrm>
            <a:off x="6754523" y="6326683"/>
            <a:ext cx="714220" cy="689090"/>
            <a:chOff x="13115861" y="3991897"/>
            <a:chExt cx="687742" cy="686892"/>
          </a:xfrm>
          <a:solidFill>
            <a:srgbClr val="33CC33"/>
          </a:solidFill>
        </p:grpSpPr>
        <p:sp>
          <p:nvSpPr>
            <p:cNvPr id="1170" name="Google Shape;1170;gd9b12ed3e0_0_4923"/>
            <p:cNvSpPr/>
            <p:nvPr/>
          </p:nvSpPr>
          <p:spPr>
            <a:xfrm>
              <a:off x="13366113" y="3991897"/>
              <a:ext cx="187334" cy="187334"/>
            </a:xfrm>
            <a:custGeom>
              <a:avLst/>
              <a:gdLst/>
              <a:ahLst/>
              <a:cxnLst/>
              <a:rect l="l" t="t" r="r" b="b"/>
              <a:pathLst>
                <a:path w="1983" h="1983" extrusionOk="0">
                  <a:moveTo>
                    <a:pt x="991" y="470"/>
                  </a:moveTo>
                  <a:cubicBezTo>
                    <a:pt x="1282" y="470"/>
                    <a:pt x="1504" y="701"/>
                    <a:pt x="1504" y="983"/>
                  </a:cubicBezTo>
                  <a:cubicBezTo>
                    <a:pt x="1504" y="1256"/>
                    <a:pt x="1273" y="1496"/>
                    <a:pt x="991" y="1496"/>
                  </a:cubicBezTo>
                  <a:cubicBezTo>
                    <a:pt x="718" y="1496"/>
                    <a:pt x="479" y="1256"/>
                    <a:pt x="479" y="983"/>
                  </a:cubicBezTo>
                  <a:cubicBezTo>
                    <a:pt x="479" y="701"/>
                    <a:pt x="718" y="470"/>
                    <a:pt x="991" y="470"/>
                  </a:cubicBezTo>
                  <a:close/>
                  <a:moveTo>
                    <a:pt x="991" y="1"/>
                  </a:moveTo>
                  <a:cubicBezTo>
                    <a:pt x="444" y="1"/>
                    <a:pt x="0" y="445"/>
                    <a:pt x="0" y="992"/>
                  </a:cubicBezTo>
                  <a:cubicBezTo>
                    <a:pt x="0" y="1538"/>
                    <a:pt x="444" y="1983"/>
                    <a:pt x="991" y="1983"/>
                  </a:cubicBezTo>
                  <a:cubicBezTo>
                    <a:pt x="1538" y="1983"/>
                    <a:pt x="1982" y="1538"/>
                    <a:pt x="1982" y="992"/>
                  </a:cubicBezTo>
                  <a:cubicBezTo>
                    <a:pt x="1982" y="445"/>
                    <a:pt x="1538" y="1"/>
                    <a:pt x="991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171" name="Google Shape;1171;gd9b12ed3e0_0_4923"/>
            <p:cNvSpPr/>
            <p:nvPr/>
          </p:nvSpPr>
          <p:spPr>
            <a:xfrm>
              <a:off x="13116711" y="4133980"/>
              <a:ext cx="188090" cy="187334"/>
            </a:xfrm>
            <a:custGeom>
              <a:avLst/>
              <a:gdLst/>
              <a:ahLst/>
              <a:cxnLst/>
              <a:rect l="l" t="t" r="r" b="b"/>
              <a:pathLst>
                <a:path w="1991" h="1983" extrusionOk="0">
                  <a:moveTo>
                    <a:pt x="991" y="479"/>
                  </a:moveTo>
                  <a:cubicBezTo>
                    <a:pt x="1282" y="479"/>
                    <a:pt x="1504" y="718"/>
                    <a:pt x="1504" y="991"/>
                  </a:cubicBezTo>
                  <a:cubicBezTo>
                    <a:pt x="1504" y="1273"/>
                    <a:pt x="1273" y="1504"/>
                    <a:pt x="991" y="1504"/>
                  </a:cubicBezTo>
                  <a:cubicBezTo>
                    <a:pt x="718" y="1504"/>
                    <a:pt x="479" y="1273"/>
                    <a:pt x="479" y="991"/>
                  </a:cubicBezTo>
                  <a:cubicBezTo>
                    <a:pt x="479" y="718"/>
                    <a:pt x="709" y="479"/>
                    <a:pt x="991" y="479"/>
                  </a:cubicBezTo>
                  <a:close/>
                  <a:moveTo>
                    <a:pt x="991" y="0"/>
                  </a:moveTo>
                  <a:cubicBezTo>
                    <a:pt x="453" y="0"/>
                    <a:pt x="0" y="444"/>
                    <a:pt x="0" y="991"/>
                  </a:cubicBezTo>
                  <a:cubicBezTo>
                    <a:pt x="0" y="1538"/>
                    <a:pt x="436" y="1982"/>
                    <a:pt x="991" y="1982"/>
                  </a:cubicBezTo>
                  <a:cubicBezTo>
                    <a:pt x="1538" y="1982"/>
                    <a:pt x="1991" y="1538"/>
                    <a:pt x="1991" y="991"/>
                  </a:cubicBezTo>
                  <a:cubicBezTo>
                    <a:pt x="1991" y="444"/>
                    <a:pt x="1538" y="0"/>
                    <a:pt x="991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172" name="Google Shape;1172;gd9b12ed3e0_0_4923"/>
            <p:cNvSpPr/>
            <p:nvPr/>
          </p:nvSpPr>
          <p:spPr>
            <a:xfrm>
              <a:off x="13616269" y="4133980"/>
              <a:ext cx="187334" cy="187334"/>
            </a:xfrm>
            <a:custGeom>
              <a:avLst/>
              <a:gdLst/>
              <a:ahLst/>
              <a:cxnLst/>
              <a:rect l="l" t="t" r="r" b="b"/>
              <a:pathLst>
                <a:path w="1983" h="1983" extrusionOk="0">
                  <a:moveTo>
                    <a:pt x="991" y="479"/>
                  </a:moveTo>
                  <a:cubicBezTo>
                    <a:pt x="1282" y="479"/>
                    <a:pt x="1504" y="718"/>
                    <a:pt x="1504" y="991"/>
                  </a:cubicBezTo>
                  <a:cubicBezTo>
                    <a:pt x="1504" y="1273"/>
                    <a:pt x="1273" y="1504"/>
                    <a:pt x="991" y="1504"/>
                  </a:cubicBezTo>
                  <a:cubicBezTo>
                    <a:pt x="718" y="1504"/>
                    <a:pt x="479" y="1273"/>
                    <a:pt x="479" y="991"/>
                  </a:cubicBezTo>
                  <a:cubicBezTo>
                    <a:pt x="479" y="718"/>
                    <a:pt x="701" y="479"/>
                    <a:pt x="991" y="479"/>
                  </a:cubicBezTo>
                  <a:close/>
                  <a:moveTo>
                    <a:pt x="991" y="0"/>
                  </a:moveTo>
                  <a:cubicBezTo>
                    <a:pt x="453" y="0"/>
                    <a:pt x="0" y="444"/>
                    <a:pt x="0" y="991"/>
                  </a:cubicBezTo>
                  <a:cubicBezTo>
                    <a:pt x="0" y="1538"/>
                    <a:pt x="436" y="1982"/>
                    <a:pt x="991" y="1982"/>
                  </a:cubicBezTo>
                  <a:cubicBezTo>
                    <a:pt x="1538" y="1982"/>
                    <a:pt x="1982" y="1538"/>
                    <a:pt x="1982" y="991"/>
                  </a:cubicBezTo>
                  <a:cubicBezTo>
                    <a:pt x="1982" y="444"/>
                    <a:pt x="1538" y="0"/>
                    <a:pt x="991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173" name="Google Shape;1173;gd9b12ed3e0_0_4923"/>
            <p:cNvSpPr/>
            <p:nvPr/>
          </p:nvSpPr>
          <p:spPr>
            <a:xfrm>
              <a:off x="13115861" y="4240448"/>
              <a:ext cx="687742" cy="438341"/>
            </a:xfrm>
            <a:custGeom>
              <a:avLst/>
              <a:gdLst/>
              <a:ahLst/>
              <a:cxnLst/>
              <a:rect l="l" t="t" r="r" b="b"/>
              <a:pathLst>
                <a:path w="7280" h="4640" extrusionOk="0">
                  <a:moveTo>
                    <a:pt x="3657" y="1"/>
                  </a:moveTo>
                  <a:cubicBezTo>
                    <a:pt x="3102" y="1"/>
                    <a:pt x="2649" y="454"/>
                    <a:pt x="2649" y="1000"/>
                  </a:cubicBezTo>
                  <a:lnTo>
                    <a:pt x="2649" y="3828"/>
                  </a:lnTo>
                  <a:cubicBezTo>
                    <a:pt x="2649" y="4007"/>
                    <a:pt x="2504" y="4161"/>
                    <a:pt x="2316" y="4161"/>
                  </a:cubicBezTo>
                  <a:cubicBezTo>
                    <a:pt x="2137" y="4161"/>
                    <a:pt x="1991" y="4007"/>
                    <a:pt x="1991" y="3828"/>
                  </a:cubicBezTo>
                  <a:lnTo>
                    <a:pt x="1991" y="2504"/>
                  </a:lnTo>
                  <a:cubicBezTo>
                    <a:pt x="1991" y="1957"/>
                    <a:pt x="1539" y="1513"/>
                    <a:pt x="992" y="1513"/>
                  </a:cubicBezTo>
                  <a:cubicBezTo>
                    <a:pt x="454" y="1513"/>
                    <a:pt x="1" y="1957"/>
                    <a:pt x="1" y="2504"/>
                  </a:cubicBezTo>
                  <a:lnTo>
                    <a:pt x="1" y="4033"/>
                  </a:lnTo>
                  <a:lnTo>
                    <a:pt x="479" y="4033"/>
                  </a:lnTo>
                  <a:lnTo>
                    <a:pt x="479" y="2504"/>
                  </a:lnTo>
                  <a:cubicBezTo>
                    <a:pt x="479" y="2213"/>
                    <a:pt x="718" y="1991"/>
                    <a:pt x="992" y="1991"/>
                  </a:cubicBezTo>
                  <a:cubicBezTo>
                    <a:pt x="1274" y="1991"/>
                    <a:pt x="1504" y="2222"/>
                    <a:pt x="1504" y="2504"/>
                  </a:cubicBezTo>
                  <a:lnTo>
                    <a:pt x="1504" y="3828"/>
                  </a:lnTo>
                  <a:cubicBezTo>
                    <a:pt x="1504" y="4272"/>
                    <a:pt x="1872" y="4640"/>
                    <a:pt x="2316" y="4640"/>
                  </a:cubicBezTo>
                  <a:cubicBezTo>
                    <a:pt x="2769" y="4640"/>
                    <a:pt x="3128" y="4272"/>
                    <a:pt x="3128" y="3828"/>
                  </a:cubicBezTo>
                  <a:lnTo>
                    <a:pt x="3128" y="1000"/>
                  </a:lnTo>
                  <a:cubicBezTo>
                    <a:pt x="3128" y="710"/>
                    <a:pt x="3367" y="488"/>
                    <a:pt x="3657" y="488"/>
                  </a:cubicBezTo>
                  <a:cubicBezTo>
                    <a:pt x="3939" y="488"/>
                    <a:pt x="4170" y="718"/>
                    <a:pt x="4170" y="1000"/>
                  </a:cubicBezTo>
                  <a:lnTo>
                    <a:pt x="4170" y="3828"/>
                  </a:lnTo>
                  <a:cubicBezTo>
                    <a:pt x="4170" y="4272"/>
                    <a:pt x="4529" y="4640"/>
                    <a:pt x="4981" y="4640"/>
                  </a:cubicBezTo>
                  <a:cubicBezTo>
                    <a:pt x="5426" y="4640"/>
                    <a:pt x="5784" y="4272"/>
                    <a:pt x="5784" y="3828"/>
                  </a:cubicBezTo>
                  <a:lnTo>
                    <a:pt x="5784" y="2495"/>
                  </a:lnTo>
                  <a:cubicBezTo>
                    <a:pt x="5784" y="2213"/>
                    <a:pt x="6015" y="1991"/>
                    <a:pt x="6288" y="1991"/>
                  </a:cubicBezTo>
                  <a:cubicBezTo>
                    <a:pt x="6570" y="1991"/>
                    <a:pt x="6792" y="2213"/>
                    <a:pt x="6792" y="2495"/>
                  </a:cubicBezTo>
                  <a:lnTo>
                    <a:pt x="6792" y="4016"/>
                  </a:lnTo>
                  <a:lnTo>
                    <a:pt x="7271" y="4016"/>
                  </a:lnTo>
                  <a:lnTo>
                    <a:pt x="7271" y="2495"/>
                  </a:lnTo>
                  <a:cubicBezTo>
                    <a:pt x="7279" y="1949"/>
                    <a:pt x="6835" y="1513"/>
                    <a:pt x="6288" y="1513"/>
                  </a:cubicBezTo>
                  <a:cubicBezTo>
                    <a:pt x="5750" y="1513"/>
                    <a:pt x="5306" y="1949"/>
                    <a:pt x="5306" y="2495"/>
                  </a:cubicBezTo>
                  <a:lnTo>
                    <a:pt x="5306" y="3828"/>
                  </a:lnTo>
                  <a:cubicBezTo>
                    <a:pt x="5306" y="4007"/>
                    <a:pt x="5161" y="4161"/>
                    <a:pt x="4981" y="4161"/>
                  </a:cubicBezTo>
                  <a:cubicBezTo>
                    <a:pt x="4793" y="4161"/>
                    <a:pt x="4648" y="4007"/>
                    <a:pt x="4648" y="3828"/>
                  </a:cubicBezTo>
                  <a:lnTo>
                    <a:pt x="4648" y="1000"/>
                  </a:lnTo>
                  <a:cubicBezTo>
                    <a:pt x="4648" y="454"/>
                    <a:pt x="4195" y="1"/>
                    <a:pt x="3657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174" name="Google Shape;1174;gd9b12ed3e0_0_4923"/>
          <p:cNvGrpSpPr/>
          <p:nvPr/>
        </p:nvGrpSpPr>
        <p:grpSpPr>
          <a:xfrm>
            <a:off x="14780115" y="6341092"/>
            <a:ext cx="714247" cy="717177"/>
            <a:chOff x="882736" y="5953002"/>
            <a:chExt cx="688497" cy="687742"/>
          </a:xfrm>
          <a:solidFill>
            <a:srgbClr val="33CC33"/>
          </a:solidFill>
        </p:grpSpPr>
        <p:sp>
          <p:nvSpPr>
            <p:cNvPr id="1175" name="Google Shape;1175;gd9b12ed3e0_0_4923"/>
            <p:cNvSpPr/>
            <p:nvPr/>
          </p:nvSpPr>
          <p:spPr>
            <a:xfrm>
              <a:off x="882736" y="5953002"/>
              <a:ext cx="688497" cy="687742"/>
            </a:xfrm>
            <a:custGeom>
              <a:avLst/>
              <a:gdLst/>
              <a:ahLst/>
              <a:cxnLst/>
              <a:rect l="l" t="t" r="r" b="b"/>
              <a:pathLst>
                <a:path w="7288" h="7280" extrusionOk="0">
                  <a:moveTo>
                    <a:pt x="3648" y="470"/>
                  </a:moveTo>
                  <a:cubicBezTo>
                    <a:pt x="5391" y="470"/>
                    <a:pt x="6809" y="1889"/>
                    <a:pt x="6809" y="3631"/>
                  </a:cubicBezTo>
                  <a:cubicBezTo>
                    <a:pt x="6809" y="5366"/>
                    <a:pt x="5391" y="6792"/>
                    <a:pt x="3648" y="6792"/>
                  </a:cubicBezTo>
                  <a:cubicBezTo>
                    <a:pt x="1905" y="6792"/>
                    <a:pt x="487" y="5366"/>
                    <a:pt x="487" y="3631"/>
                  </a:cubicBezTo>
                  <a:cubicBezTo>
                    <a:pt x="487" y="1889"/>
                    <a:pt x="1905" y="470"/>
                    <a:pt x="3648" y="470"/>
                  </a:cubicBezTo>
                  <a:close/>
                  <a:moveTo>
                    <a:pt x="3648" y="1"/>
                  </a:moveTo>
                  <a:cubicBezTo>
                    <a:pt x="1640" y="1"/>
                    <a:pt x="0" y="1632"/>
                    <a:pt x="0" y="3640"/>
                  </a:cubicBezTo>
                  <a:cubicBezTo>
                    <a:pt x="0" y="5647"/>
                    <a:pt x="1640" y="7279"/>
                    <a:pt x="3648" y="7279"/>
                  </a:cubicBezTo>
                  <a:cubicBezTo>
                    <a:pt x="5656" y="7279"/>
                    <a:pt x="7287" y="5647"/>
                    <a:pt x="7287" y="3640"/>
                  </a:cubicBezTo>
                  <a:cubicBezTo>
                    <a:pt x="7287" y="1632"/>
                    <a:pt x="5656" y="1"/>
                    <a:pt x="3648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176" name="Google Shape;1176;gd9b12ed3e0_0_4923"/>
            <p:cNvSpPr/>
            <p:nvPr/>
          </p:nvSpPr>
          <p:spPr>
            <a:xfrm>
              <a:off x="1204690" y="6082993"/>
              <a:ext cx="172030" cy="396302"/>
            </a:xfrm>
            <a:custGeom>
              <a:avLst/>
              <a:gdLst/>
              <a:ahLst/>
              <a:cxnLst/>
              <a:rect l="l" t="t" r="r" b="b"/>
              <a:pathLst>
                <a:path w="1821" h="4195" extrusionOk="0">
                  <a:moveTo>
                    <a:pt x="1" y="0"/>
                  </a:moveTo>
                  <a:lnTo>
                    <a:pt x="1" y="2708"/>
                  </a:lnTo>
                  <a:lnTo>
                    <a:pt x="1479" y="4195"/>
                  </a:lnTo>
                  <a:lnTo>
                    <a:pt x="1820" y="3853"/>
                  </a:lnTo>
                  <a:lnTo>
                    <a:pt x="488" y="2520"/>
                  </a:lnTo>
                  <a:lnTo>
                    <a:pt x="488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177" name="Google Shape;1177;gd9b12ed3e0_0_4923"/>
          <p:cNvGrpSpPr/>
          <p:nvPr/>
        </p:nvGrpSpPr>
        <p:grpSpPr>
          <a:xfrm>
            <a:off x="10849134" y="6341077"/>
            <a:ext cx="545287" cy="717208"/>
            <a:chOff x="12707659" y="2273703"/>
            <a:chExt cx="473011" cy="688497"/>
          </a:xfrm>
          <a:solidFill>
            <a:srgbClr val="33CC33"/>
          </a:solidFill>
        </p:grpSpPr>
        <p:sp>
          <p:nvSpPr>
            <p:cNvPr id="1178" name="Google Shape;1178;gd9b12ed3e0_0_4923"/>
            <p:cNvSpPr/>
            <p:nvPr/>
          </p:nvSpPr>
          <p:spPr>
            <a:xfrm>
              <a:off x="12707659" y="2273703"/>
              <a:ext cx="473011" cy="688497"/>
            </a:xfrm>
            <a:custGeom>
              <a:avLst/>
              <a:gdLst/>
              <a:ahLst/>
              <a:cxnLst/>
              <a:rect l="l" t="t" r="r" b="b"/>
              <a:pathLst>
                <a:path w="5007" h="7288" extrusionOk="0">
                  <a:moveTo>
                    <a:pt x="4383" y="496"/>
                  </a:moveTo>
                  <a:cubicBezTo>
                    <a:pt x="4460" y="496"/>
                    <a:pt x="4528" y="556"/>
                    <a:pt x="4528" y="633"/>
                  </a:cubicBezTo>
                  <a:lnTo>
                    <a:pt x="4528" y="5631"/>
                  </a:lnTo>
                  <a:lnTo>
                    <a:pt x="479" y="5631"/>
                  </a:lnTo>
                  <a:lnTo>
                    <a:pt x="479" y="633"/>
                  </a:lnTo>
                  <a:cubicBezTo>
                    <a:pt x="479" y="548"/>
                    <a:pt x="539" y="496"/>
                    <a:pt x="616" y="496"/>
                  </a:cubicBezTo>
                  <a:close/>
                  <a:moveTo>
                    <a:pt x="4537" y="5861"/>
                  </a:moveTo>
                  <a:lnTo>
                    <a:pt x="4537" y="6664"/>
                  </a:lnTo>
                  <a:cubicBezTo>
                    <a:pt x="4537" y="6741"/>
                    <a:pt x="4469" y="6801"/>
                    <a:pt x="4400" y="6801"/>
                  </a:cubicBezTo>
                  <a:lnTo>
                    <a:pt x="624" y="6801"/>
                  </a:lnTo>
                  <a:cubicBezTo>
                    <a:pt x="556" y="6801"/>
                    <a:pt x="488" y="6741"/>
                    <a:pt x="488" y="6664"/>
                  </a:cubicBezTo>
                  <a:lnTo>
                    <a:pt x="488" y="5861"/>
                  </a:lnTo>
                  <a:close/>
                  <a:moveTo>
                    <a:pt x="616" y="1"/>
                  </a:moveTo>
                  <a:cubicBezTo>
                    <a:pt x="274" y="1"/>
                    <a:pt x="1" y="283"/>
                    <a:pt x="1" y="625"/>
                  </a:cubicBezTo>
                  <a:lnTo>
                    <a:pt x="1" y="6664"/>
                  </a:lnTo>
                  <a:cubicBezTo>
                    <a:pt x="1" y="7006"/>
                    <a:pt x="274" y="7288"/>
                    <a:pt x="616" y="7288"/>
                  </a:cubicBezTo>
                  <a:lnTo>
                    <a:pt x="4383" y="7288"/>
                  </a:lnTo>
                  <a:cubicBezTo>
                    <a:pt x="4725" y="7288"/>
                    <a:pt x="5007" y="7006"/>
                    <a:pt x="5007" y="6664"/>
                  </a:cubicBezTo>
                  <a:lnTo>
                    <a:pt x="5007" y="625"/>
                  </a:lnTo>
                  <a:cubicBezTo>
                    <a:pt x="5007" y="283"/>
                    <a:pt x="4725" y="1"/>
                    <a:pt x="4383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179" name="Google Shape;1179;gd9b12ed3e0_0_4923"/>
            <p:cNvSpPr/>
            <p:nvPr/>
          </p:nvSpPr>
          <p:spPr>
            <a:xfrm>
              <a:off x="13015915" y="2370629"/>
              <a:ext cx="71136" cy="71041"/>
            </a:xfrm>
            <a:custGeom>
              <a:avLst/>
              <a:gdLst/>
              <a:ahLst/>
              <a:cxnLst/>
              <a:rect l="l" t="t" r="r" b="b"/>
              <a:pathLst>
                <a:path w="753" h="752" extrusionOk="0">
                  <a:moveTo>
                    <a:pt x="377" y="0"/>
                  </a:moveTo>
                  <a:cubicBezTo>
                    <a:pt x="172" y="0"/>
                    <a:pt x="1" y="171"/>
                    <a:pt x="1" y="376"/>
                  </a:cubicBezTo>
                  <a:cubicBezTo>
                    <a:pt x="1" y="581"/>
                    <a:pt x="163" y="752"/>
                    <a:pt x="377" y="752"/>
                  </a:cubicBezTo>
                  <a:cubicBezTo>
                    <a:pt x="590" y="752"/>
                    <a:pt x="753" y="581"/>
                    <a:pt x="753" y="376"/>
                  </a:cubicBezTo>
                  <a:cubicBezTo>
                    <a:pt x="753" y="162"/>
                    <a:pt x="582" y="0"/>
                    <a:pt x="377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</p:grpSp>
      <p:pic>
        <p:nvPicPr>
          <p:cNvPr id="2" name="Picture 1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8BE7608F-BCD3-B619-15C0-A95960A3E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0321" y="9609238"/>
            <a:ext cx="3537679" cy="6777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d9b12ed3e0_0_4224"/>
          <p:cNvSpPr txBox="1"/>
          <p:nvPr/>
        </p:nvSpPr>
        <p:spPr>
          <a:xfrm>
            <a:off x="800099" y="2314883"/>
            <a:ext cx="11896569" cy="16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50" tIns="53550" rIns="53550" bIns="53550" anchor="t" anchorCtr="0">
            <a:noAutofit/>
          </a:bodyPr>
          <a:lstStyle/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Wingdings" panose="05000000000000000000" pitchFamily="2" charset="2"/>
              <a:buChar char="v"/>
            </a:pPr>
            <a:r>
              <a:rPr lang="en-US" sz="5400" b="1" i="0" u="none" strike="noStrike" cap="none">
                <a:solidFill>
                  <a:schemeClr val="tx1"/>
                </a:solidFill>
                <a:latin typeface="+mn-lt"/>
                <a:ea typeface="Inter"/>
                <a:cs typeface="Inter"/>
                <a:sym typeface="Inter"/>
              </a:rPr>
              <a:t>Communication Expectations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Helvetica Neue"/>
              <a:buNone/>
            </a:pPr>
            <a:endParaRPr lang="en-US" sz="3000" b="0" i="0" u="none" strike="noStrike" cap="none">
              <a:solidFill>
                <a:schemeClr val="accent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185" name="Google Shape;1185;gd9b12ed3e0_0_4224"/>
          <p:cNvSpPr txBox="1"/>
          <p:nvPr/>
        </p:nvSpPr>
        <p:spPr>
          <a:xfrm>
            <a:off x="800100" y="4073400"/>
            <a:ext cx="9970500" cy="3466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50" tIns="53550" rIns="53550" bIns="53550" anchor="t" anchorCtr="0">
            <a:noAutofit/>
          </a:bodyPr>
          <a:lstStyle/>
          <a:p>
            <a:pPr marL="4953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000" b="0" i="0" u="none" strike="noStrike" cap="none">
                <a:solidFill>
                  <a:schemeClr val="tx1"/>
                </a:solidFill>
                <a:latin typeface="+mn-lt"/>
                <a:ea typeface="Inter"/>
                <a:cs typeface="Inter"/>
                <a:sym typeface="Inter"/>
              </a:rPr>
              <a:t>Frequent and Candid Correspondences</a:t>
            </a:r>
          </a:p>
          <a:p>
            <a:pPr marL="4953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000" b="0" i="0" u="none" strike="noStrike" cap="none">
                <a:solidFill>
                  <a:schemeClr val="tx1"/>
                </a:solidFill>
                <a:latin typeface="+mn-lt"/>
                <a:ea typeface="Inter"/>
                <a:cs typeface="Inter"/>
                <a:sym typeface="Inter"/>
              </a:rPr>
              <a:t>Transparency and Visibility</a:t>
            </a:r>
          </a:p>
          <a:p>
            <a:pPr marL="4953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000" b="0" i="0" u="none" strike="noStrike" cap="none">
                <a:solidFill>
                  <a:schemeClr val="tx1"/>
                </a:solidFill>
                <a:latin typeface="+mn-lt"/>
                <a:ea typeface="Inter"/>
                <a:cs typeface="Inter"/>
                <a:sym typeface="Inter"/>
              </a:rPr>
              <a:t>High Touch, Consistent Project Collaboration</a:t>
            </a:r>
          </a:p>
          <a:p>
            <a:pPr marL="4953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000" b="0" i="0" u="none" strike="noStrike" cap="none">
                <a:solidFill>
                  <a:schemeClr val="tx1"/>
                </a:solidFill>
                <a:latin typeface="+mn-lt"/>
                <a:ea typeface="Inter"/>
                <a:cs typeface="Inter"/>
                <a:sym typeface="Inter"/>
              </a:rPr>
              <a:t>Post Call Meeting Notes</a:t>
            </a:r>
          </a:p>
          <a:p>
            <a:pPr marL="4953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000" b="0" i="0" u="none" strike="noStrike" cap="none">
                <a:solidFill>
                  <a:schemeClr val="tx1"/>
                </a:solidFill>
                <a:latin typeface="+mn-lt"/>
                <a:ea typeface="Inter"/>
                <a:cs typeface="Inter"/>
                <a:sym typeface="Inter"/>
              </a:rPr>
              <a:t>All Project Calls are Recorded (Screen/Audio)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300"/>
              </a:buClr>
              <a:buSzPts val="3400"/>
              <a:buFont typeface="Helvetica Neue"/>
              <a:buNone/>
            </a:pPr>
            <a:endParaRPr lang="en-US" sz="3000" b="0" i="0" u="none" strike="noStrike" cap="none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pic>
        <p:nvPicPr>
          <p:cNvPr id="2" name="Picture 1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E6CA6D89-3E65-E14B-28D7-AF3D9B5B8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0321" y="9609238"/>
            <a:ext cx="3537679" cy="6777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8"/>
          <p:cNvSpPr txBox="1">
            <a:spLocks noGrp="1"/>
          </p:cNvSpPr>
          <p:nvPr>
            <p:ph type="title"/>
          </p:nvPr>
        </p:nvSpPr>
        <p:spPr>
          <a:xfrm>
            <a:off x="719528" y="502775"/>
            <a:ext cx="1756847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en" b="1" i="0" u="none" strike="noStrike" cap="none">
                <a:solidFill>
                  <a:schemeClr val="accent1"/>
                </a:solidFill>
                <a:ea typeface="Inter"/>
                <a:cs typeface="Inter"/>
                <a:sym typeface="Inter"/>
              </a:rPr>
              <a:t>Implementation Checklist and Workbook</a:t>
            </a:r>
            <a:endParaRPr b="1">
              <a:solidFill>
                <a:schemeClr val="accen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8"/>
          <p:cNvSpPr txBox="1"/>
          <p:nvPr/>
        </p:nvSpPr>
        <p:spPr>
          <a:xfrm>
            <a:off x="11301762" y="3471238"/>
            <a:ext cx="5856600" cy="61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See corresponding link to your new </a:t>
            </a:r>
            <a:r>
              <a:rPr lang="en-US" sz="2600" b="1" i="0" u="none" strike="noStrike" cap="none" dirty="0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2"/>
                  </a:ext>
                </a:extLst>
              </a:rPr>
              <a:t>BPT Implementation Folder</a:t>
            </a:r>
            <a:r>
              <a:rPr lang="en-US" sz="2600" b="0" i="0" u="none" strike="noStrike" cap="none" dirty="0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!</a:t>
            </a:r>
            <a:endParaRPr lang="en-US" sz="2600" b="0" i="0" u="sng" strike="noStrike" cap="none" dirty="0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lang="en-US" sz="2600" b="0" i="0" u="sng" strike="noStrike" cap="none" dirty="0">
              <a:solidFill>
                <a:srgbClr val="172241"/>
              </a:solidFill>
              <a:highlight>
                <a:srgbClr val="FFF2CC"/>
              </a:highlight>
              <a:latin typeface="+mn-lt"/>
              <a:ea typeface="Inter"/>
              <a:cs typeface="Inter"/>
              <a:sym typeface="Inter"/>
            </a:endParaRPr>
          </a:p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Feel free to bookmark to begin for easy access</a:t>
            </a:r>
            <a:endParaRPr lang="en-US" sz="1400" b="0" i="0" u="none" strike="noStrike" cap="none" dirty="0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lang="en-US" sz="2600" b="0" i="0" u="none" strike="noStrike" cap="none" dirty="0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Included in this folder is your provided all-in-one</a:t>
            </a:r>
            <a:r>
              <a:rPr lang="en-US" sz="2600" b="0" i="0" u="none" strike="noStrike" cap="none" dirty="0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3"/>
                  </a:ext>
                </a:extLst>
              </a:rPr>
              <a:t> </a:t>
            </a:r>
            <a:r>
              <a:rPr lang="en-US" sz="2600" b="1" dirty="0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4"/>
                  </a:ext>
                </a:extLst>
              </a:rPr>
              <a:t>Data Collection Workbook</a:t>
            </a:r>
            <a:r>
              <a:rPr lang="en-US" sz="2600" b="1" i="0" u="none" strike="noStrike" cap="none" dirty="0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2600" b="0" i="0" u="none" strike="noStrike" cap="none" dirty="0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available to be referenced anytime. This includes your personalized Project Plan, Discovery Questionnaire, and workbook deliverables to begin system configuration!</a:t>
            </a:r>
          </a:p>
        </p:txBody>
      </p:sp>
      <p:sp>
        <p:nvSpPr>
          <p:cNvPr id="1198" name="Google Shape;1198;p8"/>
          <p:cNvSpPr txBox="1"/>
          <p:nvPr/>
        </p:nvSpPr>
        <p:spPr>
          <a:xfrm>
            <a:off x="11446656" y="2137621"/>
            <a:ext cx="5566812" cy="67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50" tIns="12850" rIns="12850" bIns="1285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699D1"/>
              </a:buClr>
              <a:buSzPts val="1300"/>
              <a:buFont typeface="Helvetica Neue"/>
              <a:buNone/>
            </a:pPr>
            <a:r>
              <a:rPr lang="en" sz="2600" b="0" i="0" u="none" strike="noStrike" cap="none">
                <a:solidFill>
                  <a:srgbClr val="172241"/>
                </a:solidFill>
                <a:latin typeface="+mn-lt"/>
                <a:ea typeface="Inter"/>
                <a:cs typeface="Inter"/>
                <a:sym typeface="Inter"/>
              </a:rPr>
              <a:t>We’re here to guide you through the process, step-by-step!</a:t>
            </a:r>
            <a:endParaRPr sz="2600" b="0" i="0" u="none" strike="noStrike" cap="none">
              <a:solidFill>
                <a:srgbClr val="17224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pic>
        <p:nvPicPr>
          <p:cNvPr id="2" name="Picture 1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8997F864-32A8-8235-6735-7D452D682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0321" y="9609238"/>
            <a:ext cx="3537679" cy="677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062752-F3B7-CAC8-09A7-71344DEA7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638" y="2308691"/>
            <a:ext cx="9234797" cy="67949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10"/>
          <p:cNvSpPr txBox="1">
            <a:spLocks noGrp="1"/>
          </p:cNvSpPr>
          <p:nvPr>
            <p:ph type="title"/>
          </p:nvPr>
        </p:nvSpPr>
        <p:spPr>
          <a:xfrm>
            <a:off x="783606" y="733925"/>
            <a:ext cx="163467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en" sz="5400" b="1">
                <a:solidFill>
                  <a:schemeClr val="accent1"/>
                </a:solidFill>
                <a:latin typeface="+mn-lt"/>
              </a:rPr>
              <a:t>Discovery Considerations</a:t>
            </a:r>
            <a:endParaRPr sz="5400" b="1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10"/>
          <p:cNvSpPr txBox="1"/>
          <p:nvPr/>
        </p:nvSpPr>
        <p:spPr>
          <a:xfrm>
            <a:off x="965821" y="1594324"/>
            <a:ext cx="131058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chemeClr val="accent1"/>
                </a:solidFill>
                <a:latin typeface="+mn-lt"/>
                <a:ea typeface="Inter"/>
                <a:cs typeface="Inter"/>
                <a:sym typeface="Inter"/>
              </a:rPr>
              <a:t>What are the user stories across your different personas?</a:t>
            </a:r>
            <a:endParaRPr sz="2600" b="0" i="0" u="none" strike="noStrike" cap="none">
              <a:solidFill>
                <a:schemeClr val="accent1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207" name="Google Shape;1207;p10"/>
          <p:cNvSpPr txBox="1"/>
          <p:nvPr/>
        </p:nvSpPr>
        <p:spPr>
          <a:xfrm>
            <a:off x="1584874" y="3372371"/>
            <a:ext cx="3607200" cy="79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Audience</a:t>
            </a:r>
            <a:endParaRPr sz="2400" b="0" i="0" u="none" strike="noStrike" cap="none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cxnSp>
        <p:nvCxnSpPr>
          <p:cNvPr id="1208" name="Google Shape;1208;p10"/>
          <p:cNvCxnSpPr/>
          <p:nvPr/>
        </p:nvCxnSpPr>
        <p:spPr>
          <a:xfrm>
            <a:off x="1566302" y="5450596"/>
            <a:ext cx="3590701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09" name="Google Shape;1209;p10"/>
          <p:cNvCxnSpPr/>
          <p:nvPr/>
        </p:nvCxnSpPr>
        <p:spPr>
          <a:xfrm>
            <a:off x="1566302" y="6144819"/>
            <a:ext cx="3590701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0" name="Google Shape;1210;p10"/>
          <p:cNvCxnSpPr/>
          <p:nvPr/>
        </p:nvCxnSpPr>
        <p:spPr>
          <a:xfrm>
            <a:off x="1566302" y="6811045"/>
            <a:ext cx="3590701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1" name="Google Shape;1211;p10"/>
          <p:cNvCxnSpPr/>
          <p:nvPr/>
        </p:nvCxnSpPr>
        <p:spPr>
          <a:xfrm>
            <a:off x="1566302" y="7495250"/>
            <a:ext cx="3590701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2" name="Google Shape;1212;p10"/>
          <p:cNvCxnSpPr/>
          <p:nvPr/>
        </p:nvCxnSpPr>
        <p:spPr>
          <a:xfrm>
            <a:off x="1566302" y="8171496"/>
            <a:ext cx="3590701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3" name="Google Shape;1213;p10"/>
          <p:cNvSpPr txBox="1"/>
          <p:nvPr/>
        </p:nvSpPr>
        <p:spPr>
          <a:xfrm>
            <a:off x="5415675" y="3353175"/>
            <a:ext cx="3607200" cy="79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Agents</a:t>
            </a:r>
            <a:endParaRPr sz="2400" b="0" i="0" u="none" strike="noStrike" cap="none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cxnSp>
        <p:nvCxnSpPr>
          <p:cNvPr id="1214" name="Google Shape;1214;p10"/>
          <p:cNvCxnSpPr/>
          <p:nvPr/>
        </p:nvCxnSpPr>
        <p:spPr>
          <a:xfrm>
            <a:off x="5371603" y="5450596"/>
            <a:ext cx="3590701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5" name="Google Shape;1215;p10"/>
          <p:cNvCxnSpPr/>
          <p:nvPr/>
        </p:nvCxnSpPr>
        <p:spPr>
          <a:xfrm>
            <a:off x="5371603" y="6144819"/>
            <a:ext cx="3590701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6" name="Google Shape;1216;p10"/>
          <p:cNvCxnSpPr/>
          <p:nvPr/>
        </p:nvCxnSpPr>
        <p:spPr>
          <a:xfrm>
            <a:off x="5371603" y="6811045"/>
            <a:ext cx="3590701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7" name="Google Shape;1217;p10"/>
          <p:cNvCxnSpPr/>
          <p:nvPr/>
        </p:nvCxnSpPr>
        <p:spPr>
          <a:xfrm>
            <a:off x="5371603" y="7495250"/>
            <a:ext cx="3590701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8" name="Google Shape;1218;p10"/>
          <p:cNvCxnSpPr/>
          <p:nvPr/>
        </p:nvCxnSpPr>
        <p:spPr>
          <a:xfrm>
            <a:off x="5371603" y="8171496"/>
            <a:ext cx="3590701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9" name="Google Shape;1219;p10"/>
          <p:cNvSpPr txBox="1"/>
          <p:nvPr/>
        </p:nvSpPr>
        <p:spPr>
          <a:xfrm>
            <a:off x="9246463" y="3378079"/>
            <a:ext cx="3607200" cy="78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Managers</a:t>
            </a:r>
            <a:endParaRPr sz="2400" b="0" i="0" u="none" strike="noStrike" cap="none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cxnSp>
        <p:nvCxnSpPr>
          <p:cNvPr id="1220" name="Google Shape;1220;p10"/>
          <p:cNvCxnSpPr/>
          <p:nvPr/>
        </p:nvCxnSpPr>
        <p:spPr>
          <a:xfrm>
            <a:off x="9176901" y="5450596"/>
            <a:ext cx="3590701" cy="0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1" name="Google Shape;1221;p10"/>
          <p:cNvCxnSpPr/>
          <p:nvPr/>
        </p:nvCxnSpPr>
        <p:spPr>
          <a:xfrm>
            <a:off x="9176901" y="6144819"/>
            <a:ext cx="3590701" cy="0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2" name="Google Shape;1222;p10"/>
          <p:cNvCxnSpPr/>
          <p:nvPr/>
        </p:nvCxnSpPr>
        <p:spPr>
          <a:xfrm>
            <a:off x="9176901" y="6811045"/>
            <a:ext cx="3590701" cy="0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3" name="Google Shape;1223;p10"/>
          <p:cNvCxnSpPr/>
          <p:nvPr/>
        </p:nvCxnSpPr>
        <p:spPr>
          <a:xfrm>
            <a:off x="9176901" y="7495250"/>
            <a:ext cx="3590701" cy="0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4" name="Google Shape;1224;p10"/>
          <p:cNvCxnSpPr/>
          <p:nvPr/>
        </p:nvCxnSpPr>
        <p:spPr>
          <a:xfrm>
            <a:off x="9176901" y="8171496"/>
            <a:ext cx="3590701" cy="0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5" name="Google Shape;1225;p10"/>
          <p:cNvSpPr txBox="1"/>
          <p:nvPr/>
        </p:nvSpPr>
        <p:spPr>
          <a:xfrm>
            <a:off x="13043271" y="3383779"/>
            <a:ext cx="3607200" cy="77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Admins</a:t>
            </a:r>
            <a:endParaRPr sz="2400" b="0" i="0" u="none" strike="noStrike" cap="none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cxnSp>
        <p:nvCxnSpPr>
          <p:cNvPr id="1226" name="Google Shape;1226;p10"/>
          <p:cNvCxnSpPr/>
          <p:nvPr/>
        </p:nvCxnSpPr>
        <p:spPr>
          <a:xfrm>
            <a:off x="12982200" y="5431084"/>
            <a:ext cx="3590701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7" name="Google Shape;1227;p10"/>
          <p:cNvCxnSpPr/>
          <p:nvPr/>
        </p:nvCxnSpPr>
        <p:spPr>
          <a:xfrm>
            <a:off x="12982200" y="6125310"/>
            <a:ext cx="3590701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8" name="Google Shape;1228;p10"/>
          <p:cNvCxnSpPr/>
          <p:nvPr/>
        </p:nvCxnSpPr>
        <p:spPr>
          <a:xfrm>
            <a:off x="12982200" y="6791536"/>
            <a:ext cx="3590701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9" name="Google Shape;1229;p10"/>
          <p:cNvCxnSpPr/>
          <p:nvPr/>
        </p:nvCxnSpPr>
        <p:spPr>
          <a:xfrm>
            <a:off x="12982200" y="7475740"/>
            <a:ext cx="3590701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0" name="Google Shape;1230;p10"/>
          <p:cNvCxnSpPr/>
          <p:nvPr/>
        </p:nvCxnSpPr>
        <p:spPr>
          <a:xfrm>
            <a:off x="12982200" y="8151987"/>
            <a:ext cx="3590701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1" name="Google Shape;1231;p10"/>
          <p:cNvSpPr txBox="1"/>
          <p:nvPr/>
        </p:nvSpPr>
        <p:spPr>
          <a:xfrm>
            <a:off x="1618910" y="5431084"/>
            <a:ext cx="36072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800"/>
              <a:buFont typeface="Helvetica Neue"/>
              <a:buNone/>
            </a:pPr>
            <a:r>
              <a:rPr lang="en" sz="2000" b="0" i="0" u="none" strike="noStrike" cap="none">
                <a:solidFill>
                  <a:srgbClr val="111A40"/>
                </a:solidFill>
                <a:latin typeface="+mn-lt"/>
                <a:ea typeface="Inter"/>
                <a:cs typeface="Inter"/>
                <a:sym typeface="Inter"/>
              </a:rPr>
              <a:t>Call Experience</a:t>
            </a:r>
            <a:endParaRPr sz="2000" b="0" i="0" u="none" strike="noStrike" cap="none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232" name="Google Shape;1232;p10"/>
          <p:cNvSpPr txBox="1"/>
          <p:nvPr/>
        </p:nvSpPr>
        <p:spPr>
          <a:xfrm>
            <a:off x="1549310" y="6130819"/>
            <a:ext cx="3607113" cy="68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800"/>
              <a:buFont typeface="Helvetica Neue"/>
              <a:buNone/>
            </a:pPr>
            <a:r>
              <a:rPr lang="en" sz="2000" b="0" i="0" u="none" strike="noStrike" cap="none">
                <a:solidFill>
                  <a:srgbClr val="111A40"/>
                </a:solidFill>
                <a:latin typeface="+mn-lt"/>
                <a:ea typeface="Inter"/>
                <a:cs typeface="Inter"/>
                <a:sym typeface="Inter"/>
              </a:rPr>
              <a:t>Call Volume</a:t>
            </a:r>
            <a:endParaRPr sz="2000" b="0" i="0" u="none" strike="noStrike" cap="none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233" name="Google Shape;1233;p10"/>
          <p:cNvSpPr txBox="1"/>
          <p:nvPr/>
        </p:nvSpPr>
        <p:spPr>
          <a:xfrm>
            <a:off x="1549310" y="6811045"/>
            <a:ext cx="3607113" cy="691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800"/>
              <a:buFont typeface="Helvetica Neue"/>
              <a:buNone/>
            </a:pPr>
            <a:r>
              <a:rPr lang="en" sz="2000" b="0" i="0" u="none" strike="noStrike" cap="none">
                <a:solidFill>
                  <a:srgbClr val="111A40"/>
                </a:solidFill>
                <a:latin typeface="+mn-lt"/>
                <a:ea typeface="Inter"/>
                <a:cs typeface="Inter"/>
                <a:sym typeface="Inter"/>
              </a:rPr>
              <a:t>Greetings</a:t>
            </a:r>
            <a:endParaRPr sz="2000" b="0" i="0" u="none" strike="noStrike" cap="none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234" name="Google Shape;1234;p10"/>
          <p:cNvSpPr txBox="1"/>
          <p:nvPr/>
        </p:nvSpPr>
        <p:spPr>
          <a:xfrm>
            <a:off x="1549310" y="7467251"/>
            <a:ext cx="3607113" cy="71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800"/>
              <a:buFont typeface="Helvetica Neue"/>
              <a:buNone/>
            </a:pPr>
            <a:r>
              <a:rPr lang="en" sz="2000" b="0" i="0" u="none" strike="noStrike" cap="none">
                <a:solidFill>
                  <a:srgbClr val="111A40"/>
                </a:solidFill>
                <a:latin typeface="+mn-lt"/>
                <a:ea typeface="Inter"/>
                <a:cs typeface="Inter"/>
                <a:sym typeface="Inter"/>
              </a:rPr>
              <a:t>IVR</a:t>
            </a:r>
            <a:endParaRPr sz="2000" b="0" i="0" u="none" strike="noStrike" cap="none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235" name="Google Shape;1235;p10"/>
          <p:cNvSpPr txBox="1"/>
          <p:nvPr/>
        </p:nvSpPr>
        <p:spPr>
          <a:xfrm>
            <a:off x="5415712" y="5431084"/>
            <a:ext cx="36072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800"/>
              <a:buFont typeface="Helvetica Neue"/>
              <a:buNone/>
            </a:pPr>
            <a:r>
              <a:rPr lang="en" sz="2000" b="0" i="0" u="none" strike="noStrike" cap="none">
                <a:solidFill>
                  <a:srgbClr val="111A40"/>
                </a:solidFill>
                <a:latin typeface="+mn-lt"/>
                <a:ea typeface="Inter"/>
                <a:cs typeface="Inter"/>
                <a:sym typeface="Inter"/>
              </a:rPr>
              <a:t>Agent Workflow</a:t>
            </a:r>
            <a:endParaRPr sz="2000" b="0" i="0" u="none" strike="noStrike" cap="none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236" name="Google Shape;1236;p10"/>
          <p:cNvSpPr txBox="1"/>
          <p:nvPr/>
        </p:nvSpPr>
        <p:spPr>
          <a:xfrm>
            <a:off x="5346112" y="6130819"/>
            <a:ext cx="3607113" cy="68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800"/>
              <a:buFont typeface="Helvetica Neue"/>
              <a:buNone/>
            </a:pPr>
            <a:r>
              <a:rPr lang="en" sz="2000" b="0" i="0" u="none" strike="noStrike" cap="none">
                <a:solidFill>
                  <a:srgbClr val="111A40"/>
                </a:solidFill>
                <a:latin typeface="+mn-lt"/>
                <a:ea typeface="Inter"/>
                <a:cs typeface="Inter"/>
                <a:sym typeface="Inter"/>
              </a:rPr>
              <a:t>Queues and Routing</a:t>
            </a:r>
            <a:endParaRPr sz="2000" b="0" i="0" u="none" strike="noStrike" cap="none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237" name="Google Shape;1237;p10"/>
          <p:cNvSpPr txBox="1"/>
          <p:nvPr/>
        </p:nvSpPr>
        <p:spPr>
          <a:xfrm>
            <a:off x="5346112" y="6811045"/>
            <a:ext cx="3607113" cy="691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800"/>
              <a:buFont typeface="Helvetica Neue"/>
              <a:buNone/>
            </a:pPr>
            <a:r>
              <a:rPr lang="en" sz="2000" b="0" i="0" u="none" strike="noStrike" cap="none">
                <a:solidFill>
                  <a:srgbClr val="111A40"/>
                </a:solidFill>
                <a:latin typeface="+mn-lt"/>
                <a:ea typeface="Inter"/>
                <a:cs typeface="Inter"/>
                <a:sym typeface="Inter"/>
              </a:rPr>
              <a:t>Skill Groups</a:t>
            </a:r>
            <a:endParaRPr sz="2000" b="0" i="0" u="none" strike="noStrike" cap="none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238" name="Google Shape;1238;p10"/>
          <p:cNvSpPr txBox="1"/>
          <p:nvPr/>
        </p:nvSpPr>
        <p:spPr>
          <a:xfrm>
            <a:off x="5346112" y="7467251"/>
            <a:ext cx="36072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800"/>
              <a:buFont typeface="Helvetica Neue"/>
              <a:buNone/>
            </a:pPr>
            <a:r>
              <a:rPr lang="en" sz="2000" b="0" i="0" u="none" strike="noStrike" cap="none">
                <a:solidFill>
                  <a:srgbClr val="111A40"/>
                </a:solidFill>
                <a:latin typeface="+mn-lt"/>
                <a:ea typeface="Inter"/>
                <a:cs typeface="Inter"/>
                <a:sym typeface="Inter"/>
              </a:rPr>
              <a:t>Coverage and Hours</a:t>
            </a:r>
            <a:endParaRPr sz="2000" b="0" i="0" u="none" strike="noStrike" cap="none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239" name="Google Shape;1239;p10"/>
          <p:cNvSpPr txBox="1"/>
          <p:nvPr/>
        </p:nvSpPr>
        <p:spPr>
          <a:xfrm>
            <a:off x="9246501" y="5431084"/>
            <a:ext cx="36072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800"/>
              <a:buFont typeface="Helvetica Neue"/>
              <a:buNone/>
            </a:pPr>
            <a:r>
              <a:rPr lang="en" sz="2000" b="0" i="0" u="none" strike="noStrike" cap="none">
                <a:solidFill>
                  <a:srgbClr val="111A40"/>
                </a:solidFill>
                <a:latin typeface="+mn-lt"/>
                <a:ea typeface="Inter"/>
                <a:cs typeface="Inter"/>
                <a:sym typeface="Inter"/>
              </a:rPr>
              <a:t>Reporting</a:t>
            </a:r>
            <a:endParaRPr sz="2000" b="0" i="0" u="none" strike="noStrike" cap="none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240" name="Google Shape;1240;p10"/>
          <p:cNvSpPr txBox="1"/>
          <p:nvPr/>
        </p:nvSpPr>
        <p:spPr>
          <a:xfrm>
            <a:off x="9176901" y="6130819"/>
            <a:ext cx="3607113" cy="68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800"/>
              <a:buFont typeface="Helvetica Neue"/>
              <a:buNone/>
            </a:pPr>
            <a:r>
              <a:rPr lang="en" sz="2000" b="0" i="0" u="none" strike="noStrike" cap="none">
                <a:solidFill>
                  <a:srgbClr val="111A40"/>
                </a:solidFill>
                <a:latin typeface="+mn-lt"/>
                <a:ea typeface="Inter"/>
                <a:cs typeface="Inter"/>
                <a:sym typeface="Inter"/>
              </a:rPr>
              <a:t>KPIs</a:t>
            </a:r>
            <a:endParaRPr sz="2000" b="0" i="0" u="none" strike="noStrike" cap="none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241" name="Google Shape;1241;p10"/>
          <p:cNvSpPr txBox="1"/>
          <p:nvPr/>
        </p:nvSpPr>
        <p:spPr>
          <a:xfrm>
            <a:off x="9176901" y="6811045"/>
            <a:ext cx="3607113" cy="691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800"/>
              <a:buFont typeface="Helvetica Neue"/>
              <a:buNone/>
            </a:pPr>
            <a:r>
              <a:rPr lang="en" sz="2000" b="0" i="0" u="none" strike="noStrike" cap="none">
                <a:solidFill>
                  <a:srgbClr val="111A40"/>
                </a:solidFill>
                <a:latin typeface="+mn-lt"/>
                <a:ea typeface="Inter"/>
                <a:cs typeface="Inter"/>
                <a:sym typeface="Inter"/>
              </a:rPr>
              <a:t>Monitoring and Coaching</a:t>
            </a:r>
            <a:endParaRPr sz="2000" b="0" i="0" u="none" strike="noStrike" cap="none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242" name="Google Shape;1242;p10"/>
          <p:cNvSpPr txBox="1"/>
          <p:nvPr/>
        </p:nvSpPr>
        <p:spPr>
          <a:xfrm>
            <a:off x="9176901" y="7467251"/>
            <a:ext cx="3607113" cy="71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800"/>
              <a:buFont typeface="Helvetica Neue"/>
              <a:buNone/>
            </a:pPr>
            <a:r>
              <a:rPr lang="en" sz="2000" b="0" i="0" u="none" strike="noStrike" cap="none">
                <a:solidFill>
                  <a:srgbClr val="111A40"/>
                </a:solidFill>
                <a:latin typeface="+mn-lt"/>
                <a:ea typeface="Inter"/>
                <a:cs typeface="Inter"/>
                <a:sym typeface="Inter"/>
              </a:rPr>
              <a:t>Escalations</a:t>
            </a:r>
            <a:endParaRPr sz="2000" b="0" i="0" u="none" strike="noStrike" cap="none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243" name="Google Shape;1243;p10"/>
          <p:cNvSpPr txBox="1"/>
          <p:nvPr/>
        </p:nvSpPr>
        <p:spPr>
          <a:xfrm>
            <a:off x="12998628" y="5454771"/>
            <a:ext cx="36072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800"/>
              <a:buFont typeface="Helvetica Neue"/>
              <a:buNone/>
            </a:pPr>
            <a:r>
              <a:rPr lang="en" sz="2000" b="0" i="0" u="none" strike="noStrike" cap="none">
                <a:solidFill>
                  <a:srgbClr val="111A40"/>
                </a:solidFill>
                <a:latin typeface="+mn-lt"/>
                <a:ea typeface="Inter"/>
                <a:cs typeface="Inter"/>
                <a:sym typeface="Inter"/>
              </a:rPr>
              <a:t>Demo of configuration</a:t>
            </a:r>
            <a:endParaRPr sz="2000" b="0" i="0" u="none" strike="noStrike" cap="none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244" name="Google Shape;1244;p10"/>
          <p:cNvSpPr txBox="1"/>
          <p:nvPr/>
        </p:nvSpPr>
        <p:spPr>
          <a:xfrm>
            <a:off x="12973703" y="6130819"/>
            <a:ext cx="3607113" cy="68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800"/>
              <a:buFont typeface="Helvetica Neue"/>
              <a:buNone/>
            </a:pPr>
            <a:r>
              <a:rPr lang="en" sz="2000" b="0" i="0" u="none" strike="noStrike" cap="none">
                <a:solidFill>
                  <a:srgbClr val="111A40"/>
                </a:solidFill>
                <a:latin typeface="+mn-lt"/>
                <a:ea typeface="Inter"/>
                <a:cs typeface="Inter"/>
                <a:sym typeface="Inter"/>
              </a:rPr>
              <a:t>Integrations</a:t>
            </a:r>
            <a:endParaRPr sz="2000" b="0" i="0" u="none" strike="noStrike" cap="none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245" name="Google Shape;1245;p10"/>
          <p:cNvSpPr txBox="1"/>
          <p:nvPr/>
        </p:nvSpPr>
        <p:spPr>
          <a:xfrm>
            <a:off x="12973703" y="6811045"/>
            <a:ext cx="3607113" cy="691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800"/>
              <a:buFont typeface="Helvetica Neue"/>
              <a:buNone/>
            </a:pPr>
            <a:r>
              <a:rPr lang="en" sz="2000" b="0" i="0" u="none" strike="noStrike" cap="none">
                <a:solidFill>
                  <a:srgbClr val="111A40"/>
                </a:solidFill>
                <a:latin typeface="+mn-lt"/>
                <a:ea typeface="Inter"/>
                <a:cs typeface="Inter"/>
                <a:sym typeface="Inter"/>
              </a:rPr>
              <a:t>Automations</a:t>
            </a:r>
            <a:endParaRPr sz="2000" b="0" i="0" u="none" strike="noStrike" cap="none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246" name="Google Shape;1246;p10"/>
          <p:cNvSpPr txBox="1"/>
          <p:nvPr/>
        </p:nvSpPr>
        <p:spPr>
          <a:xfrm>
            <a:off x="12973703" y="7467251"/>
            <a:ext cx="3607113" cy="71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A40"/>
              </a:buClr>
              <a:buSzPts val="800"/>
              <a:buFont typeface="Helvetica Neue"/>
              <a:buNone/>
            </a:pPr>
            <a:r>
              <a:rPr lang="en" sz="2000" b="0" i="0" u="none" strike="noStrike" cap="none">
                <a:solidFill>
                  <a:srgbClr val="111A40"/>
                </a:solidFill>
                <a:latin typeface="+mn-lt"/>
                <a:ea typeface="Inter"/>
                <a:cs typeface="Inter"/>
                <a:sym typeface="Inter"/>
              </a:rPr>
              <a:t>Porting Numbers</a:t>
            </a:r>
            <a:endParaRPr sz="2000" b="0" i="0" u="none" strike="noStrike" cap="none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grpSp>
        <p:nvGrpSpPr>
          <p:cNvPr id="1247" name="Google Shape;1247;p10"/>
          <p:cNvGrpSpPr/>
          <p:nvPr/>
        </p:nvGrpSpPr>
        <p:grpSpPr>
          <a:xfrm>
            <a:off x="2943120" y="4322062"/>
            <a:ext cx="890730" cy="953435"/>
            <a:chOff x="4125987" y="4145295"/>
            <a:chExt cx="719201" cy="681317"/>
          </a:xfrm>
          <a:solidFill>
            <a:schemeClr val="accent1">
              <a:lumMod val="75000"/>
            </a:schemeClr>
          </a:solidFill>
        </p:grpSpPr>
        <p:sp>
          <p:nvSpPr>
            <p:cNvPr id="1248" name="Google Shape;1248;p10"/>
            <p:cNvSpPr/>
            <p:nvPr/>
          </p:nvSpPr>
          <p:spPr>
            <a:xfrm>
              <a:off x="4556960" y="4145295"/>
              <a:ext cx="288228" cy="287472"/>
            </a:xfrm>
            <a:custGeom>
              <a:avLst/>
              <a:gdLst/>
              <a:ahLst/>
              <a:cxnLst/>
              <a:rect l="l" t="t" r="r" b="b"/>
              <a:pathLst>
                <a:path w="3051" h="3043" extrusionOk="0">
                  <a:moveTo>
                    <a:pt x="2709" y="1"/>
                  </a:moveTo>
                  <a:lnTo>
                    <a:pt x="479" y="2222"/>
                  </a:lnTo>
                  <a:lnTo>
                    <a:pt x="479" y="548"/>
                  </a:lnTo>
                  <a:lnTo>
                    <a:pt x="1" y="548"/>
                  </a:lnTo>
                  <a:lnTo>
                    <a:pt x="1" y="3042"/>
                  </a:lnTo>
                  <a:lnTo>
                    <a:pt x="2504" y="3042"/>
                  </a:lnTo>
                  <a:lnTo>
                    <a:pt x="2504" y="2564"/>
                  </a:lnTo>
                  <a:lnTo>
                    <a:pt x="821" y="2564"/>
                  </a:lnTo>
                  <a:lnTo>
                    <a:pt x="3051" y="334"/>
                  </a:lnTo>
                  <a:lnTo>
                    <a:pt x="270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249" name="Google Shape;1249;p10"/>
            <p:cNvSpPr/>
            <p:nvPr/>
          </p:nvSpPr>
          <p:spPr>
            <a:xfrm>
              <a:off x="4125987" y="4209062"/>
              <a:ext cx="657889" cy="617550"/>
            </a:xfrm>
            <a:custGeom>
              <a:avLst/>
              <a:gdLst/>
              <a:ahLst/>
              <a:cxnLst/>
              <a:rect l="l" t="t" r="r" b="b"/>
              <a:pathLst>
                <a:path w="6964" h="6537" extrusionOk="0">
                  <a:moveTo>
                    <a:pt x="1547" y="573"/>
                  </a:moveTo>
                  <a:lnTo>
                    <a:pt x="2854" y="1880"/>
                  </a:lnTo>
                  <a:lnTo>
                    <a:pt x="1445" y="3290"/>
                  </a:lnTo>
                  <a:cubicBezTo>
                    <a:pt x="1368" y="3170"/>
                    <a:pt x="1299" y="3042"/>
                    <a:pt x="1240" y="2914"/>
                  </a:cubicBezTo>
                  <a:cubicBezTo>
                    <a:pt x="556" y="1504"/>
                    <a:pt x="1163" y="958"/>
                    <a:pt x="1188" y="941"/>
                  </a:cubicBezTo>
                  <a:cubicBezTo>
                    <a:pt x="1197" y="941"/>
                    <a:pt x="1197" y="932"/>
                    <a:pt x="1205" y="915"/>
                  </a:cubicBezTo>
                  <a:lnTo>
                    <a:pt x="1547" y="573"/>
                  </a:lnTo>
                  <a:close/>
                  <a:moveTo>
                    <a:pt x="5084" y="4119"/>
                  </a:moveTo>
                  <a:lnTo>
                    <a:pt x="6391" y="5426"/>
                  </a:lnTo>
                  <a:lnTo>
                    <a:pt x="6049" y="5767"/>
                  </a:lnTo>
                  <a:lnTo>
                    <a:pt x="6032" y="5776"/>
                  </a:lnTo>
                  <a:cubicBezTo>
                    <a:pt x="6010" y="5792"/>
                    <a:pt x="5780" y="6048"/>
                    <a:pt x="5245" y="6048"/>
                  </a:cubicBezTo>
                  <a:cubicBezTo>
                    <a:pt x="4947" y="6048"/>
                    <a:pt x="4554" y="5969"/>
                    <a:pt x="4050" y="5725"/>
                  </a:cubicBezTo>
                  <a:cubicBezTo>
                    <a:pt x="3922" y="5656"/>
                    <a:pt x="3794" y="5596"/>
                    <a:pt x="3674" y="5528"/>
                  </a:cubicBezTo>
                  <a:lnTo>
                    <a:pt x="5084" y="4119"/>
                  </a:lnTo>
                  <a:close/>
                  <a:moveTo>
                    <a:pt x="1550" y="1"/>
                  </a:moveTo>
                  <a:cubicBezTo>
                    <a:pt x="1489" y="1"/>
                    <a:pt x="1428" y="27"/>
                    <a:pt x="1376" y="78"/>
                  </a:cubicBezTo>
                  <a:lnTo>
                    <a:pt x="872" y="573"/>
                  </a:lnTo>
                  <a:cubicBezTo>
                    <a:pt x="761" y="684"/>
                    <a:pt x="1" y="1445"/>
                    <a:pt x="812" y="3128"/>
                  </a:cubicBezTo>
                  <a:cubicBezTo>
                    <a:pt x="1129" y="3802"/>
                    <a:pt x="1530" y="4358"/>
                    <a:pt x="2051" y="4887"/>
                  </a:cubicBezTo>
                  <a:lnTo>
                    <a:pt x="2068" y="4913"/>
                  </a:lnTo>
                  <a:cubicBezTo>
                    <a:pt x="2606" y="5434"/>
                    <a:pt x="3170" y="5844"/>
                    <a:pt x="3845" y="6160"/>
                  </a:cubicBezTo>
                  <a:cubicBezTo>
                    <a:pt x="4409" y="6442"/>
                    <a:pt x="4879" y="6536"/>
                    <a:pt x="5255" y="6536"/>
                  </a:cubicBezTo>
                  <a:cubicBezTo>
                    <a:pt x="5955" y="6528"/>
                    <a:pt x="6314" y="6169"/>
                    <a:pt x="6382" y="6083"/>
                  </a:cubicBezTo>
                  <a:lnTo>
                    <a:pt x="6886" y="5588"/>
                  </a:lnTo>
                  <a:cubicBezTo>
                    <a:pt x="6929" y="5545"/>
                    <a:pt x="6963" y="5477"/>
                    <a:pt x="6963" y="5417"/>
                  </a:cubicBezTo>
                  <a:cubicBezTo>
                    <a:pt x="6963" y="5349"/>
                    <a:pt x="6938" y="5289"/>
                    <a:pt x="6886" y="5246"/>
                  </a:cubicBezTo>
                  <a:lnTo>
                    <a:pt x="5255" y="3606"/>
                  </a:lnTo>
                  <a:cubicBezTo>
                    <a:pt x="5208" y="3559"/>
                    <a:pt x="5146" y="3535"/>
                    <a:pt x="5084" y="3535"/>
                  </a:cubicBezTo>
                  <a:cubicBezTo>
                    <a:pt x="5022" y="3535"/>
                    <a:pt x="4960" y="3559"/>
                    <a:pt x="4913" y="3606"/>
                  </a:cubicBezTo>
                  <a:lnTo>
                    <a:pt x="3256" y="5263"/>
                  </a:lnTo>
                  <a:cubicBezTo>
                    <a:pt x="2957" y="5058"/>
                    <a:pt x="2683" y="4828"/>
                    <a:pt x="2401" y="4563"/>
                  </a:cubicBezTo>
                  <a:lnTo>
                    <a:pt x="2393" y="4546"/>
                  </a:lnTo>
                  <a:cubicBezTo>
                    <a:pt x="2128" y="4281"/>
                    <a:pt x="1906" y="4007"/>
                    <a:pt x="1701" y="3708"/>
                  </a:cubicBezTo>
                  <a:lnTo>
                    <a:pt x="3358" y="2051"/>
                  </a:lnTo>
                  <a:cubicBezTo>
                    <a:pt x="3401" y="2008"/>
                    <a:pt x="3427" y="1940"/>
                    <a:pt x="3427" y="1880"/>
                  </a:cubicBezTo>
                  <a:cubicBezTo>
                    <a:pt x="3427" y="1812"/>
                    <a:pt x="3409" y="1752"/>
                    <a:pt x="3358" y="1709"/>
                  </a:cubicBezTo>
                  <a:lnTo>
                    <a:pt x="1718" y="78"/>
                  </a:lnTo>
                  <a:cubicBezTo>
                    <a:pt x="1671" y="27"/>
                    <a:pt x="1611" y="1"/>
                    <a:pt x="15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250" name="Google Shape;1250;p10"/>
          <p:cNvSpPr/>
          <p:nvPr/>
        </p:nvSpPr>
        <p:spPr>
          <a:xfrm>
            <a:off x="6753001" y="4296239"/>
            <a:ext cx="915124" cy="985853"/>
          </a:xfrm>
          <a:custGeom>
            <a:avLst/>
            <a:gdLst/>
            <a:ahLst/>
            <a:cxnLst/>
            <a:rect l="l" t="t" r="r" b="b"/>
            <a:pathLst>
              <a:path w="6741" h="7262" extrusionOk="0">
                <a:moveTo>
                  <a:pt x="1171" y="2367"/>
                </a:moveTo>
                <a:lnTo>
                  <a:pt x="1171" y="3777"/>
                </a:lnTo>
                <a:cubicBezTo>
                  <a:pt x="786" y="3777"/>
                  <a:pt x="479" y="3460"/>
                  <a:pt x="479" y="3076"/>
                </a:cubicBezTo>
                <a:cubicBezTo>
                  <a:pt x="479" y="2692"/>
                  <a:pt x="786" y="2367"/>
                  <a:pt x="1171" y="2367"/>
                </a:cubicBezTo>
                <a:close/>
                <a:moveTo>
                  <a:pt x="5570" y="2367"/>
                </a:moveTo>
                <a:cubicBezTo>
                  <a:pt x="5955" y="2367"/>
                  <a:pt x="6271" y="2692"/>
                  <a:pt x="6271" y="3076"/>
                </a:cubicBezTo>
                <a:cubicBezTo>
                  <a:pt x="6262" y="3469"/>
                  <a:pt x="5955" y="3777"/>
                  <a:pt x="5570" y="3777"/>
                </a:cubicBezTo>
                <a:lnTo>
                  <a:pt x="5433" y="3777"/>
                </a:lnTo>
                <a:lnTo>
                  <a:pt x="5433" y="2367"/>
                </a:lnTo>
                <a:close/>
                <a:moveTo>
                  <a:pt x="3306" y="5776"/>
                </a:moveTo>
                <a:cubicBezTo>
                  <a:pt x="3580" y="5776"/>
                  <a:pt x="3819" y="6006"/>
                  <a:pt x="3819" y="6288"/>
                </a:cubicBezTo>
                <a:cubicBezTo>
                  <a:pt x="3819" y="6561"/>
                  <a:pt x="3580" y="6801"/>
                  <a:pt x="3306" y="6801"/>
                </a:cubicBezTo>
                <a:cubicBezTo>
                  <a:pt x="3016" y="6801"/>
                  <a:pt x="2794" y="6561"/>
                  <a:pt x="2794" y="6288"/>
                </a:cubicBezTo>
                <a:cubicBezTo>
                  <a:pt x="2794" y="5998"/>
                  <a:pt x="3024" y="5776"/>
                  <a:pt x="3306" y="5776"/>
                </a:cubicBezTo>
                <a:close/>
                <a:moveTo>
                  <a:pt x="3306" y="1"/>
                </a:moveTo>
                <a:cubicBezTo>
                  <a:pt x="2187" y="1"/>
                  <a:pt x="1256" y="855"/>
                  <a:pt x="1179" y="1940"/>
                </a:cubicBezTo>
                <a:lnTo>
                  <a:pt x="1179" y="1889"/>
                </a:lnTo>
                <a:cubicBezTo>
                  <a:pt x="530" y="1889"/>
                  <a:pt x="0" y="2418"/>
                  <a:pt x="0" y="3076"/>
                </a:cubicBezTo>
                <a:cubicBezTo>
                  <a:pt x="0" y="3725"/>
                  <a:pt x="530" y="4255"/>
                  <a:pt x="1179" y="4255"/>
                </a:cubicBezTo>
                <a:lnTo>
                  <a:pt x="1658" y="4255"/>
                </a:lnTo>
                <a:lnTo>
                  <a:pt x="1658" y="2076"/>
                </a:lnTo>
                <a:cubicBezTo>
                  <a:pt x="1658" y="1205"/>
                  <a:pt x="2401" y="479"/>
                  <a:pt x="3306" y="479"/>
                </a:cubicBezTo>
                <a:cubicBezTo>
                  <a:pt x="4212" y="479"/>
                  <a:pt x="4947" y="1197"/>
                  <a:pt x="4947" y="2076"/>
                </a:cubicBezTo>
                <a:lnTo>
                  <a:pt x="4947" y="5101"/>
                </a:lnTo>
                <a:cubicBezTo>
                  <a:pt x="4947" y="5528"/>
                  <a:pt x="4665" y="5895"/>
                  <a:pt x="4255" y="5998"/>
                </a:cubicBezTo>
                <a:cubicBezTo>
                  <a:pt x="4135" y="5579"/>
                  <a:pt x="3751" y="5272"/>
                  <a:pt x="3298" y="5272"/>
                </a:cubicBezTo>
                <a:cubicBezTo>
                  <a:pt x="2751" y="5272"/>
                  <a:pt x="2298" y="5724"/>
                  <a:pt x="2298" y="6262"/>
                </a:cubicBezTo>
                <a:cubicBezTo>
                  <a:pt x="2298" y="6809"/>
                  <a:pt x="2751" y="7262"/>
                  <a:pt x="3298" y="7262"/>
                </a:cubicBezTo>
                <a:cubicBezTo>
                  <a:pt x="3768" y="7262"/>
                  <a:pt x="4169" y="6929"/>
                  <a:pt x="4263" y="6476"/>
                </a:cubicBezTo>
                <a:cubicBezTo>
                  <a:pt x="4921" y="6365"/>
                  <a:pt x="5416" y="5784"/>
                  <a:pt x="5416" y="5092"/>
                </a:cubicBezTo>
                <a:lnTo>
                  <a:pt x="5416" y="4246"/>
                </a:lnTo>
                <a:lnTo>
                  <a:pt x="5562" y="4246"/>
                </a:lnTo>
                <a:cubicBezTo>
                  <a:pt x="6211" y="4246"/>
                  <a:pt x="6741" y="3717"/>
                  <a:pt x="6741" y="3059"/>
                </a:cubicBezTo>
                <a:cubicBezTo>
                  <a:pt x="6741" y="2418"/>
                  <a:pt x="6219" y="1889"/>
                  <a:pt x="5570" y="1889"/>
                </a:cubicBezTo>
                <a:lnTo>
                  <a:pt x="5416" y="1889"/>
                </a:lnTo>
                <a:cubicBezTo>
                  <a:pt x="5322" y="829"/>
                  <a:pt x="4408" y="1"/>
                  <a:pt x="33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E0044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grpSp>
        <p:nvGrpSpPr>
          <p:cNvPr id="1251" name="Google Shape;1251;p10"/>
          <p:cNvGrpSpPr/>
          <p:nvPr/>
        </p:nvGrpSpPr>
        <p:grpSpPr>
          <a:xfrm>
            <a:off x="10587269" y="4310574"/>
            <a:ext cx="938940" cy="990215"/>
            <a:chOff x="7858788" y="7912501"/>
            <a:chExt cx="664313" cy="700591"/>
          </a:xfrm>
          <a:solidFill>
            <a:schemeClr val="tx1"/>
          </a:solidFill>
        </p:grpSpPr>
        <p:sp>
          <p:nvSpPr>
            <p:cNvPr id="1252" name="Google Shape;1252;p10"/>
            <p:cNvSpPr/>
            <p:nvPr/>
          </p:nvSpPr>
          <p:spPr>
            <a:xfrm>
              <a:off x="7858788" y="7912501"/>
              <a:ext cx="378636" cy="395546"/>
            </a:xfrm>
            <a:custGeom>
              <a:avLst/>
              <a:gdLst/>
              <a:ahLst/>
              <a:cxnLst/>
              <a:rect l="l" t="t" r="r" b="b"/>
              <a:pathLst>
                <a:path w="4008" h="4187" extrusionOk="0">
                  <a:moveTo>
                    <a:pt x="2256" y="479"/>
                  </a:moveTo>
                  <a:cubicBezTo>
                    <a:pt x="2957" y="479"/>
                    <a:pt x="3529" y="1043"/>
                    <a:pt x="3529" y="1743"/>
                  </a:cubicBezTo>
                  <a:cubicBezTo>
                    <a:pt x="3529" y="2452"/>
                    <a:pt x="2957" y="3016"/>
                    <a:pt x="2256" y="3016"/>
                  </a:cubicBezTo>
                  <a:cubicBezTo>
                    <a:pt x="1547" y="3016"/>
                    <a:pt x="983" y="2452"/>
                    <a:pt x="983" y="1743"/>
                  </a:cubicBezTo>
                  <a:cubicBezTo>
                    <a:pt x="983" y="1043"/>
                    <a:pt x="1547" y="479"/>
                    <a:pt x="2256" y="479"/>
                  </a:cubicBezTo>
                  <a:close/>
                  <a:moveTo>
                    <a:pt x="2256" y="1"/>
                  </a:moveTo>
                  <a:cubicBezTo>
                    <a:pt x="1291" y="1"/>
                    <a:pt x="505" y="795"/>
                    <a:pt x="505" y="1752"/>
                  </a:cubicBezTo>
                  <a:cubicBezTo>
                    <a:pt x="505" y="2205"/>
                    <a:pt x="676" y="2598"/>
                    <a:pt x="940" y="2905"/>
                  </a:cubicBezTo>
                  <a:lnTo>
                    <a:pt x="1" y="3845"/>
                  </a:lnTo>
                  <a:lnTo>
                    <a:pt x="342" y="4187"/>
                  </a:lnTo>
                  <a:lnTo>
                    <a:pt x="1308" y="3230"/>
                  </a:lnTo>
                  <a:cubicBezTo>
                    <a:pt x="1581" y="3401"/>
                    <a:pt x="1906" y="3503"/>
                    <a:pt x="2247" y="3503"/>
                  </a:cubicBezTo>
                  <a:cubicBezTo>
                    <a:pt x="3204" y="3503"/>
                    <a:pt x="3999" y="2717"/>
                    <a:pt x="3999" y="1760"/>
                  </a:cubicBezTo>
                  <a:cubicBezTo>
                    <a:pt x="4007" y="787"/>
                    <a:pt x="3230" y="1"/>
                    <a:pt x="2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253" name="Google Shape;1253;p10"/>
            <p:cNvSpPr/>
            <p:nvPr/>
          </p:nvSpPr>
          <p:spPr>
            <a:xfrm>
              <a:off x="7907251" y="8469402"/>
              <a:ext cx="45251" cy="142933"/>
            </a:xfrm>
            <a:custGeom>
              <a:avLst/>
              <a:gdLst/>
              <a:ahLst/>
              <a:cxnLst/>
              <a:rect l="l" t="t" r="r" b="b"/>
              <a:pathLst>
                <a:path w="479" h="1513" extrusionOk="0">
                  <a:moveTo>
                    <a:pt x="0" y="0"/>
                  </a:moveTo>
                  <a:lnTo>
                    <a:pt x="0" y="1512"/>
                  </a:lnTo>
                  <a:lnTo>
                    <a:pt x="479" y="1512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254" name="Google Shape;1254;p10"/>
            <p:cNvSpPr/>
            <p:nvPr/>
          </p:nvSpPr>
          <p:spPr>
            <a:xfrm>
              <a:off x="8050090" y="8399117"/>
              <a:ext cx="45251" cy="213975"/>
            </a:xfrm>
            <a:custGeom>
              <a:avLst/>
              <a:gdLst/>
              <a:ahLst/>
              <a:cxnLst/>
              <a:rect l="l" t="t" r="r" b="b"/>
              <a:pathLst>
                <a:path w="479" h="2265" extrusionOk="0">
                  <a:moveTo>
                    <a:pt x="0" y="1"/>
                  </a:moveTo>
                  <a:lnTo>
                    <a:pt x="0" y="2265"/>
                  </a:lnTo>
                  <a:lnTo>
                    <a:pt x="479" y="2265"/>
                  </a:lnTo>
                  <a:lnTo>
                    <a:pt x="4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255" name="Google Shape;1255;p10"/>
            <p:cNvSpPr/>
            <p:nvPr/>
          </p:nvSpPr>
          <p:spPr>
            <a:xfrm>
              <a:off x="8192078" y="8291799"/>
              <a:ext cx="45346" cy="321292"/>
            </a:xfrm>
            <a:custGeom>
              <a:avLst/>
              <a:gdLst/>
              <a:ahLst/>
              <a:cxnLst/>
              <a:rect l="l" t="t" r="r" b="b"/>
              <a:pathLst>
                <a:path w="480" h="3401" extrusionOk="0">
                  <a:moveTo>
                    <a:pt x="1" y="1"/>
                  </a:moveTo>
                  <a:lnTo>
                    <a:pt x="1" y="3401"/>
                  </a:lnTo>
                  <a:lnTo>
                    <a:pt x="479" y="3401"/>
                  </a:lnTo>
                  <a:lnTo>
                    <a:pt x="4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256" name="Google Shape;1256;p10"/>
            <p:cNvSpPr/>
            <p:nvPr/>
          </p:nvSpPr>
          <p:spPr>
            <a:xfrm>
              <a:off x="8334917" y="8113439"/>
              <a:ext cx="45346" cy="499652"/>
            </a:xfrm>
            <a:custGeom>
              <a:avLst/>
              <a:gdLst/>
              <a:ahLst/>
              <a:cxnLst/>
              <a:rect l="l" t="t" r="r" b="b"/>
              <a:pathLst>
                <a:path w="480" h="5289" extrusionOk="0">
                  <a:moveTo>
                    <a:pt x="1" y="1"/>
                  </a:moveTo>
                  <a:lnTo>
                    <a:pt x="1" y="5289"/>
                  </a:lnTo>
                  <a:lnTo>
                    <a:pt x="479" y="5289"/>
                  </a:lnTo>
                  <a:lnTo>
                    <a:pt x="4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257" name="Google Shape;1257;p10"/>
            <p:cNvSpPr/>
            <p:nvPr/>
          </p:nvSpPr>
          <p:spPr>
            <a:xfrm>
              <a:off x="8477000" y="7935079"/>
              <a:ext cx="46101" cy="678011"/>
            </a:xfrm>
            <a:custGeom>
              <a:avLst/>
              <a:gdLst/>
              <a:ahLst/>
              <a:cxnLst/>
              <a:rect l="l" t="t" r="r" b="b"/>
              <a:pathLst>
                <a:path w="488" h="7177" extrusionOk="0">
                  <a:moveTo>
                    <a:pt x="1" y="1"/>
                  </a:moveTo>
                  <a:lnTo>
                    <a:pt x="1" y="7177"/>
                  </a:lnTo>
                  <a:lnTo>
                    <a:pt x="487" y="7177"/>
                  </a:lnTo>
                  <a:lnTo>
                    <a:pt x="4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258" name="Google Shape;1258;p10"/>
          <p:cNvGrpSpPr/>
          <p:nvPr/>
        </p:nvGrpSpPr>
        <p:grpSpPr>
          <a:xfrm>
            <a:off x="14381721" y="4284805"/>
            <a:ext cx="930321" cy="990704"/>
            <a:chOff x="7887034" y="1958144"/>
            <a:chExt cx="657889" cy="700590"/>
          </a:xfrm>
        </p:grpSpPr>
        <p:sp>
          <p:nvSpPr>
            <p:cNvPr id="1259" name="Google Shape;1259;p10"/>
            <p:cNvSpPr/>
            <p:nvPr/>
          </p:nvSpPr>
          <p:spPr>
            <a:xfrm>
              <a:off x="8105733" y="2173631"/>
              <a:ext cx="224461" cy="224461"/>
            </a:xfrm>
            <a:custGeom>
              <a:avLst/>
              <a:gdLst/>
              <a:ahLst/>
              <a:cxnLst/>
              <a:rect l="l" t="t" r="r" b="b"/>
              <a:pathLst>
                <a:path w="2376" h="2376" extrusionOk="0">
                  <a:moveTo>
                    <a:pt x="1188" y="479"/>
                  </a:moveTo>
                  <a:cubicBezTo>
                    <a:pt x="1573" y="479"/>
                    <a:pt x="1897" y="804"/>
                    <a:pt x="1897" y="1188"/>
                  </a:cubicBezTo>
                  <a:cubicBezTo>
                    <a:pt x="1897" y="1573"/>
                    <a:pt x="1573" y="1889"/>
                    <a:pt x="1188" y="1889"/>
                  </a:cubicBezTo>
                  <a:cubicBezTo>
                    <a:pt x="804" y="1889"/>
                    <a:pt x="488" y="1573"/>
                    <a:pt x="488" y="1188"/>
                  </a:cubicBezTo>
                  <a:cubicBezTo>
                    <a:pt x="488" y="804"/>
                    <a:pt x="804" y="479"/>
                    <a:pt x="1188" y="479"/>
                  </a:cubicBezTo>
                  <a:close/>
                  <a:moveTo>
                    <a:pt x="1188" y="1"/>
                  </a:moveTo>
                  <a:cubicBezTo>
                    <a:pt x="539" y="1"/>
                    <a:pt x="1" y="539"/>
                    <a:pt x="1" y="1188"/>
                  </a:cubicBezTo>
                  <a:cubicBezTo>
                    <a:pt x="1" y="1837"/>
                    <a:pt x="539" y="2376"/>
                    <a:pt x="1188" y="2376"/>
                  </a:cubicBezTo>
                  <a:cubicBezTo>
                    <a:pt x="1838" y="2376"/>
                    <a:pt x="2376" y="1837"/>
                    <a:pt x="2376" y="1188"/>
                  </a:cubicBezTo>
                  <a:cubicBezTo>
                    <a:pt x="2376" y="539"/>
                    <a:pt x="1838" y="1"/>
                    <a:pt x="1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260" name="Google Shape;1260;p10"/>
            <p:cNvSpPr/>
            <p:nvPr/>
          </p:nvSpPr>
          <p:spPr>
            <a:xfrm>
              <a:off x="8035541" y="2458552"/>
              <a:ext cx="366544" cy="200182"/>
            </a:xfrm>
            <a:custGeom>
              <a:avLst/>
              <a:gdLst/>
              <a:ahLst/>
              <a:cxnLst/>
              <a:rect l="l" t="t" r="r" b="b"/>
              <a:pathLst>
                <a:path w="3880" h="2119" extrusionOk="0">
                  <a:moveTo>
                    <a:pt x="1931" y="0"/>
                  </a:moveTo>
                  <a:cubicBezTo>
                    <a:pt x="863" y="0"/>
                    <a:pt x="1" y="897"/>
                    <a:pt x="1" y="1991"/>
                  </a:cubicBezTo>
                  <a:lnTo>
                    <a:pt x="1" y="2119"/>
                  </a:lnTo>
                  <a:lnTo>
                    <a:pt x="479" y="2119"/>
                  </a:lnTo>
                  <a:lnTo>
                    <a:pt x="479" y="1991"/>
                  </a:lnTo>
                  <a:cubicBezTo>
                    <a:pt x="479" y="1162"/>
                    <a:pt x="1128" y="479"/>
                    <a:pt x="1931" y="479"/>
                  </a:cubicBezTo>
                  <a:cubicBezTo>
                    <a:pt x="2734" y="479"/>
                    <a:pt x="3392" y="1162"/>
                    <a:pt x="3392" y="1991"/>
                  </a:cubicBezTo>
                  <a:lnTo>
                    <a:pt x="3392" y="2119"/>
                  </a:lnTo>
                  <a:lnTo>
                    <a:pt x="3879" y="2119"/>
                  </a:lnTo>
                  <a:lnTo>
                    <a:pt x="3879" y="1991"/>
                  </a:lnTo>
                  <a:cubicBezTo>
                    <a:pt x="3879" y="906"/>
                    <a:pt x="2999" y="0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  <p:sp>
          <p:nvSpPr>
            <p:cNvPr id="1261" name="Google Shape;1261;p10"/>
            <p:cNvSpPr/>
            <p:nvPr/>
          </p:nvSpPr>
          <p:spPr>
            <a:xfrm>
              <a:off x="7887034" y="1958144"/>
              <a:ext cx="657889" cy="546509"/>
            </a:xfrm>
            <a:custGeom>
              <a:avLst/>
              <a:gdLst/>
              <a:ahLst/>
              <a:cxnLst/>
              <a:rect l="l" t="t" r="r" b="b"/>
              <a:pathLst>
                <a:path w="6964" h="5785" extrusionOk="0">
                  <a:moveTo>
                    <a:pt x="3102" y="1"/>
                  </a:moveTo>
                  <a:cubicBezTo>
                    <a:pt x="2760" y="1"/>
                    <a:pt x="2478" y="274"/>
                    <a:pt x="2478" y="616"/>
                  </a:cubicBezTo>
                  <a:lnTo>
                    <a:pt x="2478" y="923"/>
                  </a:lnTo>
                  <a:cubicBezTo>
                    <a:pt x="2171" y="1043"/>
                    <a:pt x="1880" y="1205"/>
                    <a:pt x="1624" y="1419"/>
                  </a:cubicBezTo>
                  <a:lnTo>
                    <a:pt x="1333" y="1257"/>
                  </a:lnTo>
                  <a:cubicBezTo>
                    <a:pt x="1237" y="1201"/>
                    <a:pt x="1133" y="1175"/>
                    <a:pt x="1031" y="1175"/>
                  </a:cubicBezTo>
                  <a:cubicBezTo>
                    <a:pt x="817" y="1175"/>
                    <a:pt x="612" y="1288"/>
                    <a:pt x="496" y="1479"/>
                  </a:cubicBezTo>
                  <a:lnTo>
                    <a:pt x="112" y="2136"/>
                  </a:lnTo>
                  <a:cubicBezTo>
                    <a:pt x="26" y="2273"/>
                    <a:pt x="1" y="2444"/>
                    <a:pt x="43" y="2606"/>
                  </a:cubicBezTo>
                  <a:cubicBezTo>
                    <a:pt x="86" y="2760"/>
                    <a:pt x="197" y="2905"/>
                    <a:pt x="334" y="2974"/>
                  </a:cubicBezTo>
                  <a:lnTo>
                    <a:pt x="607" y="3136"/>
                  </a:lnTo>
                  <a:cubicBezTo>
                    <a:pt x="582" y="3298"/>
                    <a:pt x="565" y="3469"/>
                    <a:pt x="565" y="3631"/>
                  </a:cubicBezTo>
                  <a:cubicBezTo>
                    <a:pt x="565" y="3785"/>
                    <a:pt x="582" y="3948"/>
                    <a:pt x="607" y="4118"/>
                  </a:cubicBezTo>
                  <a:lnTo>
                    <a:pt x="334" y="4281"/>
                  </a:lnTo>
                  <a:cubicBezTo>
                    <a:pt x="197" y="4366"/>
                    <a:pt x="86" y="4494"/>
                    <a:pt x="43" y="4657"/>
                  </a:cubicBezTo>
                  <a:cubicBezTo>
                    <a:pt x="1" y="4810"/>
                    <a:pt x="26" y="4990"/>
                    <a:pt x="112" y="5126"/>
                  </a:cubicBezTo>
                  <a:lnTo>
                    <a:pt x="496" y="5776"/>
                  </a:lnTo>
                  <a:lnTo>
                    <a:pt x="906" y="5528"/>
                  </a:lnTo>
                  <a:lnTo>
                    <a:pt x="522" y="4879"/>
                  </a:lnTo>
                  <a:cubicBezTo>
                    <a:pt x="505" y="4845"/>
                    <a:pt x="505" y="4810"/>
                    <a:pt x="513" y="4768"/>
                  </a:cubicBezTo>
                  <a:cubicBezTo>
                    <a:pt x="522" y="4742"/>
                    <a:pt x="547" y="4708"/>
                    <a:pt x="582" y="4682"/>
                  </a:cubicBezTo>
                  <a:lnTo>
                    <a:pt x="1163" y="4358"/>
                  </a:lnTo>
                  <a:lnTo>
                    <a:pt x="1120" y="4187"/>
                  </a:lnTo>
                  <a:cubicBezTo>
                    <a:pt x="1077" y="3990"/>
                    <a:pt x="1060" y="3811"/>
                    <a:pt x="1060" y="3631"/>
                  </a:cubicBezTo>
                  <a:cubicBezTo>
                    <a:pt x="1060" y="3443"/>
                    <a:pt x="1086" y="3264"/>
                    <a:pt x="1120" y="3076"/>
                  </a:cubicBezTo>
                  <a:lnTo>
                    <a:pt x="1163" y="2905"/>
                  </a:lnTo>
                  <a:lnTo>
                    <a:pt x="582" y="2572"/>
                  </a:lnTo>
                  <a:cubicBezTo>
                    <a:pt x="547" y="2546"/>
                    <a:pt x="522" y="2529"/>
                    <a:pt x="513" y="2487"/>
                  </a:cubicBezTo>
                  <a:cubicBezTo>
                    <a:pt x="505" y="2453"/>
                    <a:pt x="513" y="2410"/>
                    <a:pt x="522" y="2376"/>
                  </a:cubicBezTo>
                  <a:lnTo>
                    <a:pt x="906" y="1726"/>
                  </a:lnTo>
                  <a:cubicBezTo>
                    <a:pt x="936" y="1685"/>
                    <a:pt x="982" y="1660"/>
                    <a:pt x="1033" y="1660"/>
                  </a:cubicBezTo>
                  <a:cubicBezTo>
                    <a:pt x="1056" y="1660"/>
                    <a:pt x="1079" y="1665"/>
                    <a:pt x="1103" y="1675"/>
                  </a:cubicBezTo>
                  <a:lnTo>
                    <a:pt x="1692" y="2008"/>
                  </a:lnTo>
                  <a:lnTo>
                    <a:pt x="1820" y="1889"/>
                  </a:lnTo>
                  <a:cubicBezTo>
                    <a:pt x="2094" y="1632"/>
                    <a:pt x="2427" y="1436"/>
                    <a:pt x="2777" y="1333"/>
                  </a:cubicBezTo>
                  <a:lnTo>
                    <a:pt x="2957" y="1282"/>
                  </a:lnTo>
                  <a:lnTo>
                    <a:pt x="2957" y="616"/>
                  </a:lnTo>
                  <a:cubicBezTo>
                    <a:pt x="2957" y="539"/>
                    <a:pt x="3025" y="479"/>
                    <a:pt x="3102" y="479"/>
                  </a:cubicBezTo>
                  <a:lnTo>
                    <a:pt x="3871" y="479"/>
                  </a:lnTo>
                  <a:cubicBezTo>
                    <a:pt x="3939" y="479"/>
                    <a:pt x="4007" y="539"/>
                    <a:pt x="4007" y="616"/>
                  </a:cubicBezTo>
                  <a:lnTo>
                    <a:pt x="4007" y="1291"/>
                  </a:lnTo>
                  <a:lnTo>
                    <a:pt x="4178" y="1342"/>
                  </a:lnTo>
                  <a:cubicBezTo>
                    <a:pt x="4537" y="1453"/>
                    <a:pt x="4870" y="1641"/>
                    <a:pt x="5152" y="1897"/>
                  </a:cubicBezTo>
                  <a:lnTo>
                    <a:pt x="5280" y="2017"/>
                  </a:lnTo>
                  <a:lnTo>
                    <a:pt x="5861" y="1684"/>
                  </a:lnTo>
                  <a:cubicBezTo>
                    <a:pt x="5882" y="1673"/>
                    <a:pt x="5905" y="1668"/>
                    <a:pt x="5927" y="1668"/>
                  </a:cubicBezTo>
                  <a:cubicBezTo>
                    <a:pt x="5977" y="1668"/>
                    <a:pt x="6025" y="1693"/>
                    <a:pt x="6049" y="1735"/>
                  </a:cubicBezTo>
                  <a:lnTo>
                    <a:pt x="6433" y="2393"/>
                  </a:lnTo>
                  <a:cubicBezTo>
                    <a:pt x="6451" y="2418"/>
                    <a:pt x="6451" y="2453"/>
                    <a:pt x="6442" y="2495"/>
                  </a:cubicBezTo>
                  <a:cubicBezTo>
                    <a:pt x="6433" y="2529"/>
                    <a:pt x="6408" y="2564"/>
                    <a:pt x="6374" y="2581"/>
                  </a:cubicBezTo>
                  <a:lnTo>
                    <a:pt x="5793" y="2914"/>
                  </a:lnTo>
                  <a:lnTo>
                    <a:pt x="5835" y="3085"/>
                  </a:lnTo>
                  <a:cubicBezTo>
                    <a:pt x="5878" y="3273"/>
                    <a:pt x="5895" y="3461"/>
                    <a:pt x="5895" y="3640"/>
                  </a:cubicBezTo>
                  <a:cubicBezTo>
                    <a:pt x="5895" y="3819"/>
                    <a:pt x="5878" y="3999"/>
                    <a:pt x="5835" y="4195"/>
                  </a:cubicBezTo>
                  <a:lnTo>
                    <a:pt x="5793" y="4366"/>
                  </a:lnTo>
                  <a:lnTo>
                    <a:pt x="6374" y="4699"/>
                  </a:lnTo>
                  <a:cubicBezTo>
                    <a:pt x="6408" y="4716"/>
                    <a:pt x="6433" y="4742"/>
                    <a:pt x="6442" y="4785"/>
                  </a:cubicBezTo>
                  <a:cubicBezTo>
                    <a:pt x="6451" y="4810"/>
                    <a:pt x="6442" y="4853"/>
                    <a:pt x="6433" y="4887"/>
                  </a:cubicBezTo>
                  <a:lnTo>
                    <a:pt x="6049" y="5536"/>
                  </a:lnTo>
                  <a:lnTo>
                    <a:pt x="6459" y="5784"/>
                  </a:lnTo>
                  <a:lnTo>
                    <a:pt x="6844" y="5135"/>
                  </a:lnTo>
                  <a:cubicBezTo>
                    <a:pt x="6929" y="4998"/>
                    <a:pt x="6955" y="4827"/>
                    <a:pt x="6912" y="4665"/>
                  </a:cubicBezTo>
                  <a:cubicBezTo>
                    <a:pt x="6878" y="4494"/>
                    <a:pt x="6784" y="4358"/>
                    <a:pt x="6630" y="4281"/>
                  </a:cubicBezTo>
                  <a:lnTo>
                    <a:pt x="6357" y="4118"/>
                  </a:lnTo>
                  <a:cubicBezTo>
                    <a:pt x="6391" y="3956"/>
                    <a:pt x="6399" y="3785"/>
                    <a:pt x="6399" y="3631"/>
                  </a:cubicBezTo>
                  <a:cubicBezTo>
                    <a:pt x="6399" y="3469"/>
                    <a:pt x="6391" y="3307"/>
                    <a:pt x="6357" y="3136"/>
                  </a:cubicBezTo>
                  <a:lnTo>
                    <a:pt x="6630" y="2974"/>
                  </a:lnTo>
                  <a:cubicBezTo>
                    <a:pt x="6775" y="2888"/>
                    <a:pt x="6878" y="2760"/>
                    <a:pt x="6920" y="2606"/>
                  </a:cubicBezTo>
                  <a:cubicBezTo>
                    <a:pt x="6963" y="2444"/>
                    <a:pt x="6946" y="2273"/>
                    <a:pt x="6861" y="2136"/>
                  </a:cubicBezTo>
                  <a:lnTo>
                    <a:pt x="6476" y="1479"/>
                  </a:lnTo>
                  <a:cubicBezTo>
                    <a:pt x="6361" y="1288"/>
                    <a:pt x="6151" y="1175"/>
                    <a:pt x="5935" y="1175"/>
                  </a:cubicBezTo>
                  <a:cubicBezTo>
                    <a:pt x="5832" y="1175"/>
                    <a:pt x="5727" y="1201"/>
                    <a:pt x="5630" y="1257"/>
                  </a:cubicBezTo>
                  <a:lnTo>
                    <a:pt x="5340" y="1419"/>
                  </a:lnTo>
                  <a:cubicBezTo>
                    <a:pt x="5084" y="1205"/>
                    <a:pt x="4793" y="1043"/>
                    <a:pt x="4486" y="923"/>
                  </a:cubicBezTo>
                  <a:lnTo>
                    <a:pt x="4486" y="616"/>
                  </a:lnTo>
                  <a:cubicBezTo>
                    <a:pt x="4486" y="274"/>
                    <a:pt x="4212" y="1"/>
                    <a:pt x="3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1E0044"/>
                </a:solidFill>
                <a:latin typeface="+mn-lt"/>
                <a:ea typeface="Inter"/>
                <a:cs typeface="Inter"/>
                <a:sym typeface="Inter"/>
              </a:endParaRPr>
            </a:p>
          </p:txBody>
        </p:sp>
      </p:grpSp>
      <p:pic>
        <p:nvPicPr>
          <p:cNvPr id="2" name="Picture 1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E8F2A38F-B2D4-82A6-5476-34BB8571B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0321" y="9609238"/>
            <a:ext cx="3537679" cy="6777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Custom 1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167BF3"/>
      </a:accent2>
      <a:accent3>
        <a:srgbClr val="4AA8E6"/>
      </a:accent3>
      <a:accent4>
        <a:srgbClr val="1D69A0"/>
      </a:accent4>
      <a:accent5>
        <a:srgbClr val="63A7F7"/>
      </a:accent5>
      <a:accent6>
        <a:srgbClr val="4A9FDD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167BF3"/>
    </a:accent2>
    <a:accent3>
      <a:srgbClr val="4AA8E6"/>
    </a:accent3>
    <a:accent4>
      <a:srgbClr val="1D69A0"/>
    </a:accent4>
    <a:accent5>
      <a:srgbClr val="63A7F7"/>
    </a:accent5>
    <a:accent6>
      <a:srgbClr val="4A9FDD"/>
    </a:accent6>
    <a:hlink>
      <a:srgbClr val="0D2E46"/>
    </a:hlink>
    <a:folHlink>
      <a:srgbClr val="356A95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167BF3"/>
    </a:accent2>
    <a:accent3>
      <a:srgbClr val="4AA8E6"/>
    </a:accent3>
    <a:accent4>
      <a:srgbClr val="1D69A0"/>
    </a:accent4>
    <a:accent5>
      <a:srgbClr val="63A7F7"/>
    </a:accent5>
    <a:accent6>
      <a:srgbClr val="4A9FDD"/>
    </a:accent6>
    <a:hlink>
      <a:srgbClr val="0D2E46"/>
    </a:hlink>
    <a:folHlink>
      <a:srgbClr val="356A95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167BF3"/>
    </a:accent2>
    <a:accent3>
      <a:srgbClr val="4AA8E6"/>
    </a:accent3>
    <a:accent4>
      <a:srgbClr val="1D69A0"/>
    </a:accent4>
    <a:accent5>
      <a:srgbClr val="63A7F7"/>
    </a:accent5>
    <a:accent6>
      <a:srgbClr val="4A9FDD"/>
    </a:accent6>
    <a:hlink>
      <a:srgbClr val="0D2E46"/>
    </a:hlink>
    <a:folHlink>
      <a:srgbClr val="356A95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167BF3"/>
    </a:accent2>
    <a:accent3>
      <a:srgbClr val="4AA8E6"/>
    </a:accent3>
    <a:accent4>
      <a:srgbClr val="1D69A0"/>
    </a:accent4>
    <a:accent5>
      <a:srgbClr val="63A7F7"/>
    </a:accent5>
    <a:accent6>
      <a:srgbClr val="4A9FDD"/>
    </a:accent6>
    <a:hlink>
      <a:srgbClr val="0D2E46"/>
    </a:hlink>
    <a:folHlink>
      <a:srgbClr val="356A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910</Words>
  <Application>Microsoft Office PowerPoint</Application>
  <PresentationFormat>Custom</PresentationFormat>
  <Paragraphs>203</Paragraphs>
  <Slides>14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Wingdings</vt:lpstr>
      <vt:lpstr>Helvetica Neue</vt:lpstr>
      <vt:lpstr>Wingdings 3</vt:lpstr>
      <vt:lpstr>Inter</vt:lpstr>
      <vt:lpstr>Arial</vt:lpstr>
      <vt:lpstr>Century Gothic</vt:lpstr>
      <vt:lpstr>Calibri</vt:lpstr>
      <vt:lpstr>Gill Sans</vt:lpstr>
      <vt:lpstr>Slice</vt:lpstr>
      <vt:lpstr>  Implementation Kickoff</vt:lpstr>
      <vt:lpstr>PowerPoint Presentation</vt:lpstr>
      <vt:lpstr>PowerPoint Presentation</vt:lpstr>
      <vt:lpstr>PowerPoint Presentation</vt:lpstr>
      <vt:lpstr>Implementation Overview  </vt:lpstr>
      <vt:lpstr>Scope Alignment</vt:lpstr>
      <vt:lpstr>PowerPoint Presentation</vt:lpstr>
      <vt:lpstr>Implementation Checklist and Workbook</vt:lpstr>
      <vt:lpstr>Discovery Considerations</vt:lpstr>
      <vt:lpstr>Next Steps </vt:lpstr>
      <vt:lpstr>Operational Best Practices</vt:lpstr>
      <vt:lpstr>Resources</vt:lpstr>
      <vt:lpstr> 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Implementation  Kickoff</dc:title>
  <cp:lastModifiedBy>Samantha Sanchez</cp:lastModifiedBy>
  <cp:revision>3</cp:revision>
  <dcterms:modified xsi:type="dcterms:W3CDTF">2024-11-07T15:49:28Z</dcterms:modified>
</cp:coreProperties>
</file>