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Inter"/>
      <p:regular r:id="rId16"/>
      <p:bold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Inter Medium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94">
          <p15:clr>
            <a:srgbClr val="9AA0A6"/>
          </p15:clr>
        </p15:guide>
        <p15:guide id="2" orient="horz" pos="2592">
          <p15:clr>
            <a:srgbClr val="9AA0A6"/>
          </p15:clr>
        </p15:guide>
        <p15:guide id="3" orient="horz" pos="1422">
          <p15:clr>
            <a:srgbClr val="9AA0A6"/>
          </p15:clr>
        </p15:guide>
        <p15:guide id="4" pos="6552">
          <p15:clr>
            <a:srgbClr val="9AA0A6"/>
          </p15:clr>
        </p15:guide>
        <p15:guide id="5" orient="horz" pos="1555">
          <p15:clr>
            <a:srgbClr val="9AA0A6"/>
          </p15:clr>
        </p15:guide>
        <p15:guide id="6" pos="669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94"/>
        <p:guide pos="2592" orient="horz"/>
        <p:guide pos="1422" orient="horz"/>
        <p:guide pos="6552"/>
        <p:guide pos="1555" orient="horz"/>
        <p:guide pos="66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Medium-regular.fntdata"/><Relationship Id="rId25" Type="http://schemas.openxmlformats.org/officeDocument/2006/relationships/font" Target="fonts/HelveticaNeue-boldItalic.fntdata"/><Relationship Id="rId27" Type="http://schemas.openxmlformats.org/officeDocument/2006/relationships/font" Target="fonts/Inter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Inter-bold.fntdata"/><Relationship Id="rId16" Type="http://schemas.openxmlformats.org/officeDocument/2006/relationships/font" Target="fonts/Inter-regular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6c5da0344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6c5da0344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6c5da0344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62f9eeff8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62f9eeff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62f9eeff8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62f9eeff82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62f9eeff82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62f9eeff82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645e7a028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645e7a028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645e7a028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623f7f7be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623f7f7be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623f7f7be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Title Subtitle">
  <p:cSld name="White Title Sub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666750" y="1654969"/>
            <a:ext cx="169926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urple Divider Slide" showMasterSp="0">
  <p:cSld name="3_Purple Divider Slide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/>
        </p:nvSpPr>
        <p:spPr>
          <a:xfrm>
            <a:off x="2437088" y="9153967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7" name="Google Shape;107;p11"/>
          <p:cNvGrpSpPr/>
          <p:nvPr/>
        </p:nvGrpSpPr>
        <p:grpSpPr>
          <a:xfrm rot="5400000">
            <a:off x="13215927" y="-1360204"/>
            <a:ext cx="1655253" cy="6888807"/>
            <a:chOff x="10483858" y="1514832"/>
            <a:chExt cx="1746600" cy="7268974"/>
          </a:xfrm>
        </p:grpSpPr>
        <p:sp>
          <p:nvSpPr>
            <p:cNvPr id="108" name="Google Shape;108;p11"/>
            <p:cNvSpPr/>
            <p:nvPr/>
          </p:nvSpPr>
          <p:spPr>
            <a:xfrm>
              <a:off x="10483858" y="7040206"/>
              <a:ext cx="1743600" cy="1743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10483858" y="1514832"/>
              <a:ext cx="1746600" cy="174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0483858" y="4265874"/>
              <a:ext cx="1746600" cy="1746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111" name="Google Shape;11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66776"/>
            <a:ext cx="1371600" cy="2226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 txBox="1"/>
          <p:nvPr>
            <p:ph type="ctrTitle"/>
          </p:nvPr>
        </p:nvSpPr>
        <p:spPr>
          <a:xfrm>
            <a:off x="628650" y="2469357"/>
            <a:ext cx="124875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Font typeface="Inter"/>
              <a:buNone/>
              <a:defRPr sz="7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11"/>
          <p:cNvSpPr txBox="1"/>
          <p:nvPr>
            <p:ph idx="1" type="subTitle"/>
          </p:nvPr>
        </p:nvSpPr>
        <p:spPr>
          <a:xfrm>
            <a:off x="642938" y="6257923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urple Divider Slide" showMasterSp="0">
  <p:cSld name="4_Purple Divider Slide">
    <p:bg>
      <p:bgPr>
        <a:solidFill>
          <a:schemeClr val="l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2"/>
          <p:cNvGrpSpPr/>
          <p:nvPr/>
        </p:nvGrpSpPr>
        <p:grpSpPr>
          <a:xfrm rot="5400000">
            <a:off x="13215927" y="-1360204"/>
            <a:ext cx="1655253" cy="6888807"/>
            <a:chOff x="10483858" y="1514832"/>
            <a:chExt cx="1746600" cy="7268974"/>
          </a:xfrm>
        </p:grpSpPr>
        <p:sp>
          <p:nvSpPr>
            <p:cNvPr id="116" name="Google Shape;116;p12"/>
            <p:cNvSpPr/>
            <p:nvPr/>
          </p:nvSpPr>
          <p:spPr>
            <a:xfrm>
              <a:off x="10483858" y="7040206"/>
              <a:ext cx="1743600" cy="1743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10483858" y="1514832"/>
              <a:ext cx="1746600" cy="174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10483858" y="4265874"/>
              <a:ext cx="1746600" cy="1746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19" name="Google Shape;119;p12"/>
          <p:cNvSpPr txBox="1"/>
          <p:nvPr/>
        </p:nvSpPr>
        <p:spPr>
          <a:xfrm>
            <a:off x="2437088" y="9153967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66776"/>
            <a:ext cx="1371600" cy="22268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>
            <p:ph type="ctrTitle"/>
          </p:nvPr>
        </p:nvSpPr>
        <p:spPr>
          <a:xfrm>
            <a:off x="628650" y="2469357"/>
            <a:ext cx="124875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Font typeface="Inter"/>
              <a:buNone/>
              <a:defRPr sz="7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1" type="subTitle"/>
          </p:nvPr>
        </p:nvSpPr>
        <p:spPr>
          <a:xfrm>
            <a:off x="642938" y="6257923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Title and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" type="body"/>
          </p:nvPr>
        </p:nvSpPr>
        <p:spPr>
          <a:xfrm>
            <a:off x="665796" y="2738438"/>
            <a:ext cx="168222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Title and Content">
  <p:cSld name="Grey Title and Content">
    <p:bg>
      <p:bgPr>
        <a:solidFill>
          <a:schemeClr val="l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665796" y="2738438"/>
            <a:ext cx="168222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" type="body"/>
          </p:nvPr>
        </p:nvSpPr>
        <p:spPr>
          <a:xfrm>
            <a:off x="1257300" y="2416527"/>
            <a:ext cx="77724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 sz="2700"/>
            </a:lvl2pPr>
            <a:lvl3pPr indent="-3810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36" name="Google Shape;136;p15"/>
          <p:cNvSpPr txBox="1"/>
          <p:nvPr>
            <p:ph idx="2" type="body"/>
          </p:nvPr>
        </p:nvSpPr>
        <p:spPr>
          <a:xfrm>
            <a:off x="9258300" y="2416527"/>
            <a:ext cx="77724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 sz="2700"/>
            </a:lvl2pPr>
            <a:lvl3pPr indent="-3810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Comparison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>
            <p:ph type="title"/>
          </p:nvPr>
        </p:nvSpPr>
        <p:spPr>
          <a:xfrm>
            <a:off x="669004" y="822960"/>
            <a:ext cx="15773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" type="body"/>
          </p:nvPr>
        </p:nvSpPr>
        <p:spPr>
          <a:xfrm>
            <a:off x="1259682" y="1905919"/>
            <a:ext cx="77367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42" name="Google Shape;142;p16"/>
          <p:cNvSpPr txBox="1"/>
          <p:nvPr>
            <p:ph idx="2" type="body"/>
          </p:nvPr>
        </p:nvSpPr>
        <p:spPr>
          <a:xfrm>
            <a:off x="1259682" y="3141788"/>
            <a:ext cx="77367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 sz="2700"/>
            </a:lvl2pPr>
            <a:lvl3pPr indent="-3810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43" name="Google Shape;143;p16"/>
          <p:cNvSpPr txBox="1"/>
          <p:nvPr>
            <p:ph idx="3" type="body"/>
          </p:nvPr>
        </p:nvSpPr>
        <p:spPr>
          <a:xfrm>
            <a:off x="9258300" y="1905919"/>
            <a:ext cx="77748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44" name="Google Shape;144;p16"/>
          <p:cNvSpPr txBox="1"/>
          <p:nvPr>
            <p:ph idx="4" type="body"/>
          </p:nvPr>
        </p:nvSpPr>
        <p:spPr>
          <a:xfrm>
            <a:off x="9258300" y="3141788"/>
            <a:ext cx="77748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 sz="2700"/>
            </a:lvl2pPr>
            <a:lvl3pPr indent="-3810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Comparison">
  <p:cSld name="Grey Comparison"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type="title"/>
          </p:nvPr>
        </p:nvSpPr>
        <p:spPr>
          <a:xfrm>
            <a:off x="669004" y="822960"/>
            <a:ext cx="15773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49" name="Google Shape;149;p17"/>
          <p:cNvSpPr txBox="1"/>
          <p:nvPr>
            <p:ph idx="1" type="body"/>
          </p:nvPr>
        </p:nvSpPr>
        <p:spPr>
          <a:xfrm>
            <a:off x="1259682" y="1905919"/>
            <a:ext cx="77367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50" name="Google Shape;150;p17"/>
          <p:cNvSpPr txBox="1"/>
          <p:nvPr>
            <p:ph idx="2" type="body"/>
          </p:nvPr>
        </p:nvSpPr>
        <p:spPr>
          <a:xfrm>
            <a:off x="1259682" y="3141788"/>
            <a:ext cx="77367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 sz="2700"/>
            </a:lvl2pPr>
            <a:lvl3pPr indent="-3810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51" name="Google Shape;151;p17"/>
          <p:cNvSpPr txBox="1"/>
          <p:nvPr>
            <p:ph idx="3" type="body"/>
          </p:nvPr>
        </p:nvSpPr>
        <p:spPr>
          <a:xfrm>
            <a:off x="9258300" y="1905919"/>
            <a:ext cx="77748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52" name="Google Shape;152;p17"/>
          <p:cNvSpPr txBox="1"/>
          <p:nvPr>
            <p:ph idx="4" type="body"/>
          </p:nvPr>
        </p:nvSpPr>
        <p:spPr>
          <a:xfrm>
            <a:off x="9258300" y="3141788"/>
            <a:ext cx="77748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 sz="2700"/>
            </a:lvl2pPr>
            <a:lvl3pPr indent="-3810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Title Subtitle">
  <p:cSld name="Grey Title Subtitle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666750" y="1654969"/>
            <a:ext cx="169926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Title">
  <p:cSld name="White Titl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 Title">
  <p:cSld name="1_White 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67" name="Google Shape;167;p20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accen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00" y="1233024"/>
            <a:ext cx="2715769" cy="4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ctrTitle"/>
          </p:nvPr>
        </p:nvSpPr>
        <p:spPr>
          <a:xfrm>
            <a:off x="628650" y="1512094"/>
            <a:ext cx="12487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nter"/>
              <a:buNone/>
              <a:defRPr b="1"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642938" y="7600948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3"/>
          <p:cNvSpPr txBox="1"/>
          <p:nvPr/>
        </p:nvSpPr>
        <p:spPr>
          <a:xfrm>
            <a:off x="800100" y="9296842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" name="Google Shape;26;p3"/>
          <p:cNvSpPr txBox="1"/>
          <p:nvPr>
            <p:ph idx="2" type="body"/>
          </p:nvPr>
        </p:nvSpPr>
        <p:spPr>
          <a:xfrm>
            <a:off x="657225" y="6229350"/>
            <a:ext cx="6743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Purple Title" showMasterSp="0">
  <p:cSld name="Dark Purple Title"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70" name="Google Shape;170;p21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12829932" y="9664989"/>
            <a:ext cx="4127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TALKDESK PROPRIETARY &amp; CONFIDENTIAL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A picture containing text, clipart&#10;&#10;Description automatically generated" id="173" name="Google Shape;17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50403"/>
            <a:ext cx="1371600" cy="22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bg>
      <p:bgPr>
        <a:solidFill>
          <a:schemeClr val="dk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00" y="1233024"/>
            <a:ext cx="2715769" cy="44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>
            <p:ph type="ctrTitle"/>
          </p:nvPr>
        </p:nvSpPr>
        <p:spPr>
          <a:xfrm>
            <a:off x="628650" y="1512094"/>
            <a:ext cx="12487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77" name="Google Shape;177;p22"/>
          <p:cNvSpPr txBox="1"/>
          <p:nvPr>
            <p:ph idx="1" type="subTitle"/>
          </p:nvPr>
        </p:nvSpPr>
        <p:spPr>
          <a:xfrm>
            <a:off x="642938" y="7600948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78" name="Google Shape;178;p22"/>
          <p:cNvSpPr txBox="1"/>
          <p:nvPr/>
        </p:nvSpPr>
        <p:spPr>
          <a:xfrm>
            <a:off x="800100" y="9296842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ustry Dark Purple Divider Slide" showMasterSp="0">
  <p:cSld name="Telecom Dark Purple Divider Slide"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ctrTitle"/>
          </p:nvPr>
        </p:nvSpPr>
        <p:spPr>
          <a:xfrm>
            <a:off x="628650" y="1512094"/>
            <a:ext cx="12487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81" name="Google Shape;181;p23"/>
          <p:cNvSpPr txBox="1"/>
          <p:nvPr>
            <p:ph idx="1" type="subTitle"/>
          </p:nvPr>
        </p:nvSpPr>
        <p:spPr>
          <a:xfrm>
            <a:off x="642938" y="5300661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3"/>
              </a:buClr>
              <a:buSzPts val="2700"/>
              <a:buNone/>
              <a:defRPr sz="27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82" name="Google Shape;182;p23"/>
          <p:cNvSpPr txBox="1"/>
          <p:nvPr/>
        </p:nvSpPr>
        <p:spPr>
          <a:xfrm>
            <a:off x="2437088" y="9153967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A picture containing text, clipart&#10;&#10;Description automatically generated" id="183" name="Google Shape;18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50403"/>
            <a:ext cx="1371600" cy="22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ustry white Divider Slide 1" showMasterSp="0">
  <p:cSld name="Telecom Dark Purple Divider Slide_1"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ctrTitle"/>
          </p:nvPr>
        </p:nvSpPr>
        <p:spPr>
          <a:xfrm>
            <a:off x="628650" y="1512094"/>
            <a:ext cx="124875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Inter"/>
              <a:buNone/>
              <a:defRPr b="1"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1" type="subTitle"/>
          </p:nvPr>
        </p:nvSpPr>
        <p:spPr>
          <a:xfrm>
            <a:off x="642938" y="5300661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sz="2700">
                <a:solidFill>
                  <a:schemeClr val="accen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sz="2700">
                <a:solidFill>
                  <a:schemeClr val="accent1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7" name="Google Shape;187;p24"/>
          <p:cNvSpPr txBox="1"/>
          <p:nvPr/>
        </p:nvSpPr>
        <p:spPr>
          <a:xfrm>
            <a:off x="2437088" y="9153967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66776"/>
            <a:ext cx="1371600" cy="222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Blank" showMasterSp="0" type="blank">
  <p:cSld name="BLANK">
    <p:bg>
      <p:bgPr>
        <a:solidFill>
          <a:schemeClr val="accen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text, clipart&#10;&#10;Description automatically generated" id="192" name="Google Shape;19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50403"/>
            <a:ext cx="1371600" cy="22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/>
        </p:nvSpPr>
        <p:spPr>
          <a:xfrm>
            <a:off x="12817575" y="9627918"/>
            <a:ext cx="4127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TALKDESK PROPRIETARY &amp; CONFIDENTIAL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96" name="Google Shape;196;p26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Title">
  <p:cSld name="Grey Title">
    <p:bg>
      <p:bgPr>
        <a:solidFill>
          <a:schemeClr val="lt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01" name="Google Shape;201;p27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Purple Blank" showMasterSp="0">
  <p:cSld name="Dark Purple Blank">
    <p:bg>
      <p:bgPr>
        <a:solidFill>
          <a:schemeClr val="dk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04" name="Google Shape;204;p28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text, clipart&#10;&#10;Description automatically generated" id="205" name="Google Shape;20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50403"/>
            <a:ext cx="1371600" cy="22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12817575" y="9627918"/>
            <a:ext cx="4127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TALKDESK PROPRIETARY &amp; CONFIDENTIAL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text with sidebar">
  <p:cSld name="Center text with sideba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5172073" y="822960"/>
            <a:ext cx="12587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09" name="Google Shape;209;p29"/>
          <p:cNvSpPr txBox="1"/>
          <p:nvPr>
            <p:ph idx="11" type="ftr"/>
          </p:nvPr>
        </p:nvSpPr>
        <p:spPr>
          <a:xfrm>
            <a:off x="4686300" y="9534525"/>
            <a:ext cx="84009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10" name="Google Shape;210;p29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9"/>
          <p:cNvSpPr/>
          <p:nvPr/>
        </p:nvSpPr>
        <p:spPr>
          <a:xfrm>
            <a:off x="0" y="0"/>
            <a:ext cx="5588305" cy="10287000"/>
          </a:xfrm>
          <a:custGeom>
            <a:rect b="b" l="l" r="r" t="t"/>
            <a:pathLst>
              <a:path extrusionOk="0" h="10287000" w="5588305">
                <a:moveTo>
                  <a:pt x="0" y="0"/>
                </a:moveTo>
                <a:lnTo>
                  <a:pt x="3979718" y="0"/>
                </a:lnTo>
                <a:lnTo>
                  <a:pt x="4034476" y="76851"/>
                </a:lnTo>
                <a:cubicBezTo>
                  <a:pt x="5015483" y="1526060"/>
                  <a:pt x="5588305" y="3273105"/>
                  <a:pt x="5588305" y="5153676"/>
                </a:cubicBezTo>
                <a:cubicBezTo>
                  <a:pt x="5588305" y="7034246"/>
                  <a:pt x="5015483" y="8781291"/>
                  <a:pt x="4034476" y="10230500"/>
                </a:cubicBezTo>
                <a:lnTo>
                  <a:pt x="3994218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212" name="Google Shape;21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50403"/>
            <a:ext cx="1371600" cy="22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bar quote">
  <p:cSld name="Sidebar quot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>
            <a:off x="0" y="1"/>
            <a:ext cx="15039459" cy="10287000"/>
          </a:xfrm>
          <a:custGeom>
            <a:rect b="b" l="l" r="r" t="t"/>
            <a:pathLst>
              <a:path extrusionOk="0" h="10287000" w="15039459">
                <a:moveTo>
                  <a:pt x="0" y="0"/>
                </a:moveTo>
                <a:lnTo>
                  <a:pt x="744585" y="0"/>
                </a:lnTo>
                <a:lnTo>
                  <a:pt x="1023749" y="0"/>
                </a:lnTo>
                <a:lnTo>
                  <a:pt x="13434054" y="0"/>
                </a:lnTo>
                <a:lnTo>
                  <a:pt x="13488704" y="76851"/>
                </a:lnTo>
                <a:cubicBezTo>
                  <a:pt x="14467770" y="1526060"/>
                  <a:pt x="15039459" y="3273105"/>
                  <a:pt x="15039459" y="5153676"/>
                </a:cubicBezTo>
                <a:cubicBezTo>
                  <a:pt x="15039459" y="7034246"/>
                  <a:pt x="14467770" y="8781291"/>
                  <a:pt x="13488704" y="10230500"/>
                </a:cubicBezTo>
                <a:lnTo>
                  <a:pt x="13448526" y="10287000"/>
                </a:lnTo>
                <a:lnTo>
                  <a:pt x="1023749" y="10287000"/>
                </a:lnTo>
                <a:lnTo>
                  <a:pt x="74458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/>
          <p:nvPr>
            <p:ph type="title"/>
          </p:nvPr>
        </p:nvSpPr>
        <p:spPr>
          <a:xfrm>
            <a:off x="651510" y="822960"/>
            <a:ext cx="12587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16" name="Google Shape;216;p30"/>
          <p:cNvSpPr txBox="1"/>
          <p:nvPr>
            <p:ph idx="11" type="ftr"/>
          </p:nvPr>
        </p:nvSpPr>
        <p:spPr>
          <a:xfrm>
            <a:off x="2457450" y="9534525"/>
            <a:ext cx="106299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17" name="Google Shape;217;p30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text, clipart&#10;&#10;Description automatically generated" id="218" name="Google Shape;21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50403"/>
            <a:ext cx="1371600" cy="22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/>
          <p:nvPr/>
        </p:nvSpPr>
        <p:spPr>
          <a:xfrm rot="10800000">
            <a:off x="11392800" y="1152977"/>
            <a:ext cx="6895200" cy="7981050"/>
          </a:xfrm>
          <a:custGeom>
            <a:rect b="b" l="l" r="r" t="t"/>
            <a:pathLst>
              <a:path extrusionOk="0" h="5320700" w="4596800">
                <a:moveTo>
                  <a:pt x="1936450" y="5320700"/>
                </a:moveTo>
                <a:cubicBezTo>
                  <a:pt x="1201814" y="5320700"/>
                  <a:pt x="536727" y="5022930"/>
                  <a:pt x="55298" y="4541502"/>
                </a:cubicBezTo>
                <a:lnTo>
                  <a:pt x="0" y="4480658"/>
                </a:lnTo>
                <a:lnTo>
                  <a:pt x="0" y="840042"/>
                </a:lnTo>
                <a:lnTo>
                  <a:pt x="55298" y="779199"/>
                </a:lnTo>
                <a:cubicBezTo>
                  <a:pt x="536727" y="297770"/>
                  <a:pt x="1201814" y="0"/>
                  <a:pt x="1936450" y="0"/>
                </a:cubicBezTo>
                <a:cubicBezTo>
                  <a:pt x="3405721" y="0"/>
                  <a:pt x="4596800" y="1191079"/>
                  <a:pt x="4596800" y="2660350"/>
                </a:cubicBezTo>
                <a:cubicBezTo>
                  <a:pt x="4596800" y="4129621"/>
                  <a:pt x="3405721" y="5320700"/>
                  <a:pt x="1936450" y="5320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68550" lIns="137175" spcFirstLastPara="1" rIns="137175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12436770" y="3016300"/>
            <a:ext cx="232500" cy="23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12785748" y="3016300"/>
            <a:ext cx="232500" cy="23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13134727" y="3016300"/>
            <a:ext cx="232500" cy="23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12315825" y="3614738"/>
            <a:ext cx="5343600" cy="3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ctrTitle"/>
          </p:nvPr>
        </p:nvSpPr>
        <p:spPr>
          <a:xfrm>
            <a:off x="628650" y="1512094"/>
            <a:ext cx="12487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ter"/>
              <a:buNone/>
              <a:defRPr b="1"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642938" y="7600948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00" y="1233291"/>
            <a:ext cx="2714625" cy="44072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800100" y="9296842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657225" y="6229350"/>
            <a:ext cx="6743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ircle">
  <p:cSld name="Half Circle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/>
          <p:nvPr/>
        </p:nvSpPr>
        <p:spPr>
          <a:xfrm>
            <a:off x="1" y="0"/>
            <a:ext cx="9126803" cy="10278847"/>
          </a:xfrm>
          <a:custGeom>
            <a:rect b="b" l="l" r="r" t="t"/>
            <a:pathLst>
              <a:path extrusionOk="0" h="6852565" w="6084535">
                <a:moveTo>
                  <a:pt x="0" y="0"/>
                </a:moveTo>
                <a:lnTo>
                  <a:pt x="5015113" y="0"/>
                </a:lnTo>
                <a:lnTo>
                  <a:pt x="5051518" y="51194"/>
                </a:lnTo>
                <a:cubicBezTo>
                  <a:pt x="5703711" y="1016567"/>
                  <a:pt x="6084535" y="2180341"/>
                  <a:pt x="6084535" y="3433061"/>
                </a:cubicBezTo>
                <a:cubicBezTo>
                  <a:pt x="6084535" y="4685781"/>
                  <a:pt x="5703711" y="5849555"/>
                  <a:pt x="5051518" y="6814928"/>
                </a:cubicBezTo>
                <a:lnTo>
                  <a:pt x="5024754" y="6852565"/>
                </a:lnTo>
                <a:lnTo>
                  <a:pt x="0" y="68525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1"/>
          <p:cNvSpPr txBox="1"/>
          <p:nvPr>
            <p:ph type="title"/>
          </p:nvPr>
        </p:nvSpPr>
        <p:spPr>
          <a:xfrm>
            <a:off x="651512" y="3909060"/>
            <a:ext cx="60066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27" name="Google Shape;227;p31"/>
          <p:cNvSpPr txBox="1"/>
          <p:nvPr>
            <p:ph idx="11" type="ftr"/>
          </p:nvPr>
        </p:nvSpPr>
        <p:spPr>
          <a:xfrm>
            <a:off x="8143875" y="9534525"/>
            <a:ext cx="58293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28" name="Google Shape;228;p31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text, clipart&#10;&#10;Description automatically generated" id="229" name="Google Shape;22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50403"/>
            <a:ext cx="1371600" cy="22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urple Divider Slide" showMasterSp="0">
  <p:cSld name="5_Purple Divider Slide">
    <p:bg>
      <p:bgPr>
        <a:solidFill>
          <a:schemeClr val="dk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ctrTitle"/>
          </p:nvPr>
        </p:nvSpPr>
        <p:spPr>
          <a:xfrm>
            <a:off x="628650" y="2469357"/>
            <a:ext cx="12487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nter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32"/>
          <p:cNvSpPr txBox="1"/>
          <p:nvPr>
            <p:ph idx="1" type="subTitle"/>
          </p:nvPr>
        </p:nvSpPr>
        <p:spPr>
          <a:xfrm>
            <a:off x="642938" y="6257923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3"/>
              </a:buClr>
              <a:buSzPts val="2700"/>
              <a:buNone/>
              <a:defRPr sz="27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grpSp>
        <p:nvGrpSpPr>
          <p:cNvPr id="233" name="Google Shape;233;p32"/>
          <p:cNvGrpSpPr/>
          <p:nvPr/>
        </p:nvGrpSpPr>
        <p:grpSpPr>
          <a:xfrm rot="5400000">
            <a:off x="13104123" y="-1860806"/>
            <a:ext cx="1655253" cy="6888807"/>
            <a:chOff x="10483858" y="1514832"/>
            <a:chExt cx="1746600" cy="7268974"/>
          </a:xfrm>
        </p:grpSpPr>
        <p:sp>
          <p:nvSpPr>
            <p:cNvPr id="234" name="Google Shape;234;p32"/>
            <p:cNvSpPr/>
            <p:nvPr/>
          </p:nvSpPr>
          <p:spPr>
            <a:xfrm>
              <a:off x="10483858" y="7040206"/>
              <a:ext cx="1743600" cy="1743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10483858" y="1514832"/>
              <a:ext cx="1746600" cy="174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10483858" y="4265874"/>
              <a:ext cx="1746600" cy="1746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37" name="Google Shape;237;p32"/>
          <p:cNvSpPr txBox="1"/>
          <p:nvPr/>
        </p:nvSpPr>
        <p:spPr>
          <a:xfrm>
            <a:off x="2437088" y="9153967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A picture containing text, clipart&#10;&#10;Description automatically generated" id="238" name="Google Shape;23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50403"/>
            <a:ext cx="1371600" cy="22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Title Subtitle and Content">
  <p:cSld name="White Title Subtitle and Conten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665796" y="2738438"/>
            <a:ext cx="168222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 sz="2700"/>
            </a:lvl2pPr>
            <a:lvl3pPr indent="-3810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42" name="Google Shape;242;p33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43" name="Google Shape;243;p33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33"/>
          <p:cNvSpPr txBox="1"/>
          <p:nvPr>
            <p:ph idx="2" type="body"/>
          </p:nvPr>
        </p:nvSpPr>
        <p:spPr>
          <a:xfrm>
            <a:off x="666750" y="1654969"/>
            <a:ext cx="169926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Title Subtitle and Content">
  <p:cSld name="Grey Title Subtitle and Content"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665796" y="2738438"/>
            <a:ext cx="168222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 sz="2700"/>
            </a:lvl2pPr>
            <a:lvl3pPr indent="-3810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48" name="Google Shape;248;p34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49" name="Google Shape;249;p34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4"/>
          <p:cNvSpPr txBox="1"/>
          <p:nvPr>
            <p:ph idx="2" type="body"/>
          </p:nvPr>
        </p:nvSpPr>
        <p:spPr>
          <a:xfrm>
            <a:off x="666750" y="1654969"/>
            <a:ext cx="169926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‒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>
  <p:cSld name="White Blank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53" name="Google Shape;253;p35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Blank">
  <p:cSld name="Grey Blank">
    <p:bg>
      <p:bgPr>
        <a:solidFill>
          <a:schemeClr val="lt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56" name="Google Shape;256;p36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. Blank w/ Footer Info (deep purple)" showMasterSp="0">
  <p:cSld name="56. Blank w/ Footer Info (deep purple)">
    <p:bg>
      <p:bgPr>
        <a:solidFill>
          <a:schemeClr val="dk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/>
        </p:nvSpPr>
        <p:spPr>
          <a:xfrm>
            <a:off x="14662045" y="9749988"/>
            <a:ext cx="27516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9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TALKDESK PROPRIETARY &amp; CONFIDENTIAL</a:t>
            </a:r>
            <a:endParaRPr b="0" i="0" sz="9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9" name="Google Shape;259;p37"/>
          <p:cNvSpPr txBox="1"/>
          <p:nvPr>
            <p:ph idx="1" type="subTitle"/>
          </p:nvPr>
        </p:nvSpPr>
        <p:spPr>
          <a:xfrm>
            <a:off x="12640650" y="9478001"/>
            <a:ext cx="47310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Inter"/>
              <a:buNone/>
              <a:defRPr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nter"/>
              <a:buNone/>
              <a:defRPr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0" name="Google Shape;260;p37"/>
          <p:cNvSpPr txBox="1"/>
          <p:nvPr>
            <p:ph idx="12" type="sldNum"/>
          </p:nvPr>
        </p:nvSpPr>
        <p:spPr>
          <a:xfrm>
            <a:off x="17535949" y="9735349"/>
            <a:ext cx="3771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text, clipart&#10;&#10;Description automatically generated" id="261" name="Google Shape;26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50403"/>
            <a:ext cx="1371600" cy="22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. Blank Slate">
  <p:cSld name="57. Blank Slate"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One-Column">
  <p:cSld name="CUSTOM_1_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783605" y="733925"/>
            <a:ext cx="163467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65" name="Google Shape;265;p39"/>
          <p:cNvSpPr txBox="1"/>
          <p:nvPr>
            <p:ph idx="1" type="body"/>
          </p:nvPr>
        </p:nvSpPr>
        <p:spPr>
          <a:xfrm>
            <a:off x="783594" y="2977425"/>
            <a:ext cx="16720800" cy="62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87350" lvl="0" marL="457200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‒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873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873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873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873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873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873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87350" lvl="8" marL="4114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6" name="Google Shape;266;p39"/>
          <p:cNvSpPr txBox="1"/>
          <p:nvPr>
            <p:ph idx="2" type="subTitle"/>
          </p:nvPr>
        </p:nvSpPr>
        <p:spPr>
          <a:xfrm>
            <a:off x="783605" y="1651800"/>
            <a:ext cx="163467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67" name="Google Shape;267;p39"/>
          <p:cNvSpPr txBox="1"/>
          <p:nvPr>
            <p:ph idx="12" type="sldNum"/>
          </p:nvPr>
        </p:nvSpPr>
        <p:spPr>
          <a:xfrm>
            <a:off x="17535950" y="9735350"/>
            <a:ext cx="377100" cy="2406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lvl="0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249">
          <p15:clr>
            <a:srgbClr val="FA7B17"/>
          </p15:clr>
        </p15:guide>
        <p15:guide id="2" pos="547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. Blank w/ Footer Info (white)" showMasterSp="0">
  <p:cSld name="TITLE_AND_BODY_3">
    <p:bg>
      <p:bgPr>
        <a:solidFill>
          <a:srgbClr val="FFFFFF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76" y="9666776"/>
            <a:ext cx="1371600" cy="22268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/>
        </p:nvSpPr>
        <p:spPr>
          <a:xfrm>
            <a:off x="12829932" y="9664989"/>
            <a:ext cx="4127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TALKDESK PROPRIETARY &amp; CONFIDENTIAL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">
  <p:cSld name="Agenda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0" y="791264"/>
            <a:ext cx="6488413" cy="8309772"/>
            <a:chOff x="-1" y="737945"/>
            <a:chExt cx="6494908" cy="8318090"/>
          </a:xfrm>
        </p:grpSpPr>
        <p:sp>
          <p:nvSpPr>
            <p:cNvPr id="37" name="Google Shape;37;p5"/>
            <p:cNvSpPr/>
            <p:nvPr/>
          </p:nvSpPr>
          <p:spPr>
            <a:xfrm>
              <a:off x="-1" y="737945"/>
              <a:ext cx="6494908" cy="8318090"/>
            </a:xfrm>
            <a:custGeom>
              <a:rect b="b" l="l" r="r" t="t"/>
              <a:pathLst>
                <a:path extrusionOk="0" h="8318090" w="6494908">
                  <a:moveTo>
                    <a:pt x="2335863" y="0"/>
                  </a:moveTo>
                  <a:cubicBezTo>
                    <a:pt x="4632840" y="0"/>
                    <a:pt x="6494908" y="1862068"/>
                    <a:pt x="6494908" y="4159045"/>
                  </a:cubicBezTo>
                  <a:cubicBezTo>
                    <a:pt x="6494908" y="6456022"/>
                    <a:pt x="4632840" y="8318090"/>
                    <a:pt x="2335863" y="8318090"/>
                  </a:cubicBezTo>
                  <a:cubicBezTo>
                    <a:pt x="1474497" y="8318090"/>
                    <a:pt x="674289" y="8056237"/>
                    <a:pt x="10501" y="7607790"/>
                  </a:cubicBezTo>
                  <a:lnTo>
                    <a:pt x="0" y="7600323"/>
                  </a:lnTo>
                  <a:lnTo>
                    <a:pt x="0" y="717767"/>
                  </a:lnTo>
                  <a:lnTo>
                    <a:pt x="10501" y="710300"/>
                  </a:lnTo>
                  <a:cubicBezTo>
                    <a:pt x="674289" y="261853"/>
                    <a:pt x="1474497" y="0"/>
                    <a:pt x="2335863" y="0"/>
                  </a:cubicBezTo>
                  <a:close/>
                </a:path>
              </a:pathLst>
            </a:custGeom>
            <a:solidFill>
              <a:srgbClr val="CFD1D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Inter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-1" y="1128773"/>
              <a:ext cx="6104080" cy="7536434"/>
            </a:xfrm>
            <a:custGeom>
              <a:rect b="b" l="l" r="r" t="t"/>
              <a:pathLst>
                <a:path extrusionOk="0" h="7536434" w="6104080">
                  <a:moveTo>
                    <a:pt x="2335863" y="0"/>
                  </a:moveTo>
                  <a:cubicBezTo>
                    <a:pt x="4416992" y="0"/>
                    <a:pt x="6104080" y="1687088"/>
                    <a:pt x="6104080" y="3768217"/>
                  </a:cubicBezTo>
                  <a:cubicBezTo>
                    <a:pt x="6104080" y="5849346"/>
                    <a:pt x="4416992" y="7536434"/>
                    <a:pt x="2335863" y="7536434"/>
                  </a:cubicBezTo>
                  <a:cubicBezTo>
                    <a:pt x="1555440" y="7536434"/>
                    <a:pt x="830428" y="7299187"/>
                    <a:pt x="229017" y="6892882"/>
                  </a:cubicBezTo>
                  <a:lnTo>
                    <a:pt x="0" y="6721626"/>
                  </a:lnTo>
                  <a:lnTo>
                    <a:pt x="0" y="814808"/>
                  </a:lnTo>
                  <a:lnTo>
                    <a:pt x="229017" y="643552"/>
                  </a:lnTo>
                  <a:cubicBezTo>
                    <a:pt x="830428" y="237247"/>
                    <a:pt x="1555440" y="0"/>
                    <a:pt x="2335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Inter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5"/>
          <p:cNvSpPr/>
          <p:nvPr/>
        </p:nvSpPr>
        <p:spPr>
          <a:xfrm>
            <a:off x="7615238" y="2900363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9042027" y="3131882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7615238" y="4633913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9042027" y="4870194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43" name="Google Shape;43;p5"/>
          <p:cNvSpPr/>
          <p:nvPr/>
        </p:nvSpPr>
        <p:spPr>
          <a:xfrm>
            <a:off x="7615238" y="6367463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 txBox="1"/>
          <p:nvPr>
            <p:ph idx="3" type="body"/>
          </p:nvPr>
        </p:nvSpPr>
        <p:spPr>
          <a:xfrm>
            <a:off x="9042027" y="6608507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/>
        </p:nvSpPr>
        <p:spPr>
          <a:xfrm>
            <a:off x="622485" y="4043363"/>
            <a:ext cx="5649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" sz="8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One-Column 1">
  <p:cSld name="CUSTOM_1_2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783605" y="733925"/>
            <a:ext cx="163467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74" name="Google Shape;274;p41"/>
          <p:cNvSpPr txBox="1"/>
          <p:nvPr>
            <p:ph idx="1" type="body"/>
          </p:nvPr>
        </p:nvSpPr>
        <p:spPr>
          <a:xfrm>
            <a:off x="783594" y="2977425"/>
            <a:ext cx="16720800" cy="62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87350" lvl="0" marL="457200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73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‒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873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873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873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873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873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873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87350" lvl="8" marL="4114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Char char="•"/>
              <a:defRPr sz="3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5" name="Google Shape;275;p41"/>
          <p:cNvSpPr txBox="1"/>
          <p:nvPr>
            <p:ph idx="2" type="subTitle"/>
          </p:nvPr>
        </p:nvSpPr>
        <p:spPr>
          <a:xfrm>
            <a:off x="783605" y="1651800"/>
            <a:ext cx="163467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6" name="Google Shape;276;p41"/>
          <p:cNvSpPr txBox="1"/>
          <p:nvPr/>
        </p:nvSpPr>
        <p:spPr>
          <a:xfrm>
            <a:off x="14662046" y="9749988"/>
            <a:ext cx="27516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r>
              <a:rPr lang="en" sz="85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TALKDESK PROPRIETARY &amp; CONFIDENTIAL</a:t>
            </a:r>
            <a:endParaRPr i="0" sz="85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7" name="Google Shape;277;p41"/>
          <p:cNvSpPr txBox="1"/>
          <p:nvPr>
            <p:ph idx="3" type="subTitle"/>
          </p:nvPr>
        </p:nvSpPr>
        <p:spPr>
          <a:xfrm>
            <a:off x="12640650" y="9478000"/>
            <a:ext cx="47310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None/>
              <a:defRPr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8" name="Google Shape;278;p41"/>
          <p:cNvSpPr txBox="1"/>
          <p:nvPr>
            <p:ph idx="12" type="sldNum"/>
          </p:nvPr>
        </p:nvSpPr>
        <p:spPr>
          <a:xfrm>
            <a:off x="17535950" y="9735350"/>
            <a:ext cx="377100" cy="2406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lvl="0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 algn="l">
              <a:buNone/>
              <a:defRPr sz="1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680" y="9715398"/>
            <a:ext cx="1280164" cy="20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9">
          <p15:clr>
            <a:srgbClr val="FA7B17"/>
          </p15:clr>
        </p15:guide>
        <p15:guide id="2" pos="547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_White_option" showMasterSp="0">
  <p:cSld name="TITLE_AND_BODY_1_2_1">
    <p:bg>
      <p:bgPr>
        <a:solidFill>
          <a:srgbClr val="FFFF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/>
        </p:nvSpPr>
        <p:spPr>
          <a:xfrm rot="-5400000">
            <a:off x="16643246" y="8790600"/>
            <a:ext cx="27519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550" lIns="53550" spcFirstLastPara="1" rIns="53550" wrap="square" tIns="53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rPr i="0" lang="en" sz="11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Talkdesk Proprietary &amp; Confidential</a:t>
            </a:r>
            <a:endParaRPr i="0" sz="1100" u="none" cap="none" strike="noStrike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2" name="Google Shape;282;p42"/>
          <p:cNvSpPr txBox="1"/>
          <p:nvPr>
            <p:ph type="title"/>
          </p:nvPr>
        </p:nvSpPr>
        <p:spPr>
          <a:xfrm>
            <a:off x="880547" y="1018647"/>
            <a:ext cx="11508900" cy="1645800"/>
          </a:xfrm>
          <a:prstGeom prst="rect">
            <a:avLst/>
          </a:prstGeom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700">
                <a:solidFill>
                  <a:srgbClr val="111A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11A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11A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11A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11A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11A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11A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11A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11A4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">
  <p:cSld name="Agenda 4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0" y="791264"/>
            <a:ext cx="6488413" cy="8309772"/>
            <a:chOff x="-1" y="737945"/>
            <a:chExt cx="6494908" cy="8318090"/>
          </a:xfrm>
        </p:grpSpPr>
        <p:sp>
          <p:nvSpPr>
            <p:cNvPr id="50" name="Google Shape;50;p6"/>
            <p:cNvSpPr/>
            <p:nvPr/>
          </p:nvSpPr>
          <p:spPr>
            <a:xfrm>
              <a:off x="-1" y="737945"/>
              <a:ext cx="6494908" cy="8318090"/>
            </a:xfrm>
            <a:custGeom>
              <a:rect b="b" l="l" r="r" t="t"/>
              <a:pathLst>
                <a:path extrusionOk="0" h="8318090" w="6494908">
                  <a:moveTo>
                    <a:pt x="2335863" y="0"/>
                  </a:moveTo>
                  <a:cubicBezTo>
                    <a:pt x="4632840" y="0"/>
                    <a:pt x="6494908" y="1862068"/>
                    <a:pt x="6494908" y="4159045"/>
                  </a:cubicBezTo>
                  <a:cubicBezTo>
                    <a:pt x="6494908" y="6456022"/>
                    <a:pt x="4632840" y="8318090"/>
                    <a:pt x="2335863" y="8318090"/>
                  </a:cubicBezTo>
                  <a:cubicBezTo>
                    <a:pt x="1474497" y="8318090"/>
                    <a:pt x="674289" y="8056237"/>
                    <a:pt x="10501" y="7607790"/>
                  </a:cubicBezTo>
                  <a:lnTo>
                    <a:pt x="0" y="7600323"/>
                  </a:lnTo>
                  <a:lnTo>
                    <a:pt x="0" y="717767"/>
                  </a:lnTo>
                  <a:lnTo>
                    <a:pt x="10501" y="710300"/>
                  </a:lnTo>
                  <a:cubicBezTo>
                    <a:pt x="674289" y="261853"/>
                    <a:pt x="1474497" y="0"/>
                    <a:pt x="2335863" y="0"/>
                  </a:cubicBezTo>
                  <a:close/>
                </a:path>
              </a:pathLst>
            </a:custGeom>
            <a:solidFill>
              <a:srgbClr val="CFD1D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Inter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-1" y="1128773"/>
              <a:ext cx="6104080" cy="7536434"/>
            </a:xfrm>
            <a:custGeom>
              <a:rect b="b" l="l" r="r" t="t"/>
              <a:pathLst>
                <a:path extrusionOk="0" h="7536434" w="6104080">
                  <a:moveTo>
                    <a:pt x="2335863" y="0"/>
                  </a:moveTo>
                  <a:cubicBezTo>
                    <a:pt x="4416992" y="0"/>
                    <a:pt x="6104080" y="1687088"/>
                    <a:pt x="6104080" y="3768217"/>
                  </a:cubicBezTo>
                  <a:cubicBezTo>
                    <a:pt x="6104080" y="5849346"/>
                    <a:pt x="4416992" y="7536434"/>
                    <a:pt x="2335863" y="7536434"/>
                  </a:cubicBezTo>
                  <a:cubicBezTo>
                    <a:pt x="1555440" y="7536434"/>
                    <a:pt x="830428" y="7299187"/>
                    <a:pt x="229017" y="6892882"/>
                  </a:cubicBezTo>
                  <a:lnTo>
                    <a:pt x="0" y="6721626"/>
                  </a:lnTo>
                  <a:lnTo>
                    <a:pt x="0" y="814808"/>
                  </a:lnTo>
                  <a:lnTo>
                    <a:pt x="229017" y="643552"/>
                  </a:lnTo>
                  <a:cubicBezTo>
                    <a:pt x="830428" y="237247"/>
                    <a:pt x="1555440" y="0"/>
                    <a:pt x="2335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Inter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6"/>
          <p:cNvSpPr/>
          <p:nvPr/>
        </p:nvSpPr>
        <p:spPr>
          <a:xfrm>
            <a:off x="7615238" y="1928813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9042027" y="2160331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7615238" y="3662363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9042027" y="3898644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56" name="Google Shape;56;p6"/>
          <p:cNvSpPr/>
          <p:nvPr/>
        </p:nvSpPr>
        <p:spPr>
          <a:xfrm>
            <a:off x="7615238" y="5395913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3" type="body"/>
          </p:nvPr>
        </p:nvSpPr>
        <p:spPr>
          <a:xfrm>
            <a:off x="9042027" y="5636957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58" name="Google Shape;58;p6"/>
          <p:cNvSpPr/>
          <p:nvPr/>
        </p:nvSpPr>
        <p:spPr>
          <a:xfrm>
            <a:off x="7615238" y="7129463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 txBox="1"/>
          <p:nvPr>
            <p:ph idx="4" type="body"/>
          </p:nvPr>
        </p:nvSpPr>
        <p:spPr>
          <a:xfrm>
            <a:off x="9042027" y="7375269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60" name="Google Shape;60;p6"/>
          <p:cNvSpPr txBox="1"/>
          <p:nvPr/>
        </p:nvSpPr>
        <p:spPr>
          <a:xfrm>
            <a:off x="622485" y="4043363"/>
            <a:ext cx="5649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" sz="8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">
  <p:cSld name="Agenda 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7"/>
          <p:cNvGrpSpPr/>
          <p:nvPr/>
        </p:nvGrpSpPr>
        <p:grpSpPr>
          <a:xfrm>
            <a:off x="0" y="791264"/>
            <a:ext cx="6488413" cy="8309772"/>
            <a:chOff x="-1" y="737945"/>
            <a:chExt cx="6494908" cy="8318090"/>
          </a:xfrm>
        </p:grpSpPr>
        <p:sp>
          <p:nvSpPr>
            <p:cNvPr id="65" name="Google Shape;65;p7"/>
            <p:cNvSpPr/>
            <p:nvPr/>
          </p:nvSpPr>
          <p:spPr>
            <a:xfrm>
              <a:off x="-1" y="737945"/>
              <a:ext cx="6494908" cy="8318090"/>
            </a:xfrm>
            <a:custGeom>
              <a:rect b="b" l="l" r="r" t="t"/>
              <a:pathLst>
                <a:path extrusionOk="0" h="8318090" w="6494908">
                  <a:moveTo>
                    <a:pt x="2335863" y="0"/>
                  </a:moveTo>
                  <a:cubicBezTo>
                    <a:pt x="4632840" y="0"/>
                    <a:pt x="6494908" y="1862068"/>
                    <a:pt x="6494908" y="4159045"/>
                  </a:cubicBezTo>
                  <a:cubicBezTo>
                    <a:pt x="6494908" y="6456022"/>
                    <a:pt x="4632840" y="8318090"/>
                    <a:pt x="2335863" y="8318090"/>
                  </a:cubicBezTo>
                  <a:cubicBezTo>
                    <a:pt x="1474497" y="8318090"/>
                    <a:pt x="674289" y="8056237"/>
                    <a:pt x="10501" y="7607790"/>
                  </a:cubicBezTo>
                  <a:lnTo>
                    <a:pt x="0" y="7600323"/>
                  </a:lnTo>
                  <a:lnTo>
                    <a:pt x="0" y="717767"/>
                  </a:lnTo>
                  <a:lnTo>
                    <a:pt x="10501" y="710300"/>
                  </a:lnTo>
                  <a:cubicBezTo>
                    <a:pt x="674289" y="261853"/>
                    <a:pt x="1474497" y="0"/>
                    <a:pt x="2335863" y="0"/>
                  </a:cubicBezTo>
                  <a:close/>
                </a:path>
              </a:pathLst>
            </a:custGeom>
            <a:solidFill>
              <a:srgbClr val="CFD1DA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Inter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-1" y="1128773"/>
              <a:ext cx="6104080" cy="7536434"/>
            </a:xfrm>
            <a:custGeom>
              <a:rect b="b" l="l" r="r" t="t"/>
              <a:pathLst>
                <a:path extrusionOk="0" h="7536434" w="6104080">
                  <a:moveTo>
                    <a:pt x="2335863" y="0"/>
                  </a:moveTo>
                  <a:cubicBezTo>
                    <a:pt x="4416992" y="0"/>
                    <a:pt x="6104080" y="1687088"/>
                    <a:pt x="6104080" y="3768217"/>
                  </a:cubicBezTo>
                  <a:cubicBezTo>
                    <a:pt x="6104080" y="5849346"/>
                    <a:pt x="4416992" y="7536434"/>
                    <a:pt x="2335863" y="7536434"/>
                  </a:cubicBezTo>
                  <a:cubicBezTo>
                    <a:pt x="1555440" y="7536434"/>
                    <a:pt x="830428" y="7299187"/>
                    <a:pt x="229017" y="6892882"/>
                  </a:cubicBezTo>
                  <a:lnTo>
                    <a:pt x="0" y="6721626"/>
                  </a:lnTo>
                  <a:lnTo>
                    <a:pt x="0" y="814808"/>
                  </a:lnTo>
                  <a:lnTo>
                    <a:pt x="229017" y="643552"/>
                  </a:lnTo>
                  <a:cubicBezTo>
                    <a:pt x="830428" y="237247"/>
                    <a:pt x="1555440" y="0"/>
                    <a:pt x="2335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Inter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7"/>
          <p:cNvSpPr/>
          <p:nvPr/>
        </p:nvSpPr>
        <p:spPr>
          <a:xfrm>
            <a:off x="7615238" y="1171575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9042027" y="1403094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69" name="Google Shape;69;p7"/>
          <p:cNvSpPr/>
          <p:nvPr/>
        </p:nvSpPr>
        <p:spPr>
          <a:xfrm>
            <a:off x="7615238" y="2905125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9042027" y="3141407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71" name="Google Shape;71;p7"/>
          <p:cNvSpPr/>
          <p:nvPr/>
        </p:nvSpPr>
        <p:spPr>
          <a:xfrm>
            <a:off x="7615238" y="4638675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 txBox="1"/>
          <p:nvPr>
            <p:ph idx="3" type="body"/>
          </p:nvPr>
        </p:nvSpPr>
        <p:spPr>
          <a:xfrm>
            <a:off x="9042027" y="4879719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73" name="Google Shape;73;p7"/>
          <p:cNvSpPr/>
          <p:nvPr/>
        </p:nvSpPr>
        <p:spPr>
          <a:xfrm>
            <a:off x="7615238" y="6372225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04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>
            <p:ph idx="4" type="body"/>
          </p:nvPr>
        </p:nvSpPr>
        <p:spPr>
          <a:xfrm>
            <a:off x="9042027" y="6618032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75" name="Google Shape;75;p7"/>
          <p:cNvSpPr txBox="1"/>
          <p:nvPr/>
        </p:nvSpPr>
        <p:spPr>
          <a:xfrm>
            <a:off x="622485" y="4043363"/>
            <a:ext cx="5649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" sz="8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7615238" y="8123217"/>
            <a:ext cx="1043100" cy="104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05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"/>
          <p:cNvSpPr txBox="1"/>
          <p:nvPr>
            <p:ph idx="5" type="body"/>
          </p:nvPr>
        </p:nvSpPr>
        <p:spPr>
          <a:xfrm>
            <a:off x="9042027" y="8369023"/>
            <a:ext cx="70581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Divider Slide" showMasterSp="0" type="title">
  <p:cSld name="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8"/>
          <p:cNvGrpSpPr/>
          <p:nvPr/>
        </p:nvGrpSpPr>
        <p:grpSpPr>
          <a:xfrm>
            <a:off x="14639968" y="1136128"/>
            <a:ext cx="1925801" cy="8014771"/>
            <a:chOff x="10483858" y="1514832"/>
            <a:chExt cx="1746600" cy="7268974"/>
          </a:xfrm>
        </p:grpSpPr>
        <p:sp>
          <p:nvSpPr>
            <p:cNvPr id="80" name="Google Shape;80;p8"/>
            <p:cNvSpPr/>
            <p:nvPr/>
          </p:nvSpPr>
          <p:spPr>
            <a:xfrm>
              <a:off x="10483858" y="7040206"/>
              <a:ext cx="1743600" cy="1743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10483858" y="1514832"/>
              <a:ext cx="1746600" cy="174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0483858" y="4265874"/>
              <a:ext cx="1746600" cy="174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83" name="Google Shape;8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00" y="9666761"/>
            <a:ext cx="1371600" cy="2227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"/>
          <p:cNvSpPr txBox="1"/>
          <p:nvPr/>
        </p:nvSpPr>
        <p:spPr>
          <a:xfrm>
            <a:off x="2437088" y="9153967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8"/>
          <p:cNvSpPr txBox="1"/>
          <p:nvPr>
            <p:ph type="ctrTitle"/>
          </p:nvPr>
        </p:nvSpPr>
        <p:spPr>
          <a:xfrm>
            <a:off x="628650" y="2469357"/>
            <a:ext cx="124875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nter"/>
              <a:buNone/>
              <a:defRPr sz="7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" type="subTitle"/>
          </p:nvPr>
        </p:nvSpPr>
        <p:spPr>
          <a:xfrm>
            <a:off x="642938" y="6257923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3"/>
              </a:buClr>
              <a:buSzPts val="2700"/>
              <a:buNone/>
              <a:defRPr sz="2700">
                <a:solidFill>
                  <a:schemeClr val="accent3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urple Divider Slide" showMasterSp="0">
  <p:cSld name="1_Purple Divider Slide"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14202525" y="-687305"/>
            <a:ext cx="2802245" cy="11662342"/>
            <a:chOff x="10483858" y="1514832"/>
            <a:chExt cx="1746600" cy="7268974"/>
          </a:xfrm>
        </p:grpSpPr>
        <p:sp>
          <p:nvSpPr>
            <p:cNvPr id="89" name="Google Shape;89;p9"/>
            <p:cNvSpPr/>
            <p:nvPr/>
          </p:nvSpPr>
          <p:spPr>
            <a:xfrm>
              <a:off x="10483858" y="7040206"/>
              <a:ext cx="1743600" cy="1743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10483858" y="1514832"/>
              <a:ext cx="1746600" cy="174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0483858" y="4265874"/>
              <a:ext cx="1746600" cy="174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92" name="Google Shape;9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00" y="9666761"/>
            <a:ext cx="1371600" cy="2227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9"/>
          <p:cNvSpPr txBox="1"/>
          <p:nvPr/>
        </p:nvSpPr>
        <p:spPr>
          <a:xfrm>
            <a:off x="2437088" y="9153967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p9"/>
          <p:cNvSpPr txBox="1"/>
          <p:nvPr>
            <p:ph type="ctrTitle"/>
          </p:nvPr>
        </p:nvSpPr>
        <p:spPr>
          <a:xfrm>
            <a:off x="628650" y="2469357"/>
            <a:ext cx="124875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nter"/>
              <a:buNone/>
              <a:defRPr sz="7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" type="subTitle"/>
          </p:nvPr>
        </p:nvSpPr>
        <p:spPr>
          <a:xfrm>
            <a:off x="642938" y="6257923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3"/>
              </a:buClr>
              <a:buSzPts val="2700"/>
              <a:buNone/>
              <a:defRPr sz="2700">
                <a:solidFill>
                  <a:schemeClr val="accent3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urple Divider Slide" showMasterSp="0">
  <p:cSld name="2_Purple Divider Slide"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00" y="9666761"/>
            <a:ext cx="1371600" cy="2227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/>
          <p:nvPr>
            <p:ph type="ctrTitle"/>
          </p:nvPr>
        </p:nvSpPr>
        <p:spPr>
          <a:xfrm>
            <a:off x="628650" y="2469357"/>
            <a:ext cx="12487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nter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" type="subTitle"/>
          </p:nvPr>
        </p:nvSpPr>
        <p:spPr>
          <a:xfrm>
            <a:off x="642938" y="6257923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accent3"/>
              </a:buClr>
              <a:buSzPts val="2700"/>
              <a:buNone/>
              <a:defRPr sz="27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grpSp>
        <p:nvGrpSpPr>
          <p:cNvPr id="100" name="Google Shape;100;p10"/>
          <p:cNvGrpSpPr/>
          <p:nvPr/>
        </p:nvGrpSpPr>
        <p:grpSpPr>
          <a:xfrm rot="5400000">
            <a:off x="13104123" y="-1860806"/>
            <a:ext cx="1655253" cy="6888807"/>
            <a:chOff x="10483858" y="1514832"/>
            <a:chExt cx="1746600" cy="7268974"/>
          </a:xfrm>
        </p:grpSpPr>
        <p:sp>
          <p:nvSpPr>
            <p:cNvPr id="101" name="Google Shape;101;p10"/>
            <p:cNvSpPr/>
            <p:nvPr/>
          </p:nvSpPr>
          <p:spPr>
            <a:xfrm>
              <a:off x="10483858" y="7040206"/>
              <a:ext cx="1743600" cy="1743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10483858" y="1514832"/>
              <a:ext cx="1746600" cy="174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10483858" y="4265874"/>
              <a:ext cx="1746600" cy="174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Inter"/>
                <a:buNone/>
              </a:pPr>
              <a:r>
                <a:t/>
              </a:r>
              <a:endParaRPr b="0" i="0" sz="2700" u="none" cap="none" strike="noStrik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04" name="Google Shape;104;p10"/>
          <p:cNvSpPr txBox="1"/>
          <p:nvPr/>
        </p:nvSpPr>
        <p:spPr>
          <a:xfrm>
            <a:off x="2437088" y="9153967"/>
            <a:ext cx="119220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information contained in this document is property of Talkdesk and can only be used by the intended recipients. 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The reproduction or communication of information in this document without Talkdesk approval is forbidden.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"/>
              <a:buNone/>
              <a:defRPr b="1" i="0" sz="4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65796" y="2738438"/>
            <a:ext cx="168222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‒"/>
              <a:defRPr b="0" i="0" sz="3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2357438" y="9534525"/>
            <a:ext cx="1072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6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9889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3076" y="9666776"/>
            <a:ext cx="1371600" cy="2226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2829932" y="9664989"/>
            <a:ext cx="4127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TALKDESK PROPRIETARY &amp; CONFIDENTIAL</a:t>
            </a:r>
            <a:endParaRPr b="0" i="0" sz="1100" u="none" cap="none" strike="noStrike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  <p15:guide id="3" pos="504">
          <p15:clr>
            <a:srgbClr val="F26B43"/>
          </p15:clr>
        </p15:guide>
        <p15:guide id="4" pos="11016">
          <p15:clr>
            <a:srgbClr val="F26B43"/>
          </p15:clr>
        </p15:guide>
        <p15:guide id="5" orient="horz" pos="6228">
          <p15:clr>
            <a:srgbClr val="F26B43"/>
          </p15:clr>
        </p15:guide>
        <p15:guide id="6" pos="5544">
          <p15:clr>
            <a:srgbClr val="F26B43"/>
          </p15:clr>
        </p15:guide>
        <p15:guide id="7" pos="5976">
          <p15:clr>
            <a:srgbClr val="F26B43"/>
          </p15:clr>
        </p15:guide>
        <p15:guide id="8" orient="horz" pos="2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upport-dashboard.talkdeskapp.com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idx="1" type="subTitle"/>
          </p:nvPr>
        </p:nvSpPr>
        <p:spPr>
          <a:xfrm>
            <a:off x="642938" y="7600948"/>
            <a:ext cx="13716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t/>
            </a:r>
            <a:endParaRPr/>
          </a:p>
        </p:txBody>
      </p:sp>
      <p:sp>
        <p:nvSpPr>
          <p:cNvPr id="288" name="Google Shape;288;p43"/>
          <p:cNvSpPr txBox="1"/>
          <p:nvPr/>
        </p:nvSpPr>
        <p:spPr>
          <a:xfrm>
            <a:off x="725138" y="6172048"/>
            <a:ext cx="856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October 2022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3"/>
          <p:cNvSpPr txBox="1"/>
          <p:nvPr>
            <p:ph type="ctrTitle"/>
          </p:nvPr>
        </p:nvSpPr>
        <p:spPr>
          <a:xfrm>
            <a:off x="628650" y="1916639"/>
            <a:ext cx="124875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ter"/>
              <a:buNone/>
            </a:pPr>
            <a:r>
              <a:rPr lang="en"/>
              <a:t>Mobile App - Configuration</a:t>
            </a:r>
            <a:endParaRPr sz="7200"/>
          </a:p>
        </p:txBody>
      </p:sp>
      <p:pic>
        <p:nvPicPr>
          <p:cNvPr id="290" name="Google Shape;290;p43"/>
          <p:cNvPicPr preferRelativeResize="0"/>
          <p:nvPr/>
        </p:nvPicPr>
        <p:blipFill rotWithShape="1">
          <a:blip r:embed="rId3">
            <a:alphaModFix/>
          </a:blip>
          <a:srcRect b="0" l="16964" r="18582" t="0"/>
          <a:stretch/>
        </p:blipFill>
        <p:spPr>
          <a:xfrm>
            <a:off x="8465550" y="963450"/>
            <a:ext cx="10682967" cy="932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</a:t>
            </a:r>
            <a:endParaRPr/>
          </a:p>
        </p:txBody>
      </p:sp>
      <p:sp>
        <p:nvSpPr>
          <p:cNvPr id="297" name="Google Shape;297;p44"/>
          <p:cNvSpPr txBox="1"/>
          <p:nvPr>
            <p:ph idx="1" type="body"/>
          </p:nvPr>
        </p:nvSpPr>
        <p:spPr>
          <a:xfrm>
            <a:off x="665800" y="1879952"/>
            <a:ext cx="16822200" cy="7605300"/>
          </a:xfrm>
          <a:prstGeom prst="rect">
            <a:avLst/>
          </a:prstGeom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172B4D"/>
              </a:buClr>
              <a:buSzPts val="2700"/>
              <a:buFont typeface="Roboto"/>
              <a:buChar char="•"/>
            </a:pPr>
            <a:r>
              <a:rPr b="1" lang="en" sz="2700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enable</a:t>
            </a:r>
            <a:r>
              <a:rPr lang="en" sz="2700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 sz="270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2700"/>
              <a:buFont typeface="Roboto"/>
              <a:buChar char="‒"/>
            </a:pPr>
            <a:r>
              <a:rPr lang="en" sz="2700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2700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 to Talkdesk Admin Console. Admin &gt; Preferences &gt; Conversations Mobile App on/off</a:t>
            </a:r>
            <a:endParaRPr sz="270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2700"/>
              <a:buFont typeface="Roboto"/>
              <a:buChar char="‒"/>
            </a:pPr>
            <a:r>
              <a:rPr lang="en" sz="2700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If this does not show, please check the TD Support Dashboard and ensure this is enabled:</a:t>
            </a:r>
            <a:endParaRPr sz="270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0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" sz="27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Access the Support Dashboard Here</a:t>
            </a:r>
            <a:endParaRPr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0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" sz="2700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Click on the account name &gt; Mobile &gt; Toggle Enable/Disab</a:t>
            </a:r>
            <a:r>
              <a:rPr lang="en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</a:t>
            </a:r>
            <a:endParaRPr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00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" sz="2700">
                <a:solidFill>
                  <a:srgbClr val="172B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Download and Install the app from the app store</a:t>
            </a:r>
            <a:endParaRPr sz="2700">
              <a:solidFill>
                <a:srgbClr val="172B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4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3250" y="5885900"/>
            <a:ext cx="6416576" cy="41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98" y="5885900"/>
            <a:ext cx="6038936" cy="41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Access</a:t>
            </a:r>
            <a:endParaRPr/>
          </a:p>
        </p:txBody>
      </p:sp>
      <p:sp>
        <p:nvSpPr>
          <p:cNvPr id="307" name="Google Shape;307;p45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mobile_overview_1.png" id="308" name="Google Shape;3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1108" y="3544075"/>
            <a:ext cx="9131376" cy="2886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09" name="Google Shape;309;p45"/>
          <p:cNvSpPr txBox="1"/>
          <p:nvPr/>
        </p:nvSpPr>
        <p:spPr>
          <a:xfrm>
            <a:off x="665800" y="1949250"/>
            <a:ext cx="8135400" cy="7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To customize the access to the Conversations Mobile App, please follow these steps:</a:t>
            </a:r>
            <a:endParaRPr sz="23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1. Log in to your Talkdesk account and go to </a:t>
            </a:r>
            <a:r>
              <a:rPr b="1"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Admin [1]</a:t>
            </a: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3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2. Click on </a:t>
            </a:r>
            <a:r>
              <a:rPr b="1"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Preferences [2]</a:t>
            </a: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3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3. Scroll down to the “Conversations Mobile App” section </a:t>
            </a:r>
            <a:r>
              <a:rPr b="1"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[3]</a:t>
            </a: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3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4. Switch the toggle to the right (on) </a:t>
            </a:r>
            <a:r>
              <a:rPr b="1"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[4]</a:t>
            </a: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 to  “Enable the Conversations Mobile App”.</a:t>
            </a:r>
            <a:endParaRPr sz="23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After enabling access to the mobile app at an account level, you can limit access to a group of agents. This access can be granted/removed individually or in bulk.</a:t>
            </a:r>
            <a:endParaRPr sz="23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Access</a:t>
            </a:r>
            <a:endParaRPr/>
          </a:p>
        </p:txBody>
      </p:sp>
      <p:sp>
        <p:nvSpPr>
          <p:cNvPr id="316" name="Google Shape;316;p46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mobile_overview_2.png" id="317" name="Google Shape;31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4625" y="1302775"/>
            <a:ext cx="8983276" cy="30038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18" name="Google Shape;318;p46"/>
          <p:cNvSpPr txBox="1"/>
          <p:nvPr/>
        </p:nvSpPr>
        <p:spPr>
          <a:xfrm>
            <a:off x="533700" y="1821338"/>
            <a:ext cx="6039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To perform this action individually, please follow these steps:</a:t>
            </a:r>
            <a:endParaRPr sz="25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1. Go to the </a:t>
            </a:r>
            <a:r>
              <a:rPr b="1"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Agents [1] </a:t>
            </a:r>
            <a:r>
              <a:rPr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tab and select the agent whose access permissions you want to edit</a:t>
            </a:r>
            <a:r>
              <a:rPr b="1"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b="1" sz="25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2. Scroll down until you see the “Allow the Conversations Mobile App” section </a:t>
            </a:r>
            <a:r>
              <a:rPr b="1"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[2]</a:t>
            </a:r>
            <a:r>
              <a:rPr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5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3. Tick “Yes” to grant access or  “No” to remove it </a:t>
            </a:r>
            <a:r>
              <a:rPr b="1"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[3]</a:t>
            </a:r>
            <a:r>
              <a:rPr lang="en" sz="25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5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Access</a:t>
            </a:r>
            <a:endParaRPr/>
          </a:p>
        </p:txBody>
      </p:sp>
      <p:sp>
        <p:nvSpPr>
          <p:cNvPr id="325" name="Google Shape;325;p47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Overview_3.png" id="326" name="Google Shape;3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8825" y="367662"/>
            <a:ext cx="10620476" cy="43145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27" name="Google Shape;327;p47"/>
          <p:cNvSpPr txBox="1"/>
          <p:nvPr/>
        </p:nvSpPr>
        <p:spPr>
          <a:xfrm>
            <a:off x="533700" y="1821338"/>
            <a:ext cx="6039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If you want to edit the access of multiple agents, on the </a:t>
            </a:r>
            <a:r>
              <a:rPr b="1"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Agents</a:t>
            </a: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 page, do the following:</a:t>
            </a:r>
            <a:endParaRPr sz="22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1. Select the agents </a:t>
            </a:r>
            <a:r>
              <a:rPr b="1"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[1]</a:t>
            </a: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 whose access you want to review.</a:t>
            </a:r>
            <a:endParaRPr sz="22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2. Click on the drop-down arrow </a:t>
            </a:r>
            <a:r>
              <a:rPr b="1"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[2]</a:t>
            </a: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 in the “Actions” menu.</a:t>
            </a:r>
            <a:endParaRPr sz="22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3. Select </a:t>
            </a:r>
            <a:r>
              <a:rPr b="1"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Conversations</a:t>
            </a: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Mobile App</a:t>
            </a: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[3]</a:t>
            </a: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1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4. On the pop-up window that will appear, select “Yes” to confirm and give access to the selected agents. Alternatively,  click “No” to remove the access </a:t>
            </a:r>
            <a:r>
              <a:rPr b="1"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[4]</a:t>
            </a: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2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5. When you’re done, choose </a:t>
            </a:r>
            <a:r>
              <a:rPr b="1"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Save [5]</a:t>
            </a:r>
            <a:r>
              <a:rPr lang="en" sz="220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20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mobile_overview_4.png" id="328" name="Google Shape;32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8834" y="5327474"/>
            <a:ext cx="10900716" cy="399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overview_5.png" id="329" name="Google Shape;32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9750" y="8107860"/>
            <a:ext cx="3219450" cy="14192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/>
          <p:nvPr>
            <p:ph type="title"/>
          </p:nvPr>
        </p:nvSpPr>
        <p:spPr>
          <a:xfrm>
            <a:off x="665796" y="822960"/>
            <a:ext cx="16993500" cy="761700"/>
          </a:xfrm>
          <a:prstGeom prst="rect">
            <a:avLst/>
          </a:prstGeom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 of SMS in the Mobile App</a:t>
            </a:r>
            <a:endParaRPr/>
          </a:p>
        </p:txBody>
      </p:sp>
      <p:sp>
        <p:nvSpPr>
          <p:cNvPr id="336" name="Google Shape;336;p48"/>
          <p:cNvSpPr txBox="1"/>
          <p:nvPr>
            <p:ph idx="1" type="body"/>
          </p:nvPr>
        </p:nvSpPr>
        <p:spPr>
          <a:xfrm>
            <a:off x="665800" y="1879952"/>
            <a:ext cx="16822200" cy="7605300"/>
          </a:xfrm>
          <a:prstGeom prst="rect">
            <a:avLst/>
          </a:prstGeom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714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172B4D"/>
                </a:solidFill>
                <a:latin typeface="Roboto"/>
                <a:ea typeface="Roboto"/>
                <a:cs typeface="Roboto"/>
                <a:sym typeface="Roboto"/>
              </a:rPr>
              <a:t>After we have made through the process of demoing the feature and have the OK from the customer, there are a few steps that Talkdesk needs to make to guarantee the feature becomes available in the App for that account.</a:t>
            </a:r>
            <a:endParaRPr sz="2200">
              <a:solidFill>
                <a:srgbClr val="172B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714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Please contact your partner at Talkdesk to have SMS enabled.</a:t>
            </a:r>
            <a:endParaRPr sz="2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8"/>
          <p:cNvSpPr txBox="1"/>
          <p:nvPr>
            <p:ph idx="12" type="sldNum"/>
          </p:nvPr>
        </p:nvSpPr>
        <p:spPr>
          <a:xfrm>
            <a:off x="16987836" y="9571596"/>
            <a:ext cx="671400" cy="547800"/>
          </a:xfrm>
          <a:prstGeom prst="rect">
            <a:avLst/>
          </a:prstGeom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48"/>
          <p:cNvSpPr txBox="1"/>
          <p:nvPr/>
        </p:nvSpPr>
        <p:spPr>
          <a:xfrm>
            <a:off x="665800" y="7388675"/>
            <a:ext cx="12185100" cy="1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Notes:</a:t>
            </a:r>
            <a:endParaRPr b="1" i="1" sz="190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6075" lvl="0" marL="838200" rtl="0" algn="l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180136"/>
              </a:buClr>
              <a:buSzPts val="1850"/>
              <a:buFont typeface="Inter"/>
              <a:buChar char="●"/>
            </a:pPr>
            <a:r>
              <a:rPr i="1" lang="en" sz="185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To know the app version you are using, check the “My Account” screen, at the bottom of the screen, under the Talkdesk icon.</a:t>
            </a:r>
            <a:endParaRPr i="1" sz="185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6075" lvl="0" marL="838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0136"/>
              </a:buClr>
              <a:buSzPts val="1850"/>
              <a:buFont typeface="Inter"/>
              <a:buChar char="●"/>
            </a:pPr>
            <a:r>
              <a:rPr i="1" lang="en" sz="1850">
                <a:solidFill>
                  <a:srgbClr val="180136"/>
                </a:solidFill>
                <a:latin typeface="Inter"/>
                <a:ea typeface="Inter"/>
                <a:cs typeface="Inter"/>
                <a:sym typeface="Inter"/>
              </a:rPr>
              <a:t>Your device's time settings should match your local time to help prevent errors.</a:t>
            </a:r>
            <a:endParaRPr i="1" sz="1850">
              <a:solidFill>
                <a:srgbClr val="18013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39" name="Google Shape;3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5700" y="3074745"/>
            <a:ext cx="2962200" cy="641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0">
      <a:dk1>
        <a:srgbClr val="1E0044"/>
      </a:dk1>
      <a:lt1>
        <a:srgbClr val="FFFFFF"/>
      </a:lt1>
      <a:dk2>
        <a:srgbClr val="949BAD"/>
      </a:dk2>
      <a:lt2>
        <a:srgbClr val="EAEBEF"/>
      </a:lt2>
      <a:accent1>
        <a:srgbClr val="5405BD"/>
      </a:accent1>
      <a:accent2>
        <a:srgbClr val="994FFA"/>
      </a:accent2>
      <a:accent3>
        <a:srgbClr val="BF91FC"/>
      </a:accent3>
      <a:accent4>
        <a:srgbClr val="18CCBD"/>
      </a:accent4>
      <a:accent5>
        <a:srgbClr val="00BCFF"/>
      </a:accent5>
      <a:accent6>
        <a:srgbClr val="FFCC00"/>
      </a:accent6>
      <a:hlink>
        <a:srgbClr val="5405B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