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9" r:id="rId21"/>
    <p:sldId id="280" r:id="rId22"/>
    <p:sldId id="281" r:id="rId23"/>
    <p:sldId id="282" r:id="rId24"/>
    <p:sldId id="283" r:id="rId25"/>
  </p:sldIdLst>
  <p:sldSz cx="24384000" cy="13716000"/>
  <p:notesSz cx="6858000" cy="9144000"/>
  <p:embeddedFontLst>
    <p:embeddedFont>
      <p:font typeface="Helvetica Neue" panose="020B0604020202020204" charset="0"/>
      <p:regular r:id="rId27"/>
      <p:bold r:id="rId28"/>
      <p:italic r:id="rId29"/>
      <p:boldItalic r:id="rId30"/>
    </p:embeddedFont>
    <p:embeddedFont>
      <p:font typeface="Inter" panose="020B0604020202020204" charset="0"/>
      <p:regular r:id="rId31"/>
      <p:bold r:id="rId32"/>
    </p:embeddedFont>
    <p:embeddedFont>
      <p:font typeface="Poppins" panose="00000500000000000000" pitchFamily="2" charset="0"/>
      <p:regular r:id="rId33"/>
      <p:bold r:id="rId34"/>
      <p:italic r:id="rId35"/>
      <p:boldItalic r:id="rId36"/>
    </p:embeddedFont>
    <p:embeddedFont>
      <p:font typeface="Times" panose="02020603050405020304" pitchFamily="18"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8295FA-4D63-A9BF-1DE5-DE7566957C6D}" v="8" dt="2024-04-16T20:33:33.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Abbott" userId="S::danielle.abbott@bpt3.net::d2527d1a-aa01-4b67-9d0a-ca6f1b8a3410" providerId="AD" clId="Web-{A08295FA-4D63-A9BF-1DE5-DE7566957C6D}"/>
    <pc:docChg chg="delSld modSld">
      <pc:chgData name="Danielle Abbott" userId="S::danielle.abbott@bpt3.net::d2527d1a-aa01-4b67-9d0a-ca6f1b8a3410" providerId="AD" clId="Web-{A08295FA-4D63-A9BF-1DE5-DE7566957C6D}" dt="2024-04-16T20:33:33.454" v="7"/>
      <pc:docMkLst>
        <pc:docMk/>
      </pc:docMkLst>
      <pc:sldChg chg="delSp">
        <pc:chgData name="Danielle Abbott" userId="S::danielle.abbott@bpt3.net::d2527d1a-aa01-4b67-9d0a-ca6f1b8a3410" providerId="AD" clId="Web-{A08295FA-4D63-A9BF-1DE5-DE7566957C6D}" dt="2024-04-16T20:32:39.625" v="0"/>
        <pc:sldMkLst>
          <pc:docMk/>
          <pc:sldMk cId="0" sldId="256"/>
        </pc:sldMkLst>
        <pc:spChg chg="del">
          <ac:chgData name="Danielle Abbott" userId="S::danielle.abbott@bpt3.net::d2527d1a-aa01-4b67-9d0a-ca6f1b8a3410" providerId="AD" clId="Web-{A08295FA-4D63-A9BF-1DE5-DE7566957C6D}" dt="2024-04-16T20:32:39.625" v="0"/>
          <ac:spMkLst>
            <pc:docMk/>
            <pc:sldMk cId="0" sldId="256"/>
            <ac:spMk id="459" creationId="{00000000-0000-0000-0000-000000000000}"/>
          </ac:spMkLst>
        </pc:spChg>
      </pc:sldChg>
      <pc:sldChg chg="modSp">
        <pc:chgData name="Danielle Abbott" userId="S::danielle.abbott@bpt3.net::d2527d1a-aa01-4b67-9d0a-ca6f1b8a3410" providerId="AD" clId="Web-{A08295FA-4D63-A9BF-1DE5-DE7566957C6D}" dt="2024-04-16T20:32:52.203" v="3" actId="20577"/>
        <pc:sldMkLst>
          <pc:docMk/>
          <pc:sldMk cId="0" sldId="259"/>
        </pc:sldMkLst>
        <pc:spChg chg="mod">
          <ac:chgData name="Danielle Abbott" userId="S::danielle.abbott@bpt3.net::d2527d1a-aa01-4b67-9d0a-ca6f1b8a3410" providerId="AD" clId="Web-{A08295FA-4D63-A9BF-1DE5-DE7566957C6D}" dt="2024-04-16T20:32:52.203" v="3" actId="20577"/>
          <ac:spMkLst>
            <pc:docMk/>
            <pc:sldMk cId="0" sldId="259"/>
            <ac:spMk id="518" creationId="{00000000-0000-0000-0000-000000000000}"/>
          </ac:spMkLst>
        </pc:spChg>
      </pc:sldChg>
      <pc:sldChg chg="del">
        <pc:chgData name="Danielle Abbott" userId="S::danielle.abbott@bpt3.net::d2527d1a-aa01-4b67-9d0a-ca6f1b8a3410" providerId="AD" clId="Web-{A08295FA-4D63-A9BF-1DE5-DE7566957C6D}" dt="2024-04-16T20:33:07.157" v="4"/>
        <pc:sldMkLst>
          <pc:docMk/>
          <pc:sldMk cId="0" sldId="266"/>
        </pc:sldMkLst>
      </pc:sldChg>
      <pc:sldChg chg="del">
        <pc:chgData name="Danielle Abbott" userId="S::danielle.abbott@bpt3.net::d2527d1a-aa01-4b67-9d0a-ca6f1b8a3410" providerId="AD" clId="Web-{A08295FA-4D63-A9BF-1DE5-DE7566957C6D}" dt="2024-04-16T20:33:25.970" v="5"/>
        <pc:sldMkLst>
          <pc:docMk/>
          <pc:sldMk cId="0" sldId="276"/>
        </pc:sldMkLst>
      </pc:sldChg>
      <pc:sldChg chg="del">
        <pc:chgData name="Danielle Abbott" userId="S::danielle.abbott@bpt3.net::d2527d1a-aa01-4b67-9d0a-ca6f1b8a3410" providerId="AD" clId="Web-{A08295FA-4D63-A9BF-1DE5-DE7566957C6D}" dt="2024-04-16T20:33:29.485" v="6"/>
        <pc:sldMkLst>
          <pc:docMk/>
          <pc:sldMk cId="0" sldId="277"/>
        </pc:sldMkLst>
      </pc:sldChg>
      <pc:sldChg chg="del">
        <pc:chgData name="Danielle Abbott" userId="S::danielle.abbott@bpt3.net::d2527d1a-aa01-4b67-9d0a-ca6f1b8a3410" providerId="AD" clId="Web-{A08295FA-4D63-A9BF-1DE5-DE7566957C6D}" dt="2024-04-16T20:33:33.454" v="7"/>
        <pc:sldMkLst>
          <pc:docMk/>
          <pc:sldMk cId="0"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f21511e4d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gf21511e4d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155994135d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155994135d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55994135d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155994135d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55994135d3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155994135d3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55994135d3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155994135d3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155994135d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155994135d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f21511e4d1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7" name="Google Shape;627;gf21511e4d1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55994135d3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55994135d3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155994135d3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155994135d3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f21511e4d1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4" name="Google Shape;654;gf21511e4d1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f21511e4d1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5" name="Google Shape;665;gf21511e4d1_0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58a6a02cca_0_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4" name="Google Shape;464;g158a6a02cc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f21511e4d1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1" name="Google Shape;701;gf21511e4d1_0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f21511e4d1_0_2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709" name="Google Shape;709;gf21511e4d1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f21511e4d1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7" name="Google Shape;717;gf21511e4d1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21511e4d1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8" name="Google Shape;728;gf21511e4d1_0_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f21511e4d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3" name="Google Shape;783;gf21511e4d1_0_3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f21511e4d1_0_1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0" name="Google Shape;470;gf21511e4d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55994135d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155994135d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55994135d3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55994135d3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55994135d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55994135d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155994135d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155994135d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55994135d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155994135d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55994135d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155994135d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hite Title Subtitle">
  <p:cSld name="White Title Subtitle">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887728" y="1097280"/>
            <a:ext cx="22658100" cy="10158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 name="Google Shape;14;p2"/>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2"/>
          <p:cNvSpPr txBox="1">
            <a:spLocks noGrp="1"/>
          </p:cNvSpPr>
          <p:nvPr>
            <p:ph type="body" idx="1"/>
          </p:nvPr>
        </p:nvSpPr>
        <p:spPr>
          <a:xfrm>
            <a:off x="889000" y="2206626"/>
            <a:ext cx="22656900" cy="1181100"/>
          </a:xfrm>
          <a:prstGeom prst="rect">
            <a:avLst/>
          </a:prstGeom>
          <a:noFill/>
          <a:ln>
            <a:noFill/>
          </a:ln>
        </p:spPr>
        <p:txBody>
          <a:bodyPr spcFirstLastPara="1" wrap="square" lIns="182850" tIns="91400" rIns="182850" bIns="91400" anchor="t" anchorCtr="0">
            <a:noAutofit/>
          </a:bodyPr>
          <a:lstStyle>
            <a:lvl1pPr marL="457200" lvl="0" indent="-228600" algn="l">
              <a:lnSpc>
                <a:spcPct val="90000"/>
              </a:lnSpc>
              <a:spcBef>
                <a:spcPts val="3600"/>
              </a:spcBef>
              <a:spcAft>
                <a:spcPts val="0"/>
              </a:spcAft>
              <a:buClr>
                <a:schemeClr val="dk1"/>
              </a:buClr>
              <a:buSzPts val="4400"/>
              <a:buNone/>
              <a:defRPr sz="4400"/>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3_Purple Divider Slide">
  <p:cSld name="3_Purple Divider Slide">
    <p:bg>
      <p:bgPr>
        <a:solidFill>
          <a:schemeClr val="lt1"/>
        </a:solidFill>
        <a:effectLst/>
      </p:bgPr>
    </p:bg>
    <p:spTree>
      <p:nvGrpSpPr>
        <p:cNvPr id="1" name="Shape 101"/>
        <p:cNvGrpSpPr/>
        <p:nvPr/>
      </p:nvGrpSpPr>
      <p:grpSpPr>
        <a:xfrm>
          <a:off x="0" y="0"/>
          <a:ext cx="0" cy="0"/>
          <a:chOff x="0" y="0"/>
          <a:chExt cx="0" cy="0"/>
        </a:xfrm>
      </p:grpSpPr>
      <p:sp>
        <p:nvSpPr>
          <p:cNvPr id="102" name="Google Shape;102;p11"/>
          <p:cNvSpPr txBox="1"/>
          <p:nvPr/>
        </p:nvSpPr>
        <p:spPr>
          <a:xfrm>
            <a:off x="3249450" y="12205290"/>
            <a:ext cx="15895800" cy="1120800"/>
          </a:xfrm>
          <a:prstGeom prst="rect">
            <a:avLst/>
          </a:prstGeom>
          <a:noFill/>
          <a:ln>
            <a:noFill/>
          </a:ln>
        </p:spPr>
        <p:txBody>
          <a:bodyPr spcFirstLastPara="1" wrap="square" lIns="0" tIns="0" rIns="0" bIns="0" anchor="b" anchorCtr="0">
            <a:noAutofit/>
          </a:bodyPr>
          <a:lstStyle/>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information contained in this document is property of Talkdesk and can only be used by the intended recipients. </a:t>
            </a:r>
            <a:endParaRPr sz="1400" b="0" i="0" u="none" strike="noStrike" cap="none">
              <a:solidFill>
                <a:schemeClr val="dk2"/>
              </a:solidFill>
              <a:latin typeface="Inter"/>
              <a:ea typeface="Inter"/>
              <a:cs typeface="Inter"/>
              <a:sym typeface="Inter"/>
            </a:endParaRPr>
          </a:p>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reproduction or communication of information in this document without Talkdesk approval is forbidden.</a:t>
            </a:r>
            <a:endParaRPr sz="1400" b="0" i="0" u="none" strike="noStrike" cap="none">
              <a:solidFill>
                <a:schemeClr val="dk2"/>
              </a:solidFill>
              <a:latin typeface="Inter"/>
              <a:ea typeface="Inter"/>
              <a:cs typeface="Inter"/>
              <a:sym typeface="Inter"/>
            </a:endParaRPr>
          </a:p>
        </p:txBody>
      </p:sp>
      <p:grpSp>
        <p:nvGrpSpPr>
          <p:cNvPr id="103" name="Google Shape;103;p11"/>
          <p:cNvGrpSpPr/>
          <p:nvPr/>
        </p:nvGrpSpPr>
        <p:grpSpPr>
          <a:xfrm rot="5400000">
            <a:off x="17621236" y="-1813605"/>
            <a:ext cx="2207004" cy="9185076"/>
            <a:chOff x="10483858" y="1514832"/>
            <a:chExt cx="1746600" cy="7268974"/>
          </a:xfrm>
        </p:grpSpPr>
        <p:sp>
          <p:nvSpPr>
            <p:cNvPr id="104" name="Google Shape;104;p11"/>
            <p:cNvSpPr/>
            <p:nvPr/>
          </p:nvSpPr>
          <p:spPr>
            <a:xfrm>
              <a:off x="10483858" y="7040206"/>
              <a:ext cx="1743600" cy="1743600"/>
            </a:xfrm>
            <a:prstGeom prst="ellipse">
              <a:avLst/>
            </a:prstGeom>
            <a:solidFill>
              <a:schemeClr val="accent1"/>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sp>
          <p:nvSpPr>
            <p:cNvPr id="105" name="Google Shape;105;p11"/>
            <p:cNvSpPr/>
            <p:nvPr/>
          </p:nvSpPr>
          <p:spPr>
            <a:xfrm>
              <a:off x="10483858" y="1514832"/>
              <a:ext cx="1746600" cy="1746600"/>
            </a:xfrm>
            <a:prstGeom prst="ellipse">
              <a:avLst/>
            </a:prstGeom>
            <a:solidFill>
              <a:schemeClr val="accent3"/>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sp>
          <p:nvSpPr>
            <p:cNvPr id="106" name="Google Shape;106;p11"/>
            <p:cNvSpPr/>
            <p:nvPr/>
          </p:nvSpPr>
          <p:spPr>
            <a:xfrm>
              <a:off x="10483858" y="4265874"/>
              <a:ext cx="1746600" cy="1746600"/>
            </a:xfrm>
            <a:prstGeom prst="ellipse">
              <a:avLst/>
            </a:prstGeom>
            <a:solidFill>
              <a:schemeClr val="accent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grpSp>
      <p:pic>
        <p:nvPicPr>
          <p:cNvPr id="107" name="Google Shape;107;p11"/>
          <p:cNvPicPr preferRelativeResize="0"/>
          <p:nvPr/>
        </p:nvPicPr>
        <p:blipFill rotWithShape="1">
          <a:blip r:embed="rId2">
            <a:alphaModFix/>
          </a:blip>
          <a:srcRect/>
          <a:stretch/>
        </p:blipFill>
        <p:spPr>
          <a:xfrm>
            <a:off x="1110768" y="12889034"/>
            <a:ext cx="1828800" cy="296912"/>
          </a:xfrm>
          <a:prstGeom prst="rect">
            <a:avLst/>
          </a:prstGeom>
          <a:noFill/>
          <a:ln>
            <a:noFill/>
          </a:ln>
        </p:spPr>
      </p:pic>
      <p:sp>
        <p:nvSpPr>
          <p:cNvPr id="108" name="Google Shape;108;p11"/>
          <p:cNvSpPr txBox="1">
            <a:spLocks noGrp="1"/>
          </p:cNvSpPr>
          <p:nvPr>
            <p:ph type="ctrTitle"/>
          </p:nvPr>
        </p:nvSpPr>
        <p:spPr>
          <a:xfrm>
            <a:off x="838200" y="3292476"/>
            <a:ext cx="16650000" cy="4775400"/>
          </a:xfrm>
          <a:prstGeom prst="rect">
            <a:avLst/>
          </a:prstGeom>
          <a:noFill/>
          <a:ln>
            <a:noFill/>
          </a:ln>
        </p:spPr>
        <p:txBody>
          <a:bodyPr spcFirstLastPara="1" wrap="square" lIns="182850" tIns="91400" rIns="182850" bIns="91400" anchor="b" anchorCtr="0">
            <a:noAutofit/>
          </a:bodyPr>
          <a:lstStyle>
            <a:lvl1pPr lvl="0" algn="l">
              <a:lnSpc>
                <a:spcPct val="90000"/>
              </a:lnSpc>
              <a:spcBef>
                <a:spcPts val="0"/>
              </a:spcBef>
              <a:spcAft>
                <a:spcPts val="0"/>
              </a:spcAft>
              <a:buSzPts val="9600"/>
              <a:buFont typeface="Inter"/>
              <a:buNone/>
              <a:defRPr sz="9600"/>
            </a:lvl1pPr>
            <a:lvl2pPr lvl="1" algn="l">
              <a:lnSpc>
                <a:spcPct val="100000"/>
              </a:lnSpc>
              <a:spcBef>
                <a:spcPts val="0"/>
              </a:spcBef>
              <a:spcAft>
                <a:spcPts val="0"/>
              </a:spcAft>
              <a:buClr>
                <a:schemeClr val="dk1"/>
              </a:buClr>
              <a:buSzPts val="2800"/>
              <a:buNone/>
              <a:defRPr>
                <a:solidFill>
                  <a:schemeClr val="dk1"/>
                </a:solidFill>
              </a:defRPr>
            </a:lvl2pPr>
            <a:lvl3pPr lvl="2" algn="l">
              <a:lnSpc>
                <a:spcPct val="100000"/>
              </a:lnSpc>
              <a:spcBef>
                <a:spcPts val="0"/>
              </a:spcBef>
              <a:spcAft>
                <a:spcPts val="0"/>
              </a:spcAft>
              <a:buClr>
                <a:schemeClr val="dk1"/>
              </a:buClr>
              <a:buSzPts val="2800"/>
              <a:buNone/>
              <a:defRPr>
                <a:solidFill>
                  <a:schemeClr val="dk1"/>
                </a:solidFill>
              </a:defRPr>
            </a:lvl3pPr>
            <a:lvl4pPr lvl="3" algn="l">
              <a:lnSpc>
                <a:spcPct val="100000"/>
              </a:lnSpc>
              <a:spcBef>
                <a:spcPts val="0"/>
              </a:spcBef>
              <a:spcAft>
                <a:spcPts val="0"/>
              </a:spcAft>
              <a:buClr>
                <a:schemeClr val="dk1"/>
              </a:buClr>
              <a:buSzPts val="2800"/>
              <a:buNone/>
              <a:defRPr>
                <a:solidFill>
                  <a:schemeClr val="dk1"/>
                </a:solidFill>
              </a:defRPr>
            </a:lvl4pPr>
            <a:lvl5pPr lvl="4" algn="l">
              <a:lnSpc>
                <a:spcPct val="100000"/>
              </a:lnSpc>
              <a:spcBef>
                <a:spcPts val="0"/>
              </a:spcBef>
              <a:spcAft>
                <a:spcPts val="0"/>
              </a:spcAft>
              <a:buClr>
                <a:schemeClr val="dk1"/>
              </a:buClr>
              <a:buSzPts val="2800"/>
              <a:buNone/>
              <a:defRPr>
                <a:solidFill>
                  <a:schemeClr val="dk1"/>
                </a:solidFill>
              </a:defRPr>
            </a:lvl5pPr>
            <a:lvl6pPr lvl="5" algn="l">
              <a:lnSpc>
                <a:spcPct val="100000"/>
              </a:lnSpc>
              <a:spcBef>
                <a:spcPts val="0"/>
              </a:spcBef>
              <a:spcAft>
                <a:spcPts val="0"/>
              </a:spcAft>
              <a:buClr>
                <a:schemeClr val="dk1"/>
              </a:buClr>
              <a:buSzPts val="2800"/>
              <a:buNone/>
              <a:defRPr>
                <a:solidFill>
                  <a:schemeClr val="dk1"/>
                </a:solidFill>
              </a:defRPr>
            </a:lvl6pPr>
            <a:lvl7pPr lvl="6" algn="l">
              <a:lnSpc>
                <a:spcPct val="100000"/>
              </a:lnSpc>
              <a:spcBef>
                <a:spcPts val="0"/>
              </a:spcBef>
              <a:spcAft>
                <a:spcPts val="0"/>
              </a:spcAft>
              <a:buClr>
                <a:schemeClr val="dk1"/>
              </a:buClr>
              <a:buSzPts val="2800"/>
              <a:buNone/>
              <a:defRPr>
                <a:solidFill>
                  <a:schemeClr val="dk1"/>
                </a:solidFill>
              </a:defRPr>
            </a:lvl7pPr>
            <a:lvl8pPr lvl="7" algn="l">
              <a:lnSpc>
                <a:spcPct val="100000"/>
              </a:lnSpc>
              <a:spcBef>
                <a:spcPts val="0"/>
              </a:spcBef>
              <a:spcAft>
                <a:spcPts val="0"/>
              </a:spcAft>
              <a:buClr>
                <a:schemeClr val="dk1"/>
              </a:buClr>
              <a:buSzPts val="2800"/>
              <a:buNone/>
              <a:defRPr>
                <a:solidFill>
                  <a:schemeClr val="dk1"/>
                </a:solidFill>
              </a:defRPr>
            </a:lvl8pPr>
            <a:lvl9pPr lvl="8" algn="l">
              <a:lnSpc>
                <a:spcPct val="100000"/>
              </a:lnSpc>
              <a:spcBef>
                <a:spcPts val="0"/>
              </a:spcBef>
              <a:spcAft>
                <a:spcPts val="0"/>
              </a:spcAft>
              <a:buClr>
                <a:schemeClr val="dk1"/>
              </a:buClr>
              <a:buSzPts val="2800"/>
              <a:buNone/>
              <a:defRPr>
                <a:solidFill>
                  <a:schemeClr val="dk1"/>
                </a:solidFill>
              </a:defRPr>
            </a:lvl9pPr>
          </a:lstStyle>
          <a:p>
            <a:endParaRPr/>
          </a:p>
        </p:txBody>
      </p:sp>
      <p:sp>
        <p:nvSpPr>
          <p:cNvPr id="109" name="Google Shape;109;p11"/>
          <p:cNvSpPr txBox="1">
            <a:spLocks noGrp="1"/>
          </p:cNvSpPr>
          <p:nvPr>
            <p:ph type="subTitle" idx="1"/>
          </p:nvPr>
        </p:nvSpPr>
        <p:spPr>
          <a:xfrm>
            <a:off x="857250" y="8343898"/>
            <a:ext cx="18288000" cy="15432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3600"/>
              </a:spcBef>
              <a:spcAft>
                <a:spcPts val="0"/>
              </a:spcAft>
              <a:buClr>
                <a:schemeClr val="accent2"/>
              </a:buClr>
              <a:buSzPts val="3600"/>
              <a:buNone/>
              <a:defRPr sz="3600">
                <a:solidFill>
                  <a:schemeClr val="accent2"/>
                </a:solidFill>
              </a:defRPr>
            </a:lvl1pPr>
            <a:lvl2pPr lvl="1" algn="ctr">
              <a:lnSpc>
                <a:spcPct val="90000"/>
              </a:lnSpc>
              <a:spcBef>
                <a:spcPts val="1000"/>
              </a:spcBef>
              <a:spcAft>
                <a:spcPts val="0"/>
              </a:spcAft>
              <a:buClr>
                <a:schemeClr val="accent2"/>
              </a:buClr>
              <a:buSzPts val="4000"/>
              <a:buNone/>
              <a:defRPr sz="4000">
                <a:solidFill>
                  <a:schemeClr val="accent2"/>
                </a:solidFill>
              </a:defRPr>
            </a:lvl2pPr>
            <a:lvl3pPr lvl="2" algn="ctr">
              <a:lnSpc>
                <a:spcPct val="90000"/>
              </a:lnSpc>
              <a:spcBef>
                <a:spcPts val="1000"/>
              </a:spcBef>
              <a:spcAft>
                <a:spcPts val="0"/>
              </a:spcAft>
              <a:buClr>
                <a:schemeClr val="accent2"/>
              </a:buClr>
              <a:buSzPts val="3600"/>
              <a:buNone/>
              <a:defRPr sz="3600">
                <a:solidFill>
                  <a:schemeClr val="accent2"/>
                </a:solidFill>
              </a:defRPr>
            </a:lvl3pPr>
            <a:lvl4pPr lvl="3" algn="ctr">
              <a:lnSpc>
                <a:spcPct val="90000"/>
              </a:lnSpc>
              <a:spcBef>
                <a:spcPts val="1000"/>
              </a:spcBef>
              <a:spcAft>
                <a:spcPts val="0"/>
              </a:spcAft>
              <a:buClr>
                <a:schemeClr val="accent2"/>
              </a:buClr>
              <a:buSzPts val="3200"/>
              <a:buNone/>
              <a:defRPr sz="3200">
                <a:solidFill>
                  <a:schemeClr val="accent2"/>
                </a:solidFill>
              </a:defRPr>
            </a:lvl4pPr>
            <a:lvl5pPr lvl="4" algn="ctr">
              <a:lnSpc>
                <a:spcPct val="90000"/>
              </a:lnSpc>
              <a:spcBef>
                <a:spcPts val="1000"/>
              </a:spcBef>
              <a:spcAft>
                <a:spcPts val="0"/>
              </a:spcAft>
              <a:buClr>
                <a:schemeClr val="accent2"/>
              </a:buClr>
              <a:buSzPts val="3200"/>
              <a:buNone/>
              <a:defRPr sz="3200">
                <a:solidFill>
                  <a:schemeClr val="accent2"/>
                </a:solidFill>
              </a:defRPr>
            </a:lvl5pPr>
            <a:lvl6pPr lvl="5" algn="ctr">
              <a:lnSpc>
                <a:spcPct val="90000"/>
              </a:lnSpc>
              <a:spcBef>
                <a:spcPts val="1000"/>
              </a:spcBef>
              <a:spcAft>
                <a:spcPts val="0"/>
              </a:spcAft>
              <a:buClr>
                <a:schemeClr val="accent2"/>
              </a:buClr>
              <a:buSzPts val="3200"/>
              <a:buNone/>
              <a:defRPr sz="3200">
                <a:solidFill>
                  <a:schemeClr val="accent2"/>
                </a:solidFill>
              </a:defRPr>
            </a:lvl6pPr>
            <a:lvl7pPr lvl="6" algn="ctr">
              <a:lnSpc>
                <a:spcPct val="90000"/>
              </a:lnSpc>
              <a:spcBef>
                <a:spcPts val="1000"/>
              </a:spcBef>
              <a:spcAft>
                <a:spcPts val="0"/>
              </a:spcAft>
              <a:buClr>
                <a:schemeClr val="accent2"/>
              </a:buClr>
              <a:buSzPts val="3200"/>
              <a:buNone/>
              <a:defRPr sz="3200">
                <a:solidFill>
                  <a:schemeClr val="accent2"/>
                </a:solidFill>
              </a:defRPr>
            </a:lvl7pPr>
            <a:lvl8pPr lvl="7" algn="ctr">
              <a:lnSpc>
                <a:spcPct val="90000"/>
              </a:lnSpc>
              <a:spcBef>
                <a:spcPts val="1000"/>
              </a:spcBef>
              <a:spcAft>
                <a:spcPts val="0"/>
              </a:spcAft>
              <a:buClr>
                <a:schemeClr val="accent2"/>
              </a:buClr>
              <a:buSzPts val="3200"/>
              <a:buNone/>
              <a:defRPr sz="3200">
                <a:solidFill>
                  <a:schemeClr val="accent2"/>
                </a:solidFill>
              </a:defRPr>
            </a:lvl8pPr>
            <a:lvl9pPr lvl="8" algn="ctr">
              <a:lnSpc>
                <a:spcPct val="90000"/>
              </a:lnSpc>
              <a:spcBef>
                <a:spcPts val="1000"/>
              </a:spcBef>
              <a:spcAft>
                <a:spcPts val="0"/>
              </a:spcAft>
              <a:buClr>
                <a:schemeClr val="accent2"/>
              </a:buClr>
              <a:buSzPts val="3200"/>
              <a:buNone/>
              <a:defRPr sz="3200">
                <a:solidFill>
                  <a:schemeClr val="accent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4_Purple Divider Slide">
  <p:cSld name="4_Purple Divider Slide">
    <p:bg>
      <p:bgPr>
        <a:solidFill>
          <a:schemeClr val="lt2"/>
        </a:solidFill>
        <a:effectLst/>
      </p:bgPr>
    </p:bg>
    <p:spTree>
      <p:nvGrpSpPr>
        <p:cNvPr id="1" name="Shape 110"/>
        <p:cNvGrpSpPr/>
        <p:nvPr/>
      </p:nvGrpSpPr>
      <p:grpSpPr>
        <a:xfrm>
          <a:off x="0" y="0"/>
          <a:ext cx="0" cy="0"/>
          <a:chOff x="0" y="0"/>
          <a:chExt cx="0" cy="0"/>
        </a:xfrm>
      </p:grpSpPr>
      <p:grpSp>
        <p:nvGrpSpPr>
          <p:cNvPr id="111" name="Google Shape;111;p12"/>
          <p:cNvGrpSpPr/>
          <p:nvPr/>
        </p:nvGrpSpPr>
        <p:grpSpPr>
          <a:xfrm rot="5400000">
            <a:off x="17621236" y="-1813605"/>
            <a:ext cx="2207004" cy="9185076"/>
            <a:chOff x="10483858" y="1514832"/>
            <a:chExt cx="1746600" cy="7268974"/>
          </a:xfrm>
        </p:grpSpPr>
        <p:sp>
          <p:nvSpPr>
            <p:cNvPr id="112" name="Google Shape;112;p12"/>
            <p:cNvSpPr/>
            <p:nvPr/>
          </p:nvSpPr>
          <p:spPr>
            <a:xfrm>
              <a:off x="10483858" y="7040206"/>
              <a:ext cx="1743600" cy="1743600"/>
            </a:xfrm>
            <a:prstGeom prst="ellipse">
              <a:avLst/>
            </a:prstGeom>
            <a:solidFill>
              <a:schemeClr val="accent1"/>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sp>
          <p:nvSpPr>
            <p:cNvPr id="113" name="Google Shape;113;p12"/>
            <p:cNvSpPr/>
            <p:nvPr/>
          </p:nvSpPr>
          <p:spPr>
            <a:xfrm>
              <a:off x="10483858" y="1514832"/>
              <a:ext cx="1746600" cy="1746600"/>
            </a:xfrm>
            <a:prstGeom prst="ellipse">
              <a:avLst/>
            </a:prstGeom>
            <a:solidFill>
              <a:schemeClr val="accent3"/>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sp>
          <p:nvSpPr>
            <p:cNvPr id="114" name="Google Shape;114;p12"/>
            <p:cNvSpPr/>
            <p:nvPr/>
          </p:nvSpPr>
          <p:spPr>
            <a:xfrm>
              <a:off x="10483858" y="4265874"/>
              <a:ext cx="1746600" cy="1746600"/>
            </a:xfrm>
            <a:prstGeom prst="ellipse">
              <a:avLst/>
            </a:prstGeom>
            <a:solidFill>
              <a:schemeClr val="accent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grpSp>
      <p:sp>
        <p:nvSpPr>
          <p:cNvPr id="115" name="Google Shape;115;p12"/>
          <p:cNvSpPr txBox="1"/>
          <p:nvPr/>
        </p:nvSpPr>
        <p:spPr>
          <a:xfrm>
            <a:off x="3249450" y="12205290"/>
            <a:ext cx="15895800" cy="1120800"/>
          </a:xfrm>
          <a:prstGeom prst="rect">
            <a:avLst/>
          </a:prstGeom>
          <a:noFill/>
          <a:ln>
            <a:noFill/>
          </a:ln>
        </p:spPr>
        <p:txBody>
          <a:bodyPr spcFirstLastPara="1" wrap="square" lIns="0" tIns="0" rIns="0" bIns="0" anchor="b" anchorCtr="0">
            <a:noAutofit/>
          </a:bodyPr>
          <a:lstStyle/>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information contained in this document is property of Talkdesk and can only be used by the intended recipients. </a:t>
            </a:r>
            <a:endParaRPr sz="1400" b="0" i="0" u="none" strike="noStrike" cap="none">
              <a:solidFill>
                <a:schemeClr val="dk2"/>
              </a:solidFill>
              <a:latin typeface="Inter"/>
              <a:ea typeface="Inter"/>
              <a:cs typeface="Inter"/>
              <a:sym typeface="Inter"/>
            </a:endParaRPr>
          </a:p>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reproduction or communication of information in this document without Talkdesk approval is forbidden.</a:t>
            </a:r>
            <a:endParaRPr sz="1400" b="0" i="0" u="none" strike="noStrike" cap="none">
              <a:solidFill>
                <a:schemeClr val="dk2"/>
              </a:solidFill>
              <a:latin typeface="Inter"/>
              <a:ea typeface="Inter"/>
              <a:cs typeface="Inter"/>
              <a:sym typeface="Inter"/>
            </a:endParaRPr>
          </a:p>
        </p:txBody>
      </p:sp>
      <p:pic>
        <p:nvPicPr>
          <p:cNvPr id="116" name="Google Shape;116;p12"/>
          <p:cNvPicPr preferRelativeResize="0"/>
          <p:nvPr/>
        </p:nvPicPr>
        <p:blipFill rotWithShape="1">
          <a:blip r:embed="rId2">
            <a:alphaModFix/>
          </a:blip>
          <a:srcRect/>
          <a:stretch/>
        </p:blipFill>
        <p:spPr>
          <a:xfrm>
            <a:off x="1110768" y="12889034"/>
            <a:ext cx="1828800" cy="296912"/>
          </a:xfrm>
          <a:prstGeom prst="rect">
            <a:avLst/>
          </a:prstGeom>
          <a:noFill/>
          <a:ln>
            <a:noFill/>
          </a:ln>
        </p:spPr>
      </p:pic>
      <p:sp>
        <p:nvSpPr>
          <p:cNvPr id="117" name="Google Shape;117;p12"/>
          <p:cNvSpPr txBox="1">
            <a:spLocks noGrp="1"/>
          </p:cNvSpPr>
          <p:nvPr>
            <p:ph type="ctrTitle"/>
          </p:nvPr>
        </p:nvSpPr>
        <p:spPr>
          <a:xfrm>
            <a:off x="838200" y="3292476"/>
            <a:ext cx="16650000" cy="4775400"/>
          </a:xfrm>
          <a:prstGeom prst="rect">
            <a:avLst/>
          </a:prstGeom>
          <a:noFill/>
          <a:ln>
            <a:noFill/>
          </a:ln>
        </p:spPr>
        <p:txBody>
          <a:bodyPr spcFirstLastPara="1" wrap="square" lIns="182850" tIns="91400" rIns="182850" bIns="91400" anchor="b" anchorCtr="0">
            <a:noAutofit/>
          </a:bodyPr>
          <a:lstStyle>
            <a:lvl1pPr lvl="0" algn="l">
              <a:lnSpc>
                <a:spcPct val="90000"/>
              </a:lnSpc>
              <a:spcBef>
                <a:spcPts val="0"/>
              </a:spcBef>
              <a:spcAft>
                <a:spcPts val="0"/>
              </a:spcAft>
              <a:buSzPts val="9600"/>
              <a:buFont typeface="Inter"/>
              <a:buNone/>
              <a:defRPr sz="9600"/>
            </a:lvl1pPr>
            <a:lvl2pPr lvl="1" algn="l">
              <a:lnSpc>
                <a:spcPct val="100000"/>
              </a:lnSpc>
              <a:spcBef>
                <a:spcPts val="0"/>
              </a:spcBef>
              <a:spcAft>
                <a:spcPts val="0"/>
              </a:spcAft>
              <a:buClr>
                <a:schemeClr val="dk1"/>
              </a:buClr>
              <a:buSzPts val="2800"/>
              <a:buNone/>
              <a:defRPr>
                <a:solidFill>
                  <a:schemeClr val="dk1"/>
                </a:solidFill>
              </a:defRPr>
            </a:lvl2pPr>
            <a:lvl3pPr lvl="2" algn="l">
              <a:lnSpc>
                <a:spcPct val="100000"/>
              </a:lnSpc>
              <a:spcBef>
                <a:spcPts val="0"/>
              </a:spcBef>
              <a:spcAft>
                <a:spcPts val="0"/>
              </a:spcAft>
              <a:buClr>
                <a:schemeClr val="dk1"/>
              </a:buClr>
              <a:buSzPts val="2800"/>
              <a:buNone/>
              <a:defRPr>
                <a:solidFill>
                  <a:schemeClr val="dk1"/>
                </a:solidFill>
              </a:defRPr>
            </a:lvl3pPr>
            <a:lvl4pPr lvl="3" algn="l">
              <a:lnSpc>
                <a:spcPct val="100000"/>
              </a:lnSpc>
              <a:spcBef>
                <a:spcPts val="0"/>
              </a:spcBef>
              <a:spcAft>
                <a:spcPts val="0"/>
              </a:spcAft>
              <a:buClr>
                <a:schemeClr val="dk1"/>
              </a:buClr>
              <a:buSzPts val="2800"/>
              <a:buNone/>
              <a:defRPr>
                <a:solidFill>
                  <a:schemeClr val="dk1"/>
                </a:solidFill>
              </a:defRPr>
            </a:lvl4pPr>
            <a:lvl5pPr lvl="4" algn="l">
              <a:lnSpc>
                <a:spcPct val="100000"/>
              </a:lnSpc>
              <a:spcBef>
                <a:spcPts val="0"/>
              </a:spcBef>
              <a:spcAft>
                <a:spcPts val="0"/>
              </a:spcAft>
              <a:buClr>
                <a:schemeClr val="dk1"/>
              </a:buClr>
              <a:buSzPts val="2800"/>
              <a:buNone/>
              <a:defRPr>
                <a:solidFill>
                  <a:schemeClr val="dk1"/>
                </a:solidFill>
              </a:defRPr>
            </a:lvl5pPr>
            <a:lvl6pPr lvl="5" algn="l">
              <a:lnSpc>
                <a:spcPct val="100000"/>
              </a:lnSpc>
              <a:spcBef>
                <a:spcPts val="0"/>
              </a:spcBef>
              <a:spcAft>
                <a:spcPts val="0"/>
              </a:spcAft>
              <a:buClr>
                <a:schemeClr val="dk1"/>
              </a:buClr>
              <a:buSzPts val="2800"/>
              <a:buNone/>
              <a:defRPr>
                <a:solidFill>
                  <a:schemeClr val="dk1"/>
                </a:solidFill>
              </a:defRPr>
            </a:lvl6pPr>
            <a:lvl7pPr lvl="6" algn="l">
              <a:lnSpc>
                <a:spcPct val="100000"/>
              </a:lnSpc>
              <a:spcBef>
                <a:spcPts val="0"/>
              </a:spcBef>
              <a:spcAft>
                <a:spcPts val="0"/>
              </a:spcAft>
              <a:buClr>
                <a:schemeClr val="dk1"/>
              </a:buClr>
              <a:buSzPts val="2800"/>
              <a:buNone/>
              <a:defRPr>
                <a:solidFill>
                  <a:schemeClr val="dk1"/>
                </a:solidFill>
              </a:defRPr>
            </a:lvl7pPr>
            <a:lvl8pPr lvl="7" algn="l">
              <a:lnSpc>
                <a:spcPct val="100000"/>
              </a:lnSpc>
              <a:spcBef>
                <a:spcPts val="0"/>
              </a:spcBef>
              <a:spcAft>
                <a:spcPts val="0"/>
              </a:spcAft>
              <a:buClr>
                <a:schemeClr val="dk1"/>
              </a:buClr>
              <a:buSzPts val="2800"/>
              <a:buNone/>
              <a:defRPr>
                <a:solidFill>
                  <a:schemeClr val="dk1"/>
                </a:solidFill>
              </a:defRPr>
            </a:lvl8pPr>
            <a:lvl9pPr lvl="8" algn="l">
              <a:lnSpc>
                <a:spcPct val="100000"/>
              </a:lnSpc>
              <a:spcBef>
                <a:spcPts val="0"/>
              </a:spcBef>
              <a:spcAft>
                <a:spcPts val="0"/>
              </a:spcAft>
              <a:buClr>
                <a:schemeClr val="dk1"/>
              </a:buClr>
              <a:buSzPts val="2800"/>
              <a:buNone/>
              <a:defRPr>
                <a:solidFill>
                  <a:schemeClr val="dk1"/>
                </a:solidFill>
              </a:defRPr>
            </a:lvl9pPr>
          </a:lstStyle>
          <a:p>
            <a:endParaRPr/>
          </a:p>
        </p:txBody>
      </p:sp>
      <p:sp>
        <p:nvSpPr>
          <p:cNvPr id="118" name="Google Shape;118;p12"/>
          <p:cNvSpPr txBox="1">
            <a:spLocks noGrp="1"/>
          </p:cNvSpPr>
          <p:nvPr>
            <p:ph type="subTitle" idx="1"/>
          </p:nvPr>
        </p:nvSpPr>
        <p:spPr>
          <a:xfrm>
            <a:off x="857250" y="8343898"/>
            <a:ext cx="18288000" cy="15432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3600"/>
              </a:spcBef>
              <a:spcAft>
                <a:spcPts val="0"/>
              </a:spcAft>
              <a:buClr>
                <a:schemeClr val="accent2"/>
              </a:buClr>
              <a:buSzPts val="3600"/>
              <a:buNone/>
              <a:defRPr sz="3600">
                <a:solidFill>
                  <a:schemeClr val="accent2"/>
                </a:solidFill>
              </a:defRPr>
            </a:lvl1pPr>
            <a:lvl2pPr lvl="1" algn="ctr">
              <a:lnSpc>
                <a:spcPct val="90000"/>
              </a:lnSpc>
              <a:spcBef>
                <a:spcPts val="1000"/>
              </a:spcBef>
              <a:spcAft>
                <a:spcPts val="0"/>
              </a:spcAft>
              <a:buClr>
                <a:schemeClr val="accent2"/>
              </a:buClr>
              <a:buSzPts val="4000"/>
              <a:buNone/>
              <a:defRPr sz="4000">
                <a:solidFill>
                  <a:schemeClr val="accent2"/>
                </a:solidFill>
              </a:defRPr>
            </a:lvl2pPr>
            <a:lvl3pPr lvl="2" algn="ctr">
              <a:lnSpc>
                <a:spcPct val="90000"/>
              </a:lnSpc>
              <a:spcBef>
                <a:spcPts val="1000"/>
              </a:spcBef>
              <a:spcAft>
                <a:spcPts val="0"/>
              </a:spcAft>
              <a:buClr>
                <a:schemeClr val="accent2"/>
              </a:buClr>
              <a:buSzPts val="3600"/>
              <a:buNone/>
              <a:defRPr sz="3600">
                <a:solidFill>
                  <a:schemeClr val="accent2"/>
                </a:solidFill>
              </a:defRPr>
            </a:lvl3pPr>
            <a:lvl4pPr lvl="3" algn="ctr">
              <a:lnSpc>
                <a:spcPct val="90000"/>
              </a:lnSpc>
              <a:spcBef>
                <a:spcPts val="1000"/>
              </a:spcBef>
              <a:spcAft>
                <a:spcPts val="0"/>
              </a:spcAft>
              <a:buClr>
                <a:schemeClr val="accent2"/>
              </a:buClr>
              <a:buSzPts val="3200"/>
              <a:buNone/>
              <a:defRPr sz="3200">
                <a:solidFill>
                  <a:schemeClr val="accent2"/>
                </a:solidFill>
              </a:defRPr>
            </a:lvl4pPr>
            <a:lvl5pPr lvl="4" algn="ctr">
              <a:lnSpc>
                <a:spcPct val="90000"/>
              </a:lnSpc>
              <a:spcBef>
                <a:spcPts val="1000"/>
              </a:spcBef>
              <a:spcAft>
                <a:spcPts val="0"/>
              </a:spcAft>
              <a:buClr>
                <a:schemeClr val="accent2"/>
              </a:buClr>
              <a:buSzPts val="3200"/>
              <a:buNone/>
              <a:defRPr sz="3200">
                <a:solidFill>
                  <a:schemeClr val="accent2"/>
                </a:solidFill>
              </a:defRPr>
            </a:lvl5pPr>
            <a:lvl6pPr lvl="5" algn="ctr">
              <a:lnSpc>
                <a:spcPct val="90000"/>
              </a:lnSpc>
              <a:spcBef>
                <a:spcPts val="1000"/>
              </a:spcBef>
              <a:spcAft>
                <a:spcPts val="0"/>
              </a:spcAft>
              <a:buClr>
                <a:schemeClr val="accent2"/>
              </a:buClr>
              <a:buSzPts val="3200"/>
              <a:buNone/>
              <a:defRPr sz="3200">
                <a:solidFill>
                  <a:schemeClr val="accent2"/>
                </a:solidFill>
              </a:defRPr>
            </a:lvl6pPr>
            <a:lvl7pPr lvl="6" algn="ctr">
              <a:lnSpc>
                <a:spcPct val="90000"/>
              </a:lnSpc>
              <a:spcBef>
                <a:spcPts val="1000"/>
              </a:spcBef>
              <a:spcAft>
                <a:spcPts val="0"/>
              </a:spcAft>
              <a:buClr>
                <a:schemeClr val="accent2"/>
              </a:buClr>
              <a:buSzPts val="3200"/>
              <a:buNone/>
              <a:defRPr sz="3200">
                <a:solidFill>
                  <a:schemeClr val="accent2"/>
                </a:solidFill>
              </a:defRPr>
            </a:lvl7pPr>
            <a:lvl8pPr lvl="7" algn="ctr">
              <a:lnSpc>
                <a:spcPct val="90000"/>
              </a:lnSpc>
              <a:spcBef>
                <a:spcPts val="1000"/>
              </a:spcBef>
              <a:spcAft>
                <a:spcPts val="0"/>
              </a:spcAft>
              <a:buClr>
                <a:schemeClr val="accent2"/>
              </a:buClr>
              <a:buSzPts val="3200"/>
              <a:buNone/>
              <a:defRPr sz="3200">
                <a:solidFill>
                  <a:schemeClr val="accent2"/>
                </a:solidFill>
              </a:defRPr>
            </a:lvl8pPr>
            <a:lvl9pPr lvl="8" algn="ctr">
              <a:lnSpc>
                <a:spcPct val="90000"/>
              </a:lnSpc>
              <a:spcBef>
                <a:spcPts val="1000"/>
              </a:spcBef>
              <a:spcAft>
                <a:spcPts val="0"/>
              </a:spcAft>
              <a:buClr>
                <a:schemeClr val="accent2"/>
              </a:buClr>
              <a:buSzPts val="3200"/>
              <a:buNone/>
              <a:defRPr sz="3200">
                <a:solidFill>
                  <a:schemeClr val="accent2"/>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hite Title and Content" type="obj">
  <p:cSld name="OBJECT">
    <p:spTree>
      <p:nvGrpSpPr>
        <p:cNvPr id="1" name="Shape 119"/>
        <p:cNvGrpSpPr/>
        <p:nvPr/>
      </p:nvGrpSpPr>
      <p:grpSpPr>
        <a:xfrm>
          <a:off x="0" y="0"/>
          <a:ext cx="0" cy="0"/>
          <a:chOff x="0" y="0"/>
          <a:chExt cx="0" cy="0"/>
        </a:xfrm>
      </p:grpSpPr>
      <p:sp>
        <p:nvSpPr>
          <p:cNvPr id="120" name="Google Shape;120;p13"/>
          <p:cNvSpPr txBox="1">
            <a:spLocks noGrp="1"/>
          </p:cNvSpPr>
          <p:nvPr>
            <p:ph type="title"/>
          </p:nvPr>
        </p:nvSpPr>
        <p:spPr>
          <a:xfrm>
            <a:off x="887728" y="1097280"/>
            <a:ext cx="22658100" cy="10158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1" name="Google Shape;121;p13"/>
          <p:cNvSpPr txBox="1">
            <a:spLocks noGrp="1"/>
          </p:cNvSpPr>
          <p:nvPr>
            <p:ph type="body" idx="1"/>
          </p:nvPr>
        </p:nvSpPr>
        <p:spPr>
          <a:xfrm>
            <a:off x="887728" y="3651250"/>
            <a:ext cx="22429500" cy="8702700"/>
          </a:xfrm>
          <a:prstGeom prst="rect">
            <a:avLst/>
          </a:prstGeom>
          <a:noFill/>
          <a:ln>
            <a:noFill/>
          </a:ln>
        </p:spPr>
        <p:txBody>
          <a:bodyPr spcFirstLastPara="1" wrap="square" lIns="182850" tIns="91400" rIns="182850" bIns="91400" anchor="t" anchorCtr="0">
            <a:noAutofit/>
          </a:bodyPr>
          <a:lstStyle>
            <a:lvl1pPr marL="457200" lvl="0" indent="-457200" algn="l">
              <a:lnSpc>
                <a:spcPct val="90000"/>
              </a:lnSpc>
              <a:spcBef>
                <a:spcPts val="36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22" name="Google Shape;122;p13"/>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3" name="Google Shape;123;p13"/>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rey Title and Content">
  <p:cSld name="Grey Title and Content">
    <p:bg>
      <p:bgPr>
        <a:solidFill>
          <a:schemeClr val="lt2"/>
        </a:solidFill>
        <a:effectLst/>
      </p:bgPr>
    </p:bg>
    <p:spTree>
      <p:nvGrpSpPr>
        <p:cNvPr id="1" name="Shape 124"/>
        <p:cNvGrpSpPr/>
        <p:nvPr/>
      </p:nvGrpSpPr>
      <p:grpSpPr>
        <a:xfrm>
          <a:off x="0" y="0"/>
          <a:ext cx="0" cy="0"/>
          <a:chOff x="0" y="0"/>
          <a:chExt cx="0" cy="0"/>
        </a:xfrm>
      </p:grpSpPr>
      <p:sp>
        <p:nvSpPr>
          <p:cNvPr id="125" name="Google Shape;125;p14"/>
          <p:cNvSpPr txBox="1">
            <a:spLocks noGrp="1"/>
          </p:cNvSpPr>
          <p:nvPr>
            <p:ph type="title"/>
          </p:nvPr>
        </p:nvSpPr>
        <p:spPr>
          <a:xfrm>
            <a:off x="887728" y="1097280"/>
            <a:ext cx="22658100" cy="10158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6" name="Google Shape;126;p14"/>
          <p:cNvSpPr txBox="1">
            <a:spLocks noGrp="1"/>
          </p:cNvSpPr>
          <p:nvPr>
            <p:ph type="body" idx="1"/>
          </p:nvPr>
        </p:nvSpPr>
        <p:spPr>
          <a:xfrm>
            <a:off x="887728" y="3651250"/>
            <a:ext cx="22429500" cy="8702700"/>
          </a:xfrm>
          <a:prstGeom prst="rect">
            <a:avLst/>
          </a:prstGeom>
          <a:noFill/>
          <a:ln>
            <a:noFill/>
          </a:ln>
        </p:spPr>
        <p:txBody>
          <a:bodyPr spcFirstLastPara="1" wrap="square" lIns="182850" tIns="91400" rIns="182850" bIns="91400" anchor="t" anchorCtr="0">
            <a:noAutofit/>
          </a:bodyPr>
          <a:lstStyle>
            <a:lvl1pPr marL="457200" lvl="0" indent="-457200" algn="l">
              <a:lnSpc>
                <a:spcPct val="90000"/>
              </a:lnSpc>
              <a:spcBef>
                <a:spcPts val="36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27" name="Google Shape;127;p14"/>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8" name="Google Shape;128;p14"/>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9"/>
        <p:cNvGrpSpPr/>
        <p:nvPr/>
      </p:nvGrpSpPr>
      <p:grpSpPr>
        <a:xfrm>
          <a:off x="0" y="0"/>
          <a:ext cx="0" cy="0"/>
          <a:chOff x="0" y="0"/>
          <a:chExt cx="0" cy="0"/>
        </a:xfrm>
      </p:grpSpPr>
      <p:sp>
        <p:nvSpPr>
          <p:cNvPr id="130" name="Google Shape;130;p15"/>
          <p:cNvSpPr txBox="1">
            <a:spLocks noGrp="1"/>
          </p:cNvSpPr>
          <p:nvPr>
            <p:ph type="title"/>
          </p:nvPr>
        </p:nvSpPr>
        <p:spPr>
          <a:xfrm>
            <a:off x="887728" y="1097280"/>
            <a:ext cx="22658100" cy="10158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1" name="Google Shape;131;p15"/>
          <p:cNvSpPr txBox="1">
            <a:spLocks noGrp="1"/>
          </p:cNvSpPr>
          <p:nvPr>
            <p:ph type="body" idx="1"/>
          </p:nvPr>
        </p:nvSpPr>
        <p:spPr>
          <a:xfrm>
            <a:off x="1676400" y="3222036"/>
            <a:ext cx="10363200" cy="8702700"/>
          </a:xfrm>
          <a:prstGeom prst="rect">
            <a:avLst/>
          </a:prstGeom>
          <a:noFill/>
          <a:ln>
            <a:noFill/>
          </a:ln>
        </p:spPr>
        <p:txBody>
          <a:bodyPr spcFirstLastPara="1" wrap="square" lIns="182850" tIns="91400" rIns="182850" bIns="91400" anchor="t" anchorCtr="0">
            <a:noAutofit/>
          </a:bodyPr>
          <a:lstStyle>
            <a:lvl1pPr marL="457200" lvl="0" indent="-482600" algn="l">
              <a:lnSpc>
                <a:spcPct val="90000"/>
              </a:lnSpc>
              <a:spcBef>
                <a:spcPts val="3600"/>
              </a:spcBef>
              <a:spcAft>
                <a:spcPts val="0"/>
              </a:spcAft>
              <a:buClr>
                <a:schemeClr val="dk1"/>
              </a:buClr>
              <a:buSzPts val="4000"/>
              <a:buChar char="•"/>
              <a:defRPr sz="4000"/>
            </a:lvl1pPr>
            <a:lvl2pPr marL="914400" lvl="1" indent="-457200" algn="l">
              <a:lnSpc>
                <a:spcPct val="90000"/>
              </a:lnSpc>
              <a:spcBef>
                <a:spcPts val="1000"/>
              </a:spcBef>
              <a:spcAft>
                <a:spcPts val="0"/>
              </a:spcAft>
              <a:buClr>
                <a:schemeClr val="dk1"/>
              </a:buClr>
              <a:buSzPts val="3600"/>
              <a:buChar char="‒"/>
              <a:defRPr sz="3600"/>
            </a:lvl2pPr>
            <a:lvl3pPr marL="1371600" lvl="2" indent="-431800" algn="l">
              <a:lnSpc>
                <a:spcPct val="90000"/>
              </a:lnSpc>
              <a:spcBef>
                <a:spcPts val="1000"/>
              </a:spcBef>
              <a:spcAft>
                <a:spcPts val="0"/>
              </a:spcAft>
              <a:buClr>
                <a:schemeClr val="dk1"/>
              </a:buClr>
              <a:buSzPts val="3200"/>
              <a:buChar char="•"/>
              <a:defRPr sz="3200"/>
            </a:lvl3pPr>
            <a:lvl4pPr marL="1828800" lvl="3" indent="-406400" algn="l">
              <a:lnSpc>
                <a:spcPct val="90000"/>
              </a:lnSpc>
              <a:spcBef>
                <a:spcPts val="1000"/>
              </a:spcBef>
              <a:spcAft>
                <a:spcPts val="0"/>
              </a:spcAft>
              <a:buClr>
                <a:schemeClr val="dk1"/>
              </a:buClr>
              <a:buSzPts val="2800"/>
              <a:buChar char="•"/>
              <a:defRPr sz="2800"/>
            </a:lvl4pPr>
            <a:lvl5pPr marL="2286000" lvl="4" indent="-406400" algn="l">
              <a:lnSpc>
                <a:spcPct val="90000"/>
              </a:lnSpc>
              <a:spcBef>
                <a:spcPts val="1000"/>
              </a:spcBef>
              <a:spcAft>
                <a:spcPts val="0"/>
              </a:spcAft>
              <a:buClr>
                <a:schemeClr val="dk1"/>
              </a:buClr>
              <a:buSzPts val="2800"/>
              <a:buChar char="•"/>
              <a:defRPr sz="2800"/>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32" name="Google Shape;132;p15"/>
          <p:cNvSpPr txBox="1">
            <a:spLocks noGrp="1"/>
          </p:cNvSpPr>
          <p:nvPr>
            <p:ph type="body" idx="2"/>
          </p:nvPr>
        </p:nvSpPr>
        <p:spPr>
          <a:xfrm>
            <a:off x="12344400" y="3222036"/>
            <a:ext cx="10363200" cy="8702700"/>
          </a:xfrm>
          <a:prstGeom prst="rect">
            <a:avLst/>
          </a:prstGeom>
          <a:noFill/>
          <a:ln>
            <a:noFill/>
          </a:ln>
        </p:spPr>
        <p:txBody>
          <a:bodyPr spcFirstLastPara="1" wrap="square" lIns="182850" tIns="91400" rIns="182850" bIns="91400" anchor="t" anchorCtr="0">
            <a:noAutofit/>
          </a:bodyPr>
          <a:lstStyle>
            <a:lvl1pPr marL="457200" lvl="0" indent="-482600" algn="l">
              <a:lnSpc>
                <a:spcPct val="90000"/>
              </a:lnSpc>
              <a:spcBef>
                <a:spcPts val="3600"/>
              </a:spcBef>
              <a:spcAft>
                <a:spcPts val="0"/>
              </a:spcAft>
              <a:buClr>
                <a:schemeClr val="dk1"/>
              </a:buClr>
              <a:buSzPts val="4000"/>
              <a:buChar char="•"/>
              <a:defRPr sz="4000"/>
            </a:lvl1pPr>
            <a:lvl2pPr marL="914400" lvl="1" indent="-457200" algn="l">
              <a:lnSpc>
                <a:spcPct val="90000"/>
              </a:lnSpc>
              <a:spcBef>
                <a:spcPts val="1000"/>
              </a:spcBef>
              <a:spcAft>
                <a:spcPts val="0"/>
              </a:spcAft>
              <a:buClr>
                <a:schemeClr val="dk1"/>
              </a:buClr>
              <a:buSzPts val="3600"/>
              <a:buChar char="‒"/>
              <a:defRPr sz="3600"/>
            </a:lvl2pPr>
            <a:lvl3pPr marL="1371600" lvl="2" indent="-431800" algn="l">
              <a:lnSpc>
                <a:spcPct val="90000"/>
              </a:lnSpc>
              <a:spcBef>
                <a:spcPts val="1000"/>
              </a:spcBef>
              <a:spcAft>
                <a:spcPts val="0"/>
              </a:spcAft>
              <a:buClr>
                <a:schemeClr val="dk1"/>
              </a:buClr>
              <a:buSzPts val="3200"/>
              <a:buChar char="•"/>
              <a:defRPr sz="3200"/>
            </a:lvl3pPr>
            <a:lvl4pPr marL="1828800" lvl="3" indent="-406400" algn="l">
              <a:lnSpc>
                <a:spcPct val="90000"/>
              </a:lnSpc>
              <a:spcBef>
                <a:spcPts val="1000"/>
              </a:spcBef>
              <a:spcAft>
                <a:spcPts val="0"/>
              </a:spcAft>
              <a:buClr>
                <a:schemeClr val="dk1"/>
              </a:buClr>
              <a:buSzPts val="2800"/>
              <a:buChar char="•"/>
              <a:defRPr sz="2800"/>
            </a:lvl4pPr>
            <a:lvl5pPr marL="2286000" lvl="4" indent="-406400" algn="l">
              <a:lnSpc>
                <a:spcPct val="90000"/>
              </a:lnSpc>
              <a:spcBef>
                <a:spcPts val="1000"/>
              </a:spcBef>
              <a:spcAft>
                <a:spcPts val="0"/>
              </a:spcAft>
              <a:buClr>
                <a:schemeClr val="dk1"/>
              </a:buClr>
              <a:buSzPts val="2800"/>
              <a:buChar char="•"/>
              <a:defRPr sz="2800"/>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33" name="Google Shape;133;p15"/>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4" name="Google Shape;134;p15"/>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hite Comparison" type="twoTxTwoObj">
  <p:cSld name="TWO_OBJECTS_WITH_TEXT">
    <p:spTree>
      <p:nvGrpSpPr>
        <p:cNvPr id="1" name="Shape 135"/>
        <p:cNvGrpSpPr/>
        <p:nvPr/>
      </p:nvGrpSpPr>
      <p:grpSpPr>
        <a:xfrm>
          <a:off x="0" y="0"/>
          <a:ext cx="0" cy="0"/>
          <a:chOff x="0" y="0"/>
          <a:chExt cx="0" cy="0"/>
        </a:xfrm>
      </p:grpSpPr>
      <p:sp>
        <p:nvSpPr>
          <p:cNvPr id="136" name="Google Shape;136;p16"/>
          <p:cNvSpPr txBox="1">
            <a:spLocks noGrp="1"/>
          </p:cNvSpPr>
          <p:nvPr>
            <p:ph type="title"/>
          </p:nvPr>
        </p:nvSpPr>
        <p:spPr>
          <a:xfrm>
            <a:off x="892006" y="1097280"/>
            <a:ext cx="21031200" cy="1015800"/>
          </a:xfrm>
          <a:prstGeom prst="rect">
            <a:avLst/>
          </a:prstGeom>
          <a:noFill/>
          <a:ln>
            <a:noFill/>
          </a:ln>
        </p:spPr>
        <p:txBody>
          <a:bodyPr spcFirstLastPara="1" wrap="square" lIns="182850" tIns="91400" rIns="182850" bIns="91400" anchor="t" anchorCtr="0">
            <a:spAutoFit/>
          </a:bodyPr>
          <a:lstStyle>
            <a:lvl1pPr lvl="0" algn="l">
              <a:lnSpc>
                <a:spcPct val="90000"/>
              </a:lnSpc>
              <a:spcBef>
                <a:spcPts val="0"/>
              </a:spcBef>
              <a:spcAft>
                <a:spcPts val="0"/>
              </a:spcAft>
              <a:buClr>
                <a:schemeClr val="dk1"/>
              </a:buClr>
              <a:buSzPts val="6000"/>
              <a:buFont typeface="Inter"/>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7" name="Google Shape;137;p16"/>
          <p:cNvSpPr txBox="1">
            <a:spLocks noGrp="1"/>
          </p:cNvSpPr>
          <p:nvPr>
            <p:ph type="body" idx="1"/>
          </p:nvPr>
        </p:nvSpPr>
        <p:spPr>
          <a:xfrm>
            <a:off x="1679576" y="2541226"/>
            <a:ext cx="10315500" cy="1647900"/>
          </a:xfrm>
          <a:prstGeom prst="rect">
            <a:avLst/>
          </a:prstGeom>
          <a:noFill/>
          <a:ln>
            <a:noFill/>
          </a:ln>
        </p:spPr>
        <p:txBody>
          <a:bodyPr spcFirstLastPara="1" wrap="square" lIns="182850" tIns="91400" rIns="182850" bIns="91400" anchor="b" anchorCtr="0">
            <a:noAutofit/>
          </a:bodyPr>
          <a:lstStyle>
            <a:lvl1pPr marL="457200" lvl="0" indent="-228600" algn="l">
              <a:lnSpc>
                <a:spcPct val="90000"/>
              </a:lnSpc>
              <a:spcBef>
                <a:spcPts val="3600"/>
              </a:spcBef>
              <a:spcAft>
                <a:spcPts val="0"/>
              </a:spcAft>
              <a:buClr>
                <a:schemeClr val="accent1"/>
              </a:buClr>
              <a:buSzPts val="4800"/>
              <a:buNone/>
              <a:defRPr sz="4800" b="1">
                <a:solidFill>
                  <a:schemeClr val="accent1"/>
                </a:solidFill>
                <a:latin typeface="Inter"/>
                <a:ea typeface="Inter"/>
                <a:cs typeface="Inter"/>
                <a:sym typeface="Inter"/>
              </a:defRPr>
            </a:lvl1pPr>
            <a:lvl2pPr marL="914400" lvl="1" indent="-228600" algn="l">
              <a:lnSpc>
                <a:spcPct val="90000"/>
              </a:lnSpc>
              <a:spcBef>
                <a:spcPts val="1000"/>
              </a:spcBef>
              <a:spcAft>
                <a:spcPts val="0"/>
              </a:spcAft>
              <a:buClr>
                <a:schemeClr val="dk1"/>
              </a:buClr>
              <a:buSzPts val="4000"/>
              <a:buNone/>
              <a:defRPr sz="4000" b="1"/>
            </a:lvl2pPr>
            <a:lvl3pPr marL="1371600" lvl="2" indent="-228600" algn="l">
              <a:lnSpc>
                <a:spcPct val="90000"/>
              </a:lnSpc>
              <a:spcBef>
                <a:spcPts val="1000"/>
              </a:spcBef>
              <a:spcAft>
                <a:spcPts val="0"/>
              </a:spcAft>
              <a:buClr>
                <a:schemeClr val="dk1"/>
              </a:buClr>
              <a:buSzPts val="3600"/>
              <a:buNone/>
              <a:defRPr sz="3600" b="1"/>
            </a:lvl3pPr>
            <a:lvl4pPr marL="1828800" lvl="3" indent="-228600" algn="l">
              <a:lnSpc>
                <a:spcPct val="90000"/>
              </a:lnSpc>
              <a:spcBef>
                <a:spcPts val="1000"/>
              </a:spcBef>
              <a:spcAft>
                <a:spcPts val="0"/>
              </a:spcAft>
              <a:buClr>
                <a:schemeClr val="dk1"/>
              </a:buClr>
              <a:buSzPts val="3200"/>
              <a:buNone/>
              <a:defRPr sz="3200" b="1"/>
            </a:lvl4pPr>
            <a:lvl5pPr marL="2286000" lvl="4" indent="-228600" algn="l">
              <a:lnSpc>
                <a:spcPct val="90000"/>
              </a:lnSpc>
              <a:spcBef>
                <a:spcPts val="1000"/>
              </a:spcBef>
              <a:spcAft>
                <a:spcPts val="0"/>
              </a:spcAft>
              <a:buClr>
                <a:schemeClr val="dk1"/>
              </a:buClr>
              <a:buSzPts val="3200"/>
              <a:buNone/>
              <a:defRPr sz="3200" b="1"/>
            </a:lvl5pPr>
            <a:lvl6pPr marL="2743200" lvl="5" indent="-228600" algn="l">
              <a:lnSpc>
                <a:spcPct val="90000"/>
              </a:lnSpc>
              <a:spcBef>
                <a:spcPts val="1000"/>
              </a:spcBef>
              <a:spcAft>
                <a:spcPts val="0"/>
              </a:spcAft>
              <a:buClr>
                <a:schemeClr val="dk1"/>
              </a:buClr>
              <a:buSzPts val="3200"/>
              <a:buNone/>
              <a:defRPr sz="3200" b="1"/>
            </a:lvl6pPr>
            <a:lvl7pPr marL="3200400" lvl="6" indent="-228600" algn="l">
              <a:lnSpc>
                <a:spcPct val="90000"/>
              </a:lnSpc>
              <a:spcBef>
                <a:spcPts val="1000"/>
              </a:spcBef>
              <a:spcAft>
                <a:spcPts val="0"/>
              </a:spcAft>
              <a:buClr>
                <a:schemeClr val="dk1"/>
              </a:buClr>
              <a:buSzPts val="3200"/>
              <a:buNone/>
              <a:defRPr sz="3200" b="1"/>
            </a:lvl7pPr>
            <a:lvl8pPr marL="3657600" lvl="7" indent="-228600" algn="l">
              <a:lnSpc>
                <a:spcPct val="90000"/>
              </a:lnSpc>
              <a:spcBef>
                <a:spcPts val="1000"/>
              </a:spcBef>
              <a:spcAft>
                <a:spcPts val="0"/>
              </a:spcAft>
              <a:buClr>
                <a:schemeClr val="dk1"/>
              </a:buClr>
              <a:buSzPts val="3200"/>
              <a:buNone/>
              <a:defRPr sz="3200" b="1"/>
            </a:lvl8pPr>
            <a:lvl9pPr marL="4114800" lvl="8" indent="-228600" algn="l">
              <a:lnSpc>
                <a:spcPct val="90000"/>
              </a:lnSpc>
              <a:spcBef>
                <a:spcPts val="1000"/>
              </a:spcBef>
              <a:spcAft>
                <a:spcPts val="0"/>
              </a:spcAft>
              <a:buClr>
                <a:schemeClr val="dk1"/>
              </a:buClr>
              <a:buSzPts val="3200"/>
              <a:buNone/>
              <a:defRPr sz="3200" b="1"/>
            </a:lvl9pPr>
          </a:lstStyle>
          <a:p>
            <a:endParaRPr/>
          </a:p>
        </p:txBody>
      </p:sp>
      <p:sp>
        <p:nvSpPr>
          <p:cNvPr id="138" name="Google Shape;138;p16"/>
          <p:cNvSpPr txBox="1">
            <a:spLocks noGrp="1"/>
          </p:cNvSpPr>
          <p:nvPr>
            <p:ph type="body" idx="2"/>
          </p:nvPr>
        </p:nvSpPr>
        <p:spPr>
          <a:xfrm>
            <a:off x="1679576" y="4189050"/>
            <a:ext cx="10315500" cy="7369200"/>
          </a:xfrm>
          <a:prstGeom prst="rect">
            <a:avLst/>
          </a:prstGeom>
          <a:noFill/>
          <a:ln>
            <a:noFill/>
          </a:ln>
        </p:spPr>
        <p:txBody>
          <a:bodyPr spcFirstLastPara="1" wrap="square" lIns="182850" tIns="91400" rIns="182850" bIns="91400" anchor="t" anchorCtr="0">
            <a:noAutofit/>
          </a:bodyPr>
          <a:lstStyle>
            <a:lvl1pPr marL="457200" lvl="0" indent="-482600" algn="l">
              <a:lnSpc>
                <a:spcPct val="90000"/>
              </a:lnSpc>
              <a:spcBef>
                <a:spcPts val="3600"/>
              </a:spcBef>
              <a:spcAft>
                <a:spcPts val="0"/>
              </a:spcAft>
              <a:buClr>
                <a:schemeClr val="dk1"/>
              </a:buClr>
              <a:buSzPts val="4000"/>
              <a:buChar char="•"/>
              <a:defRPr sz="4000"/>
            </a:lvl1pPr>
            <a:lvl2pPr marL="914400" lvl="1" indent="-457200" algn="l">
              <a:lnSpc>
                <a:spcPct val="90000"/>
              </a:lnSpc>
              <a:spcBef>
                <a:spcPts val="1000"/>
              </a:spcBef>
              <a:spcAft>
                <a:spcPts val="0"/>
              </a:spcAft>
              <a:buClr>
                <a:schemeClr val="dk1"/>
              </a:buClr>
              <a:buSzPts val="3600"/>
              <a:buChar char="‒"/>
              <a:defRPr sz="3600"/>
            </a:lvl2pPr>
            <a:lvl3pPr marL="1371600" lvl="2" indent="-431800" algn="l">
              <a:lnSpc>
                <a:spcPct val="90000"/>
              </a:lnSpc>
              <a:spcBef>
                <a:spcPts val="1000"/>
              </a:spcBef>
              <a:spcAft>
                <a:spcPts val="0"/>
              </a:spcAft>
              <a:buClr>
                <a:schemeClr val="dk1"/>
              </a:buClr>
              <a:buSzPts val="3200"/>
              <a:buChar char="•"/>
              <a:defRPr sz="3200"/>
            </a:lvl3pPr>
            <a:lvl4pPr marL="1828800" lvl="3" indent="-406400" algn="l">
              <a:lnSpc>
                <a:spcPct val="90000"/>
              </a:lnSpc>
              <a:spcBef>
                <a:spcPts val="1000"/>
              </a:spcBef>
              <a:spcAft>
                <a:spcPts val="0"/>
              </a:spcAft>
              <a:buClr>
                <a:schemeClr val="dk1"/>
              </a:buClr>
              <a:buSzPts val="2800"/>
              <a:buChar char="•"/>
              <a:defRPr sz="2800"/>
            </a:lvl4pPr>
            <a:lvl5pPr marL="2286000" lvl="4" indent="-406400" algn="l">
              <a:lnSpc>
                <a:spcPct val="90000"/>
              </a:lnSpc>
              <a:spcBef>
                <a:spcPts val="1000"/>
              </a:spcBef>
              <a:spcAft>
                <a:spcPts val="0"/>
              </a:spcAft>
              <a:buClr>
                <a:schemeClr val="dk1"/>
              </a:buClr>
              <a:buSzPts val="2800"/>
              <a:buChar char="•"/>
              <a:defRPr sz="2800"/>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39" name="Google Shape;139;p16"/>
          <p:cNvSpPr txBox="1">
            <a:spLocks noGrp="1"/>
          </p:cNvSpPr>
          <p:nvPr>
            <p:ph type="body" idx="3"/>
          </p:nvPr>
        </p:nvSpPr>
        <p:spPr>
          <a:xfrm>
            <a:off x="12344400" y="2541226"/>
            <a:ext cx="10366500" cy="1647900"/>
          </a:xfrm>
          <a:prstGeom prst="rect">
            <a:avLst/>
          </a:prstGeom>
          <a:noFill/>
          <a:ln>
            <a:noFill/>
          </a:ln>
        </p:spPr>
        <p:txBody>
          <a:bodyPr spcFirstLastPara="1" wrap="square" lIns="182850" tIns="91400" rIns="182850" bIns="91400" anchor="b" anchorCtr="0">
            <a:noAutofit/>
          </a:bodyPr>
          <a:lstStyle>
            <a:lvl1pPr marL="457200" lvl="0" indent="-228600" algn="l">
              <a:lnSpc>
                <a:spcPct val="90000"/>
              </a:lnSpc>
              <a:spcBef>
                <a:spcPts val="3600"/>
              </a:spcBef>
              <a:spcAft>
                <a:spcPts val="0"/>
              </a:spcAft>
              <a:buClr>
                <a:schemeClr val="accent1"/>
              </a:buClr>
              <a:buSzPts val="4800"/>
              <a:buNone/>
              <a:defRPr sz="4800" b="1">
                <a:solidFill>
                  <a:schemeClr val="accent1"/>
                </a:solidFill>
                <a:latin typeface="Inter"/>
                <a:ea typeface="Inter"/>
                <a:cs typeface="Inter"/>
                <a:sym typeface="Inter"/>
              </a:defRPr>
            </a:lvl1pPr>
            <a:lvl2pPr marL="914400" lvl="1" indent="-228600" algn="l">
              <a:lnSpc>
                <a:spcPct val="90000"/>
              </a:lnSpc>
              <a:spcBef>
                <a:spcPts val="1000"/>
              </a:spcBef>
              <a:spcAft>
                <a:spcPts val="0"/>
              </a:spcAft>
              <a:buClr>
                <a:schemeClr val="dk1"/>
              </a:buClr>
              <a:buSzPts val="4000"/>
              <a:buNone/>
              <a:defRPr sz="4000" b="1"/>
            </a:lvl2pPr>
            <a:lvl3pPr marL="1371600" lvl="2" indent="-228600" algn="l">
              <a:lnSpc>
                <a:spcPct val="90000"/>
              </a:lnSpc>
              <a:spcBef>
                <a:spcPts val="1000"/>
              </a:spcBef>
              <a:spcAft>
                <a:spcPts val="0"/>
              </a:spcAft>
              <a:buClr>
                <a:schemeClr val="dk1"/>
              </a:buClr>
              <a:buSzPts val="3600"/>
              <a:buNone/>
              <a:defRPr sz="3600" b="1"/>
            </a:lvl3pPr>
            <a:lvl4pPr marL="1828800" lvl="3" indent="-228600" algn="l">
              <a:lnSpc>
                <a:spcPct val="90000"/>
              </a:lnSpc>
              <a:spcBef>
                <a:spcPts val="1000"/>
              </a:spcBef>
              <a:spcAft>
                <a:spcPts val="0"/>
              </a:spcAft>
              <a:buClr>
                <a:schemeClr val="dk1"/>
              </a:buClr>
              <a:buSzPts val="3200"/>
              <a:buNone/>
              <a:defRPr sz="3200" b="1"/>
            </a:lvl4pPr>
            <a:lvl5pPr marL="2286000" lvl="4" indent="-228600" algn="l">
              <a:lnSpc>
                <a:spcPct val="90000"/>
              </a:lnSpc>
              <a:spcBef>
                <a:spcPts val="1000"/>
              </a:spcBef>
              <a:spcAft>
                <a:spcPts val="0"/>
              </a:spcAft>
              <a:buClr>
                <a:schemeClr val="dk1"/>
              </a:buClr>
              <a:buSzPts val="3200"/>
              <a:buNone/>
              <a:defRPr sz="3200" b="1"/>
            </a:lvl5pPr>
            <a:lvl6pPr marL="2743200" lvl="5" indent="-228600" algn="l">
              <a:lnSpc>
                <a:spcPct val="90000"/>
              </a:lnSpc>
              <a:spcBef>
                <a:spcPts val="1000"/>
              </a:spcBef>
              <a:spcAft>
                <a:spcPts val="0"/>
              </a:spcAft>
              <a:buClr>
                <a:schemeClr val="dk1"/>
              </a:buClr>
              <a:buSzPts val="3200"/>
              <a:buNone/>
              <a:defRPr sz="3200" b="1"/>
            </a:lvl6pPr>
            <a:lvl7pPr marL="3200400" lvl="6" indent="-228600" algn="l">
              <a:lnSpc>
                <a:spcPct val="90000"/>
              </a:lnSpc>
              <a:spcBef>
                <a:spcPts val="1000"/>
              </a:spcBef>
              <a:spcAft>
                <a:spcPts val="0"/>
              </a:spcAft>
              <a:buClr>
                <a:schemeClr val="dk1"/>
              </a:buClr>
              <a:buSzPts val="3200"/>
              <a:buNone/>
              <a:defRPr sz="3200" b="1"/>
            </a:lvl7pPr>
            <a:lvl8pPr marL="3657600" lvl="7" indent="-228600" algn="l">
              <a:lnSpc>
                <a:spcPct val="90000"/>
              </a:lnSpc>
              <a:spcBef>
                <a:spcPts val="1000"/>
              </a:spcBef>
              <a:spcAft>
                <a:spcPts val="0"/>
              </a:spcAft>
              <a:buClr>
                <a:schemeClr val="dk1"/>
              </a:buClr>
              <a:buSzPts val="3200"/>
              <a:buNone/>
              <a:defRPr sz="3200" b="1"/>
            </a:lvl8pPr>
            <a:lvl9pPr marL="4114800" lvl="8" indent="-228600" algn="l">
              <a:lnSpc>
                <a:spcPct val="90000"/>
              </a:lnSpc>
              <a:spcBef>
                <a:spcPts val="1000"/>
              </a:spcBef>
              <a:spcAft>
                <a:spcPts val="0"/>
              </a:spcAft>
              <a:buClr>
                <a:schemeClr val="dk1"/>
              </a:buClr>
              <a:buSzPts val="3200"/>
              <a:buNone/>
              <a:defRPr sz="3200" b="1"/>
            </a:lvl9pPr>
          </a:lstStyle>
          <a:p>
            <a:endParaRPr/>
          </a:p>
        </p:txBody>
      </p:sp>
      <p:sp>
        <p:nvSpPr>
          <p:cNvPr id="140" name="Google Shape;140;p16"/>
          <p:cNvSpPr txBox="1">
            <a:spLocks noGrp="1"/>
          </p:cNvSpPr>
          <p:nvPr>
            <p:ph type="body" idx="4"/>
          </p:nvPr>
        </p:nvSpPr>
        <p:spPr>
          <a:xfrm>
            <a:off x="12344400" y="4189050"/>
            <a:ext cx="10366500" cy="7369200"/>
          </a:xfrm>
          <a:prstGeom prst="rect">
            <a:avLst/>
          </a:prstGeom>
          <a:noFill/>
          <a:ln>
            <a:noFill/>
          </a:ln>
        </p:spPr>
        <p:txBody>
          <a:bodyPr spcFirstLastPara="1" wrap="square" lIns="182850" tIns="91400" rIns="182850" bIns="91400" anchor="t" anchorCtr="0">
            <a:noAutofit/>
          </a:bodyPr>
          <a:lstStyle>
            <a:lvl1pPr marL="457200" lvl="0" indent="-482600" algn="l">
              <a:lnSpc>
                <a:spcPct val="90000"/>
              </a:lnSpc>
              <a:spcBef>
                <a:spcPts val="3600"/>
              </a:spcBef>
              <a:spcAft>
                <a:spcPts val="0"/>
              </a:spcAft>
              <a:buClr>
                <a:schemeClr val="dk1"/>
              </a:buClr>
              <a:buSzPts val="4000"/>
              <a:buChar char="•"/>
              <a:defRPr sz="4000"/>
            </a:lvl1pPr>
            <a:lvl2pPr marL="914400" lvl="1" indent="-457200" algn="l">
              <a:lnSpc>
                <a:spcPct val="90000"/>
              </a:lnSpc>
              <a:spcBef>
                <a:spcPts val="1000"/>
              </a:spcBef>
              <a:spcAft>
                <a:spcPts val="0"/>
              </a:spcAft>
              <a:buClr>
                <a:schemeClr val="dk1"/>
              </a:buClr>
              <a:buSzPts val="3600"/>
              <a:buChar char="‒"/>
              <a:defRPr sz="3600"/>
            </a:lvl2pPr>
            <a:lvl3pPr marL="1371600" lvl="2" indent="-431800" algn="l">
              <a:lnSpc>
                <a:spcPct val="90000"/>
              </a:lnSpc>
              <a:spcBef>
                <a:spcPts val="1000"/>
              </a:spcBef>
              <a:spcAft>
                <a:spcPts val="0"/>
              </a:spcAft>
              <a:buClr>
                <a:schemeClr val="dk1"/>
              </a:buClr>
              <a:buSzPts val="3200"/>
              <a:buChar char="•"/>
              <a:defRPr sz="3200"/>
            </a:lvl3pPr>
            <a:lvl4pPr marL="1828800" lvl="3" indent="-406400" algn="l">
              <a:lnSpc>
                <a:spcPct val="90000"/>
              </a:lnSpc>
              <a:spcBef>
                <a:spcPts val="1000"/>
              </a:spcBef>
              <a:spcAft>
                <a:spcPts val="0"/>
              </a:spcAft>
              <a:buClr>
                <a:schemeClr val="dk1"/>
              </a:buClr>
              <a:buSzPts val="2800"/>
              <a:buChar char="•"/>
              <a:defRPr sz="2800"/>
            </a:lvl4pPr>
            <a:lvl5pPr marL="2286000" lvl="4" indent="-406400" algn="l">
              <a:lnSpc>
                <a:spcPct val="90000"/>
              </a:lnSpc>
              <a:spcBef>
                <a:spcPts val="1000"/>
              </a:spcBef>
              <a:spcAft>
                <a:spcPts val="0"/>
              </a:spcAft>
              <a:buClr>
                <a:schemeClr val="dk1"/>
              </a:buClr>
              <a:buSzPts val="2800"/>
              <a:buChar char="•"/>
              <a:defRPr sz="2800"/>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41" name="Google Shape;141;p16"/>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2" name="Google Shape;142;p16"/>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y Comparison">
  <p:cSld name="Grey Comparison">
    <p:bg>
      <p:bgPr>
        <a:solidFill>
          <a:schemeClr val="lt2"/>
        </a:solidFill>
        <a:effectLst/>
      </p:bgPr>
    </p:bg>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892006" y="1097280"/>
            <a:ext cx="21031200" cy="1015800"/>
          </a:xfrm>
          <a:prstGeom prst="rect">
            <a:avLst/>
          </a:prstGeom>
          <a:noFill/>
          <a:ln>
            <a:noFill/>
          </a:ln>
        </p:spPr>
        <p:txBody>
          <a:bodyPr spcFirstLastPara="1" wrap="square" lIns="182850" tIns="91400" rIns="182850" bIns="91400" anchor="t" anchorCtr="0">
            <a:spAutoFit/>
          </a:bodyPr>
          <a:lstStyle>
            <a:lvl1pPr lvl="0" algn="l">
              <a:lnSpc>
                <a:spcPct val="90000"/>
              </a:lnSpc>
              <a:spcBef>
                <a:spcPts val="0"/>
              </a:spcBef>
              <a:spcAft>
                <a:spcPts val="0"/>
              </a:spcAft>
              <a:buClr>
                <a:schemeClr val="dk1"/>
              </a:buClr>
              <a:buSzPts val="6000"/>
              <a:buFont typeface="Inter"/>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5" name="Google Shape;145;p17"/>
          <p:cNvSpPr txBox="1">
            <a:spLocks noGrp="1"/>
          </p:cNvSpPr>
          <p:nvPr>
            <p:ph type="body" idx="1"/>
          </p:nvPr>
        </p:nvSpPr>
        <p:spPr>
          <a:xfrm>
            <a:off x="1679576" y="2541226"/>
            <a:ext cx="10315500" cy="1647900"/>
          </a:xfrm>
          <a:prstGeom prst="rect">
            <a:avLst/>
          </a:prstGeom>
          <a:noFill/>
          <a:ln>
            <a:noFill/>
          </a:ln>
        </p:spPr>
        <p:txBody>
          <a:bodyPr spcFirstLastPara="1" wrap="square" lIns="182850" tIns="91400" rIns="182850" bIns="91400" anchor="b" anchorCtr="0">
            <a:noAutofit/>
          </a:bodyPr>
          <a:lstStyle>
            <a:lvl1pPr marL="457200" lvl="0" indent="-228600" algn="l">
              <a:lnSpc>
                <a:spcPct val="90000"/>
              </a:lnSpc>
              <a:spcBef>
                <a:spcPts val="3600"/>
              </a:spcBef>
              <a:spcAft>
                <a:spcPts val="0"/>
              </a:spcAft>
              <a:buClr>
                <a:schemeClr val="accent1"/>
              </a:buClr>
              <a:buSzPts val="4800"/>
              <a:buNone/>
              <a:defRPr sz="4800" b="1">
                <a:solidFill>
                  <a:schemeClr val="accent1"/>
                </a:solidFill>
                <a:latin typeface="Inter"/>
                <a:ea typeface="Inter"/>
                <a:cs typeface="Inter"/>
                <a:sym typeface="Inter"/>
              </a:defRPr>
            </a:lvl1pPr>
            <a:lvl2pPr marL="914400" lvl="1" indent="-228600" algn="l">
              <a:lnSpc>
                <a:spcPct val="90000"/>
              </a:lnSpc>
              <a:spcBef>
                <a:spcPts val="1000"/>
              </a:spcBef>
              <a:spcAft>
                <a:spcPts val="0"/>
              </a:spcAft>
              <a:buClr>
                <a:schemeClr val="dk1"/>
              </a:buClr>
              <a:buSzPts val="4000"/>
              <a:buNone/>
              <a:defRPr sz="4000" b="1"/>
            </a:lvl2pPr>
            <a:lvl3pPr marL="1371600" lvl="2" indent="-228600" algn="l">
              <a:lnSpc>
                <a:spcPct val="90000"/>
              </a:lnSpc>
              <a:spcBef>
                <a:spcPts val="1000"/>
              </a:spcBef>
              <a:spcAft>
                <a:spcPts val="0"/>
              </a:spcAft>
              <a:buClr>
                <a:schemeClr val="dk1"/>
              </a:buClr>
              <a:buSzPts val="3600"/>
              <a:buNone/>
              <a:defRPr sz="3600" b="1"/>
            </a:lvl3pPr>
            <a:lvl4pPr marL="1828800" lvl="3" indent="-228600" algn="l">
              <a:lnSpc>
                <a:spcPct val="90000"/>
              </a:lnSpc>
              <a:spcBef>
                <a:spcPts val="1000"/>
              </a:spcBef>
              <a:spcAft>
                <a:spcPts val="0"/>
              </a:spcAft>
              <a:buClr>
                <a:schemeClr val="dk1"/>
              </a:buClr>
              <a:buSzPts val="3200"/>
              <a:buNone/>
              <a:defRPr sz="3200" b="1"/>
            </a:lvl4pPr>
            <a:lvl5pPr marL="2286000" lvl="4" indent="-228600" algn="l">
              <a:lnSpc>
                <a:spcPct val="90000"/>
              </a:lnSpc>
              <a:spcBef>
                <a:spcPts val="1000"/>
              </a:spcBef>
              <a:spcAft>
                <a:spcPts val="0"/>
              </a:spcAft>
              <a:buClr>
                <a:schemeClr val="dk1"/>
              </a:buClr>
              <a:buSzPts val="3200"/>
              <a:buNone/>
              <a:defRPr sz="3200" b="1"/>
            </a:lvl5pPr>
            <a:lvl6pPr marL="2743200" lvl="5" indent="-228600" algn="l">
              <a:lnSpc>
                <a:spcPct val="90000"/>
              </a:lnSpc>
              <a:spcBef>
                <a:spcPts val="1000"/>
              </a:spcBef>
              <a:spcAft>
                <a:spcPts val="0"/>
              </a:spcAft>
              <a:buClr>
                <a:schemeClr val="dk1"/>
              </a:buClr>
              <a:buSzPts val="3200"/>
              <a:buNone/>
              <a:defRPr sz="3200" b="1"/>
            </a:lvl6pPr>
            <a:lvl7pPr marL="3200400" lvl="6" indent="-228600" algn="l">
              <a:lnSpc>
                <a:spcPct val="90000"/>
              </a:lnSpc>
              <a:spcBef>
                <a:spcPts val="1000"/>
              </a:spcBef>
              <a:spcAft>
                <a:spcPts val="0"/>
              </a:spcAft>
              <a:buClr>
                <a:schemeClr val="dk1"/>
              </a:buClr>
              <a:buSzPts val="3200"/>
              <a:buNone/>
              <a:defRPr sz="3200" b="1"/>
            </a:lvl7pPr>
            <a:lvl8pPr marL="3657600" lvl="7" indent="-228600" algn="l">
              <a:lnSpc>
                <a:spcPct val="90000"/>
              </a:lnSpc>
              <a:spcBef>
                <a:spcPts val="1000"/>
              </a:spcBef>
              <a:spcAft>
                <a:spcPts val="0"/>
              </a:spcAft>
              <a:buClr>
                <a:schemeClr val="dk1"/>
              </a:buClr>
              <a:buSzPts val="3200"/>
              <a:buNone/>
              <a:defRPr sz="3200" b="1"/>
            </a:lvl8pPr>
            <a:lvl9pPr marL="4114800" lvl="8" indent="-228600" algn="l">
              <a:lnSpc>
                <a:spcPct val="90000"/>
              </a:lnSpc>
              <a:spcBef>
                <a:spcPts val="1000"/>
              </a:spcBef>
              <a:spcAft>
                <a:spcPts val="0"/>
              </a:spcAft>
              <a:buClr>
                <a:schemeClr val="dk1"/>
              </a:buClr>
              <a:buSzPts val="3200"/>
              <a:buNone/>
              <a:defRPr sz="3200" b="1"/>
            </a:lvl9pPr>
          </a:lstStyle>
          <a:p>
            <a:endParaRPr/>
          </a:p>
        </p:txBody>
      </p:sp>
      <p:sp>
        <p:nvSpPr>
          <p:cNvPr id="146" name="Google Shape;146;p17"/>
          <p:cNvSpPr txBox="1">
            <a:spLocks noGrp="1"/>
          </p:cNvSpPr>
          <p:nvPr>
            <p:ph type="body" idx="2"/>
          </p:nvPr>
        </p:nvSpPr>
        <p:spPr>
          <a:xfrm>
            <a:off x="1679576" y="4189050"/>
            <a:ext cx="10315500" cy="7369200"/>
          </a:xfrm>
          <a:prstGeom prst="rect">
            <a:avLst/>
          </a:prstGeom>
          <a:noFill/>
          <a:ln>
            <a:noFill/>
          </a:ln>
        </p:spPr>
        <p:txBody>
          <a:bodyPr spcFirstLastPara="1" wrap="square" lIns="182850" tIns="91400" rIns="182850" bIns="91400" anchor="t" anchorCtr="0">
            <a:noAutofit/>
          </a:bodyPr>
          <a:lstStyle>
            <a:lvl1pPr marL="457200" lvl="0" indent="-482600" algn="l">
              <a:lnSpc>
                <a:spcPct val="90000"/>
              </a:lnSpc>
              <a:spcBef>
                <a:spcPts val="3600"/>
              </a:spcBef>
              <a:spcAft>
                <a:spcPts val="0"/>
              </a:spcAft>
              <a:buClr>
                <a:schemeClr val="dk1"/>
              </a:buClr>
              <a:buSzPts val="4000"/>
              <a:buChar char="•"/>
              <a:defRPr sz="4000"/>
            </a:lvl1pPr>
            <a:lvl2pPr marL="914400" lvl="1" indent="-457200" algn="l">
              <a:lnSpc>
                <a:spcPct val="90000"/>
              </a:lnSpc>
              <a:spcBef>
                <a:spcPts val="1000"/>
              </a:spcBef>
              <a:spcAft>
                <a:spcPts val="0"/>
              </a:spcAft>
              <a:buClr>
                <a:schemeClr val="dk1"/>
              </a:buClr>
              <a:buSzPts val="3600"/>
              <a:buChar char="‒"/>
              <a:defRPr sz="3600"/>
            </a:lvl2pPr>
            <a:lvl3pPr marL="1371600" lvl="2" indent="-431800" algn="l">
              <a:lnSpc>
                <a:spcPct val="90000"/>
              </a:lnSpc>
              <a:spcBef>
                <a:spcPts val="1000"/>
              </a:spcBef>
              <a:spcAft>
                <a:spcPts val="0"/>
              </a:spcAft>
              <a:buClr>
                <a:schemeClr val="dk1"/>
              </a:buClr>
              <a:buSzPts val="3200"/>
              <a:buChar char="•"/>
              <a:defRPr sz="3200"/>
            </a:lvl3pPr>
            <a:lvl4pPr marL="1828800" lvl="3" indent="-406400" algn="l">
              <a:lnSpc>
                <a:spcPct val="90000"/>
              </a:lnSpc>
              <a:spcBef>
                <a:spcPts val="1000"/>
              </a:spcBef>
              <a:spcAft>
                <a:spcPts val="0"/>
              </a:spcAft>
              <a:buClr>
                <a:schemeClr val="dk1"/>
              </a:buClr>
              <a:buSzPts val="2800"/>
              <a:buChar char="•"/>
              <a:defRPr sz="2800"/>
            </a:lvl4pPr>
            <a:lvl5pPr marL="2286000" lvl="4" indent="-406400" algn="l">
              <a:lnSpc>
                <a:spcPct val="90000"/>
              </a:lnSpc>
              <a:spcBef>
                <a:spcPts val="1000"/>
              </a:spcBef>
              <a:spcAft>
                <a:spcPts val="0"/>
              </a:spcAft>
              <a:buClr>
                <a:schemeClr val="dk1"/>
              </a:buClr>
              <a:buSzPts val="2800"/>
              <a:buChar char="•"/>
              <a:defRPr sz="2800"/>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47" name="Google Shape;147;p17"/>
          <p:cNvSpPr txBox="1">
            <a:spLocks noGrp="1"/>
          </p:cNvSpPr>
          <p:nvPr>
            <p:ph type="body" idx="3"/>
          </p:nvPr>
        </p:nvSpPr>
        <p:spPr>
          <a:xfrm>
            <a:off x="12344400" y="2541226"/>
            <a:ext cx="10366500" cy="1647900"/>
          </a:xfrm>
          <a:prstGeom prst="rect">
            <a:avLst/>
          </a:prstGeom>
          <a:noFill/>
          <a:ln>
            <a:noFill/>
          </a:ln>
        </p:spPr>
        <p:txBody>
          <a:bodyPr spcFirstLastPara="1" wrap="square" lIns="182850" tIns="91400" rIns="182850" bIns="91400" anchor="b" anchorCtr="0">
            <a:noAutofit/>
          </a:bodyPr>
          <a:lstStyle>
            <a:lvl1pPr marL="457200" lvl="0" indent="-228600" algn="l">
              <a:lnSpc>
                <a:spcPct val="90000"/>
              </a:lnSpc>
              <a:spcBef>
                <a:spcPts val="3600"/>
              </a:spcBef>
              <a:spcAft>
                <a:spcPts val="0"/>
              </a:spcAft>
              <a:buClr>
                <a:schemeClr val="accent1"/>
              </a:buClr>
              <a:buSzPts val="4800"/>
              <a:buNone/>
              <a:defRPr sz="4800" b="1">
                <a:solidFill>
                  <a:schemeClr val="accent1"/>
                </a:solidFill>
                <a:latin typeface="Inter"/>
                <a:ea typeface="Inter"/>
                <a:cs typeface="Inter"/>
                <a:sym typeface="Inter"/>
              </a:defRPr>
            </a:lvl1pPr>
            <a:lvl2pPr marL="914400" lvl="1" indent="-228600" algn="l">
              <a:lnSpc>
                <a:spcPct val="90000"/>
              </a:lnSpc>
              <a:spcBef>
                <a:spcPts val="1000"/>
              </a:spcBef>
              <a:spcAft>
                <a:spcPts val="0"/>
              </a:spcAft>
              <a:buClr>
                <a:schemeClr val="dk1"/>
              </a:buClr>
              <a:buSzPts val="4000"/>
              <a:buNone/>
              <a:defRPr sz="4000" b="1"/>
            </a:lvl2pPr>
            <a:lvl3pPr marL="1371600" lvl="2" indent="-228600" algn="l">
              <a:lnSpc>
                <a:spcPct val="90000"/>
              </a:lnSpc>
              <a:spcBef>
                <a:spcPts val="1000"/>
              </a:spcBef>
              <a:spcAft>
                <a:spcPts val="0"/>
              </a:spcAft>
              <a:buClr>
                <a:schemeClr val="dk1"/>
              </a:buClr>
              <a:buSzPts val="3600"/>
              <a:buNone/>
              <a:defRPr sz="3600" b="1"/>
            </a:lvl3pPr>
            <a:lvl4pPr marL="1828800" lvl="3" indent="-228600" algn="l">
              <a:lnSpc>
                <a:spcPct val="90000"/>
              </a:lnSpc>
              <a:spcBef>
                <a:spcPts val="1000"/>
              </a:spcBef>
              <a:spcAft>
                <a:spcPts val="0"/>
              </a:spcAft>
              <a:buClr>
                <a:schemeClr val="dk1"/>
              </a:buClr>
              <a:buSzPts val="3200"/>
              <a:buNone/>
              <a:defRPr sz="3200" b="1"/>
            </a:lvl4pPr>
            <a:lvl5pPr marL="2286000" lvl="4" indent="-228600" algn="l">
              <a:lnSpc>
                <a:spcPct val="90000"/>
              </a:lnSpc>
              <a:spcBef>
                <a:spcPts val="1000"/>
              </a:spcBef>
              <a:spcAft>
                <a:spcPts val="0"/>
              </a:spcAft>
              <a:buClr>
                <a:schemeClr val="dk1"/>
              </a:buClr>
              <a:buSzPts val="3200"/>
              <a:buNone/>
              <a:defRPr sz="3200" b="1"/>
            </a:lvl5pPr>
            <a:lvl6pPr marL="2743200" lvl="5" indent="-228600" algn="l">
              <a:lnSpc>
                <a:spcPct val="90000"/>
              </a:lnSpc>
              <a:spcBef>
                <a:spcPts val="1000"/>
              </a:spcBef>
              <a:spcAft>
                <a:spcPts val="0"/>
              </a:spcAft>
              <a:buClr>
                <a:schemeClr val="dk1"/>
              </a:buClr>
              <a:buSzPts val="3200"/>
              <a:buNone/>
              <a:defRPr sz="3200" b="1"/>
            </a:lvl6pPr>
            <a:lvl7pPr marL="3200400" lvl="6" indent="-228600" algn="l">
              <a:lnSpc>
                <a:spcPct val="90000"/>
              </a:lnSpc>
              <a:spcBef>
                <a:spcPts val="1000"/>
              </a:spcBef>
              <a:spcAft>
                <a:spcPts val="0"/>
              </a:spcAft>
              <a:buClr>
                <a:schemeClr val="dk1"/>
              </a:buClr>
              <a:buSzPts val="3200"/>
              <a:buNone/>
              <a:defRPr sz="3200" b="1"/>
            </a:lvl7pPr>
            <a:lvl8pPr marL="3657600" lvl="7" indent="-228600" algn="l">
              <a:lnSpc>
                <a:spcPct val="90000"/>
              </a:lnSpc>
              <a:spcBef>
                <a:spcPts val="1000"/>
              </a:spcBef>
              <a:spcAft>
                <a:spcPts val="0"/>
              </a:spcAft>
              <a:buClr>
                <a:schemeClr val="dk1"/>
              </a:buClr>
              <a:buSzPts val="3200"/>
              <a:buNone/>
              <a:defRPr sz="3200" b="1"/>
            </a:lvl8pPr>
            <a:lvl9pPr marL="4114800" lvl="8" indent="-228600" algn="l">
              <a:lnSpc>
                <a:spcPct val="90000"/>
              </a:lnSpc>
              <a:spcBef>
                <a:spcPts val="1000"/>
              </a:spcBef>
              <a:spcAft>
                <a:spcPts val="0"/>
              </a:spcAft>
              <a:buClr>
                <a:schemeClr val="dk1"/>
              </a:buClr>
              <a:buSzPts val="3200"/>
              <a:buNone/>
              <a:defRPr sz="3200" b="1"/>
            </a:lvl9pPr>
          </a:lstStyle>
          <a:p>
            <a:endParaRPr/>
          </a:p>
        </p:txBody>
      </p:sp>
      <p:sp>
        <p:nvSpPr>
          <p:cNvPr id="148" name="Google Shape;148;p17"/>
          <p:cNvSpPr txBox="1">
            <a:spLocks noGrp="1"/>
          </p:cNvSpPr>
          <p:nvPr>
            <p:ph type="body" idx="4"/>
          </p:nvPr>
        </p:nvSpPr>
        <p:spPr>
          <a:xfrm>
            <a:off x="12344400" y="4189050"/>
            <a:ext cx="10366500" cy="7369200"/>
          </a:xfrm>
          <a:prstGeom prst="rect">
            <a:avLst/>
          </a:prstGeom>
          <a:noFill/>
          <a:ln>
            <a:noFill/>
          </a:ln>
        </p:spPr>
        <p:txBody>
          <a:bodyPr spcFirstLastPara="1" wrap="square" lIns="182850" tIns="91400" rIns="182850" bIns="91400" anchor="t" anchorCtr="0">
            <a:noAutofit/>
          </a:bodyPr>
          <a:lstStyle>
            <a:lvl1pPr marL="457200" lvl="0" indent="-482600" algn="l">
              <a:lnSpc>
                <a:spcPct val="90000"/>
              </a:lnSpc>
              <a:spcBef>
                <a:spcPts val="3600"/>
              </a:spcBef>
              <a:spcAft>
                <a:spcPts val="0"/>
              </a:spcAft>
              <a:buClr>
                <a:schemeClr val="dk1"/>
              </a:buClr>
              <a:buSzPts val="4000"/>
              <a:buChar char="•"/>
              <a:defRPr sz="4000"/>
            </a:lvl1pPr>
            <a:lvl2pPr marL="914400" lvl="1" indent="-457200" algn="l">
              <a:lnSpc>
                <a:spcPct val="90000"/>
              </a:lnSpc>
              <a:spcBef>
                <a:spcPts val="1000"/>
              </a:spcBef>
              <a:spcAft>
                <a:spcPts val="0"/>
              </a:spcAft>
              <a:buClr>
                <a:schemeClr val="dk1"/>
              </a:buClr>
              <a:buSzPts val="3600"/>
              <a:buChar char="‒"/>
              <a:defRPr sz="3600"/>
            </a:lvl2pPr>
            <a:lvl3pPr marL="1371600" lvl="2" indent="-431800" algn="l">
              <a:lnSpc>
                <a:spcPct val="90000"/>
              </a:lnSpc>
              <a:spcBef>
                <a:spcPts val="1000"/>
              </a:spcBef>
              <a:spcAft>
                <a:spcPts val="0"/>
              </a:spcAft>
              <a:buClr>
                <a:schemeClr val="dk1"/>
              </a:buClr>
              <a:buSzPts val="3200"/>
              <a:buChar char="•"/>
              <a:defRPr sz="3200"/>
            </a:lvl3pPr>
            <a:lvl4pPr marL="1828800" lvl="3" indent="-406400" algn="l">
              <a:lnSpc>
                <a:spcPct val="90000"/>
              </a:lnSpc>
              <a:spcBef>
                <a:spcPts val="1000"/>
              </a:spcBef>
              <a:spcAft>
                <a:spcPts val="0"/>
              </a:spcAft>
              <a:buClr>
                <a:schemeClr val="dk1"/>
              </a:buClr>
              <a:buSzPts val="2800"/>
              <a:buChar char="•"/>
              <a:defRPr sz="2800"/>
            </a:lvl4pPr>
            <a:lvl5pPr marL="2286000" lvl="4" indent="-406400" algn="l">
              <a:lnSpc>
                <a:spcPct val="90000"/>
              </a:lnSpc>
              <a:spcBef>
                <a:spcPts val="1000"/>
              </a:spcBef>
              <a:spcAft>
                <a:spcPts val="0"/>
              </a:spcAft>
              <a:buClr>
                <a:schemeClr val="dk1"/>
              </a:buClr>
              <a:buSzPts val="2800"/>
              <a:buChar char="•"/>
              <a:defRPr sz="2800"/>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49" name="Google Shape;149;p17"/>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0" name="Google Shape;150;p17"/>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y Title Subtitle">
  <p:cSld name="Grey Title Subtitle">
    <p:bg>
      <p:bgPr>
        <a:solidFill>
          <a:schemeClr val="lt2"/>
        </a:solidFill>
        <a:effectLst/>
      </p:bgPr>
    </p:bg>
    <p:spTree>
      <p:nvGrpSpPr>
        <p:cNvPr id="1" name="Shape 151"/>
        <p:cNvGrpSpPr/>
        <p:nvPr/>
      </p:nvGrpSpPr>
      <p:grpSpPr>
        <a:xfrm>
          <a:off x="0" y="0"/>
          <a:ext cx="0" cy="0"/>
          <a:chOff x="0" y="0"/>
          <a:chExt cx="0" cy="0"/>
        </a:xfrm>
      </p:grpSpPr>
      <p:sp>
        <p:nvSpPr>
          <p:cNvPr id="152" name="Google Shape;152;p18"/>
          <p:cNvSpPr txBox="1">
            <a:spLocks noGrp="1"/>
          </p:cNvSpPr>
          <p:nvPr>
            <p:ph type="title"/>
          </p:nvPr>
        </p:nvSpPr>
        <p:spPr>
          <a:xfrm>
            <a:off x="887728" y="1097280"/>
            <a:ext cx="22658100" cy="10158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3" name="Google Shape;153;p18"/>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4" name="Google Shape;154;p18"/>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
        <p:nvSpPr>
          <p:cNvPr id="155" name="Google Shape;155;p18"/>
          <p:cNvSpPr txBox="1">
            <a:spLocks noGrp="1"/>
          </p:cNvSpPr>
          <p:nvPr>
            <p:ph type="body" idx="1"/>
          </p:nvPr>
        </p:nvSpPr>
        <p:spPr>
          <a:xfrm>
            <a:off x="889000" y="2206626"/>
            <a:ext cx="22656900" cy="1181100"/>
          </a:xfrm>
          <a:prstGeom prst="rect">
            <a:avLst/>
          </a:prstGeom>
          <a:noFill/>
          <a:ln>
            <a:noFill/>
          </a:ln>
        </p:spPr>
        <p:txBody>
          <a:bodyPr spcFirstLastPara="1" wrap="square" lIns="182850" tIns="91400" rIns="182850" bIns="91400" anchor="t" anchorCtr="0">
            <a:noAutofit/>
          </a:bodyPr>
          <a:lstStyle>
            <a:lvl1pPr marL="457200" lvl="0" indent="-228600" algn="l">
              <a:lnSpc>
                <a:spcPct val="90000"/>
              </a:lnSpc>
              <a:spcBef>
                <a:spcPts val="3600"/>
              </a:spcBef>
              <a:spcAft>
                <a:spcPts val="0"/>
              </a:spcAft>
              <a:buClr>
                <a:schemeClr val="dk1"/>
              </a:buClr>
              <a:buSzPts val="4400"/>
              <a:buNone/>
              <a:defRPr sz="4400"/>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hite Title">
  <p:cSld name="White Title">
    <p:spTree>
      <p:nvGrpSpPr>
        <p:cNvPr id="1" name="Shape 156"/>
        <p:cNvGrpSpPr/>
        <p:nvPr/>
      </p:nvGrpSpPr>
      <p:grpSpPr>
        <a:xfrm>
          <a:off x="0" y="0"/>
          <a:ext cx="0" cy="0"/>
          <a:chOff x="0" y="0"/>
          <a:chExt cx="0" cy="0"/>
        </a:xfrm>
      </p:grpSpPr>
      <p:sp>
        <p:nvSpPr>
          <p:cNvPr id="157" name="Google Shape;157;p19"/>
          <p:cNvSpPr txBox="1">
            <a:spLocks noGrp="1"/>
          </p:cNvSpPr>
          <p:nvPr>
            <p:ph type="title"/>
          </p:nvPr>
        </p:nvSpPr>
        <p:spPr>
          <a:xfrm>
            <a:off x="887728" y="1097280"/>
            <a:ext cx="22658100" cy="10158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8" name="Google Shape;158;p19"/>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9" name="Google Shape;159;p19"/>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White Title">
  <p:cSld name="1_White Title">
    <p:spTree>
      <p:nvGrpSpPr>
        <p:cNvPr id="1" name="Shape 160"/>
        <p:cNvGrpSpPr/>
        <p:nvPr/>
      </p:nvGrpSpPr>
      <p:grpSpPr>
        <a:xfrm>
          <a:off x="0" y="0"/>
          <a:ext cx="0" cy="0"/>
          <a:chOff x="0" y="0"/>
          <a:chExt cx="0" cy="0"/>
        </a:xfrm>
      </p:grpSpPr>
      <p:sp>
        <p:nvSpPr>
          <p:cNvPr id="161" name="Google Shape;161;p20"/>
          <p:cNvSpPr txBox="1">
            <a:spLocks noGrp="1"/>
          </p:cNvSpPr>
          <p:nvPr>
            <p:ph type="title"/>
          </p:nvPr>
        </p:nvSpPr>
        <p:spPr>
          <a:xfrm>
            <a:off x="887728" y="1097280"/>
            <a:ext cx="22658100" cy="10158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2" name="Google Shape;162;p20"/>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3" name="Google Shape;163;p20"/>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chemeClr val="accent1"/>
        </a:solidFill>
        <a:effectLst/>
      </p:bgPr>
    </p:bg>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a:stretch/>
        </p:blipFill>
        <p:spPr>
          <a:xfrm>
            <a:off x="1066800" y="1644032"/>
            <a:ext cx="3621025" cy="587994"/>
          </a:xfrm>
          <a:prstGeom prst="rect">
            <a:avLst/>
          </a:prstGeom>
          <a:noFill/>
          <a:ln>
            <a:noFill/>
          </a:ln>
        </p:spPr>
      </p:pic>
      <p:sp>
        <p:nvSpPr>
          <p:cNvPr id="19" name="Google Shape;19;p3"/>
          <p:cNvSpPr txBox="1">
            <a:spLocks noGrp="1"/>
          </p:cNvSpPr>
          <p:nvPr>
            <p:ph type="ctrTitle"/>
          </p:nvPr>
        </p:nvSpPr>
        <p:spPr>
          <a:xfrm>
            <a:off x="838200" y="2016126"/>
            <a:ext cx="16649700" cy="4775100"/>
          </a:xfrm>
          <a:prstGeom prst="rect">
            <a:avLst/>
          </a:prstGeom>
          <a:noFill/>
          <a:ln>
            <a:noFill/>
          </a:ln>
        </p:spPr>
        <p:txBody>
          <a:bodyPr spcFirstLastPara="1" wrap="square" lIns="182850" tIns="91400" rIns="182850" bIns="91400" anchor="b" anchorCtr="0">
            <a:noAutofit/>
          </a:bodyPr>
          <a:lstStyle>
            <a:lvl1pPr lvl="0" algn="l">
              <a:lnSpc>
                <a:spcPct val="100000"/>
              </a:lnSpc>
              <a:spcBef>
                <a:spcPts val="0"/>
              </a:spcBef>
              <a:spcAft>
                <a:spcPts val="0"/>
              </a:spcAft>
              <a:buClr>
                <a:schemeClr val="lt1"/>
              </a:buClr>
              <a:buSzPts val="9600"/>
              <a:buFont typeface="Inter"/>
              <a:buNone/>
              <a:defRPr sz="9600"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3"/>
          <p:cNvSpPr txBox="1">
            <a:spLocks noGrp="1"/>
          </p:cNvSpPr>
          <p:nvPr>
            <p:ph type="subTitle" idx="1"/>
          </p:nvPr>
        </p:nvSpPr>
        <p:spPr>
          <a:xfrm>
            <a:off x="857250" y="10134598"/>
            <a:ext cx="18288000" cy="15429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3600"/>
              </a:spcBef>
              <a:spcAft>
                <a:spcPts val="0"/>
              </a:spcAft>
              <a:buClr>
                <a:schemeClr val="lt1"/>
              </a:buClr>
              <a:buSzPts val="3600"/>
              <a:buNone/>
              <a:defRPr sz="3600">
                <a:solidFill>
                  <a:schemeClr val="lt1"/>
                </a:solidFill>
              </a:defRPr>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a:endParaRPr/>
          </a:p>
        </p:txBody>
      </p:sp>
      <p:sp>
        <p:nvSpPr>
          <p:cNvPr id="21" name="Google Shape;21;p3"/>
          <p:cNvSpPr txBox="1"/>
          <p:nvPr/>
        </p:nvSpPr>
        <p:spPr>
          <a:xfrm>
            <a:off x="1066800" y="12395790"/>
            <a:ext cx="15895800" cy="1120800"/>
          </a:xfrm>
          <a:prstGeom prst="rect">
            <a:avLst/>
          </a:prstGeom>
          <a:noFill/>
          <a:ln>
            <a:noFill/>
          </a:ln>
        </p:spPr>
        <p:txBody>
          <a:bodyPr spcFirstLastPara="1" wrap="square" lIns="0" tIns="0" rIns="0" bIns="0" anchor="b" anchorCtr="0">
            <a:noAutofit/>
          </a:bodyPr>
          <a:lstStyle/>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information contained in this document is property of Talkdesk and can only be used by the intended recipients. </a:t>
            </a:r>
            <a:endParaRPr sz="1400" b="0" i="0" u="none" strike="noStrike" cap="none">
              <a:solidFill>
                <a:schemeClr val="dk2"/>
              </a:solidFill>
              <a:latin typeface="Inter"/>
              <a:ea typeface="Inter"/>
              <a:cs typeface="Inter"/>
              <a:sym typeface="Inter"/>
            </a:endParaRPr>
          </a:p>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reproduction or communication of information in this document without Talkdesk approval is forbidden.</a:t>
            </a:r>
            <a:endParaRPr sz="1400" b="0" i="0" u="none" strike="noStrike" cap="none">
              <a:solidFill>
                <a:schemeClr val="dk2"/>
              </a:solidFill>
              <a:latin typeface="Inter"/>
              <a:ea typeface="Inter"/>
              <a:cs typeface="Inter"/>
              <a:sym typeface="Inter"/>
            </a:endParaRPr>
          </a:p>
        </p:txBody>
      </p:sp>
      <p:sp>
        <p:nvSpPr>
          <p:cNvPr id="22" name="Google Shape;22;p3"/>
          <p:cNvSpPr txBox="1">
            <a:spLocks noGrp="1"/>
          </p:cNvSpPr>
          <p:nvPr>
            <p:ph type="body" idx="2"/>
          </p:nvPr>
        </p:nvSpPr>
        <p:spPr>
          <a:xfrm>
            <a:off x="876300" y="8305800"/>
            <a:ext cx="8991600" cy="990600"/>
          </a:xfrm>
          <a:prstGeom prst="rect">
            <a:avLst/>
          </a:prstGeom>
          <a:noFill/>
          <a:ln>
            <a:noFill/>
          </a:ln>
        </p:spPr>
        <p:txBody>
          <a:bodyPr spcFirstLastPara="1" wrap="square" lIns="182850" tIns="91400" rIns="182850" bIns="91400" anchor="t" anchorCtr="0">
            <a:noAutofit/>
          </a:bodyPr>
          <a:lstStyle>
            <a:lvl1pPr marL="457200" lvl="0" indent="-228600" algn="l">
              <a:lnSpc>
                <a:spcPct val="90000"/>
              </a:lnSpc>
              <a:spcBef>
                <a:spcPts val="3600"/>
              </a:spcBef>
              <a:spcAft>
                <a:spcPts val="0"/>
              </a:spcAft>
              <a:buClr>
                <a:schemeClr val="lt1"/>
              </a:buClr>
              <a:buSzPts val="3600"/>
              <a:buNone/>
              <a:defRPr sz="3600">
                <a:solidFill>
                  <a:schemeClr val="lt1"/>
                </a:solidFill>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56. Blank w/ Footer Info (deep purple)">
  <p:cSld name="56. Blank w/ Footer Info (deep purple)">
    <p:bg>
      <p:bgPr>
        <a:solidFill>
          <a:schemeClr val="dk1"/>
        </a:solidFill>
        <a:effectLst/>
      </p:bgPr>
    </p:bg>
    <p:spTree>
      <p:nvGrpSpPr>
        <p:cNvPr id="1" name="Shape 164"/>
        <p:cNvGrpSpPr/>
        <p:nvPr/>
      </p:nvGrpSpPr>
      <p:grpSpPr>
        <a:xfrm>
          <a:off x="0" y="0"/>
          <a:ext cx="0" cy="0"/>
          <a:chOff x="0" y="0"/>
          <a:chExt cx="0" cy="0"/>
        </a:xfrm>
      </p:grpSpPr>
      <p:sp>
        <p:nvSpPr>
          <p:cNvPr id="165" name="Google Shape;165;p21"/>
          <p:cNvSpPr txBox="1"/>
          <p:nvPr/>
        </p:nvSpPr>
        <p:spPr>
          <a:xfrm>
            <a:off x="19549394" y="12999984"/>
            <a:ext cx="3668700" cy="3207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2000"/>
              <a:buFont typeface="Helvetica Neue"/>
              <a:buNone/>
            </a:pPr>
            <a:r>
              <a:rPr lang="en" sz="1100" b="0" i="0" u="none" strike="noStrike" cap="none">
                <a:solidFill>
                  <a:schemeClr val="dk2"/>
                </a:solidFill>
                <a:latin typeface="Inter"/>
                <a:ea typeface="Inter"/>
                <a:cs typeface="Inter"/>
                <a:sym typeface="Inter"/>
              </a:rPr>
              <a:t>TALKDESK PROPRIETARY &amp; CONFIDENTIAL</a:t>
            </a:r>
            <a:endParaRPr sz="1100" b="0" i="0" u="none" strike="noStrike" cap="none">
              <a:solidFill>
                <a:schemeClr val="dk2"/>
              </a:solidFill>
              <a:latin typeface="Inter"/>
              <a:ea typeface="Inter"/>
              <a:cs typeface="Inter"/>
              <a:sym typeface="Inter"/>
            </a:endParaRPr>
          </a:p>
        </p:txBody>
      </p:sp>
      <p:sp>
        <p:nvSpPr>
          <p:cNvPr id="166" name="Google Shape;166;p21"/>
          <p:cNvSpPr txBox="1">
            <a:spLocks noGrp="1"/>
          </p:cNvSpPr>
          <p:nvPr>
            <p:ph type="subTitle" idx="1"/>
          </p:nvPr>
        </p:nvSpPr>
        <p:spPr>
          <a:xfrm>
            <a:off x="16854200" y="12637334"/>
            <a:ext cx="6308100" cy="2700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Clr>
                <a:srgbClr val="FFFFFF"/>
              </a:buClr>
              <a:buSzPts val="2200"/>
              <a:buFont typeface="Inter"/>
              <a:buNone/>
              <a:defRPr sz="1500">
                <a:solidFill>
                  <a:srgbClr val="FFFFFF"/>
                </a:solidFill>
                <a:latin typeface="Inter"/>
                <a:ea typeface="Inter"/>
                <a:cs typeface="Inter"/>
                <a:sym typeface="Inter"/>
              </a:defRPr>
            </a:lvl1pPr>
            <a:lvl2pPr lvl="1" algn="l">
              <a:lnSpc>
                <a:spcPct val="90000"/>
              </a:lnSpc>
              <a:spcBef>
                <a:spcPts val="0"/>
              </a:spcBef>
              <a:spcAft>
                <a:spcPts val="0"/>
              </a:spcAft>
              <a:buClr>
                <a:srgbClr val="FFFFFF"/>
              </a:buClr>
              <a:buSzPts val="2400"/>
              <a:buFont typeface="Inter"/>
              <a:buNone/>
              <a:defRPr sz="1600">
                <a:solidFill>
                  <a:srgbClr val="FFFFFF"/>
                </a:solidFill>
                <a:latin typeface="Inter"/>
                <a:ea typeface="Inter"/>
                <a:cs typeface="Inter"/>
                <a:sym typeface="Inter"/>
              </a:defRPr>
            </a:lvl2pPr>
            <a:lvl3pPr lvl="2" algn="l">
              <a:lnSpc>
                <a:spcPct val="90000"/>
              </a:lnSpc>
              <a:spcBef>
                <a:spcPts val="0"/>
              </a:spcBef>
              <a:spcAft>
                <a:spcPts val="0"/>
              </a:spcAft>
              <a:buClr>
                <a:srgbClr val="FFFFFF"/>
              </a:buClr>
              <a:buSzPts val="2400"/>
              <a:buFont typeface="Inter"/>
              <a:buNone/>
              <a:defRPr sz="1600">
                <a:solidFill>
                  <a:srgbClr val="FFFFFF"/>
                </a:solidFill>
                <a:latin typeface="Inter"/>
                <a:ea typeface="Inter"/>
                <a:cs typeface="Inter"/>
                <a:sym typeface="Inter"/>
              </a:defRPr>
            </a:lvl3pPr>
            <a:lvl4pPr lvl="3" algn="l">
              <a:lnSpc>
                <a:spcPct val="90000"/>
              </a:lnSpc>
              <a:spcBef>
                <a:spcPts val="0"/>
              </a:spcBef>
              <a:spcAft>
                <a:spcPts val="0"/>
              </a:spcAft>
              <a:buClr>
                <a:srgbClr val="FFFFFF"/>
              </a:buClr>
              <a:buSzPts val="2400"/>
              <a:buFont typeface="Inter"/>
              <a:buNone/>
              <a:defRPr sz="1600">
                <a:solidFill>
                  <a:srgbClr val="FFFFFF"/>
                </a:solidFill>
                <a:latin typeface="Inter"/>
                <a:ea typeface="Inter"/>
                <a:cs typeface="Inter"/>
                <a:sym typeface="Inter"/>
              </a:defRPr>
            </a:lvl4pPr>
            <a:lvl5pPr lvl="4" algn="l">
              <a:lnSpc>
                <a:spcPct val="90000"/>
              </a:lnSpc>
              <a:spcBef>
                <a:spcPts val="0"/>
              </a:spcBef>
              <a:spcAft>
                <a:spcPts val="0"/>
              </a:spcAft>
              <a:buClr>
                <a:srgbClr val="FFFFFF"/>
              </a:buClr>
              <a:buSzPts val="2400"/>
              <a:buFont typeface="Inter"/>
              <a:buNone/>
              <a:defRPr sz="1600">
                <a:solidFill>
                  <a:srgbClr val="FFFFFF"/>
                </a:solidFill>
                <a:latin typeface="Inter"/>
                <a:ea typeface="Inter"/>
                <a:cs typeface="Inter"/>
                <a:sym typeface="Inter"/>
              </a:defRPr>
            </a:lvl5pPr>
            <a:lvl6pPr lvl="5" algn="l">
              <a:lnSpc>
                <a:spcPct val="90000"/>
              </a:lnSpc>
              <a:spcBef>
                <a:spcPts val="0"/>
              </a:spcBef>
              <a:spcAft>
                <a:spcPts val="0"/>
              </a:spcAft>
              <a:buClr>
                <a:srgbClr val="FFFFFF"/>
              </a:buClr>
              <a:buSzPts val="2400"/>
              <a:buFont typeface="Inter"/>
              <a:buNone/>
              <a:defRPr sz="1600">
                <a:solidFill>
                  <a:srgbClr val="FFFFFF"/>
                </a:solidFill>
                <a:latin typeface="Inter"/>
                <a:ea typeface="Inter"/>
                <a:cs typeface="Inter"/>
                <a:sym typeface="Inter"/>
              </a:defRPr>
            </a:lvl6pPr>
            <a:lvl7pPr lvl="6" algn="l">
              <a:lnSpc>
                <a:spcPct val="90000"/>
              </a:lnSpc>
              <a:spcBef>
                <a:spcPts val="0"/>
              </a:spcBef>
              <a:spcAft>
                <a:spcPts val="0"/>
              </a:spcAft>
              <a:buClr>
                <a:srgbClr val="FFFFFF"/>
              </a:buClr>
              <a:buSzPts val="2400"/>
              <a:buFont typeface="Inter"/>
              <a:buNone/>
              <a:defRPr sz="1600">
                <a:solidFill>
                  <a:srgbClr val="FFFFFF"/>
                </a:solidFill>
                <a:latin typeface="Inter"/>
                <a:ea typeface="Inter"/>
                <a:cs typeface="Inter"/>
                <a:sym typeface="Inter"/>
              </a:defRPr>
            </a:lvl7pPr>
            <a:lvl8pPr lvl="7" algn="l">
              <a:lnSpc>
                <a:spcPct val="90000"/>
              </a:lnSpc>
              <a:spcBef>
                <a:spcPts val="0"/>
              </a:spcBef>
              <a:spcAft>
                <a:spcPts val="0"/>
              </a:spcAft>
              <a:buClr>
                <a:srgbClr val="FFFFFF"/>
              </a:buClr>
              <a:buSzPts val="2400"/>
              <a:buFont typeface="Inter"/>
              <a:buNone/>
              <a:defRPr sz="1600">
                <a:solidFill>
                  <a:srgbClr val="FFFFFF"/>
                </a:solidFill>
                <a:latin typeface="Inter"/>
                <a:ea typeface="Inter"/>
                <a:cs typeface="Inter"/>
                <a:sym typeface="Inter"/>
              </a:defRPr>
            </a:lvl8pPr>
            <a:lvl9pPr lvl="8" algn="l">
              <a:lnSpc>
                <a:spcPct val="90000"/>
              </a:lnSpc>
              <a:spcBef>
                <a:spcPts val="0"/>
              </a:spcBef>
              <a:spcAft>
                <a:spcPts val="0"/>
              </a:spcAft>
              <a:buClr>
                <a:srgbClr val="FFFFFF"/>
              </a:buClr>
              <a:buSzPts val="2400"/>
              <a:buFont typeface="Inter"/>
              <a:buNone/>
              <a:defRPr sz="1600">
                <a:solidFill>
                  <a:srgbClr val="FFFFFF"/>
                </a:solidFill>
                <a:latin typeface="Inter"/>
                <a:ea typeface="Inter"/>
                <a:cs typeface="Inter"/>
                <a:sym typeface="Inter"/>
              </a:defRPr>
            </a:lvl9pPr>
          </a:lstStyle>
          <a:p>
            <a:endParaRPr/>
          </a:p>
        </p:txBody>
      </p:sp>
      <p:sp>
        <p:nvSpPr>
          <p:cNvPr id="167" name="Google Shape;167;p21"/>
          <p:cNvSpPr txBox="1">
            <a:spLocks noGrp="1"/>
          </p:cNvSpPr>
          <p:nvPr>
            <p:ph type="sldNum" idx="12"/>
          </p:nvPr>
        </p:nvSpPr>
        <p:spPr>
          <a:xfrm>
            <a:off x="23381266" y="12980466"/>
            <a:ext cx="502800" cy="320700"/>
          </a:xfrm>
          <a:prstGeom prst="rect">
            <a:avLst/>
          </a:prstGeom>
          <a:noFill/>
          <a:ln>
            <a:noFill/>
          </a:ln>
        </p:spPr>
        <p:txBody>
          <a:bodyPr spcFirstLastPara="1" wrap="square" lIns="0" tIns="0" rIns="0" bIns="182850" anchor="t" anchorCtr="0">
            <a:noAutofit/>
          </a:bodyPr>
          <a:lstStyle>
            <a:lvl1pPr marL="0" marR="0" lvl="0" indent="0" algn="l">
              <a:lnSpc>
                <a:spcPct val="100000"/>
              </a:lnSpc>
              <a:spcBef>
                <a:spcPts val="0"/>
              </a:spcBef>
              <a:spcAft>
                <a:spcPts val="0"/>
              </a:spcAft>
              <a:buClr>
                <a:schemeClr val="dk2"/>
              </a:buClr>
              <a:buSzPts val="1900"/>
              <a:buFont typeface="Inter"/>
              <a:buNone/>
              <a:defRPr sz="1900" b="0" i="0" u="none" strike="noStrike" cap="none">
                <a:solidFill>
                  <a:schemeClr val="dk2"/>
                </a:solidFill>
                <a:latin typeface="Inter"/>
                <a:ea typeface="Inter"/>
                <a:cs typeface="Inter"/>
                <a:sym typeface="Inter"/>
              </a:defRPr>
            </a:lvl1pPr>
            <a:lvl2pPr marL="0" marR="0" lvl="1" indent="0" algn="l">
              <a:lnSpc>
                <a:spcPct val="100000"/>
              </a:lnSpc>
              <a:spcBef>
                <a:spcPts val="0"/>
              </a:spcBef>
              <a:spcAft>
                <a:spcPts val="0"/>
              </a:spcAft>
              <a:buClr>
                <a:schemeClr val="dk2"/>
              </a:buClr>
              <a:buSzPts val="1900"/>
              <a:buFont typeface="Inter"/>
              <a:buNone/>
              <a:defRPr sz="1900" b="0" i="0" u="none" strike="noStrike" cap="none">
                <a:solidFill>
                  <a:schemeClr val="dk2"/>
                </a:solidFill>
                <a:latin typeface="Inter"/>
                <a:ea typeface="Inter"/>
                <a:cs typeface="Inter"/>
                <a:sym typeface="Inter"/>
              </a:defRPr>
            </a:lvl2pPr>
            <a:lvl3pPr marL="0" marR="0" lvl="2" indent="0" algn="l">
              <a:lnSpc>
                <a:spcPct val="100000"/>
              </a:lnSpc>
              <a:spcBef>
                <a:spcPts val="0"/>
              </a:spcBef>
              <a:spcAft>
                <a:spcPts val="0"/>
              </a:spcAft>
              <a:buClr>
                <a:schemeClr val="dk2"/>
              </a:buClr>
              <a:buSzPts val="1900"/>
              <a:buFont typeface="Inter"/>
              <a:buNone/>
              <a:defRPr sz="1900" b="0" i="0" u="none" strike="noStrike" cap="none">
                <a:solidFill>
                  <a:schemeClr val="dk2"/>
                </a:solidFill>
                <a:latin typeface="Inter"/>
                <a:ea typeface="Inter"/>
                <a:cs typeface="Inter"/>
                <a:sym typeface="Inter"/>
              </a:defRPr>
            </a:lvl3pPr>
            <a:lvl4pPr marL="0" marR="0" lvl="3" indent="0" algn="l">
              <a:lnSpc>
                <a:spcPct val="100000"/>
              </a:lnSpc>
              <a:spcBef>
                <a:spcPts val="0"/>
              </a:spcBef>
              <a:spcAft>
                <a:spcPts val="0"/>
              </a:spcAft>
              <a:buClr>
                <a:schemeClr val="dk2"/>
              </a:buClr>
              <a:buSzPts val="1900"/>
              <a:buFont typeface="Inter"/>
              <a:buNone/>
              <a:defRPr sz="1900" b="0" i="0" u="none" strike="noStrike" cap="none">
                <a:solidFill>
                  <a:schemeClr val="dk2"/>
                </a:solidFill>
                <a:latin typeface="Inter"/>
                <a:ea typeface="Inter"/>
                <a:cs typeface="Inter"/>
                <a:sym typeface="Inter"/>
              </a:defRPr>
            </a:lvl4pPr>
            <a:lvl5pPr marL="0" marR="0" lvl="4" indent="0" algn="l">
              <a:lnSpc>
                <a:spcPct val="100000"/>
              </a:lnSpc>
              <a:spcBef>
                <a:spcPts val="0"/>
              </a:spcBef>
              <a:spcAft>
                <a:spcPts val="0"/>
              </a:spcAft>
              <a:buClr>
                <a:schemeClr val="dk2"/>
              </a:buClr>
              <a:buSzPts val="1900"/>
              <a:buFont typeface="Inter"/>
              <a:buNone/>
              <a:defRPr sz="1900" b="0" i="0" u="none" strike="noStrike" cap="none">
                <a:solidFill>
                  <a:schemeClr val="dk2"/>
                </a:solidFill>
                <a:latin typeface="Inter"/>
                <a:ea typeface="Inter"/>
                <a:cs typeface="Inter"/>
                <a:sym typeface="Inter"/>
              </a:defRPr>
            </a:lvl5pPr>
            <a:lvl6pPr marL="0" marR="0" lvl="5" indent="0" algn="l">
              <a:lnSpc>
                <a:spcPct val="100000"/>
              </a:lnSpc>
              <a:spcBef>
                <a:spcPts val="0"/>
              </a:spcBef>
              <a:spcAft>
                <a:spcPts val="0"/>
              </a:spcAft>
              <a:buClr>
                <a:schemeClr val="dk2"/>
              </a:buClr>
              <a:buSzPts val="1900"/>
              <a:buFont typeface="Inter"/>
              <a:buNone/>
              <a:defRPr sz="1900" b="0" i="0" u="none" strike="noStrike" cap="none">
                <a:solidFill>
                  <a:schemeClr val="dk2"/>
                </a:solidFill>
                <a:latin typeface="Inter"/>
                <a:ea typeface="Inter"/>
                <a:cs typeface="Inter"/>
                <a:sym typeface="Inter"/>
              </a:defRPr>
            </a:lvl6pPr>
            <a:lvl7pPr marL="0" marR="0" lvl="6" indent="0" algn="l">
              <a:lnSpc>
                <a:spcPct val="100000"/>
              </a:lnSpc>
              <a:spcBef>
                <a:spcPts val="0"/>
              </a:spcBef>
              <a:spcAft>
                <a:spcPts val="0"/>
              </a:spcAft>
              <a:buClr>
                <a:schemeClr val="dk2"/>
              </a:buClr>
              <a:buSzPts val="1900"/>
              <a:buFont typeface="Inter"/>
              <a:buNone/>
              <a:defRPr sz="1900" b="0" i="0" u="none" strike="noStrike" cap="none">
                <a:solidFill>
                  <a:schemeClr val="dk2"/>
                </a:solidFill>
                <a:latin typeface="Inter"/>
                <a:ea typeface="Inter"/>
                <a:cs typeface="Inter"/>
                <a:sym typeface="Inter"/>
              </a:defRPr>
            </a:lvl7pPr>
            <a:lvl8pPr marL="0" marR="0" lvl="7" indent="0" algn="l">
              <a:lnSpc>
                <a:spcPct val="100000"/>
              </a:lnSpc>
              <a:spcBef>
                <a:spcPts val="0"/>
              </a:spcBef>
              <a:spcAft>
                <a:spcPts val="0"/>
              </a:spcAft>
              <a:buClr>
                <a:schemeClr val="dk2"/>
              </a:buClr>
              <a:buSzPts val="1900"/>
              <a:buFont typeface="Inter"/>
              <a:buNone/>
              <a:defRPr sz="1900" b="0" i="0" u="none" strike="noStrike" cap="none">
                <a:solidFill>
                  <a:schemeClr val="dk2"/>
                </a:solidFill>
                <a:latin typeface="Inter"/>
                <a:ea typeface="Inter"/>
                <a:cs typeface="Inter"/>
                <a:sym typeface="Inter"/>
              </a:defRPr>
            </a:lvl8pPr>
            <a:lvl9pPr marL="0" marR="0" lvl="8" indent="0" algn="l">
              <a:lnSpc>
                <a:spcPct val="100000"/>
              </a:lnSpc>
              <a:spcBef>
                <a:spcPts val="0"/>
              </a:spcBef>
              <a:spcAft>
                <a:spcPts val="0"/>
              </a:spcAft>
              <a:buClr>
                <a:schemeClr val="dk2"/>
              </a:buClr>
              <a:buSzPts val="1900"/>
              <a:buFont typeface="Inter"/>
              <a:buNone/>
              <a:defRPr sz="1900" b="0" i="0" u="none" strike="noStrike" cap="none">
                <a:solidFill>
                  <a:schemeClr val="dk2"/>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en"/>
              <a:t>‹#›</a:t>
            </a:fld>
            <a:endParaRPr/>
          </a:p>
        </p:txBody>
      </p:sp>
      <p:pic>
        <p:nvPicPr>
          <p:cNvPr id="168" name="Google Shape;168;p21" descr="A picture containing text, clipart&#10;&#10;Description automatically generated"/>
          <p:cNvPicPr preferRelativeResize="0"/>
          <p:nvPr/>
        </p:nvPicPr>
        <p:blipFill rotWithShape="1">
          <a:blip r:embed="rId2">
            <a:alphaModFix/>
          </a:blip>
          <a:srcRect/>
          <a:stretch/>
        </p:blipFill>
        <p:spPr>
          <a:xfrm>
            <a:off x="1110768" y="12867204"/>
            <a:ext cx="1828800" cy="29969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bg>
      <p:bgPr>
        <a:solidFill>
          <a:schemeClr val="dk1"/>
        </a:solidFill>
        <a:effectLst/>
      </p:bgPr>
    </p:bg>
    <p:spTree>
      <p:nvGrpSpPr>
        <p:cNvPr id="1" name="Shape 169"/>
        <p:cNvGrpSpPr/>
        <p:nvPr/>
      </p:nvGrpSpPr>
      <p:grpSpPr>
        <a:xfrm>
          <a:off x="0" y="0"/>
          <a:ext cx="0" cy="0"/>
          <a:chOff x="0" y="0"/>
          <a:chExt cx="0" cy="0"/>
        </a:xfrm>
      </p:grpSpPr>
      <p:pic>
        <p:nvPicPr>
          <p:cNvPr id="170" name="Google Shape;170;p22"/>
          <p:cNvPicPr preferRelativeResize="0"/>
          <p:nvPr/>
        </p:nvPicPr>
        <p:blipFill rotWithShape="1">
          <a:blip r:embed="rId2">
            <a:alphaModFix/>
          </a:blip>
          <a:srcRect/>
          <a:stretch/>
        </p:blipFill>
        <p:spPr>
          <a:xfrm>
            <a:off x="1066800" y="1644032"/>
            <a:ext cx="3621025" cy="587994"/>
          </a:xfrm>
          <a:prstGeom prst="rect">
            <a:avLst/>
          </a:prstGeom>
          <a:noFill/>
          <a:ln>
            <a:noFill/>
          </a:ln>
        </p:spPr>
      </p:pic>
      <p:sp>
        <p:nvSpPr>
          <p:cNvPr id="171" name="Google Shape;171;p22"/>
          <p:cNvSpPr txBox="1">
            <a:spLocks noGrp="1"/>
          </p:cNvSpPr>
          <p:nvPr>
            <p:ph type="ctrTitle"/>
          </p:nvPr>
        </p:nvSpPr>
        <p:spPr>
          <a:xfrm>
            <a:off x="838200" y="2016126"/>
            <a:ext cx="16649700" cy="4775100"/>
          </a:xfrm>
          <a:prstGeom prst="rect">
            <a:avLst/>
          </a:prstGeom>
          <a:noFill/>
          <a:ln>
            <a:noFill/>
          </a:ln>
        </p:spPr>
        <p:txBody>
          <a:bodyPr spcFirstLastPara="1" wrap="square" lIns="182850" tIns="91400" rIns="182850" bIns="91400" anchor="b" anchorCtr="0">
            <a:noAutofit/>
          </a:bodyPr>
          <a:lstStyle>
            <a:lvl1pPr lvl="0" algn="l">
              <a:lnSpc>
                <a:spcPct val="90000"/>
              </a:lnSpc>
              <a:spcBef>
                <a:spcPts val="0"/>
              </a:spcBef>
              <a:spcAft>
                <a:spcPts val="0"/>
              </a:spcAft>
              <a:buClr>
                <a:schemeClr val="lt1"/>
              </a:buClr>
              <a:buSzPts val="8000"/>
              <a:buFont typeface="Inter"/>
              <a:buNone/>
              <a:defRPr sz="8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2" name="Google Shape;172;p22"/>
          <p:cNvSpPr txBox="1">
            <a:spLocks noGrp="1"/>
          </p:cNvSpPr>
          <p:nvPr>
            <p:ph type="subTitle" idx="1"/>
          </p:nvPr>
        </p:nvSpPr>
        <p:spPr>
          <a:xfrm>
            <a:off x="857250" y="10134598"/>
            <a:ext cx="18288000" cy="15429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3600"/>
              </a:spcBef>
              <a:spcAft>
                <a:spcPts val="0"/>
              </a:spcAft>
              <a:buClr>
                <a:schemeClr val="lt1"/>
              </a:buClr>
              <a:buSzPts val="3600"/>
              <a:buNone/>
              <a:defRPr sz="3600">
                <a:solidFill>
                  <a:schemeClr val="lt1"/>
                </a:solidFill>
              </a:defRPr>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a:endParaRPr/>
          </a:p>
        </p:txBody>
      </p:sp>
      <p:sp>
        <p:nvSpPr>
          <p:cNvPr id="173" name="Google Shape;173;p22"/>
          <p:cNvSpPr txBox="1"/>
          <p:nvPr/>
        </p:nvSpPr>
        <p:spPr>
          <a:xfrm>
            <a:off x="1066800" y="12395790"/>
            <a:ext cx="15895800" cy="1120800"/>
          </a:xfrm>
          <a:prstGeom prst="rect">
            <a:avLst/>
          </a:prstGeom>
          <a:noFill/>
          <a:ln>
            <a:noFill/>
          </a:ln>
        </p:spPr>
        <p:txBody>
          <a:bodyPr spcFirstLastPara="1" wrap="square" lIns="0" tIns="0" rIns="0" bIns="0" anchor="b" anchorCtr="0">
            <a:noAutofit/>
          </a:bodyPr>
          <a:lstStyle/>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information contained in this document is property of Talkdesk and can only be used by the intended recipients. </a:t>
            </a:r>
            <a:endParaRPr sz="1400" b="0" i="0" u="none" strike="noStrike" cap="none">
              <a:solidFill>
                <a:schemeClr val="dk2"/>
              </a:solidFill>
              <a:latin typeface="Inter"/>
              <a:ea typeface="Inter"/>
              <a:cs typeface="Inter"/>
              <a:sym typeface="Inter"/>
            </a:endParaRPr>
          </a:p>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reproduction or communication of information in this document without Talkdesk approval is forbidden.</a:t>
            </a:r>
            <a:endParaRPr sz="1400" b="0" i="0" u="none" strike="noStrike" cap="none">
              <a:solidFill>
                <a:schemeClr val="dk2"/>
              </a:solidFill>
              <a:latin typeface="Inter"/>
              <a:ea typeface="Inter"/>
              <a:cs typeface="Inter"/>
              <a:sym typeface="Inte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Industry white Divider Slide 1">
  <p:cSld name="Telecom Dark Purple Divider Slide_1">
    <p:bg>
      <p:bgPr>
        <a:solidFill>
          <a:schemeClr val="lt1"/>
        </a:solidFill>
        <a:effectLst/>
      </p:bgPr>
    </p:bg>
    <p:spTree>
      <p:nvGrpSpPr>
        <p:cNvPr id="1" name="Shape 174"/>
        <p:cNvGrpSpPr/>
        <p:nvPr/>
      </p:nvGrpSpPr>
      <p:grpSpPr>
        <a:xfrm>
          <a:off x="0" y="0"/>
          <a:ext cx="0" cy="0"/>
          <a:chOff x="0" y="0"/>
          <a:chExt cx="0" cy="0"/>
        </a:xfrm>
      </p:grpSpPr>
      <p:sp>
        <p:nvSpPr>
          <p:cNvPr id="175" name="Google Shape;175;p23"/>
          <p:cNvSpPr txBox="1">
            <a:spLocks noGrp="1"/>
          </p:cNvSpPr>
          <p:nvPr>
            <p:ph type="ctrTitle"/>
          </p:nvPr>
        </p:nvSpPr>
        <p:spPr>
          <a:xfrm>
            <a:off x="838200" y="2016126"/>
            <a:ext cx="16650000" cy="4775400"/>
          </a:xfrm>
          <a:prstGeom prst="rect">
            <a:avLst/>
          </a:prstGeom>
          <a:noFill/>
          <a:ln>
            <a:noFill/>
          </a:ln>
        </p:spPr>
        <p:txBody>
          <a:bodyPr spcFirstLastPara="1" wrap="square" lIns="182850" tIns="91400" rIns="182850" bIns="91400" anchor="b" anchorCtr="0">
            <a:noAutofit/>
          </a:bodyPr>
          <a:lstStyle>
            <a:lvl1pPr lvl="0" algn="l">
              <a:lnSpc>
                <a:spcPct val="90000"/>
              </a:lnSpc>
              <a:spcBef>
                <a:spcPts val="0"/>
              </a:spcBef>
              <a:spcAft>
                <a:spcPts val="0"/>
              </a:spcAft>
              <a:buSzPts val="8000"/>
              <a:buFont typeface="Inter"/>
              <a:buNone/>
              <a:defRPr sz="8000" b="1"/>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6" name="Google Shape;176;p23"/>
          <p:cNvSpPr txBox="1">
            <a:spLocks noGrp="1"/>
          </p:cNvSpPr>
          <p:nvPr>
            <p:ph type="subTitle" idx="1"/>
          </p:nvPr>
        </p:nvSpPr>
        <p:spPr>
          <a:xfrm>
            <a:off x="857250" y="7067548"/>
            <a:ext cx="18288000" cy="15432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3600"/>
              </a:spcBef>
              <a:spcAft>
                <a:spcPts val="0"/>
              </a:spcAft>
              <a:buClr>
                <a:schemeClr val="accent1"/>
              </a:buClr>
              <a:buSzPts val="3600"/>
              <a:buNone/>
              <a:defRPr sz="3600">
                <a:solidFill>
                  <a:schemeClr val="accent1"/>
                </a:solidFill>
              </a:defRPr>
            </a:lvl1pPr>
            <a:lvl2pPr lvl="1" algn="ctr">
              <a:lnSpc>
                <a:spcPct val="90000"/>
              </a:lnSpc>
              <a:spcBef>
                <a:spcPts val="1000"/>
              </a:spcBef>
              <a:spcAft>
                <a:spcPts val="0"/>
              </a:spcAft>
              <a:buClr>
                <a:schemeClr val="accent1"/>
              </a:buClr>
              <a:buSzPts val="4000"/>
              <a:buNone/>
              <a:defRPr sz="4000">
                <a:solidFill>
                  <a:schemeClr val="accent1"/>
                </a:solidFill>
              </a:defRPr>
            </a:lvl2pPr>
            <a:lvl3pPr lvl="2" algn="ctr">
              <a:lnSpc>
                <a:spcPct val="90000"/>
              </a:lnSpc>
              <a:spcBef>
                <a:spcPts val="1000"/>
              </a:spcBef>
              <a:spcAft>
                <a:spcPts val="0"/>
              </a:spcAft>
              <a:buClr>
                <a:schemeClr val="accent1"/>
              </a:buClr>
              <a:buSzPts val="3600"/>
              <a:buNone/>
              <a:defRPr sz="3600">
                <a:solidFill>
                  <a:schemeClr val="accent1"/>
                </a:solidFill>
              </a:defRPr>
            </a:lvl3pPr>
            <a:lvl4pPr lvl="3" algn="ctr">
              <a:lnSpc>
                <a:spcPct val="90000"/>
              </a:lnSpc>
              <a:spcBef>
                <a:spcPts val="1000"/>
              </a:spcBef>
              <a:spcAft>
                <a:spcPts val="0"/>
              </a:spcAft>
              <a:buClr>
                <a:schemeClr val="accent1"/>
              </a:buClr>
              <a:buSzPts val="3200"/>
              <a:buNone/>
              <a:defRPr sz="3200">
                <a:solidFill>
                  <a:schemeClr val="accent1"/>
                </a:solidFill>
              </a:defRPr>
            </a:lvl4pPr>
            <a:lvl5pPr lvl="4" algn="ctr">
              <a:lnSpc>
                <a:spcPct val="90000"/>
              </a:lnSpc>
              <a:spcBef>
                <a:spcPts val="1000"/>
              </a:spcBef>
              <a:spcAft>
                <a:spcPts val="0"/>
              </a:spcAft>
              <a:buClr>
                <a:schemeClr val="accent1"/>
              </a:buClr>
              <a:buSzPts val="3200"/>
              <a:buNone/>
              <a:defRPr sz="3200">
                <a:solidFill>
                  <a:schemeClr val="accent1"/>
                </a:solidFill>
              </a:defRPr>
            </a:lvl5pPr>
            <a:lvl6pPr lvl="5" algn="ctr">
              <a:lnSpc>
                <a:spcPct val="90000"/>
              </a:lnSpc>
              <a:spcBef>
                <a:spcPts val="1000"/>
              </a:spcBef>
              <a:spcAft>
                <a:spcPts val="0"/>
              </a:spcAft>
              <a:buClr>
                <a:schemeClr val="accent1"/>
              </a:buClr>
              <a:buSzPts val="3200"/>
              <a:buNone/>
              <a:defRPr sz="3200">
                <a:solidFill>
                  <a:schemeClr val="accent1"/>
                </a:solidFill>
              </a:defRPr>
            </a:lvl6pPr>
            <a:lvl7pPr lvl="6" algn="ctr">
              <a:lnSpc>
                <a:spcPct val="90000"/>
              </a:lnSpc>
              <a:spcBef>
                <a:spcPts val="1000"/>
              </a:spcBef>
              <a:spcAft>
                <a:spcPts val="0"/>
              </a:spcAft>
              <a:buClr>
                <a:schemeClr val="accent1"/>
              </a:buClr>
              <a:buSzPts val="3200"/>
              <a:buNone/>
              <a:defRPr sz="3200">
                <a:solidFill>
                  <a:schemeClr val="accent1"/>
                </a:solidFill>
              </a:defRPr>
            </a:lvl7pPr>
            <a:lvl8pPr lvl="7" algn="ctr">
              <a:lnSpc>
                <a:spcPct val="90000"/>
              </a:lnSpc>
              <a:spcBef>
                <a:spcPts val="1000"/>
              </a:spcBef>
              <a:spcAft>
                <a:spcPts val="0"/>
              </a:spcAft>
              <a:buClr>
                <a:schemeClr val="accent1"/>
              </a:buClr>
              <a:buSzPts val="3200"/>
              <a:buNone/>
              <a:defRPr sz="3200">
                <a:solidFill>
                  <a:schemeClr val="accent1"/>
                </a:solidFill>
              </a:defRPr>
            </a:lvl8pPr>
            <a:lvl9pPr lvl="8" algn="ctr">
              <a:lnSpc>
                <a:spcPct val="90000"/>
              </a:lnSpc>
              <a:spcBef>
                <a:spcPts val="1000"/>
              </a:spcBef>
              <a:spcAft>
                <a:spcPts val="0"/>
              </a:spcAft>
              <a:buClr>
                <a:schemeClr val="accent1"/>
              </a:buClr>
              <a:buSzPts val="3200"/>
              <a:buNone/>
              <a:defRPr sz="3200">
                <a:solidFill>
                  <a:schemeClr val="accent1"/>
                </a:solidFill>
              </a:defRPr>
            </a:lvl9pPr>
          </a:lstStyle>
          <a:p>
            <a:endParaRPr/>
          </a:p>
        </p:txBody>
      </p:sp>
      <p:sp>
        <p:nvSpPr>
          <p:cNvPr id="177" name="Google Shape;177;p23"/>
          <p:cNvSpPr txBox="1"/>
          <p:nvPr/>
        </p:nvSpPr>
        <p:spPr>
          <a:xfrm>
            <a:off x="3249450" y="12205290"/>
            <a:ext cx="15895800" cy="1120800"/>
          </a:xfrm>
          <a:prstGeom prst="rect">
            <a:avLst/>
          </a:prstGeom>
          <a:noFill/>
          <a:ln>
            <a:noFill/>
          </a:ln>
        </p:spPr>
        <p:txBody>
          <a:bodyPr spcFirstLastPara="1" wrap="square" lIns="0" tIns="0" rIns="0" bIns="0" anchor="b" anchorCtr="0">
            <a:noAutofit/>
          </a:bodyPr>
          <a:lstStyle/>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information contained in this document is property of Talkdesk and can only be used by the intended recipients. </a:t>
            </a:r>
            <a:endParaRPr sz="1400" b="0" i="0" u="none" strike="noStrike" cap="none">
              <a:solidFill>
                <a:schemeClr val="dk2"/>
              </a:solidFill>
              <a:latin typeface="Inter"/>
              <a:ea typeface="Inter"/>
              <a:cs typeface="Inter"/>
              <a:sym typeface="Inter"/>
            </a:endParaRPr>
          </a:p>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reproduction or communication of information in this document without Talkdesk approval is forbidden.</a:t>
            </a:r>
            <a:endParaRPr sz="1400" b="0" i="0" u="none" strike="noStrike" cap="none">
              <a:solidFill>
                <a:schemeClr val="dk2"/>
              </a:solidFill>
              <a:latin typeface="Inter"/>
              <a:ea typeface="Inter"/>
              <a:cs typeface="Inter"/>
              <a:sym typeface="Inter"/>
            </a:endParaRPr>
          </a:p>
        </p:txBody>
      </p:sp>
      <p:pic>
        <p:nvPicPr>
          <p:cNvPr id="178" name="Google Shape;178;p23"/>
          <p:cNvPicPr preferRelativeResize="0"/>
          <p:nvPr/>
        </p:nvPicPr>
        <p:blipFill rotWithShape="1">
          <a:blip r:embed="rId2">
            <a:alphaModFix/>
          </a:blip>
          <a:srcRect/>
          <a:stretch/>
        </p:blipFill>
        <p:spPr>
          <a:xfrm>
            <a:off x="1110768" y="12889034"/>
            <a:ext cx="1828800" cy="29691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urple Blank" type="blank">
  <p:cSld name="BLANK">
    <p:bg>
      <p:bgPr>
        <a:solidFill>
          <a:schemeClr val="accent1"/>
        </a:solidFill>
        <a:effectLst/>
      </p:bgPr>
    </p:bg>
    <p:spTree>
      <p:nvGrpSpPr>
        <p:cNvPr id="1" name="Shape 179"/>
        <p:cNvGrpSpPr/>
        <p:nvPr/>
      </p:nvGrpSpPr>
      <p:grpSpPr>
        <a:xfrm>
          <a:off x="0" y="0"/>
          <a:ext cx="0" cy="0"/>
          <a:chOff x="0" y="0"/>
          <a:chExt cx="0" cy="0"/>
        </a:xfrm>
      </p:grpSpPr>
      <p:sp>
        <p:nvSpPr>
          <p:cNvPr id="180" name="Google Shape;180;p24"/>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1" name="Google Shape;181;p24"/>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pic>
        <p:nvPicPr>
          <p:cNvPr id="182" name="Google Shape;182;p24" descr="A picture containing text, clipart&#10;&#10;Description automatically generated"/>
          <p:cNvPicPr preferRelativeResize="0"/>
          <p:nvPr/>
        </p:nvPicPr>
        <p:blipFill rotWithShape="1">
          <a:blip r:embed="rId2">
            <a:alphaModFix/>
          </a:blip>
          <a:srcRect/>
          <a:stretch/>
        </p:blipFill>
        <p:spPr>
          <a:xfrm>
            <a:off x="1110768" y="12867204"/>
            <a:ext cx="1828800" cy="299692"/>
          </a:xfrm>
          <a:prstGeom prst="rect">
            <a:avLst/>
          </a:prstGeom>
          <a:noFill/>
          <a:ln>
            <a:noFill/>
          </a:ln>
        </p:spPr>
      </p:pic>
      <p:sp>
        <p:nvSpPr>
          <p:cNvPr id="183" name="Google Shape;183;p24"/>
          <p:cNvSpPr txBox="1"/>
          <p:nvPr/>
        </p:nvSpPr>
        <p:spPr>
          <a:xfrm>
            <a:off x="17090100" y="12837224"/>
            <a:ext cx="5503200" cy="481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TALKDESK PROPRIETARY &amp; CONFIDENTIAL</a:t>
            </a:r>
            <a:endParaRPr sz="1400" b="0" i="0" u="none" strike="noStrike" cap="none">
              <a:solidFill>
                <a:schemeClr val="dk2"/>
              </a:solidFill>
              <a:latin typeface="Inter"/>
              <a:ea typeface="Inter"/>
              <a:cs typeface="Inter"/>
              <a:sym typeface="Inte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4"/>
        <p:cNvGrpSpPr/>
        <p:nvPr/>
      </p:nvGrpSpPr>
      <p:grpSpPr>
        <a:xfrm>
          <a:off x="0" y="0"/>
          <a:ext cx="0" cy="0"/>
          <a:chOff x="0" y="0"/>
          <a:chExt cx="0" cy="0"/>
        </a:xfrm>
      </p:grpSpPr>
      <p:sp>
        <p:nvSpPr>
          <p:cNvPr id="185" name="Google Shape;185;p25"/>
          <p:cNvSpPr txBox="1">
            <a:spLocks noGrp="1"/>
          </p:cNvSpPr>
          <p:nvPr>
            <p:ph type="title"/>
          </p:nvPr>
        </p:nvSpPr>
        <p:spPr>
          <a:xfrm>
            <a:off x="887728" y="1097280"/>
            <a:ext cx="22658100" cy="10158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6" name="Google Shape;186;p25"/>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7" name="Google Shape;187;p25"/>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Grey Title">
  <p:cSld name="Grey Title">
    <p:bg>
      <p:bgPr>
        <a:solidFill>
          <a:schemeClr val="lt2"/>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title"/>
          </p:nvPr>
        </p:nvSpPr>
        <p:spPr>
          <a:xfrm>
            <a:off x="887728" y="1097280"/>
            <a:ext cx="22658100" cy="10158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0" name="Google Shape;190;p26"/>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1" name="Google Shape;191;p26"/>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Dark Purple Blank">
  <p:cSld name="Dark Purple Blank">
    <p:bg>
      <p:bgPr>
        <a:solidFill>
          <a:schemeClr val="dk1"/>
        </a:solidFill>
        <a:effectLst/>
      </p:bgPr>
    </p:bg>
    <p:spTree>
      <p:nvGrpSpPr>
        <p:cNvPr id="1" name="Shape 192"/>
        <p:cNvGrpSpPr/>
        <p:nvPr/>
      </p:nvGrpSpPr>
      <p:grpSpPr>
        <a:xfrm>
          <a:off x="0" y="0"/>
          <a:ext cx="0" cy="0"/>
          <a:chOff x="0" y="0"/>
          <a:chExt cx="0" cy="0"/>
        </a:xfrm>
      </p:grpSpPr>
      <p:sp>
        <p:nvSpPr>
          <p:cNvPr id="193" name="Google Shape;193;p27"/>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4" name="Google Shape;194;p27"/>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pic>
        <p:nvPicPr>
          <p:cNvPr id="195" name="Google Shape;195;p27" descr="A picture containing text, clipart&#10;&#10;Description automatically generated"/>
          <p:cNvPicPr preferRelativeResize="0"/>
          <p:nvPr/>
        </p:nvPicPr>
        <p:blipFill rotWithShape="1">
          <a:blip r:embed="rId2">
            <a:alphaModFix/>
          </a:blip>
          <a:srcRect/>
          <a:stretch/>
        </p:blipFill>
        <p:spPr>
          <a:xfrm>
            <a:off x="1110768" y="12867204"/>
            <a:ext cx="1828800" cy="299692"/>
          </a:xfrm>
          <a:prstGeom prst="rect">
            <a:avLst/>
          </a:prstGeom>
          <a:noFill/>
          <a:ln>
            <a:noFill/>
          </a:ln>
        </p:spPr>
      </p:pic>
      <p:sp>
        <p:nvSpPr>
          <p:cNvPr id="196" name="Google Shape;196;p27"/>
          <p:cNvSpPr txBox="1"/>
          <p:nvPr/>
        </p:nvSpPr>
        <p:spPr>
          <a:xfrm>
            <a:off x="17090100" y="12837224"/>
            <a:ext cx="5503200" cy="481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TALKDESK PROPRIETARY &amp; CONFIDENTIAL</a:t>
            </a:r>
            <a:endParaRPr sz="1400" b="0" i="0" u="none" strike="noStrike" cap="none">
              <a:solidFill>
                <a:schemeClr val="dk2"/>
              </a:solidFill>
              <a:latin typeface="Inter"/>
              <a:ea typeface="Inter"/>
              <a:cs typeface="Inter"/>
              <a:sym typeface="Inte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enter text with sidebar">
  <p:cSld name="Center text with sidebar">
    <p:spTree>
      <p:nvGrpSpPr>
        <p:cNvPr id="1" name="Shape 197"/>
        <p:cNvGrpSpPr/>
        <p:nvPr/>
      </p:nvGrpSpPr>
      <p:grpSpPr>
        <a:xfrm>
          <a:off x="0" y="0"/>
          <a:ext cx="0" cy="0"/>
          <a:chOff x="0" y="0"/>
          <a:chExt cx="0" cy="0"/>
        </a:xfrm>
      </p:grpSpPr>
      <p:sp>
        <p:nvSpPr>
          <p:cNvPr id="198" name="Google Shape;198;p28"/>
          <p:cNvSpPr txBox="1">
            <a:spLocks noGrp="1"/>
          </p:cNvSpPr>
          <p:nvPr>
            <p:ph type="title"/>
          </p:nvPr>
        </p:nvSpPr>
        <p:spPr>
          <a:xfrm>
            <a:off x="6896098" y="1097280"/>
            <a:ext cx="16782900" cy="1015800"/>
          </a:xfrm>
          <a:prstGeom prst="rect">
            <a:avLst/>
          </a:prstGeom>
          <a:noFill/>
          <a:ln>
            <a:noFill/>
          </a:ln>
        </p:spPr>
        <p:txBody>
          <a:bodyPr spcFirstLastPara="1" wrap="square" lIns="182850" tIns="91400" rIns="182850" bIns="91400" anchor="t" anchorCtr="0">
            <a:noAutofit/>
          </a:bodyPr>
          <a:lstStyle>
            <a:lvl1pPr lvl="0" algn="ctr">
              <a:lnSpc>
                <a:spcPct val="90000"/>
              </a:lnSpc>
              <a:spcBef>
                <a:spcPts val="0"/>
              </a:spcBef>
              <a:spcAft>
                <a:spcPts val="0"/>
              </a:spcAft>
              <a:buClr>
                <a:schemeClr val="dk1"/>
              </a:buClr>
              <a:buSzPts val="6000"/>
              <a:buFont typeface="Inter"/>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9" name="Google Shape;199;p28"/>
          <p:cNvSpPr txBox="1">
            <a:spLocks noGrp="1"/>
          </p:cNvSpPr>
          <p:nvPr>
            <p:ph type="ftr" idx="11"/>
          </p:nvPr>
        </p:nvSpPr>
        <p:spPr>
          <a:xfrm>
            <a:off x="6248400" y="12712700"/>
            <a:ext cx="11201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0" name="Google Shape;200;p28"/>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
        <p:nvSpPr>
          <p:cNvPr id="201" name="Google Shape;201;p28"/>
          <p:cNvSpPr/>
          <p:nvPr/>
        </p:nvSpPr>
        <p:spPr>
          <a:xfrm>
            <a:off x="0" y="0"/>
            <a:ext cx="7446416" cy="13707428"/>
          </a:xfrm>
          <a:custGeom>
            <a:avLst/>
            <a:gdLst/>
            <a:ahLst/>
            <a:cxnLst/>
            <a:rect l="l" t="t" r="r" b="b"/>
            <a:pathLst>
              <a:path w="5588305" h="10287000" extrusionOk="0">
                <a:moveTo>
                  <a:pt x="0" y="0"/>
                </a:moveTo>
                <a:lnTo>
                  <a:pt x="3979718" y="0"/>
                </a:lnTo>
                <a:lnTo>
                  <a:pt x="4034476" y="76851"/>
                </a:lnTo>
                <a:cubicBezTo>
                  <a:pt x="5015483" y="1526060"/>
                  <a:pt x="5588305" y="3273105"/>
                  <a:pt x="5588305" y="5153676"/>
                </a:cubicBezTo>
                <a:cubicBezTo>
                  <a:pt x="5588305" y="7034246"/>
                  <a:pt x="5015483" y="8781291"/>
                  <a:pt x="4034476" y="10230500"/>
                </a:cubicBezTo>
                <a:lnTo>
                  <a:pt x="3994218" y="10287000"/>
                </a:lnTo>
                <a:lnTo>
                  <a:pt x="0" y="10287000"/>
                </a:lnTo>
                <a:close/>
              </a:path>
            </a:pathLst>
          </a:custGeom>
          <a:solidFill>
            <a:schemeClr val="accent1"/>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chemeClr val="dk1"/>
              </a:buClr>
              <a:buSzPts val="2800"/>
              <a:buFont typeface="Inter"/>
              <a:buNone/>
            </a:pPr>
            <a:endParaRPr sz="2800" b="0" i="0" u="none" strike="noStrike" cap="none">
              <a:solidFill>
                <a:schemeClr val="lt1"/>
              </a:solidFill>
              <a:latin typeface="Arial"/>
              <a:ea typeface="Arial"/>
              <a:cs typeface="Arial"/>
              <a:sym typeface="Arial"/>
            </a:endParaRPr>
          </a:p>
        </p:txBody>
      </p:sp>
      <p:pic>
        <p:nvPicPr>
          <p:cNvPr id="202" name="Google Shape;202;p28" descr="A picture containing text, clipart&#10;&#10;Description automatically generated"/>
          <p:cNvPicPr preferRelativeResize="0"/>
          <p:nvPr/>
        </p:nvPicPr>
        <p:blipFill rotWithShape="1">
          <a:blip r:embed="rId2">
            <a:alphaModFix/>
          </a:blip>
          <a:srcRect/>
          <a:stretch/>
        </p:blipFill>
        <p:spPr>
          <a:xfrm>
            <a:off x="1110768" y="12867204"/>
            <a:ext cx="1828800" cy="29969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idebar quote">
  <p:cSld name="Sidebar quote">
    <p:spTree>
      <p:nvGrpSpPr>
        <p:cNvPr id="1" name="Shape 203"/>
        <p:cNvGrpSpPr/>
        <p:nvPr/>
      </p:nvGrpSpPr>
      <p:grpSpPr>
        <a:xfrm>
          <a:off x="0" y="0"/>
          <a:ext cx="0" cy="0"/>
          <a:chOff x="0" y="0"/>
          <a:chExt cx="0" cy="0"/>
        </a:xfrm>
      </p:grpSpPr>
      <p:sp>
        <p:nvSpPr>
          <p:cNvPr id="204" name="Google Shape;204;p29"/>
          <p:cNvSpPr/>
          <p:nvPr/>
        </p:nvSpPr>
        <p:spPr>
          <a:xfrm>
            <a:off x="0" y="2"/>
            <a:ext cx="20040079" cy="13707428"/>
          </a:xfrm>
          <a:custGeom>
            <a:avLst/>
            <a:gdLst/>
            <a:ahLst/>
            <a:cxnLst/>
            <a:rect l="l" t="t" r="r" b="b"/>
            <a:pathLst>
              <a:path w="15039459" h="10287000" extrusionOk="0">
                <a:moveTo>
                  <a:pt x="0" y="0"/>
                </a:moveTo>
                <a:lnTo>
                  <a:pt x="744585" y="0"/>
                </a:lnTo>
                <a:lnTo>
                  <a:pt x="1023749" y="0"/>
                </a:lnTo>
                <a:lnTo>
                  <a:pt x="13434054" y="0"/>
                </a:lnTo>
                <a:lnTo>
                  <a:pt x="13488704" y="76851"/>
                </a:lnTo>
                <a:cubicBezTo>
                  <a:pt x="14467770" y="1526060"/>
                  <a:pt x="15039459" y="3273105"/>
                  <a:pt x="15039459" y="5153676"/>
                </a:cubicBezTo>
                <a:cubicBezTo>
                  <a:pt x="15039459" y="7034246"/>
                  <a:pt x="14467770" y="8781291"/>
                  <a:pt x="13488704" y="10230500"/>
                </a:cubicBezTo>
                <a:lnTo>
                  <a:pt x="13448526" y="10287000"/>
                </a:lnTo>
                <a:lnTo>
                  <a:pt x="1023749" y="10287000"/>
                </a:lnTo>
                <a:lnTo>
                  <a:pt x="744585" y="10287000"/>
                </a:lnTo>
                <a:lnTo>
                  <a:pt x="0" y="10287000"/>
                </a:lnTo>
                <a:close/>
              </a:path>
            </a:pathLst>
          </a:custGeom>
          <a:solidFill>
            <a:schemeClr val="accent1"/>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chemeClr val="dk1"/>
              </a:buClr>
              <a:buSzPts val="2800"/>
              <a:buFont typeface="Inter"/>
              <a:buNone/>
            </a:pPr>
            <a:endParaRPr sz="2800" b="0" i="0" u="none" strike="noStrike" cap="none">
              <a:solidFill>
                <a:schemeClr val="lt1"/>
              </a:solidFill>
              <a:latin typeface="Arial"/>
              <a:ea typeface="Arial"/>
              <a:cs typeface="Arial"/>
              <a:sym typeface="Arial"/>
            </a:endParaRPr>
          </a:p>
        </p:txBody>
      </p:sp>
      <p:sp>
        <p:nvSpPr>
          <p:cNvPr id="205" name="Google Shape;205;p29"/>
          <p:cNvSpPr txBox="1">
            <a:spLocks noGrp="1"/>
          </p:cNvSpPr>
          <p:nvPr>
            <p:ph type="title"/>
          </p:nvPr>
        </p:nvSpPr>
        <p:spPr>
          <a:xfrm>
            <a:off x="868680" y="1097280"/>
            <a:ext cx="16782900" cy="10158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0"/>
              </a:spcBef>
              <a:spcAft>
                <a:spcPts val="0"/>
              </a:spcAft>
              <a:buClr>
                <a:schemeClr val="lt1"/>
              </a:buClr>
              <a:buSzPts val="6000"/>
              <a:buFont typeface="Inter"/>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6" name="Google Shape;206;p29"/>
          <p:cNvSpPr txBox="1">
            <a:spLocks noGrp="1"/>
          </p:cNvSpPr>
          <p:nvPr>
            <p:ph type="ftr" idx="11"/>
          </p:nvPr>
        </p:nvSpPr>
        <p:spPr>
          <a:xfrm>
            <a:off x="3276600" y="12712700"/>
            <a:ext cx="141732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7" name="Google Shape;207;p29"/>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pic>
        <p:nvPicPr>
          <p:cNvPr id="208" name="Google Shape;208;p29" descr="A picture containing text, clipart&#10;&#10;Description automatically generated"/>
          <p:cNvPicPr preferRelativeResize="0"/>
          <p:nvPr/>
        </p:nvPicPr>
        <p:blipFill rotWithShape="1">
          <a:blip r:embed="rId2">
            <a:alphaModFix/>
          </a:blip>
          <a:srcRect/>
          <a:stretch/>
        </p:blipFill>
        <p:spPr>
          <a:xfrm>
            <a:off x="1110768" y="12867204"/>
            <a:ext cx="1828800" cy="299692"/>
          </a:xfrm>
          <a:prstGeom prst="rect">
            <a:avLst/>
          </a:prstGeom>
          <a:noFill/>
          <a:ln>
            <a:noFill/>
          </a:ln>
        </p:spPr>
      </p:pic>
      <p:sp>
        <p:nvSpPr>
          <p:cNvPr id="209" name="Google Shape;209;p29"/>
          <p:cNvSpPr/>
          <p:nvPr/>
        </p:nvSpPr>
        <p:spPr>
          <a:xfrm rot="10800000">
            <a:off x="15190400" y="1537302"/>
            <a:ext cx="9193600" cy="10641400"/>
          </a:xfrm>
          <a:custGeom>
            <a:avLst/>
            <a:gdLst/>
            <a:ahLst/>
            <a:cxnLst/>
            <a:rect l="l" t="t" r="r" b="b"/>
            <a:pathLst>
              <a:path w="4596800" h="5320700" extrusionOk="0">
                <a:moveTo>
                  <a:pt x="1936450" y="5320700"/>
                </a:moveTo>
                <a:cubicBezTo>
                  <a:pt x="1201814" y="5320700"/>
                  <a:pt x="536727" y="5022930"/>
                  <a:pt x="55298" y="4541502"/>
                </a:cubicBezTo>
                <a:lnTo>
                  <a:pt x="0" y="4480658"/>
                </a:lnTo>
                <a:lnTo>
                  <a:pt x="0" y="840042"/>
                </a:lnTo>
                <a:lnTo>
                  <a:pt x="55298" y="779199"/>
                </a:lnTo>
                <a:cubicBezTo>
                  <a:pt x="536727" y="297770"/>
                  <a:pt x="1201814" y="0"/>
                  <a:pt x="1936450" y="0"/>
                </a:cubicBezTo>
                <a:cubicBezTo>
                  <a:pt x="3405721" y="0"/>
                  <a:pt x="4596800" y="1191079"/>
                  <a:pt x="4596800" y="2660350"/>
                </a:cubicBezTo>
                <a:cubicBezTo>
                  <a:pt x="4596800" y="4129621"/>
                  <a:pt x="3405721" y="5320700"/>
                  <a:pt x="1936450" y="5320700"/>
                </a:cubicBezTo>
                <a:close/>
              </a:path>
            </a:pathLst>
          </a:custGeom>
          <a:solidFill>
            <a:schemeClr val="lt2"/>
          </a:solidFill>
          <a:ln>
            <a:noFill/>
          </a:ln>
        </p:spPr>
        <p:txBody>
          <a:bodyPr spcFirstLastPara="1" wrap="square" lIns="182900" tIns="91400" rIns="182900" bIns="914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Inter"/>
              <a:ea typeface="Inter"/>
              <a:cs typeface="Inter"/>
              <a:sym typeface="Inter"/>
            </a:endParaRPr>
          </a:p>
        </p:txBody>
      </p:sp>
      <p:sp>
        <p:nvSpPr>
          <p:cNvPr id="210" name="Google Shape;210;p29"/>
          <p:cNvSpPr/>
          <p:nvPr/>
        </p:nvSpPr>
        <p:spPr>
          <a:xfrm>
            <a:off x="16582359" y="4021734"/>
            <a:ext cx="310200" cy="310200"/>
          </a:xfrm>
          <a:prstGeom prst="ellipse">
            <a:avLst/>
          </a:prstGeom>
          <a:solidFill>
            <a:schemeClr val="accent1"/>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211" name="Google Shape;211;p29"/>
          <p:cNvSpPr/>
          <p:nvPr/>
        </p:nvSpPr>
        <p:spPr>
          <a:xfrm>
            <a:off x="17047664" y="4021734"/>
            <a:ext cx="310200" cy="310200"/>
          </a:xfrm>
          <a:prstGeom prst="ellipse">
            <a:avLst/>
          </a:prstGeom>
          <a:solidFill>
            <a:schemeClr val="accent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212" name="Google Shape;212;p29"/>
          <p:cNvSpPr/>
          <p:nvPr/>
        </p:nvSpPr>
        <p:spPr>
          <a:xfrm>
            <a:off x="17512969" y="4021734"/>
            <a:ext cx="310200" cy="310200"/>
          </a:xfrm>
          <a:prstGeom prst="ellipse">
            <a:avLst/>
          </a:prstGeom>
          <a:solidFill>
            <a:schemeClr val="accent3"/>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213" name="Google Shape;213;p29"/>
          <p:cNvSpPr txBox="1">
            <a:spLocks noGrp="1"/>
          </p:cNvSpPr>
          <p:nvPr>
            <p:ph type="body" idx="1"/>
          </p:nvPr>
        </p:nvSpPr>
        <p:spPr>
          <a:xfrm>
            <a:off x="16421100" y="4819650"/>
            <a:ext cx="7124700" cy="4762500"/>
          </a:xfrm>
          <a:prstGeom prst="rect">
            <a:avLst/>
          </a:prstGeom>
          <a:noFill/>
          <a:ln>
            <a:noFill/>
          </a:ln>
        </p:spPr>
        <p:txBody>
          <a:bodyPr spcFirstLastPara="1" wrap="square" lIns="182850" tIns="91400" rIns="182850" bIns="91400" anchor="t" anchorCtr="0">
            <a:noAutofit/>
          </a:bodyPr>
          <a:lstStyle>
            <a:lvl1pPr marL="457200" lvl="0" indent="-228600" algn="l">
              <a:lnSpc>
                <a:spcPct val="90000"/>
              </a:lnSpc>
              <a:spcBef>
                <a:spcPts val="3600"/>
              </a:spcBef>
              <a:spcAft>
                <a:spcPts val="0"/>
              </a:spcAft>
              <a:buClr>
                <a:schemeClr val="dk1"/>
              </a:buClr>
              <a:buSzPts val="4800"/>
              <a:buNone/>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alf Circle">
  <p:cSld name="Half Circle">
    <p:spTree>
      <p:nvGrpSpPr>
        <p:cNvPr id="1" name="Shape 214"/>
        <p:cNvGrpSpPr/>
        <p:nvPr/>
      </p:nvGrpSpPr>
      <p:grpSpPr>
        <a:xfrm>
          <a:off x="0" y="0"/>
          <a:ext cx="0" cy="0"/>
          <a:chOff x="0" y="0"/>
          <a:chExt cx="0" cy="0"/>
        </a:xfrm>
      </p:grpSpPr>
      <p:sp>
        <p:nvSpPr>
          <p:cNvPr id="215" name="Google Shape;215;p30"/>
          <p:cNvSpPr/>
          <p:nvPr/>
        </p:nvSpPr>
        <p:spPr>
          <a:xfrm>
            <a:off x="2" y="0"/>
            <a:ext cx="12169070" cy="13705130"/>
          </a:xfrm>
          <a:custGeom>
            <a:avLst/>
            <a:gdLst/>
            <a:ahLst/>
            <a:cxnLst/>
            <a:rect l="l" t="t" r="r" b="b"/>
            <a:pathLst>
              <a:path w="6084535" h="6852565" extrusionOk="0">
                <a:moveTo>
                  <a:pt x="0" y="0"/>
                </a:moveTo>
                <a:lnTo>
                  <a:pt x="5015113" y="0"/>
                </a:lnTo>
                <a:lnTo>
                  <a:pt x="5051518" y="51194"/>
                </a:lnTo>
                <a:cubicBezTo>
                  <a:pt x="5703711" y="1016567"/>
                  <a:pt x="6084535" y="2180341"/>
                  <a:pt x="6084535" y="3433061"/>
                </a:cubicBezTo>
                <a:cubicBezTo>
                  <a:pt x="6084535" y="4685781"/>
                  <a:pt x="5703711" y="5849555"/>
                  <a:pt x="5051518" y="6814928"/>
                </a:cubicBezTo>
                <a:lnTo>
                  <a:pt x="5024754" y="6852565"/>
                </a:lnTo>
                <a:lnTo>
                  <a:pt x="0" y="6852565"/>
                </a:lnTo>
                <a:close/>
              </a:path>
            </a:pathLst>
          </a:custGeom>
          <a:solidFill>
            <a:schemeClr val="dk1"/>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chemeClr val="dk1"/>
              </a:buClr>
              <a:buSzPts val="2800"/>
              <a:buFont typeface="Inter"/>
              <a:buNone/>
            </a:pPr>
            <a:endParaRPr sz="2800" b="0" i="0" u="none" strike="noStrike" cap="none">
              <a:solidFill>
                <a:schemeClr val="lt1"/>
              </a:solidFill>
              <a:latin typeface="Arial"/>
              <a:ea typeface="Arial"/>
              <a:cs typeface="Arial"/>
              <a:sym typeface="Arial"/>
            </a:endParaRPr>
          </a:p>
        </p:txBody>
      </p:sp>
      <p:sp>
        <p:nvSpPr>
          <p:cNvPr id="216" name="Google Shape;216;p30"/>
          <p:cNvSpPr txBox="1">
            <a:spLocks noGrp="1"/>
          </p:cNvSpPr>
          <p:nvPr>
            <p:ph type="title"/>
          </p:nvPr>
        </p:nvSpPr>
        <p:spPr>
          <a:xfrm>
            <a:off x="868682" y="5212080"/>
            <a:ext cx="8008500" cy="2160300"/>
          </a:xfrm>
          <a:prstGeom prst="rect">
            <a:avLst/>
          </a:prstGeom>
          <a:noFill/>
          <a:ln>
            <a:noFill/>
          </a:ln>
        </p:spPr>
        <p:txBody>
          <a:bodyPr spcFirstLastPara="1" wrap="square" lIns="182850" tIns="91400" rIns="182850" bIns="91400" anchor="ctr" anchorCtr="0">
            <a:noAutofit/>
          </a:bodyPr>
          <a:lstStyle>
            <a:lvl1pPr lvl="0" algn="l">
              <a:lnSpc>
                <a:spcPct val="90000"/>
              </a:lnSpc>
              <a:spcBef>
                <a:spcPts val="0"/>
              </a:spcBef>
              <a:spcAft>
                <a:spcPts val="0"/>
              </a:spcAft>
              <a:buClr>
                <a:schemeClr val="lt1"/>
              </a:buClr>
              <a:buSzPts val="6000"/>
              <a:buFont typeface="Inter"/>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7" name="Google Shape;217;p30"/>
          <p:cNvSpPr txBox="1">
            <a:spLocks noGrp="1"/>
          </p:cNvSpPr>
          <p:nvPr>
            <p:ph type="ftr" idx="11"/>
          </p:nvPr>
        </p:nvSpPr>
        <p:spPr>
          <a:xfrm>
            <a:off x="10858500" y="12712700"/>
            <a:ext cx="7772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8" name="Google Shape;218;p30"/>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pic>
        <p:nvPicPr>
          <p:cNvPr id="219" name="Google Shape;219;p30" descr="A picture containing text, clipart&#10;&#10;Description automatically generated"/>
          <p:cNvPicPr preferRelativeResize="0"/>
          <p:nvPr/>
        </p:nvPicPr>
        <p:blipFill rotWithShape="1">
          <a:blip r:embed="rId2">
            <a:alphaModFix/>
          </a:blip>
          <a:srcRect/>
          <a:stretch/>
        </p:blipFill>
        <p:spPr>
          <a:xfrm>
            <a:off x="1110768" y="12867204"/>
            <a:ext cx="1828800" cy="29969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3"/>
        <p:cNvGrpSpPr/>
        <p:nvPr/>
      </p:nvGrpSpPr>
      <p:grpSpPr>
        <a:xfrm>
          <a:off x="0" y="0"/>
          <a:ext cx="0" cy="0"/>
          <a:chOff x="0" y="0"/>
          <a:chExt cx="0" cy="0"/>
        </a:xfrm>
      </p:grpSpPr>
      <p:sp>
        <p:nvSpPr>
          <p:cNvPr id="24" name="Google Shape;24;p4"/>
          <p:cNvSpPr txBox="1">
            <a:spLocks noGrp="1"/>
          </p:cNvSpPr>
          <p:nvPr>
            <p:ph type="ctrTitle"/>
          </p:nvPr>
        </p:nvSpPr>
        <p:spPr>
          <a:xfrm>
            <a:off x="838200" y="2016126"/>
            <a:ext cx="16649700" cy="4775100"/>
          </a:xfrm>
          <a:prstGeom prst="rect">
            <a:avLst/>
          </a:prstGeom>
          <a:noFill/>
          <a:ln>
            <a:noFill/>
          </a:ln>
        </p:spPr>
        <p:txBody>
          <a:bodyPr spcFirstLastPara="1" wrap="square" lIns="182850" tIns="91400" rIns="182850" bIns="91400" anchor="b" anchorCtr="0">
            <a:noAutofit/>
          </a:bodyPr>
          <a:lstStyle>
            <a:lvl1pPr lvl="0" algn="l">
              <a:lnSpc>
                <a:spcPct val="90000"/>
              </a:lnSpc>
              <a:spcBef>
                <a:spcPts val="0"/>
              </a:spcBef>
              <a:spcAft>
                <a:spcPts val="0"/>
              </a:spcAft>
              <a:buClr>
                <a:schemeClr val="dk1"/>
              </a:buClr>
              <a:buSzPts val="8000"/>
              <a:buFont typeface="Inter"/>
              <a:buNone/>
              <a:defRPr sz="8000" b="1"/>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4"/>
          <p:cNvSpPr txBox="1">
            <a:spLocks noGrp="1"/>
          </p:cNvSpPr>
          <p:nvPr>
            <p:ph type="subTitle" idx="1"/>
          </p:nvPr>
        </p:nvSpPr>
        <p:spPr>
          <a:xfrm>
            <a:off x="857250" y="10134598"/>
            <a:ext cx="18288000" cy="15429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3600"/>
              </a:spcBef>
              <a:spcAft>
                <a:spcPts val="0"/>
              </a:spcAft>
              <a:buClr>
                <a:schemeClr val="dk1"/>
              </a:buClr>
              <a:buSzPts val="3600"/>
              <a:buNone/>
              <a:defRPr sz="3600">
                <a:solidFill>
                  <a:schemeClr val="dk1"/>
                </a:solidFill>
              </a:defRPr>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a:endParaRPr/>
          </a:p>
        </p:txBody>
      </p:sp>
      <p:pic>
        <p:nvPicPr>
          <p:cNvPr id="26" name="Google Shape;26;p4"/>
          <p:cNvPicPr preferRelativeResize="0"/>
          <p:nvPr/>
        </p:nvPicPr>
        <p:blipFill rotWithShape="1">
          <a:blip r:embed="rId2">
            <a:alphaModFix/>
          </a:blip>
          <a:srcRect/>
          <a:stretch/>
        </p:blipFill>
        <p:spPr>
          <a:xfrm>
            <a:off x="1066800" y="1644388"/>
            <a:ext cx="3619500" cy="587638"/>
          </a:xfrm>
          <a:prstGeom prst="rect">
            <a:avLst/>
          </a:prstGeom>
          <a:noFill/>
          <a:ln>
            <a:noFill/>
          </a:ln>
        </p:spPr>
      </p:pic>
      <p:sp>
        <p:nvSpPr>
          <p:cNvPr id="27" name="Google Shape;27;p4"/>
          <p:cNvSpPr txBox="1"/>
          <p:nvPr/>
        </p:nvSpPr>
        <p:spPr>
          <a:xfrm>
            <a:off x="1066800" y="12395790"/>
            <a:ext cx="15895800" cy="1120800"/>
          </a:xfrm>
          <a:prstGeom prst="rect">
            <a:avLst/>
          </a:prstGeom>
          <a:noFill/>
          <a:ln>
            <a:noFill/>
          </a:ln>
        </p:spPr>
        <p:txBody>
          <a:bodyPr spcFirstLastPara="1" wrap="square" lIns="0" tIns="0" rIns="0" bIns="0" anchor="b" anchorCtr="0">
            <a:noAutofit/>
          </a:bodyPr>
          <a:lstStyle/>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information contained in this document is property of Talkdesk and can only be used by the intended recipients. </a:t>
            </a:r>
            <a:endParaRPr sz="1400" b="0" i="0" u="none" strike="noStrike" cap="none">
              <a:solidFill>
                <a:schemeClr val="dk2"/>
              </a:solidFill>
              <a:latin typeface="Inter"/>
              <a:ea typeface="Inter"/>
              <a:cs typeface="Inter"/>
              <a:sym typeface="Inter"/>
            </a:endParaRPr>
          </a:p>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reproduction or communication of information in this document without Talkdesk approval is forbidden.</a:t>
            </a:r>
            <a:endParaRPr sz="1400" b="0" i="0" u="none" strike="noStrike" cap="none">
              <a:solidFill>
                <a:schemeClr val="dk2"/>
              </a:solidFill>
              <a:latin typeface="Inter"/>
              <a:ea typeface="Inter"/>
              <a:cs typeface="Inter"/>
              <a:sym typeface="Inter"/>
            </a:endParaRPr>
          </a:p>
        </p:txBody>
      </p:sp>
      <p:sp>
        <p:nvSpPr>
          <p:cNvPr id="28" name="Google Shape;28;p4"/>
          <p:cNvSpPr txBox="1">
            <a:spLocks noGrp="1"/>
          </p:cNvSpPr>
          <p:nvPr>
            <p:ph type="body" idx="2"/>
          </p:nvPr>
        </p:nvSpPr>
        <p:spPr>
          <a:xfrm>
            <a:off x="876300" y="8305800"/>
            <a:ext cx="8991600" cy="990600"/>
          </a:xfrm>
          <a:prstGeom prst="rect">
            <a:avLst/>
          </a:prstGeom>
          <a:noFill/>
          <a:ln>
            <a:noFill/>
          </a:ln>
        </p:spPr>
        <p:txBody>
          <a:bodyPr spcFirstLastPara="1" wrap="square" lIns="182850" tIns="91400" rIns="182850" bIns="91400" anchor="t" anchorCtr="0">
            <a:noAutofit/>
          </a:bodyPr>
          <a:lstStyle>
            <a:lvl1pPr marL="457200" lvl="0" indent="-228600" algn="l">
              <a:lnSpc>
                <a:spcPct val="90000"/>
              </a:lnSpc>
              <a:spcBef>
                <a:spcPts val="3600"/>
              </a:spcBef>
              <a:spcAft>
                <a:spcPts val="0"/>
              </a:spcAft>
              <a:buClr>
                <a:schemeClr val="dk1"/>
              </a:buClr>
              <a:buSzPts val="3600"/>
              <a:buNone/>
              <a:defRPr sz="3600"/>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Dark Purple Title">
  <p:cSld name="Dark Purple Title">
    <p:bg>
      <p:bgPr>
        <a:solidFill>
          <a:schemeClr val="dk1"/>
        </a:solidFill>
        <a:effectLst/>
      </p:bgPr>
    </p:bg>
    <p:spTree>
      <p:nvGrpSpPr>
        <p:cNvPr id="1" name="Shape 220"/>
        <p:cNvGrpSpPr/>
        <p:nvPr/>
      </p:nvGrpSpPr>
      <p:grpSpPr>
        <a:xfrm>
          <a:off x="0" y="0"/>
          <a:ext cx="0" cy="0"/>
          <a:chOff x="0" y="0"/>
          <a:chExt cx="0" cy="0"/>
        </a:xfrm>
      </p:grpSpPr>
      <p:sp>
        <p:nvSpPr>
          <p:cNvPr id="221" name="Google Shape;221;p31"/>
          <p:cNvSpPr txBox="1">
            <a:spLocks noGrp="1"/>
          </p:cNvSpPr>
          <p:nvPr>
            <p:ph type="title"/>
          </p:nvPr>
        </p:nvSpPr>
        <p:spPr>
          <a:xfrm>
            <a:off x="887728" y="1097280"/>
            <a:ext cx="22658100" cy="10158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0"/>
              </a:spcBef>
              <a:spcAft>
                <a:spcPts val="0"/>
              </a:spcAft>
              <a:buClr>
                <a:schemeClr val="lt1"/>
              </a:buClr>
              <a:buSzPts val="6000"/>
              <a:buFont typeface="Inter"/>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2" name="Google Shape;222;p31"/>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3" name="Google Shape;223;p31"/>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
        <p:nvSpPr>
          <p:cNvPr id="224" name="Google Shape;224;p31"/>
          <p:cNvSpPr txBox="1"/>
          <p:nvPr/>
        </p:nvSpPr>
        <p:spPr>
          <a:xfrm>
            <a:off x="17106577" y="12886652"/>
            <a:ext cx="5503200" cy="481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TALKDESK PROPRIETARY &amp; CONFIDENTIAL</a:t>
            </a:r>
            <a:endParaRPr sz="1400" b="0" i="0" u="none" strike="noStrike" cap="none">
              <a:solidFill>
                <a:schemeClr val="dk2"/>
              </a:solidFill>
              <a:latin typeface="Inter"/>
              <a:ea typeface="Inter"/>
              <a:cs typeface="Inter"/>
              <a:sym typeface="Inter"/>
            </a:endParaRPr>
          </a:p>
        </p:txBody>
      </p:sp>
      <p:pic>
        <p:nvPicPr>
          <p:cNvPr id="225" name="Google Shape;225;p31" descr="A picture containing text, clipart&#10;&#10;Description automatically generated"/>
          <p:cNvPicPr preferRelativeResize="0"/>
          <p:nvPr/>
        </p:nvPicPr>
        <p:blipFill rotWithShape="1">
          <a:blip r:embed="rId2">
            <a:alphaModFix/>
          </a:blip>
          <a:srcRect/>
          <a:stretch/>
        </p:blipFill>
        <p:spPr>
          <a:xfrm>
            <a:off x="1110768" y="12867204"/>
            <a:ext cx="1828800" cy="29969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Industry Dark Purple Divider Slide">
  <p:cSld name="Telecom Dark Purple Divider Slide">
    <p:bg>
      <p:bgPr>
        <a:solidFill>
          <a:schemeClr val="dk1"/>
        </a:solidFill>
        <a:effectLst/>
      </p:bgPr>
    </p:bg>
    <p:spTree>
      <p:nvGrpSpPr>
        <p:cNvPr id="1" name="Shape 226"/>
        <p:cNvGrpSpPr/>
        <p:nvPr/>
      </p:nvGrpSpPr>
      <p:grpSpPr>
        <a:xfrm>
          <a:off x="0" y="0"/>
          <a:ext cx="0" cy="0"/>
          <a:chOff x="0" y="0"/>
          <a:chExt cx="0" cy="0"/>
        </a:xfrm>
      </p:grpSpPr>
      <p:sp>
        <p:nvSpPr>
          <p:cNvPr id="227" name="Google Shape;227;p32"/>
          <p:cNvSpPr txBox="1">
            <a:spLocks noGrp="1"/>
          </p:cNvSpPr>
          <p:nvPr>
            <p:ph type="ctrTitle"/>
          </p:nvPr>
        </p:nvSpPr>
        <p:spPr>
          <a:xfrm>
            <a:off x="838200" y="2016126"/>
            <a:ext cx="16649700" cy="4775100"/>
          </a:xfrm>
          <a:prstGeom prst="rect">
            <a:avLst/>
          </a:prstGeom>
          <a:noFill/>
          <a:ln>
            <a:noFill/>
          </a:ln>
        </p:spPr>
        <p:txBody>
          <a:bodyPr spcFirstLastPara="1" wrap="square" lIns="182850" tIns="91400" rIns="182850" bIns="91400" anchor="b" anchorCtr="0">
            <a:noAutofit/>
          </a:bodyPr>
          <a:lstStyle>
            <a:lvl1pPr lvl="0" algn="l">
              <a:lnSpc>
                <a:spcPct val="90000"/>
              </a:lnSpc>
              <a:spcBef>
                <a:spcPts val="0"/>
              </a:spcBef>
              <a:spcAft>
                <a:spcPts val="0"/>
              </a:spcAft>
              <a:buClr>
                <a:schemeClr val="lt1"/>
              </a:buClr>
              <a:buSzPts val="8000"/>
              <a:buFont typeface="Inter"/>
              <a:buNone/>
              <a:defRPr sz="8000"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8" name="Google Shape;228;p32"/>
          <p:cNvSpPr txBox="1">
            <a:spLocks noGrp="1"/>
          </p:cNvSpPr>
          <p:nvPr>
            <p:ph type="subTitle" idx="1"/>
          </p:nvPr>
        </p:nvSpPr>
        <p:spPr>
          <a:xfrm>
            <a:off x="857250" y="7067548"/>
            <a:ext cx="18288000" cy="15429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3600"/>
              </a:spcBef>
              <a:spcAft>
                <a:spcPts val="0"/>
              </a:spcAft>
              <a:buClr>
                <a:schemeClr val="accent3"/>
              </a:buClr>
              <a:buSzPts val="3600"/>
              <a:buNone/>
              <a:defRPr sz="3600">
                <a:solidFill>
                  <a:schemeClr val="accent3"/>
                </a:solidFill>
              </a:defRPr>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a:endParaRPr/>
          </a:p>
        </p:txBody>
      </p:sp>
      <p:sp>
        <p:nvSpPr>
          <p:cNvPr id="229" name="Google Shape;229;p32"/>
          <p:cNvSpPr txBox="1"/>
          <p:nvPr/>
        </p:nvSpPr>
        <p:spPr>
          <a:xfrm>
            <a:off x="3249450" y="12205290"/>
            <a:ext cx="15895800" cy="1120800"/>
          </a:xfrm>
          <a:prstGeom prst="rect">
            <a:avLst/>
          </a:prstGeom>
          <a:noFill/>
          <a:ln>
            <a:noFill/>
          </a:ln>
        </p:spPr>
        <p:txBody>
          <a:bodyPr spcFirstLastPara="1" wrap="square" lIns="0" tIns="0" rIns="0" bIns="0" anchor="b" anchorCtr="0">
            <a:noAutofit/>
          </a:bodyPr>
          <a:lstStyle/>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information contained in this document is property of Talkdesk and can only be used by the intended recipients. </a:t>
            </a:r>
            <a:endParaRPr sz="1400" b="0" i="0" u="none" strike="noStrike" cap="none">
              <a:solidFill>
                <a:schemeClr val="dk2"/>
              </a:solidFill>
              <a:latin typeface="Inter"/>
              <a:ea typeface="Inter"/>
              <a:cs typeface="Inter"/>
              <a:sym typeface="Inter"/>
            </a:endParaRPr>
          </a:p>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reproduction or communication of information in this document without Talkdesk approval is forbidden.</a:t>
            </a:r>
            <a:endParaRPr sz="1400" b="0" i="0" u="none" strike="noStrike" cap="none">
              <a:solidFill>
                <a:schemeClr val="dk2"/>
              </a:solidFill>
              <a:latin typeface="Inter"/>
              <a:ea typeface="Inter"/>
              <a:cs typeface="Inter"/>
              <a:sym typeface="Inter"/>
            </a:endParaRPr>
          </a:p>
        </p:txBody>
      </p:sp>
      <p:pic>
        <p:nvPicPr>
          <p:cNvPr id="230" name="Google Shape;230;p32" descr="A picture containing text, clipart&#10;&#10;Description automatically generated"/>
          <p:cNvPicPr preferRelativeResize="0"/>
          <p:nvPr/>
        </p:nvPicPr>
        <p:blipFill rotWithShape="1">
          <a:blip r:embed="rId2">
            <a:alphaModFix/>
          </a:blip>
          <a:srcRect/>
          <a:stretch/>
        </p:blipFill>
        <p:spPr>
          <a:xfrm>
            <a:off x="1110768" y="12867204"/>
            <a:ext cx="1828800" cy="299692"/>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5_Purple Divider Slide">
  <p:cSld name="5_Purple Divider Slide">
    <p:bg>
      <p:bgPr>
        <a:solidFill>
          <a:schemeClr val="dk1"/>
        </a:solidFill>
        <a:effectLst/>
      </p:bgPr>
    </p:bg>
    <p:spTree>
      <p:nvGrpSpPr>
        <p:cNvPr id="1" name="Shape 231"/>
        <p:cNvGrpSpPr/>
        <p:nvPr/>
      </p:nvGrpSpPr>
      <p:grpSpPr>
        <a:xfrm>
          <a:off x="0" y="0"/>
          <a:ext cx="0" cy="0"/>
          <a:chOff x="0" y="0"/>
          <a:chExt cx="0" cy="0"/>
        </a:xfrm>
      </p:grpSpPr>
      <p:sp>
        <p:nvSpPr>
          <p:cNvPr id="232" name="Google Shape;232;p33"/>
          <p:cNvSpPr txBox="1">
            <a:spLocks noGrp="1"/>
          </p:cNvSpPr>
          <p:nvPr>
            <p:ph type="ctrTitle"/>
          </p:nvPr>
        </p:nvSpPr>
        <p:spPr>
          <a:xfrm>
            <a:off x="838200" y="3292476"/>
            <a:ext cx="16649700" cy="4775100"/>
          </a:xfrm>
          <a:prstGeom prst="rect">
            <a:avLst/>
          </a:prstGeom>
          <a:noFill/>
          <a:ln>
            <a:noFill/>
          </a:ln>
        </p:spPr>
        <p:txBody>
          <a:bodyPr spcFirstLastPara="1" wrap="square" lIns="182850" tIns="91400" rIns="182850" bIns="91400" anchor="b" anchorCtr="0">
            <a:noAutofit/>
          </a:bodyPr>
          <a:lstStyle>
            <a:lvl1pPr lvl="0" algn="l">
              <a:lnSpc>
                <a:spcPct val="90000"/>
              </a:lnSpc>
              <a:spcBef>
                <a:spcPts val="0"/>
              </a:spcBef>
              <a:spcAft>
                <a:spcPts val="0"/>
              </a:spcAft>
              <a:buClr>
                <a:schemeClr val="lt1"/>
              </a:buClr>
              <a:buSzPts val="9600"/>
              <a:buFont typeface="Inter"/>
              <a:buNone/>
              <a:defRPr sz="96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3" name="Google Shape;233;p33"/>
          <p:cNvSpPr txBox="1">
            <a:spLocks noGrp="1"/>
          </p:cNvSpPr>
          <p:nvPr>
            <p:ph type="subTitle" idx="1"/>
          </p:nvPr>
        </p:nvSpPr>
        <p:spPr>
          <a:xfrm>
            <a:off x="857250" y="8343898"/>
            <a:ext cx="18288000" cy="15429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3600"/>
              </a:spcBef>
              <a:spcAft>
                <a:spcPts val="0"/>
              </a:spcAft>
              <a:buClr>
                <a:schemeClr val="accent3"/>
              </a:buClr>
              <a:buSzPts val="3600"/>
              <a:buNone/>
              <a:defRPr sz="3600">
                <a:solidFill>
                  <a:schemeClr val="accent3"/>
                </a:solidFill>
              </a:defRPr>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a:endParaRPr/>
          </a:p>
        </p:txBody>
      </p:sp>
      <p:grpSp>
        <p:nvGrpSpPr>
          <p:cNvPr id="234" name="Google Shape;234;p33"/>
          <p:cNvGrpSpPr/>
          <p:nvPr/>
        </p:nvGrpSpPr>
        <p:grpSpPr>
          <a:xfrm rot="5400000">
            <a:off x="17472164" y="-2481075"/>
            <a:ext cx="2207004" cy="9185076"/>
            <a:chOff x="10483858" y="1514832"/>
            <a:chExt cx="1746600" cy="7268974"/>
          </a:xfrm>
        </p:grpSpPr>
        <p:sp>
          <p:nvSpPr>
            <p:cNvPr id="235" name="Google Shape;235;p33"/>
            <p:cNvSpPr/>
            <p:nvPr/>
          </p:nvSpPr>
          <p:spPr>
            <a:xfrm>
              <a:off x="10483858" y="7040206"/>
              <a:ext cx="1743600" cy="1743600"/>
            </a:xfrm>
            <a:prstGeom prst="ellipse">
              <a:avLst/>
            </a:prstGeom>
            <a:solidFill>
              <a:schemeClr val="accent1"/>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sp>
          <p:nvSpPr>
            <p:cNvPr id="236" name="Google Shape;236;p33"/>
            <p:cNvSpPr/>
            <p:nvPr/>
          </p:nvSpPr>
          <p:spPr>
            <a:xfrm>
              <a:off x="10483858" y="1514832"/>
              <a:ext cx="1746600" cy="1746600"/>
            </a:xfrm>
            <a:prstGeom prst="ellipse">
              <a:avLst/>
            </a:prstGeom>
            <a:solidFill>
              <a:schemeClr val="accent3"/>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sp>
          <p:nvSpPr>
            <p:cNvPr id="237" name="Google Shape;237;p33"/>
            <p:cNvSpPr/>
            <p:nvPr/>
          </p:nvSpPr>
          <p:spPr>
            <a:xfrm>
              <a:off x="10483858" y="4265874"/>
              <a:ext cx="1746600" cy="1746600"/>
            </a:xfrm>
            <a:prstGeom prst="ellipse">
              <a:avLst/>
            </a:prstGeom>
            <a:solidFill>
              <a:schemeClr val="accent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grpSp>
      <p:sp>
        <p:nvSpPr>
          <p:cNvPr id="238" name="Google Shape;238;p33"/>
          <p:cNvSpPr txBox="1"/>
          <p:nvPr/>
        </p:nvSpPr>
        <p:spPr>
          <a:xfrm>
            <a:off x="3249450" y="12205290"/>
            <a:ext cx="15895800" cy="1120800"/>
          </a:xfrm>
          <a:prstGeom prst="rect">
            <a:avLst/>
          </a:prstGeom>
          <a:noFill/>
          <a:ln>
            <a:noFill/>
          </a:ln>
        </p:spPr>
        <p:txBody>
          <a:bodyPr spcFirstLastPara="1" wrap="square" lIns="0" tIns="0" rIns="0" bIns="0" anchor="b" anchorCtr="0">
            <a:noAutofit/>
          </a:bodyPr>
          <a:lstStyle/>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information contained in this document is property of Talkdesk and can only be used by the intended recipients. </a:t>
            </a:r>
            <a:endParaRPr sz="1400" b="0" i="0" u="none" strike="noStrike" cap="none">
              <a:solidFill>
                <a:schemeClr val="dk2"/>
              </a:solidFill>
              <a:latin typeface="Inter"/>
              <a:ea typeface="Inter"/>
              <a:cs typeface="Inter"/>
              <a:sym typeface="Inter"/>
            </a:endParaRPr>
          </a:p>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reproduction or communication of information in this document without Talkdesk approval is forbidden.</a:t>
            </a:r>
            <a:endParaRPr sz="1400" b="0" i="0" u="none" strike="noStrike" cap="none">
              <a:solidFill>
                <a:schemeClr val="dk2"/>
              </a:solidFill>
              <a:latin typeface="Inter"/>
              <a:ea typeface="Inter"/>
              <a:cs typeface="Inter"/>
              <a:sym typeface="Inter"/>
            </a:endParaRPr>
          </a:p>
        </p:txBody>
      </p:sp>
      <p:pic>
        <p:nvPicPr>
          <p:cNvPr id="239" name="Google Shape;239;p33" descr="A picture containing text, clipart&#10;&#10;Description automatically generated"/>
          <p:cNvPicPr preferRelativeResize="0"/>
          <p:nvPr/>
        </p:nvPicPr>
        <p:blipFill rotWithShape="1">
          <a:blip r:embed="rId2">
            <a:alphaModFix/>
          </a:blip>
          <a:srcRect/>
          <a:stretch/>
        </p:blipFill>
        <p:spPr>
          <a:xfrm>
            <a:off x="1110768" y="12867204"/>
            <a:ext cx="1828800" cy="29969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White Title Subtitle and Content">
  <p:cSld name="White Title Subtitle and Content">
    <p:spTree>
      <p:nvGrpSpPr>
        <p:cNvPr id="1" name="Shape 240"/>
        <p:cNvGrpSpPr/>
        <p:nvPr/>
      </p:nvGrpSpPr>
      <p:grpSpPr>
        <a:xfrm>
          <a:off x="0" y="0"/>
          <a:ext cx="0" cy="0"/>
          <a:chOff x="0" y="0"/>
          <a:chExt cx="0" cy="0"/>
        </a:xfrm>
      </p:grpSpPr>
      <p:sp>
        <p:nvSpPr>
          <p:cNvPr id="241" name="Google Shape;241;p34"/>
          <p:cNvSpPr txBox="1">
            <a:spLocks noGrp="1"/>
          </p:cNvSpPr>
          <p:nvPr>
            <p:ph type="title"/>
          </p:nvPr>
        </p:nvSpPr>
        <p:spPr>
          <a:xfrm>
            <a:off x="887728" y="1097280"/>
            <a:ext cx="22658100" cy="10158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2" name="Google Shape;242;p34"/>
          <p:cNvSpPr txBox="1">
            <a:spLocks noGrp="1"/>
          </p:cNvSpPr>
          <p:nvPr>
            <p:ph type="body" idx="1"/>
          </p:nvPr>
        </p:nvSpPr>
        <p:spPr>
          <a:xfrm>
            <a:off x="887728" y="3651250"/>
            <a:ext cx="22429500" cy="8702700"/>
          </a:xfrm>
          <a:prstGeom prst="rect">
            <a:avLst/>
          </a:prstGeom>
          <a:noFill/>
          <a:ln>
            <a:noFill/>
          </a:ln>
        </p:spPr>
        <p:txBody>
          <a:bodyPr spcFirstLastPara="1" wrap="square" lIns="182850" tIns="91400" rIns="182850" bIns="91400" anchor="t" anchorCtr="0">
            <a:noAutofit/>
          </a:bodyPr>
          <a:lstStyle>
            <a:lvl1pPr marL="457200" lvl="0" indent="-482600" algn="l">
              <a:lnSpc>
                <a:spcPct val="90000"/>
              </a:lnSpc>
              <a:spcBef>
                <a:spcPts val="3600"/>
              </a:spcBef>
              <a:spcAft>
                <a:spcPts val="0"/>
              </a:spcAft>
              <a:buClr>
                <a:schemeClr val="dk1"/>
              </a:buClr>
              <a:buSzPts val="4000"/>
              <a:buChar char="•"/>
              <a:defRPr sz="4000"/>
            </a:lvl1pPr>
            <a:lvl2pPr marL="914400" lvl="1" indent="-457200" algn="l">
              <a:lnSpc>
                <a:spcPct val="90000"/>
              </a:lnSpc>
              <a:spcBef>
                <a:spcPts val="1000"/>
              </a:spcBef>
              <a:spcAft>
                <a:spcPts val="0"/>
              </a:spcAft>
              <a:buClr>
                <a:schemeClr val="dk1"/>
              </a:buClr>
              <a:buSzPts val="3600"/>
              <a:buChar char="‒"/>
              <a:defRPr sz="3600"/>
            </a:lvl2pPr>
            <a:lvl3pPr marL="1371600" lvl="2" indent="-431800" algn="l">
              <a:lnSpc>
                <a:spcPct val="90000"/>
              </a:lnSpc>
              <a:spcBef>
                <a:spcPts val="1000"/>
              </a:spcBef>
              <a:spcAft>
                <a:spcPts val="0"/>
              </a:spcAft>
              <a:buClr>
                <a:schemeClr val="dk1"/>
              </a:buClr>
              <a:buSzPts val="3200"/>
              <a:buChar char="•"/>
              <a:defRPr sz="3200"/>
            </a:lvl3pPr>
            <a:lvl4pPr marL="1828800" lvl="3" indent="-406400" algn="l">
              <a:lnSpc>
                <a:spcPct val="90000"/>
              </a:lnSpc>
              <a:spcBef>
                <a:spcPts val="1000"/>
              </a:spcBef>
              <a:spcAft>
                <a:spcPts val="0"/>
              </a:spcAft>
              <a:buClr>
                <a:schemeClr val="dk1"/>
              </a:buClr>
              <a:buSzPts val="2800"/>
              <a:buChar char="•"/>
              <a:defRPr sz="2800"/>
            </a:lvl4pPr>
            <a:lvl5pPr marL="2286000" lvl="4" indent="-406400" algn="l">
              <a:lnSpc>
                <a:spcPct val="90000"/>
              </a:lnSpc>
              <a:spcBef>
                <a:spcPts val="1000"/>
              </a:spcBef>
              <a:spcAft>
                <a:spcPts val="0"/>
              </a:spcAft>
              <a:buClr>
                <a:schemeClr val="dk1"/>
              </a:buClr>
              <a:buSzPts val="2800"/>
              <a:buChar char="•"/>
              <a:defRPr sz="2800"/>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243" name="Google Shape;243;p34"/>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4" name="Google Shape;244;p34"/>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
        <p:nvSpPr>
          <p:cNvPr id="245" name="Google Shape;245;p34"/>
          <p:cNvSpPr txBox="1">
            <a:spLocks noGrp="1"/>
          </p:cNvSpPr>
          <p:nvPr>
            <p:ph type="body" idx="2"/>
          </p:nvPr>
        </p:nvSpPr>
        <p:spPr>
          <a:xfrm>
            <a:off x="889000" y="2206626"/>
            <a:ext cx="22656900" cy="1181100"/>
          </a:xfrm>
          <a:prstGeom prst="rect">
            <a:avLst/>
          </a:prstGeom>
          <a:noFill/>
          <a:ln>
            <a:noFill/>
          </a:ln>
        </p:spPr>
        <p:txBody>
          <a:bodyPr spcFirstLastPara="1" wrap="square" lIns="182850" tIns="91400" rIns="182850" bIns="91400" anchor="t" anchorCtr="0">
            <a:noAutofit/>
          </a:bodyPr>
          <a:lstStyle>
            <a:lvl1pPr marL="457200" lvl="0" indent="-228600" algn="l">
              <a:lnSpc>
                <a:spcPct val="90000"/>
              </a:lnSpc>
              <a:spcBef>
                <a:spcPts val="3600"/>
              </a:spcBef>
              <a:spcAft>
                <a:spcPts val="0"/>
              </a:spcAft>
              <a:buClr>
                <a:schemeClr val="dk1"/>
              </a:buClr>
              <a:buSzPts val="4400"/>
              <a:buNone/>
              <a:defRPr sz="4400"/>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Grey Title Subtitle and Content">
  <p:cSld name="Grey Title Subtitle and Content">
    <p:bg>
      <p:bgPr>
        <a:solidFill>
          <a:schemeClr val="lt2"/>
        </a:solidFill>
        <a:effectLst/>
      </p:bgPr>
    </p:bg>
    <p:spTree>
      <p:nvGrpSpPr>
        <p:cNvPr id="1" name="Shape 246"/>
        <p:cNvGrpSpPr/>
        <p:nvPr/>
      </p:nvGrpSpPr>
      <p:grpSpPr>
        <a:xfrm>
          <a:off x="0" y="0"/>
          <a:ext cx="0" cy="0"/>
          <a:chOff x="0" y="0"/>
          <a:chExt cx="0" cy="0"/>
        </a:xfrm>
      </p:grpSpPr>
      <p:sp>
        <p:nvSpPr>
          <p:cNvPr id="247" name="Google Shape;247;p35"/>
          <p:cNvSpPr txBox="1">
            <a:spLocks noGrp="1"/>
          </p:cNvSpPr>
          <p:nvPr>
            <p:ph type="title"/>
          </p:nvPr>
        </p:nvSpPr>
        <p:spPr>
          <a:xfrm>
            <a:off x="887728" y="1097280"/>
            <a:ext cx="22658100" cy="10158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8" name="Google Shape;248;p35"/>
          <p:cNvSpPr txBox="1">
            <a:spLocks noGrp="1"/>
          </p:cNvSpPr>
          <p:nvPr>
            <p:ph type="body" idx="1"/>
          </p:nvPr>
        </p:nvSpPr>
        <p:spPr>
          <a:xfrm>
            <a:off x="887728" y="3651250"/>
            <a:ext cx="22429500" cy="8702700"/>
          </a:xfrm>
          <a:prstGeom prst="rect">
            <a:avLst/>
          </a:prstGeom>
          <a:noFill/>
          <a:ln>
            <a:noFill/>
          </a:ln>
        </p:spPr>
        <p:txBody>
          <a:bodyPr spcFirstLastPara="1" wrap="square" lIns="182850" tIns="91400" rIns="182850" bIns="91400" anchor="t" anchorCtr="0">
            <a:noAutofit/>
          </a:bodyPr>
          <a:lstStyle>
            <a:lvl1pPr marL="457200" lvl="0" indent="-482600" algn="l">
              <a:lnSpc>
                <a:spcPct val="90000"/>
              </a:lnSpc>
              <a:spcBef>
                <a:spcPts val="3600"/>
              </a:spcBef>
              <a:spcAft>
                <a:spcPts val="0"/>
              </a:spcAft>
              <a:buClr>
                <a:schemeClr val="dk1"/>
              </a:buClr>
              <a:buSzPts val="4000"/>
              <a:buChar char="•"/>
              <a:defRPr sz="4000"/>
            </a:lvl1pPr>
            <a:lvl2pPr marL="914400" lvl="1" indent="-457200" algn="l">
              <a:lnSpc>
                <a:spcPct val="90000"/>
              </a:lnSpc>
              <a:spcBef>
                <a:spcPts val="1000"/>
              </a:spcBef>
              <a:spcAft>
                <a:spcPts val="0"/>
              </a:spcAft>
              <a:buClr>
                <a:schemeClr val="dk1"/>
              </a:buClr>
              <a:buSzPts val="3600"/>
              <a:buChar char="‒"/>
              <a:defRPr sz="3600"/>
            </a:lvl2pPr>
            <a:lvl3pPr marL="1371600" lvl="2" indent="-431800" algn="l">
              <a:lnSpc>
                <a:spcPct val="90000"/>
              </a:lnSpc>
              <a:spcBef>
                <a:spcPts val="1000"/>
              </a:spcBef>
              <a:spcAft>
                <a:spcPts val="0"/>
              </a:spcAft>
              <a:buClr>
                <a:schemeClr val="dk1"/>
              </a:buClr>
              <a:buSzPts val="3200"/>
              <a:buChar char="•"/>
              <a:defRPr sz="3200"/>
            </a:lvl3pPr>
            <a:lvl4pPr marL="1828800" lvl="3" indent="-406400" algn="l">
              <a:lnSpc>
                <a:spcPct val="90000"/>
              </a:lnSpc>
              <a:spcBef>
                <a:spcPts val="1000"/>
              </a:spcBef>
              <a:spcAft>
                <a:spcPts val="0"/>
              </a:spcAft>
              <a:buClr>
                <a:schemeClr val="dk1"/>
              </a:buClr>
              <a:buSzPts val="2800"/>
              <a:buChar char="•"/>
              <a:defRPr sz="2800"/>
            </a:lvl4pPr>
            <a:lvl5pPr marL="2286000" lvl="4" indent="-406400" algn="l">
              <a:lnSpc>
                <a:spcPct val="90000"/>
              </a:lnSpc>
              <a:spcBef>
                <a:spcPts val="1000"/>
              </a:spcBef>
              <a:spcAft>
                <a:spcPts val="0"/>
              </a:spcAft>
              <a:buClr>
                <a:schemeClr val="dk1"/>
              </a:buClr>
              <a:buSzPts val="2800"/>
              <a:buChar char="•"/>
              <a:defRPr sz="2800"/>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249" name="Google Shape;249;p35"/>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0" name="Google Shape;250;p35"/>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
        <p:nvSpPr>
          <p:cNvPr id="251" name="Google Shape;251;p35"/>
          <p:cNvSpPr txBox="1">
            <a:spLocks noGrp="1"/>
          </p:cNvSpPr>
          <p:nvPr>
            <p:ph type="body" idx="2"/>
          </p:nvPr>
        </p:nvSpPr>
        <p:spPr>
          <a:xfrm>
            <a:off x="889000" y="2206626"/>
            <a:ext cx="22656900" cy="1181100"/>
          </a:xfrm>
          <a:prstGeom prst="rect">
            <a:avLst/>
          </a:prstGeom>
          <a:noFill/>
          <a:ln>
            <a:noFill/>
          </a:ln>
        </p:spPr>
        <p:txBody>
          <a:bodyPr spcFirstLastPara="1" wrap="square" lIns="182850" tIns="91400" rIns="182850" bIns="91400" anchor="t" anchorCtr="0">
            <a:noAutofit/>
          </a:bodyPr>
          <a:lstStyle>
            <a:lvl1pPr marL="457200" lvl="0" indent="-228600" algn="l">
              <a:lnSpc>
                <a:spcPct val="90000"/>
              </a:lnSpc>
              <a:spcBef>
                <a:spcPts val="3600"/>
              </a:spcBef>
              <a:spcAft>
                <a:spcPts val="0"/>
              </a:spcAft>
              <a:buClr>
                <a:schemeClr val="dk1"/>
              </a:buClr>
              <a:buSzPts val="4400"/>
              <a:buNone/>
              <a:defRPr sz="4400"/>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White Blank">
  <p:cSld name="White Blank">
    <p:spTree>
      <p:nvGrpSpPr>
        <p:cNvPr id="1" name="Shape 252"/>
        <p:cNvGrpSpPr/>
        <p:nvPr/>
      </p:nvGrpSpPr>
      <p:grpSpPr>
        <a:xfrm>
          <a:off x="0" y="0"/>
          <a:ext cx="0" cy="0"/>
          <a:chOff x="0" y="0"/>
          <a:chExt cx="0" cy="0"/>
        </a:xfrm>
      </p:grpSpPr>
      <p:sp>
        <p:nvSpPr>
          <p:cNvPr id="253" name="Google Shape;253;p36"/>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4" name="Google Shape;254;p36"/>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Grey Blank">
  <p:cSld name="Grey Blank">
    <p:bg>
      <p:bgPr>
        <a:solidFill>
          <a:schemeClr val="lt2"/>
        </a:solidFill>
        <a:effectLst/>
      </p:bgPr>
    </p:bg>
    <p:spTree>
      <p:nvGrpSpPr>
        <p:cNvPr id="1" name="Shape 255"/>
        <p:cNvGrpSpPr/>
        <p:nvPr/>
      </p:nvGrpSpPr>
      <p:grpSpPr>
        <a:xfrm>
          <a:off x="0" y="0"/>
          <a:ext cx="0" cy="0"/>
          <a:chOff x="0" y="0"/>
          <a:chExt cx="0" cy="0"/>
        </a:xfrm>
      </p:grpSpPr>
      <p:sp>
        <p:nvSpPr>
          <p:cNvPr id="256" name="Google Shape;256;p37"/>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7" name="Google Shape;257;p37"/>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7. Blank Slate">
  <p:cSld name="57. Blank Slate">
    <p:bg>
      <p:bgPr>
        <a:solidFill>
          <a:schemeClr val="lt1"/>
        </a:solidFill>
        <a:effectLst/>
      </p:bgPr>
    </p:bg>
    <p:spTree>
      <p:nvGrpSpPr>
        <p:cNvPr id="1" name="Shape 258"/>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Blue Title Slide">
  <p:cSld name="TITLE_1">
    <p:bg>
      <p:bgPr>
        <a:solidFill>
          <a:srgbClr val="172241"/>
        </a:solidFill>
        <a:effectLst/>
      </p:bgPr>
    </p:bg>
    <p:spTree>
      <p:nvGrpSpPr>
        <p:cNvPr id="1" name="Shape 259"/>
        <p:cNvGrpSpPr/>
        <p:nvPr/>
      </p:nvGrpSpPr>
      <p:grpSpPr>
        <a:xfrm>
          <a:off x="0" y="0"/>
          <a:ext cx="0" cy="0"/>
          <a:chOff x="0" y="0"/>
          <a:chExt cx="0" cy="0"/>
        </a:xfrm>
      </p:grpSpPr>
      <p:sp>
        <p:nvSpPr>
          <p:cNvPr id="260" name="Google Shape;260;p39"/>
          <p:cNvSpPr>
            <a:spLocks noGrp="1"/>
          </p:cNvSpPr>
          <p:nvPr>
            <p:ph type="pic" idx="2"/>
          </p:nvPr>
        </p:nvSpPr>
        <p:spPr>
          <a:xfrm>
            <a:off x="12214013" y="-63501"/>
            <a:ext cx="12182700" cy="138429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261" name="Google Shape;261;p39"/>
          <p:cNvSpPr txBox="1">
            <a:spLocks noGrp="1"/>
          </p:cNvSpPr>
          <p:nvPr>
            <p:ph type="title"/>
          </p:nvPr>
        </p:nvSpPr>
        <p:spPr>
          <a:xfrm>
            <a:off x="1596349" y="4664275"/>
            <a:ext cx="11070000" cy="20004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FFFFFF"/>
              </a:buClr>
              <a:buSzPts val="9300"/>
              <a:buFont typeface="Helvetica Neue"/>
              <a:buNone/>
              <a:defRPr sz="93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FFFFFF"/>
              </a:buClr>
              <a:buSzPts val="5300"/>
              <a:buFont typeface="Helvetica Neue"/>
              <a:buNone/>
              <a:defRPr sz="5300" b="1"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FFFFFF"/>
              </a:buClr>
              <a:buSzPts val="5300"/>
              <a:buFont typeface="Helvetica Neue"/>
              <a:buNone/>
              <a:defRPr sz="5300" b="1"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FFFFFF"/>
              </a:buClr>
              <a:buSzPts val="5300"/>
              <a:buFont typeface="Helvetica Neue"/>
              <a:buNone/>
              <a:defRPr sz="5300" b="1"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FFFFFF"/>
              </a:buClr>
              <a:buSzPts val="5300"/>
              <a:buFont typeface="Helvetica Neue"/>
              <a:buNone/>
              <a:defRPr sz="5300" b="1"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FFFFFF"/>
              </a:buClr>
              <a:buSzPts val="5300"/>
              <a:buFont typeface="Helvetica Neue"/>
              <a:buNone/>
              <a:defRPr sz="5300" b="1"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FFFFFF"/>
              </a:buClr>
              <a:buSzPts val="5300"/>
              <a:buFont typeface="Helvetica Neue"/>
              <a:buNone/>
              <a:defRPr sz="5300" b="1"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FFFFFF"/>
              </a:buClr>
              <a:buSzPts val="5300"/>
              <a:buFont typeface="Helvetica Neue"/>
              <a:buNone/>
              <a:defRPr sz="5300" b="1"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FFFFFF"/>
              </a:buClr>
              <a:buSzPts val="5300"/>
              <a:buFont typeface="Helvetica Neue"/>
              <a:buNone/>
              <a:defRPr sz="5300" b="1" i="0" u="none" strike="noStrike" cap="none">
                <a:solidFill>
                  <a:srgbClr val="FFFFFF"/>
                </a:solidFill>
                <a:latin typeface="Helvetica Neue"/>
                <a:ea typeface="Helvetica Neue"/>
                <a:cs typeface="Helvetica Neue"/>
                <a:sym typeface="Helvetica Neue"/>
              </a:defRPr>
            </a:lvl9pPr>
          </a:lstStyle>
          <a:p>
            <a:endParaRPr/>
          </a:p>
        </p:txBody>
      </p:sp>
      <p:sp>
        <p:nvSpPr>
          <p:cNvPr id="262" name="Google Shape;262;p39"/>
          <p:cNvSpPr txBox="1">
            <a:spLocks noGrp="1"/>
          </p:cNvSpPr>
          <p:nvPr>
            <p:ph type="body" idx="1"/>
          </p:nvPr>
        </p:nvSpPr>
        <p:spPr>
          <a:xfrm>
            <a:off x="1596354" y="7518400"/>
            <a:ext cx="9153300" cy="3479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FFFFFF"/>
              </a:buClr>
              <a:buSzPts val="3000"/>
              <a:buFont typeface="Helvetica Neue"/>
              <a:buNone/>
              <a:defRPr sz="3000" b="1" i="0" u="none" strike="noStrike" cap="none">
                <a:solidFill>
                  <a:srgbClr val="FFFFFF"/>
                </a:solidFill>
                <a:latin typeface="Helvetica Neue"/>
                <a:ea typeface="Helvetica Neue"/>
                <a:cs typeface="Helvetica Neue"/>
                <a:sym typeface="Helvetica Neue"/>
              </a:defRPr>
            </a:lvl1pPr>
            <a:lvl2pPr marL="914400" marR="0" lvl="1" indent="-228600" algn="l" rtl="0">
              <a:lnSpc>
                <a:spcPct val="100000"/>
              </a:lnSpc>
              <a:spcBef>
                <a:spcPts val="0"/>
              </a:spcBef>
              <a:spcAft>
                <a:spcPts val="0"/>
              </a:spcAft>
              <a:buClr>
                <a:srgbClr val="FFFFFF"/>
              </a:buClr>
              <a:buSzPts val="3000"/>
              <a:buFont typeface="Helvetica Neue"/>
              <a:buNone/>
              <a:defRPr sz="3000" b="1" i="0" u="none" strike="noStrike" cap="none">
                <a:solidFill>
                  <a:srgbClr val="FFFFFF"/>
                </a:solidFill>
                <a:latin typeface="Helvetica Neue"/>
                <a:ea typeface="Helvetica Neue"/>
                <a:cs typeface="Helvetica Neue"/>
                <a:sym typeface="Helvetica Neue"/>
              </a:defRPr>
            </a:lvl2pPr>
            <a:lvl3pPr marL="1371600" marR="0" lvl="2" indent="-228600" algn="l" rtl="0">
              <a:lnSpc>
                <a:spcPct val="100000"/>
              </a:lnSpc>
              <a:spcBef>
                <a:spcPts val="0"/>
              </a:spcBef>
              <a:spcAft>
                <a:spcPts val="0"/>
              </a:spcAft>
              <a:buClr>
                <a:srgbClr val="FFFFFF"/>
              </a:buClr>
              <a:buSzPts val="3000"/>
              <a:buFont typeface="Helvetica Neue"/>
              <a:buNone/>
              <a:defRPr sz="3000" b="1" i="0" u="none" strike="noStrike" cap="none">
                <a:solidFill>
                  <a:srgbClr val="FFFFFF"/>
                </a:solidFill>
                <a:latin typeface="Helvetica Neue"/>
                <a:ea typeface="Helvetica Neue"/>
                <a:cs typeface="Helvetica Neue"/>
                <a:sym typeface="Helvetica Neue"/>
              </a:defRPr>
            </a:lvl3pPr>
            <a:lvl4pPr marL="1828800" marR="0" lvl="3" indent="-228600" algn="l" rtl="0">
              <a:lnSpc>
                <a:spcPct val="100000"/>
              </a:lnSpc>
              <a:spcBef>
                <a:spcPts val="0"/>
              </a:spcBef>
              <a:spcAft>
                <a:spcPts val="0"/>
              </a:spcAft>
              <a:buClr>
                <a:srgbClr val="FFFFFF"/>
              </a:buClr>
              <a:buSzPts val="3000"/>
              <a:buFont typeface="Helvetica Neue"/>
              <a:buNone/>
              <a:defRPr sz="3000" b="1" i="0" u="none" strike="noStrike" cap="none">
                <a:solidFill>
                  <a:srgbClr val="FFFFFF"/>
                </a:solidFill>
                <a:latin typeface="Helvetica Neue"/>
                <a:ea typeface="Helvetica Neue"/>
                <a:cs typeface="Helvetica Neue"/>
                <a:sym typeface="Helvetica Neue"/>
              </a:defRPr>
            </a:lvl4pPr>
            <a:lvl5pPr marL="2286000" marR="0" lvl="4" indent="-228600" algn="l" rtl="0">
              <a:lnSpc>
                <a:spcPct val="100000"/>
              </a:lnSpc>
              <a:spcBef>
                <a:spcPts val="0"/>
              </a:spcBef>
              <a:spcAft>
                <a:spcPts val="0"/>
              </a:spcAft>
              <a:buClr>
                <a:srgbClr val="FFFFFF"/>
              </a:buClr>
              <a:buSzPts val="3000"/>
              <a:buFont typeface="Helvetica Neue"/>
              <a:buNone/>
              <a:defRPr sz="3000" b="1" i="0" u="none" strike="noStrike" cap="none">
                <a:solidFill>
                  <a:srgbClr val="FFFFFF"/>
                </a:solidFill>
                <a:latin typeface="Helvetica Neue"/>
                <a:ea typeface="Helvetica Neue"/>
                <a:cs typeface="Helvetica Neue"/>
                <a:sym typeface="Helvetica Neue"/>
              </a:defRPr>
            </a:lvl5pPr>
            <a:lvl6pPr marL="2743200" marR="0" lvl="5"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6pPr>
            <a:lvl7pPr marL="3200400" marR="0" lvl="6"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7pPr>
            <a:lvl8pPr marL="3657600" marR="0" lvl="7"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8pPr>
            <a:lvl9pPr marL="4114800" marR="0" lvl="8"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9pPr>
          </a:lstStyle>
          <a:p>
            <a:endParaRPr/>
          </a:p>
        </p:txBody>
      </p:sp>
      <p:pic>
        <p:nvPicPr>
          <p:cNvPr id="263" name="Google Shape;263;p39"/>
          <p:cNvPicPr preferRelativeResize="0"/>
          <p:nvPr/>
        </p:nvPicPr>
        <p:blipFill rotWithShape="1">
          <a:blip r:embed="rId2">
            <a:alphaModFix/>
          </a:blip>
          <a:srcRect/>
          <a:stretch/>
        </p:blipFill>
        <p:spPr>
          <a:xfrm>
            <a:off x="1608325" y="1511925"/>
            <a:ext cx="2913759" cy="586200"/>
          </a:xfrm>
          <a:prstGeom prst="rect">
            <a:avLst/>
          </a:prstGeom>
          <a:noFill/>
          <a:ln>
            <a:noFill/>
          </a:ln>
        </p:spPr>
      </p:pic>
      <p:sp>
        <p:nvSpPr>
          <p:cNvPr id="264" name="Google Shape;264;p39"/>
          <p:cNvSpPr txBox="1"/>
          <p:nvPr/>
        </p:nvSpPr>
        <p:spPr>
          <a:xfrm>
            <a:off x="4997725" y="12666275"/>
            <a:ext cx="18066300" cy="6000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Helvetica Neue"/>
                <a:ea typeface="Helvetica Neue"/>
                <a:cs typeface="Helvetica Neue"/>
                <a:sym typeface="Helvetica Neue"/>
              </a:rPr>
              <a:t>Talkdesk Proprietary &amp; Confidential</a:t>
            </a:r>
            <a:endParaRPr sz="1400" b="0" i="0" u="none" strike="noStrike" cap="none">
              <a:solidFill>
                <a:srgbClr val="FFFFFF"/>
              </a:solidFill>
              <a:latin typeface="Arial"/>
              <a:ea typeface="Arial"/>
              <a:cs typeface="Arial"/>
              <a:sym typeface="Arial"/>
            </a:endParaRPr>
          </a:p>
        </p:txBody>
      </p:sp>
      <p:sp>
        <p:nvSpPr>
          <p:cNvPr id="265" name="Google Shape;265;p39"/>
          <p:cNvSpPr txBox="1"/>
          <p:nvPr/>
        </p:nvSpPr>
        <p:spPr>
          <a:xfrm>
            <a:off x="1596350" y="12251750"/>
            <a:ext cx="8146500" cy="1446000"/>
          </a:xfrm>
          <a:prstGeom prst="rect">
            <a:avLst/>
          </a:prstGeom>
          <a:noFill/>
          <a:ln>
            <a:noFill/>
          </a:ln>
        </p:spPr>
        <p:txBody>
          <a:bodyPr spcFirstLastPara="1" wrap="square" lIns="71400" tIns="71400" rIns="71400" bIns="71400" anchor="t" anchorCtr="0">
            <a:noAutofit/>
          </a:bodyPr>
          <a:lstStyle/>
          <a:p>
            <a:pPr marL="0" marR="0" lvl="0" indent="0" algn="l" rtl="0">
              <a:lnSpc>
                <a:spcPct val="110000"/>
              </a:lnSpc>
              <a:spcBef>
                <a:spcPts val="0"/>
              </a:spcBef>
              <a:spcAft>
                <a:spcPts val="0"/>
              </a:spcAft>
              <a:buClr>
                <a:srgbClr val="111A40"/>
              </a:buClr>
              <a:buSzPts val="2900"/>
              <a:buFont typeface="Helvetica Neue"/>
              <a:buNone/>
            </a:pPr>
            <a:r>
              <a:rPr lang="en" sz="1600" b="0" i="0" u="none" strike="noStrike" cap="none">
                <a:solidFill>
                  <a:srgbClr val="FFFFFF"/>
                </a:solidFill>
                <a:latin typeface="Helvetica Neue"/>
                <a:ea typeface="Helvetica Neue"/>
                <a:cs typeface="Helvetica Neue"/>
                <a:sym typeface="Helvetica Neue"/>
              </a:rPr>
              <a:t>The information contained in this document is property of Talkdesk and can only be used by the intended recipients. The reproduction or communication of information in this document without Talkdesk approval is forbidden. </a:t>
            </a:r>
            <a:endParaRPr sz="1600" b="0" i="0" u="none" strike="noStrike" cap="none">
              <a:solidFill>
                <a:srgbClr val="FFFFFF"/>
              </a:solidFill>
              <a:latin typeface="Helvetica Neue"/>
              <a:ea typeface="Helvetica Neue"/>
              <a:cs typeface="Helvetica Neue"/>
              <a:sym typeface="Helvetica Neue"/>
            </a:endParaRPr>
          </a:p>
          <a:p>
            <a:pPr marL="0" marR="0" lvl="0" indent="0" algn="l" rtl="0">
              <a:lnSpc>
                <a:spcPct val="110000"/>
              </a:lnSpc>
              <a:spcBef>
                <a:spcPts val="0"/>
              </a:spcBef>
              <a:spcAft>
                <a:spcPts val="0"/>
              </a:spcAft>
              <a:buClr>
                <a:srgbClr val="111A40"/>
              </a:buClr>
              <a:buSzPts val="2900"/>
              <a:buFont typeface="Helvetica Neue"/>
              <a:buNone/>
            </a:pPr>
            <a:endParaRPr sz="2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1_Blue Keypoint Highlight" type="tx">
  <p:cSld name="TITLE_AND_BODY">
    <p:bg>
      <p:bgPr>
        <a:solidFill>
          <a:srgbClr val="172241"/>
        </a:solidFill>
        <a:effectLst/>
      </p:bgPr>
    </p:bg>
    <p:spTree>
      <p:nvGrpSpPr>
        <p:cNvPr id="1" name="Shape 266"/>
        <p:cNvGrpSpPr/>
        <p:nvPr/>
      </p:nvGrpSpPr>
      <p:grpSpPr>
        <a:xfrm>
          <a:off x="0" y="0"/>
          <a:ext cx="0" cy="0"/>
          <a:chOff x="0" y="0"/>
          <a:chExt cx="0" cy="0"/>
        </a:xfrm>
      </p:grpSpPr>
      <p:sp>
        <p:nvSpPr>
          <p:cNvPr id="267" name="Google Shape;267;p40"/>
          <p:cNvSpPr/>
          <p:nvPr/>
        </p:nvSpPr>
        <p:spPr>
          <a:xfrm>
            <a:off x="-1" y="-12721"/>
            <a:ext cx="24400500" cy="13767000"/>
          </a:xfrm>
          <a:prstGeom prst="rect">
            <a:avLst/>
          </a:prstGeom>
          <a:solidFill>
            <a:srgbClr val="172241"/>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40"/>
          <p:cNvSpPr>
            <a:spLocks noGrp="1"/>
          </p:cNvSpPr>
          <p:nvPr>
            <p:ph type="pic" idx="2"/>
          </p:nvPr>
        </p:nvSpPr>
        <p:spPr>
          <a:xfrm>
            <a:off x="10753651" y="-2"/>
            <a:ext cx="13654800" cy="137160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269" name="Google Shape;269;p40"/>
          <p:cNvSpPr/>
          <p:nvPr/>
        </p:nvSpPr>
        <p:spPr>
          <a:xfrm>
            <a:off x="424179" y="461466"/>
            <a:ext cx="10329600" cy="12793200"/>
          </a:xfrm>
          <a:prstGeom prst="roundRect">
            <a:avLst>
              <a:gd name="adj" fmla="val 0"/>
            </a:avLst>
          </a:prstGeom>
          <a:solidFill>
            <a:srgbClr val="FFFFFF"/>
          </a:solidFill>
          <a:ln>
            <a:noFill/>
          </a:ln>
          <a:effectLst>
            <a:outerShdw blurRad="355600" dist="25400" dir="5400000" rotWithShape="0">
              <a:srgbClr val="000000">
                <a:alpha val="32159"/>
              </a:srgbClr>
            </a:outerShdw>
          </a:effectLst>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0" name="Google Shape;270;p40" descr="pasted-image.pdf"/>
          <p:cNvPicPr preferRelativeResize="0"/>
          <p:nvPr/>
        </p:nvPicPr>
        <p:blipFill rotWithShape="1">
          <a:blip r:embed="rId2">
            <a:alphaModFix/>
          </a:blip>
          <a:srcRect/>
          <a:stretch/>
        </p:blipFill>
        <p:spPr>
          <a:xfrm>
            <a:off x="1374943" y="12584158"/>
            <a:ext cx="1507770" cy="300821"/>
          </a:xfrm>
          <a:prstGeom prst="rect">
            <a:avLst/>
          </a:prstGeom>
          <a:noFill/>
          <a:ln>
            <a:noFill/>
          </a:ln>
        </p:spPr>
      </p:pic>
      <p:sp>
        <p:nvSpPr>
          <p:cNvPr id="271" name="Google Shape;271;p40"/>
          <p:cNvSpPr txBox="1">
            <a:spLocks noGrp="1"/>
          </p:cNvSpPr>
          <p:nvPr>
            <p:ph type="sldNum" idx="12"/>
          </p:nvPr>
        </p:nvSpPr>
        <p:spPr>
          <a:xfrm>
            <a:off x="22539089" y="12506325"/>
            <a:ext cx="409800" cy="4224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cxnSp>
        <p:nvCxnSpPr>
          <p:cNvPr id="272" name="Google Shape;272;p40"/>
          <p:cNvCxnSpPr/>
          <p:nvPr/>
        </p:nvCxnSpPr>
        <p:spPr>
          <a:xfrm>
            <a:off x="1379526" y="3512833"/>
            <a:ext cx="8418900" cy="0"/>
          </a:xfrm>
          <a:prstGeom prst="straightConnector1">
            <a:avLst/>
          </a:prstGeom>
          <a:noFill/>
          <a:ln w="12700" cap="flat" cmpd="sng">
            <a:solidFill>
              <a:srgbClr val="000000">
                <a:alpha val="20000"/>
              </a:srgbClr>
            </a:solidFill>
            <a:prstDash val="solid"/>
            <a:miter lim="400000"/>
            <a:headEnd type="none" w="sm" len="sm"/>
            <a:tailEnd type="none" w="sm" len="sm"/>
          </a:ln>
        </p:spPr>
      </p:cxnSp>
      <p:sp>
        <p:nvSpPr>
          <p:cNvPr id="273" name="Google Shape;273;p40"/>
          <p:cNvSpPr txBox="1">
            <a:spLocks noGrp="1"/>
          </p:cNvSpPr>
          <p:nvPr>
            <p:ph type="body" idx="1"/>
          </p:nvPr>
        </p:nvSpPr>
        <p:spPr>
          <a:xfrm>
            <a:off x="1379527" y="1271575"/>
            <a:ext cx="8418900" cy="2257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162140"/>
              </a:buClr>
              <a:buSzPts val="2400"/>
              <a:buFont typeface="Helvetica Neue"/>
              <a:buNone/>
              <a:defRPr sz="5200" b="1" i="0" u="none" strike="noStrike" cap="none">
                <a:solidFill>
                  <a:srgbClr val="111A40"/>
                </a:solidFill>
                <a:latin typeface="Helvetica Neue"/>
                <a:ea typeface="Helvetica Neue"/>
                <a:cs typeface="Helvetica Neue"/>
                <a:sym typeface="Helvetica Neue"/>
              </a:defRPr>
            </a:lvl1pPr>
            <a:lvl2pPr marL="914400" marR="0" lvl="1"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L="1371600" marR="0" lvl="2"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L="1828800" marR="0" lvl="3"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L="2286000" marR="0" lvl="4"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L="2743200" marR="0" lvl="5"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L="3200400" marR="0" lvl="6"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L="3657600" marR="0" lvl="7"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L="4114800" marR="0" lvl="8"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274" name="Google Shape;274;p40"/>
          <p:cNvSpPr txBox="1">
            <a:spLocks noGrp="1"/>
          </p:cNvSpPr>
          <p:nvPr>
            <p:ph type="body" idx="3"/>
          </p:nvPr>
        </p:nvSpPr>
        <p:spPr>
          <a:xfrm>
            <a:off x="1384300" y="4867671"/>
            <a:ext cx="8166000" cy="3487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40000"/>
              </a:lnSpc>
              <a:spcBef>
                <a:spcPts val="0"/>
              </a:spcBef>
              <a:spcAft>
                <a:spcPts val="0"/>
              </a:spcAft>
              <a:buClr>
                <a:srgbClr val="162140"/>
              </a:buClr>
              <a:buSzPts val="2400"/>
              <a:buFont typeface="Helvetica Neue"/>
              <a:buNone/>
              <a:defRPr sz="2400" b="0" i="0" u="none" strike="noStrike" cap="none">
                <a:solidFill>
                  <a:srgbClr val="111A40"/>
                </a:solidFill>
                <a:latin typeface="Helvetica Neue"/>
                <a:ea typeface="Helvetica Neue"/>
                <a:cs typeface="Helvetica Neue"/>
                <a:sym typeface="Helvetica Neue"/>
              </a:defRPr>
            </a:lvl1pPr>
            <a:lvl2pPr marL="914400" marR="0" lvl="1" indent="-228600" algn="l" rtl="0">
              <a:lnSpc>
                <a:spcPct val="140000"/>
              </a:lnSpc>
              <a:spcBef>
                <a:spcPts val="0"/>
              </a:spcBef>
              <a:spcAft>
                <a:spcPts val="0"/>
              </a:spcAft>
              <a:buClr>
                <a:srgbClr val="162140"/>
              </a:buClr>
              <a:buSzPts val="2400"/>
              <a:buFont typeface="Helvetica Neue"/>
              <a:buNone/>
              <a:defRPr sz="2400" b="0" i="0" u="none" strike="noStrike" cap="none">
                <a:solidFill>
                  <a:srgbClr val="111A40"/>
                </a:solidFill>
                <a:latin typeface="Helvetica Neue"/>
                <a:ea typeface="Helvetica Neue"/>
                <a:cs typeface="Helvetica Neue"/>
                <a:sym typeface="Helvetica Neue"/>
              </a:defRPr>
            </a:lvl2pPr>
            <a:lvl3pPr marL="1371600" marR="0" lvl="2" indent="-228600" algn="l" rtl="0">
              <a:lnSpc>
                <a:spcPct val="140000"/>
              </a:lnSpc>
              <a:spcBef>
                <a:spcPts val="0"/>
              </a:spcBef>
              <a:spcAft>
                <a:spcPts val="0"/>
              </a:spcAft>
              <a:buClr>
                <a:srgbClr val="162140"/>
              </a:buClr>
              <a:buSzPts val="2400"/>
              <a:buFont typeface="Helvetica Neue"/>
              <a:buNone/>
              <a:defRPr sz="2400" b="0" i="0" u="none" strike="noStrike" cap="none">
                <a:solidFill>
                  <a:srgbClr val="111A40"/>
                </a:solidFill>
                <a:latin typeface="Helvetica Neue"/>
                <a:ea typeface="Helvetica Neue"/>
                <a:cs typeface="Helvetica Neue"/>
                <a:sym typeface="Helvetica Neue"/>
              </a:defRPr>
            </a:lvl3pPr>
            <a:lvl4pPr marL="1828800" marR="0" lvl="3" indent="-228600" algn="l" rtl="0">
              <a:lnSpc>
                <a:spcPct val="140000"/>
              </a:lnSpc>
              <a:spcBef>
                <a:spcPts val="0"/>
              </a:spcBef>
              <a:spcAft>
                <a:spcPts val="0"/>
              </a:spcAft>
              <a:buClr>
                <a:srgbClr val="162140"/>
              </a:buClr>
              <a:buSzPts val="2400"/>
              <a:buFont typeface="Helvetica Neue"/>
              <a:buNone/>
              <a:defRPr sz="2400" b="0" i="0" u="none" strike="noStrike" cap="none">
                <a:solidFill>
                  <a:srgbClr val="111A40"/>
                </a:solidFill>
                <a:latin typeface="Helvetica Neue"/>
                <a:ea typeface="Helvetica Neue"/>
                <a:cs typeface="Helvetica Neue"/>
                <a:sym typeface="Helvetica Neue"/>
              </a:defRPr>
            </a:lvl4pPr>
            <a:lvl5pPr marL="2286000" marR="0" lvl="4" indent="-228600" algn="l" rtl="0">
              <a:lnSpc>
                <a:spcPct val="140000"/>
              </a:lnSpc>
              <a:spcBef>
                <a:spcPts val="0"/>
              </a:spcBef>
              <a:spcAft>
                <a:spcPts val="0"/>
              </a:spcAft>
              <a:buClr>
                <a:srgbClr val="162140"/>
              </a:buClr>
              <a:buSzPts val="2400"/>
              <a:buFont typeface="Helvetica Neue"/>
              <a:buNone/>
              <a:defRPr sz="2400" b="0" i="0" u="none" strike="noStrike" cap="none">
                <a:solidFill>
                  <a:srgbClr val="111A40"/>
                </a:solidFill>
                <a:latin typeface="Helvetica Neue"/>
                <a:ea typeface="Helvetica Neue"/>
                <a:cs typeface="Helvetica Neue"/>
                <a:sym typeface="Helvetica Neue"/>
              </a:defRPr>
            </a:lvl5pPr>
            <a:lvl6pPr marL="2743200" marR="0" lvl="5"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L="3200400" marR="0" lvl="6"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L="3657600" marR="0" lvl="7"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L="4114800" marR="0" lvl="8"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275" name="Google Shape;275;p40"/>
          <p:cNvSpPr/>
          <p:nvPr/>
        </p:nvSpPr>
        <p:spPr>
          <a:xfrm>
            <a:off x="18408567" y="12498545"/>
            <a:ext cx="3781800" cy="714300"/>
          </a:xfrm>
          <a:prstGeom prst="rect">
            <a:avLst/>
          </a:prstGeom>
          <a:noFill/>
          <a:ln>
            <a:noFill/>
          </a:ln>
        </p:spPr>
        <p:txBody>
          <a:bodyPr spcFirstLastPara="1" wrap="square" lIns="71425" tIns="71425" rIns="71425" bIns="71425" anchor="ctr" anchorCtr="0">
            <a:noAutofit/>
          </a:bodyPr>
          <a:lstStyle/>
          <a:p>
            <a:pPr marL="0" marR="0" lvl="0" indent="0" algn="r" rtl="0">
              <a:lnSpc>
                <a:spcPct val="238888"/>
              </a:lnSpc>
              <a:spcBef>
                <a:spcPts val="0"/>
              </a:spcBef>
              <a:spcAft>
                <a:spcPts val="0"/>
              </a:spcAft>
              <a:buClr>
                <a:srgbClr val="000000"/>
              </a:buClr>
              <a:buSzPts val="1800"/>
              <a:buFont typeface="Arial"/>
              <a:buNone/>
            </a:pPr>
            <a:r>
              <a:rPr lang="en" sz="1800" b="0" i="0" u="none" strike="noStrike" cap="none">
                <a:solidFill>
                  <a:srgbClr val="FFFFFF"/>
                </a:solidFill>
                <a:latin typeface="Arial"/>
                <a:ea typeface="Arial"/>
                <a:cs typeface="Arial"/>
                <a:sym typeface="Arial"/>
              </a:rPr>
              <a:t>Talkdesk Proprietary &amp; Confidential</a:t>
            </a:r>
            <a:endParaRPr sz="1800" b="0" i="0" u="none" strike="noStrike" cap="none">
              <a:solidFill>
                <a:srgbClr val="FFFFFF"/>
              </a:solidFill>
              <a:latin typeface="Times"/>
              <a:ea typeface="Times"/>
              <a:cs typeface="Times"/>
              <a:sym typeface="Time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3">
  <p:cSld name="Agenda 3">
    <p:spTree>
      <p:nvGrpSpPr>
        <p:cNvPr id="1" name="Shape 29"/>
        <p:cNvGrpSpPr/>
        <p:nvPr/>
      </p:nvGrpSpPr>
      <p:grpSpPr>
        <a:xfrm>
          <a:off x="0" y="0"/>
          <a:ext cx="0" cy="0"/>
          <a:chOff x="0" y="0"/>
          <a:chExt cx="0" cy="0"/>
        </a:xfrm>
      </p:grpSpPr>
      <p:sp>
        <p:nvSpPr>
          <p:cNvPr id="30" name="Google Shape;30;p5"/>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5"/>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grpSp>
        <p:nvGrpSpPr>
          <p:cNvPr id="32" name="Google Shape;32;p5"/>
          <p:cNvGrpSpPr/>
          <p:nvPr/>
        </p:nvGrpSpPr>
        <p:grpSpPr>
          <a:xfrm>
            <a:off x="0" y="1055019"/>
            <a:ext cx="8651217" cy="11079696"/>
            <a:chOff x="-1" y="737945"/>
            <a:chExt cx="6494908" cy="8318090"/>
          </a:xfrm>
        </p:grpSpPr>
        <p:sp>
          <p:nvSpPr>
            <p:cNvPr id="33" name="Google Shape;33;p5"/>
            <p:cNvSpPr/>
            <p:nvPr/>
          </p:nvSpPr>
          <p:spPr>
            <a:xfrm>
              <a:off x="-1" y="737945"/>
              <a:ext cx="6494908" cy="8318090"/>
            </a:xfrm>
            <a:custGeom>
              <a:avLst/>
              <a:gdLst/>
              <a:ahLst/>
              <a:cxnLst/>
              <a:rect l="l" t="t" r="r" b="b"/>
              <a:pathLst>
                <a:path w="6494908" h="8318090" extrusionOk="0">
                  <a:moveTo>
                    <a:pt x="2335863" y="0"/>
                  </a:moveTo>
                  <a:cubicBezTo>
                    <a:pt x="4632840" y="0"/>
                    <a:pt x="6494908" y="1862068"/>
                    <a:pt x="6494908" y="4159045"/>
                  </a:cubicBezTo>
                  <a:cubicBezTo>
                    <a:pt x="6494908" y="6456022"/>
                    <a:pt x="4632840" y="8318090"/>
                    <a:pt x="2335863" y="8318090"/>
                  </a:cubicBezTo>
                  <a:cubicBezTo>
                    <a:pt x="1474497" y="8318090"/>
                    <a:pt x="674289" y="8056237"/>
                    <a:pt x="10501" y="7607790"/>
                  </a:cubicBezTo>
                  <a:lnTo>
                    <a:pt x="0" y="7600323"/>
                  </a:lnTo>
                  <a:lnTo>
                    <a:pt x="0" y="717767"/>
                  </a:lnTo>
                  <a:lnTo>
                    <a:pt x="10501" y="710300"/>
                  </a:lnTo>
                  <a:cubicBezTo>
                    <a:pt x="674289" y="261853"/>
                    <a:pt x="1474497" y="0"/>
                    <a:pt x="2335863" y="0"/>
                  </a:cubicBezTo>
                  <a:close/>
                </a:path>
              </a:pathLst>
            </a:custGeom>
            <a:solidFill>
              <a:srgbClr val="CFD1DA"/>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chemeClr val="dk1"/>
                </a:buClr>
                <a:buSzPts val="2800"/>
                <a:buFont typeface="Inter"/>
                <a:buNone/>
              </a:pPr>
              <a:endParaRPr sz="2800" b="0" i="0" u="none" strike="noStrike" cap="none">
                <a:solidFill>
                  <a:schemeClr val="lt1"/>
                </a:solidFill>
                <a:latin typeface="Arial"/>
                <a:ea typeface="Arial"/>
                <a:cs typeface="Arial"/>
                <a:sym typeface="Arial"/>
              </a:endParaRPr>
            </a:p>
          </p:txBody>
        </p:sp>
        <p:sp>
          <p:nvSpPr>
            <p:cNvPr id="34" name="Google Shape;34;p5"/>
            <p:cNvSpPr/>
            <p:nvPr/>
          </p:nvSpPr>
          <p:spPr>
            <a:xfrm>
              <a:off x="-1" y="1128773"/>
              <a:ext cx="6104080" cy="7536434"/>
            </a:xfrm>
            <a:custGeom>
              <a:avLst/>
              <a:gdLst/>
              <a:ahLst/>
              <a:cxnLst/>
              <a:rect l="l" t="t" r="r" b="b"/>
              <a:pathLst>
                <a:path w="6104080" h="7536434" extrusionOk="0">
                  <a:moveTo>
                    <a:pt x="2335863" y="0"/>
                  </a:moveTo>
                  <a:cubicBezTo>
                    <a:pt x="4416992" y="0"/>
                    <a:pt x="6104080" y="1687088"/>
                    <a:pt x="6104080" y="3768217"/>
                  </a:cubicBezTo>
                  <a:cubicBezTo>
                    <a:pt x="6104080" y="5849346"/>
                    <a:pt x="4416992" y="7536434"/>
                    <a:pt x="2335863" y="7536434"/>
                  </a:cubicBezTo>
                  <a:cubicBezTo>
                    <a:pt x="1555440" y="7536434"/>
                    <a:pt x="830428" y="7299187"/>
                    <a:pt x="229017" y="6892882"/>
                  </a:cubicBezTo>
                  <a:lnTo>
                    <a:pt x="0" y="6721626"/>
                  </a:lnTo>
                  <a:lnTo>
                    <a:pt x="0" y="814808"/>
                  </a:lnTo>
                  <a:lnTo>
                    <a:pt x="229017" y="643552"/>
                  </a:lnTo>
                  <a:cubicBezTo>
                    <a:pt x="830428" y="237247"/>
                    <a:pt x="1555440" y="0"/>
                    <a:pt x="2335863" y="0"/>
                  </a:cubicBezTo>
                  <a:close/>
                </a:path>
              </a:pathLst>
            </a:custGeom>
            <a:solidFill>
              <a:schemeClr val="accent1"/>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chemeClr val="dk1"/>
                </a:buClr>
                <a:buSzPts val="2800"/>
                <a:buFont typeface="Inter"/>
                <a:buNone/>
              </a:pPr>
              <a:endParaRPr sz="2800" b="0" i="0" u="none" strike="noStrike" cap="none">
                <a:solidFill>
                  <a:schemeClr val="lt1"/>
                </a:solidFill>
                <a:latin typeface="Arial"/>
                <a:ea typeface="Arial"/>
                <a:cs typeface="Arial"/>
                <a:sym typeface="Arial"/>
              </a:endParaRPr>
            </a:p>
          </p:txBody>
        </p:sp>
      </p:grpSp>
      <p:sp>
        <p:nvSpPr>
          <p:cNvPr id="35" name="Google Shape;35;p5"/>
          <p:cNvSpPr/>
          <p:nvPr/>
        </p:nvSpPr>
        <p:spPr>
          <a:xfrm>
            <a:off x="10153650" y="3867150"/>
            <a:ext cx="1390800" cy="1390800"/>
          </a:xfrm>
          <a:prstGeom prst="ellipse">
            <a:avLst/>
          </a:prstGeom>
          <a:solidFill>
            <a:schemeClr val="accent2"/>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chemeClr val="lt1"/>
                </a:solidFill>
                <a:latin typeface="Inter"/>
                <a:ea typeface="Inter"/>
                <a:cs typeface="Inter"/>
                <a:sym typeface="Inter"/>
              </a:rPr>
              <a:t>01</a:t>
            </a:r>
            <a:endParaRPr sz="2800" b="0" i="0" u="none" strike="noStrike" cap="none">
              <a:solidFill>
                <a:srgbClr val="000000"/>
              </a:solidFill>
              <a:latin typeface="Arial"/>
              <a:ea typeface="Arial"/>
              <a:cs typeface="Arial"/>
              <a:sym typeface="Arial"/>
            </a:endParaRPr>
          </a:p>
        </p:txBody>
      </p:sp>
      <p:sp>
        <p:nvSpPr>
          <p:cNvPr id="36" name="Google Shape;36;p5"/>
          <p:cNvSpPr txBox="1">
            <a:spLocks noGrp="1"/>
          </p:cNvSpPr>
          <p:nvPr>
            <p:ph type="body" idx="1"/>
          </p:nvPr>
        </p:nvSpPr>
        <p:spPr>
          <a:xfrm>
            <a:off x="12056036" y="4175842"/>
            <a:ext cx="9410700" cy="794100"/>
          </a:xfrm>
          <a:prstGeom prst="rect">
            <a:avLst/>
          </a:prstGeom>
          <a:noFill/>
          <a:ln>
            <a:noFill/>
          </a:ln>
        </p:spPr>
        <p:txBody>
          <a:bodyPr spcFirstLastPara="1" wrap="square" lIns="182850" tIns="91400" rIns="182850" bIns="91400" anchor="t" anchorCtr="0">
            <a:spAutoFit/>
          </a:bodyPr>
          <a:lstStyle>
            <a:lvl1pPr marL="457200" lvl="0" indent="-228600" algn="l">
              <a:lnSpc>
                <a:spcPct val="90000"/>
              </a:lnSpc>
              <a:spcBef>
                <a:spcPts val="3600"/>
              </a:spcBef>
              <a:spcAft>
                <a:spcPts val="0"/>
              </a:spcAft>
              <a:buClr>
                <a:schemeClr val="dk1"/>
              </a:buClr>
              <a:buSzPts val="4400"/>
              <a:buNone/>
              <a:defRPr sz="4400" b="1"/>
            </a:lvl1pPr>
            <a:lvl2pPr marL="914400" lvl="1" indent="-228600" algn="l">
              <a:lnSpc>
                <a:spcPct val="90000"/>
              </a:lnSpc>
              <a:spcBef>
                <a:spcPts val="1000"/>
              </a:spcBef>
              <a:spcAft>
                <a:spcPts val="0"/>
              </a:spcAft>
              <a:buClr>
                <a:schemeClr val="dk1"/>
              </a:buClr>
              <a:buSzPts val="4000"/>
              <a:buNone/>
              <a:defRPr b="1"/>
            </a:lvl2pPr>
            <a:lvl3pPr marL="1371600" lvl="2" indent="-228600" algn="l">
              <a:lnSpc>
                <a:spcPct val="90000"/>
              </a:lnSpc>
              <a:spcBef>
                <a:spcPts val="1000"/>
              </a:spcBef>
              <a:spcAft>
                <a:spcPts val="0"/>
              </a:spcAft>
              <a:buClr>
                <a:schemeClr val="dk1"/>
              </a:buClr>
              <a:buSzPts val="3600"/>
              <a:buNone/>
              <a:defRPr b="1"/>
            </a:lvl3pPr>
            <a:lvl4pPr marL="1828800" lvl="3" indent="-228600" algn="l">
              <a:lnSpc>
                <a:spcPct val="90000"/>
              </a:lnSpc>
              <a:spcBef>
                <a:spcPts val="1000"/>
              </a:spcBef>
              <a:spcAft>
                <a:spcPts val="0"/>
              </a:spcAft>
              <a:buClr>
                <a:schemeClr val="dk1"/>
              </a:buClr>
              <a:buSzPts val="3200"/>
              <a:buNone/>
              <a:defRPr b="1"/>
            </a:lvl4pPr>
            <a:lvl5pPr marL="2286000" lvl="4" indent="-228600" algn="l">
              <a:lnSpc>
                <a:spcPct val="90000"/>
              </a:lnSpc>
              <a:spcBef>
                <a:spcPts val="1000"/>
              </a:spcBef>
              <a:spcAft>
                <a:spcPts val="0"/>
              </a:spcAft>
              <a:buClr>
                <a:schemeClr val="dk1"/>
              </a:buClr>
              <a:buSzPts val="3200"/>
              <a:buNone/>
              <a:defRPr b="1"/>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37" name="Google Shape;37;p5"/>
          <p:cNvSpPr/>
          <p:nvPr/>
        </p:nvSpPr>
        <p:spPr>
          <a:xfrm>
            <a:off x="10153650" y="6178550"/>
            <a:ext cx="1390800" cy="1390800"/>
          </a:xfrm>
          <a:prstGeom prst="ellipse">
            <a:avLst/>
          </a:prstGeom>
          <a:solidFill>
            <a:schemeClr val="accent2"/>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chemeClr val="lt1"/>
                </a:solidFill>
                <a:latin typeface="Inter"/>
                <a:ea typeface="Inter"/>
                <a:cs typeface="Inter"/>
                <a:sym typeface="Inter"/>
              </a:rPr>
              <a:t>02</a:t>
            </a:r>
            <a:endParaRPr sz="2800" b="0" i="0" u="none" strike="noStrike" cap="none">
              <a:solidFill>
                <a:srgbClr val="000000"/>
              </a:solidFill>
              <a:latin typeface="Arial"/>
              <a:ea typeface="Arial"/>
              <a:cs typeface="Arial"/>
              <a:sym typeface="Arial"/>
            </a:endParaRPr>
          </a:p>
        </p:txBody>
      </p:sp>
      <p:sp>
        <p:nvSpPr>
          <p:cNvPr id="38" name="Google Shape;38;p5"/>
          <p:cNvSpPr txBox="1">
            <a:spLocks noGrp="1"/>
          </p:cNvSpPr>
          <p:nvPr>
            <p:ph type="body" idx="2"/>
          </p:nvPr>
        </p:nvSpPr>
        <p:spPr>
          <a:xfrm>
            <a:off x="12056036" y="6493592"/>
            <a:ext cx="9410700" cy="794100"/>
          </a:xfrm>
          <a:prstGeom prst="rect">
            <a:avLst/>
          </a:prstGeom>
          <a:noFill/>
          <a:ln>
            <a:noFill/>
          </a:ln>
        </p:spPr>
        <p:txBody>
          <a:bodyPr spcFirstLastPara="1" wrap="square" lIns="182850" tIns="91400" rIns="182850" bIns="91400" anchor="t" anchorCtr="0">
            <a:spAutoFit/>
          </a:bodyPr>
          <a:lstStyle>
            <a:lvl1pPr marL="457200" lvl="0" indent="-228600" algn="l">
              <a:lnSpc>
                <a:spcPct val="90000"/>
              </a:lnSpc>
              <a:spcBef>
                <a:spcPts val="3600"/>
              </a:spcBef>
              <a:spcAft>
                <a:spcPts val="0"/>
              </a:spcAft>
              <a:buClr>
                <a:schemeClr val="dk1"/>
              </a:buClr>
              <a:buSzPts val="4400"/>
              <a:buNone/>
              <a:defRPr sz="4400" b="1"/>
            </a:lvl1pPr>
            <a:lvl2pPr marL="914400" lvl="1" indent="-228600" algn="l">
              <a:lnSpc>
                <a:spcPct val="90000"/>
              </a:lnSpc>
              <a:spcBef>
                <a:spcPts val="1000"/>
              </a:spcBef>
              <a:spcAft>
                <a:spcPts val="0"/>
              </a:spcAft>
              <a:buClr>
                <a:schemeClr val="dk1"/>
              </a:buClr>
              <a:buSzPts val="4000"/>
              <a:buNone/>
              <a:defRPr b="1"/>
            </a:lvl2pPr>
            <a:lvl3pPr marL="1371600" lvl="2" indent="-228600" algn="l">
              <a:lnSpc>
                <a:spcPct val="90000"/>
              </a:lnSpc>
              <a:spcBef>
                <a:spcPts val="1000"/>
              </a:spcBef>
              <a:spcAft>
                <a:spcPts val="0"/>
              </a:spcAft>
              <a:buClr>
                <a:schemeClr val="dk1"/>
              </a:buClr>
              <a:buSzPts val="3600"/>
              <a:buNone/>
              <a:defRPr b="1"/>
            </a:lvl3pPr>
            <a:lvl4pPr marL="1828800" lvl="3" indent="-228600" algn="l">
              <a:lnSpc>
                <a:spcPct val="90000"/>
              </a:lnSpc>
              <a:spcBef>
                <a:spcPts val="1000"/>
              </a:spcBef>
              <a:spcAft>
                <a:spcPts val="0"/>
              </a:spcAft>
              <a:buClr>
                <a:schemeClr val="dk1"/>
              </a:buClr>
              <a:buSzPts val="3200"/>
              <a:buNone/>
              <a:defRPr b="1"/>
            </a:lvl4pPr>
            <a:lvl5pPr marL="2286000" lvl="4" indent="-228600" algn="l">
              <a:lnSpc>
                <a:spcPct val="90000"/>
              </a:lnSpc>
              <a:spcBef>
                <a:spcPts val="1000"/>
              </a:spcBef>
              <a:spcAft>
                <a:spcPts val="0"/>
              </a:spcAft>
              <a:buClr>
                <a:schemeClr val="dk1"/>
              </a:buClr>
              <a:buSzPts val="3200"/>
              <a:buNone/>
              <a:defRPr b="1"/>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39" name="Google Shape;39;p5"/>
          <p:cNvSpPr/>
          <p:nvPr/>
        </p:nvSpPr>
        <p:spPr>
          <a:xfrm>
            <a:off x="10153650" y="8489950"/>
            <a:ext cx="1390800" cy="1390800"/>
          </a:xfrm>
          <a:prstGeom prst="ellipse">
            <a:avLst/>
          </a:prstGeom>
          <a:solidFill>
            <a:schemeClr val="accent2"/>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chemeClr val="lt1"/>
                </a:solidFill>
                <a:latin typeface="Inter"/>
                <a:ea typeface="Inter"/>
                <a:cs typeface="Inter"/>
                <a:sym typeface="Inter"/>
              </a:rPr>
              <a:t>03</a:t>
            </a:r>
            <a:endParaRPr sz="2800" b="0" i="0" u="none" strike="noStrike" cap="none">
              <a:solidFill>
                <a:srgbClr val="000000"/>
              </a:solidFill>
              <a:latin typeface="Arial"/>
              <a:ea typeface="Arial"/>
              <a:cs typeface="Arial"/>
              <a:sym typeface="Arial"/>
            </a:endParaRPr>
          </a:p>
        </p:txBody>
      </p:sp>
      <p:sp>
        <p:nvSpPr>
          <p:cNvPr id="40" name="Google Shape;40;p5"/>
          <p:cNvSpPr txBox="1">
            <a:spLocks noGrp="1"/>
          </p:cNvSpPr>
          <p:nvPr>
            <p:ph type="body" idx="3"/>
          </p:nvPr>
        </p:nvSpPr>
        <p:spPr>
          <a:xfrm>
            <a:off x="12056036" y="8811342"/>
            <a:ext cx="9410700" cy="794100"/>
          </a:xfrm>
          <a:prstGeom prst="rect">
            <a:avLst/>
          </a:prstGeom>
          <a:noFill/>
          <a:ln>
            <a:noFill/>
          </a:ln>
        </p:spPr>
        <p:txBody>
          <a:bodyPr spcFirstLastPara="1" wrap="square" lIns="182850" tIns="91400" rIns="182850" bIns="91400" anchor="t" anchorCtr="0">
            <a:spAutoFit/>
          </a:bodyPr>
          <a:lstStyle>
            <a:lvl1pPr marL="457200" lvl="0" indent="-228600" algn="l">
              <a:lnSpc>
                <a:spcPct val="90000"/>
              </a:lnSpc>
              <a:spcBef>
                <a:spcPts val="3600"/>
              </a:spcBef>
              <a:spcAft>
                <a:spcPts val="0"/>
              </a:spcAft>
              <a:buClr>
                <a:schemeClr val="dk1"/>
              </a:buClr>
              <a:buSzPts val="4400"/>
              <a:buNone/>
              <a:defRPr sz="4400" b="1"/>
            </a:lvl1pPr>
            <a:lvl2pPr marL="914400" lvl="1" indent="-228600" algn="l">
              <a:lnSpc>
                <a:spcPct val="90000"/>
              </a:lnSpc>
              <a:spcBef>
                <a:spcPts val="1000"/>
              </a:spcBef>
              <a:spcAft>
                <a:spcPts val="0"/>
              </a:spcAft>
              <a:buClr>
                <a:schemeClr val="dk1"/>
              </a:buClr>
              <a:buSzPts val="4000"/>
              <a:buNone/>
              <a:defRPr b="1"/>
            </a:lvl2pPr>
            <a:lvl3pPr marL="1371600" lvl="2" indent="-228600" algn="l">
              <a:lnSpc>
                <a:spcPct val="90000"/>
              </a:lnSpc>
              <a:spcBef>
                <a:spcPts val="1000"/>
              </a:spcBef>
              <a:spcAft>
                <a:spcPts val="0"/>
              </a:spcAft>
              <a:buClr>
                <a:schemeClr val="dk1"/>
              </a:buClr>
              <a:buSzPts val="3600"/>
              <a:buNone/>
              <a:defRPr b="1"/>
            </a:lvl3pPr>
            <a:lvl4pPr marL="1828800" lvl="3" indent="-228600" algn="l">
              <a:lnSpc>
                <a:spcPct val="90000"/>
              </a:lnSpc>
              <a:spcBef>
                <a:spcPts val="1000"/>
              </a:spcBef>
              <a:spcAft>
                <a:spcPts val="0"/>
              </a:spcAft>
              <a:buClr>
                <a:schemeClr val="dk1"/>
              </a:buClr>
              <a:buSzPts val="3200"/>
              <a:buNone/>
              <a:defRPr b="1"/>
            </a:lvl4pPr>
            <a:lvl5pPr marL="2286000" lvl="4" indent="-228600" algn="l">
              <a:lnSpc>
                <a:spcPct val="90000"/>
              </a:lnSpc>
              <a:spcBef>
                <a:spcPts val="1000"/>
              </a:spcBef>
              <a:spcAft>
                <a:spcPts val="0"/>
              </a:spcAft>
              <a:buClr>
                <a:schemeClr val="dk1"/>
              </a:buClr>
              <a:buSzPts val="3200"/>
              <a:buNone/>
              <a:defRPr b="1"/>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41" name="Google Shape;41;p5"/>
          <p:cNvSpPr txBox="1"/>
          <p:nvPr/>
        </p:nvSpPr>
        <p:spPr>
          <a:xfrm>
            <a:off x="829980" y="5391150"/>
            <a:ext cx="7533000" cy="1847100"/>
          </a:xfrm>
          <a:prstGeom prst="rect">
            <a:avLst/>
          </a:prstGeom>
          <a:noFill/>
          <a:ln>
            <a:noFill/>
          </a:ln>
        </p:spPr>
        <p:txBody>
          <a:bodyPr spcFirstLastPara="1" wrap="square" lIns="182850" tIns="91400" rIns="182850" bIns="91400" anchor="t" anchorCtr="0">
            <a:spAutoFit/>
          </a:bodyPr>
          <a:lstStyle/>
          <a:p>
            <a:pPr marL="0" marR="0" lvl="0" indent="0" algn="l" rtl="0">
              <a:lnSpc>
                <a:spcPct val="100000"/>
              </a:lnSpc>
              <a:spcBef>
                <a:spcPts val="0"/>
              </a:spcBef>
              <a:spcAft>
                <a:spcPts val="0"/>
              </a:spcAft>
              <a:buClr>
                <a:srgbClr val="000000"/>
              </a:buClr>
              <a:buSzPts val="10800"/>
              <a:buFont typeface="Arial"/>
              <a:buNone/>
            </a:pPr>
            <a:r>
              <a:rPr lang="en" sz="10800" b="1" i="0" u="none" strike="noStrike" cap="none">
                <a:solidFill>
                  <a:schemeClr val="lt1"/>
                </a:solidFill>
                <a:latin typeface="Inter"/>
                <a:ea typeface="Inter"/>
                <a:cs typeface="Inter"/>
                <a:sym typeface="Inter"/>
              </a:rPr>
              <a:t>Agenda</a:t>
            </a:r>
            <a:endParaRPr sz="2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ext with Bullets">
  <p:cSld name="Text with Bullets">
    <p:spTree>
      <p:nvGrpSpPr>
        <p:cNvPr id="1" name="Shape 276"/>
        <p:cNvGrpSpPr/>
        <p:nvPr/>
      </p:nvGrpSpPr>
      <p:grpSpPr>
        <a:xfrm>
          <a:off x="0" y="0"/>
          <a:ext cx="0" cy="0"/>
          <a:chOff x="0" y="0"/>
          <a:chExt cx="0" cy="0"/>
        </a:xfrm>
      </p:grpSpPr>
      <p:cxnSp>
        <p:nvCxnSpPr>
          <p:cNvPr id="277" name="Google Shape;277;p41"/>
          <p:cNvCxnSpPr/>
          <p:nvPr/>
        </p:nvCxnSpPr>
        <p:spPr>
          <a:xfrm>
            <a:off x="1379526" y="12196233"/>
            <a:ext cx="21480600" cy="0"/>
          </a:xfrm>
          <a:prstGeom prst="straightConnector1">
            <a:avLst/>
          </a:prstGeom>
          <a:noFill/>
          <a:ln w="12700" cap="flat" cmpd="sng">
            <a:solidFill>
              <a:srgbClr val="000000">
                <a:alpha val="20000"/>
              </a:srgbClr>
            </a:solidFill>
            <a:prstDash val="solid"/>
            <a:miter lim="400000"/>
            <a:headEnd type="none" w="sm" len="sm"/>
            <a:tailEnd type="none" w="sm" len="sm"/>
          </a:ln>
        </p:spPr>
      </p:cxnSp>
      <p:cxnSp>
        <p:nvCxnSpPr>
          <p:cNvPr id="278" name="Google Shape;278;p41"/>
          <p:cNvCxnSpPr/>
          <p:nvPr/>
        </p:nvCxnSpPr>
        <p:spPr>
          <a:xfrm>
            <a:off x="1379527" y="2503475"/>
            <a:ext cx="21292500" cy="0"/>
          </a:xfrm>
          <a:prstGeom prst="straightConnector1">
            <a:avLst/>
          </a:prstGeom>
          <a:noFill/>
          <a:ln w="12700" cap="flat" cmpd="sng">
            <a:solidFill>
              <a:srgbClr val="000000">
                <a:alpha val="20000"/>
              </a:srgbClr>
            </a:solidFill>
            <a:prstDash val="solid"/>
            <a:miter lim="400000"/>
            <a:headEnd type="none" w="sm" len="sm"/>
            <a:tailEnd type="none" w="sm" len="sm"/>
          </a:ln>
        </p:spPr>
      </p:cxnSp>
      <p:sp>
        <p:nvSpPr>
          <p:cNvPr id="279" name="Google Shape;279;p41"/>
          <p:cNvSpPr txBox="1">
            <a:spLocks noGrp="1"/>
          </p:cNvSpPr>
          <p:nvPr>
            <p:ph type="body" idx="1"/>
          </p:nvPr>
        </p:nvSpPr>
        <p:spPr>
          <a:xfrm>
            <a:off x="1379527" y="4164901"/>
            <a:ext cx="7678800" cy="360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1pPr>
            <a:lvl2pPr marL="914400" marR="0" lvl="1"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L="1371600" marR="0" lvl="2"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L="1828800" marR="0" lvl="3"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L="2286000" marR="0" lvl="4"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L="2743200" marR="0" lvl="5"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L="3200400" marR="0" lvl="6"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L="3657600" marR="0" lvl="7"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L="4114800" marR="0" lvl="8"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280" name="Google Shape;280;p41"/>
          <p:cNvSpPr txBox="1">
            <a:spLocks noGrp="1"/>
          </p:cNvSpPr>
          <p:nvPr>
            <p:ph type="body" idx="2"/>
          </p:nvPr>
        </p:nvSpPr>
        <p:spPr>
          <a:xfrm>
            <a:off x="1375040" y="3339103"/>
            <a:ext cx="7687800" cy="600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0000"/>
              </a:lnSpc>
              <a:spcBef>
                <a:spcPts val="0"/>
              </a:spcBef>
              <a:spcAft>
                <a:spcPts val="0"/>
              </a:spcAft>
              <a:buClr>
                <a:srgbClr val="111A40"/>
              </a:buClr>
              <a:buSzPts val="3000"/>
              <a:buFont typeface="Helvetica Neue"/>
              <a:buNone/>
              <a:defRPr sz="3000" b="1" i="0" u="none" strike="noStrike" cap="none">
                <a:solidFill>
                  <a:srgbClr val="111A40"/>
                </a:solidFill>
                <a:latin typeface="Helvetica Neue"/>
                <a:ea typeface="Helvetica Neue"/>
                <a:cs typeface="Helvetica Neue"/>
                <a:sym typeface="Helvetica Neue"/>
              </a:defRPr>
            </a:lvl1pPr>
            <a:lvl2pPr marL="914400" marR="0" lvl="1"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2pPr>
            <a:lvl3pPr marL="1371600" marR="0" lvl="2"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3pPr>
            <a:lvl4pPr marL="1828800" marR="0" lvl="3"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4pPr>
            <a:lvl5pPr marL="2286000" marR="0" lvl="4"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5pPr>
            <a:lvl6pPr marL="2743200" marR="0" lvl="5"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6pPr>
            <a:lvl7pPr marL="3200400" marR="0" lvl="6"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7pPr>
            <a:lvl8pPr marL="3657600" marR="0" lvl="7"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8pPr>
            <a:lvl9pPr marL="4114800" marR="0" lvl="8"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9pPr>
          </a:lstStyle>
          <a:p>
            <a:endParaRPr/>
          </a:p>
        </p:txBody>
      </p:sp>
      <p:sp>
        <p:nvSpPr>
          <p:cNvPr id="281" name="Google Shape;281;p41"/>
          <p:cNvSpPr txBox="1">
            <a:spLocks noGrp="1"/>
          </p:cNvSpPr>
          <p:nvPr>
            <p:ph type="body" idx="3"/>
          </p:nvPr>
        </p:nvSpPr>
        <p:spPr>
          <a:xfrm>
            <a:off x="11007054" y="4164901"/>
            <a:ext cx="7678800" cy="360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1pPr>
            <a:lvl2pPr marL="914400" marR="0" lvl="1"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L="1371600" marR="0" lvl="2"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L="1828800" marR="0" lvl="3"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L="2286000" marR="0" lvl="4"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L="2743200" marR="0" lvl="5"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L="3200400" marR="0" lvl="6"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L="3657600" marR="0" lvl="7"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L="4114800" marR="0" lvl="8"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282" name="Google Shape;282;p41"/>
          <p:cNvSpPr txBox="1">
            <a:spLocks noGrp="1"/>
          </p:cNvSpPr>
          <p:nvPr>
            <p:ph type="body" idx="4"/>
          </p:nvPr>
        </p:nvSpPr>
        <p:spPr>
          <a:xfrm>
            <a:off x="11002567" y="3339103"/>
            <a:ext cx="7687800" cy="600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0000"/>
              </a:lnSpc>
              <a:spcBef>
                <a:spcPts val="0"/>
              </a:spcBef>
              <a:spcAft>
                <a:spcPts val="0"/>
              </a:spcAft>
              <a:buClr>
                <a:srgbClr val="111A40"/>
              </a:buClr>
              <a:buSzPts val="3000"/>
              <a:buFont typeface="Helvetica Neue"/>
              <a:buNone/>
              <a:defRPr sz="3000" b="1" i="0" u="none" strike="noStrike" cap="none">
                <a:solidFill>
                  <a:srgbClr val="111A40"/>
                </a:solidFill>
                <a:latin typeface="Helvetica Neue"/>
                <a:ea typeface="Helvetica Neue"/>
                <a:cs typeface="Helvetica Neue"/>
                <a:sym typeface="Helvetica Neue"/>
              </a:defRPr>
            </a:lvl1pPr>
            <a:lvl2pPr marL="914400" marR="0" lvl="1"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2pPr>
            <a:lvl3pPr marL="1371600" marR="0" lvl="2"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3pPr>
            <a:lvl4pPr marL="1828800" marR="0" lvl="3"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4pPr>
            <a:lvl5pPr marL="2286000" marR="0" lvl="4"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5pPr>
            <a:lvl6pPr marL="2743200" marR="0" lvl="5"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6pPr>
            <a:lvl7pPr marL="3200400" marR="0" lvl="6"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7pPr>
            <a:lvl8pPr marL="3657600" marR="0" lvl="7"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8pPr>
            <a:lvl9pPr marL="4114800" marR="0" lvl="8"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9pPr>
          </a:lstStyle>
          <a:p>
            <a:endParaRPr/>
          </a:p>
        </p:txBody>
      </p:sp>
      <p:sp>
        <p:nvSpPr>
          <p:cNvPr id="283" name="Google Shape;283;p41"/>
          <p:cNvSpPr txBox="1">
            <a:spLocks noGrp="1"/>
          </p:cNvSpPr>
          <p:nvPr>
            <p:ph type="title"/>
          </p:nvPr>
        </p:nvSpPr>
        <p:spPr>
          <a:xfrm>
            <a:off x="1418166" y="1263075"/>
            <a:ext cx="11657700" cy="941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162140"/>
              </a:buClr>
              <a:buSzPts val="5200"/>
              <a:buFont typeface="Helvetica Neue"/>
              <a:buNone/>
              <a:defRPr sz="5200" b="1" i="0" u="none" strike="noStrike" cap="none">
                <a:solidFill>
                  <a:srgbClr val="16214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9pPr>
          </a:lstStyle>
          <a:p>
            <a:endParaRPr/>
          </a:p>
        </p:txBody>
      </p:sp>
      <p:pic>
        <p:nvPicPr>
          <p:cNvPr id="284" name="Google Shape;284;p41"/>
          <p:cNvPicPr preferRelativeResize="0"/>
          <p:nvPr/>
        </p:nvPicPr>
        <p:blipFill rotWithShape="1">
          <a:blip r:embed="rId2">
            <a:alphaModFix/>
          </a:blip>
          <a:srcRect/>
          <a:stretch/>
        </p:blipFill>
        <p:spPr>
          <a:xfrm>
            <a:off x="1374950" y="12584150"/>
            <a:ext cx="1495274" cy="300825"/>
          </a:xfrm>
          <a:prstGeom prst="rect">
            <a:avLst/>
          </a:prstGeom>
          <a:noFill/>
          <a:ln>
            <a:noFill/>
          </a:ln>
        </p:spPr>
      </p:pic>
      <p:sp>
        <p:nvSpPr>
          <p:cNvPr id="285" name="Google Shape;285;p41"/>
          <p:cNvSpPr txBox="1">
            <a:spLocks noGrp="1"/>
          </p:cNvSpPr>
          <p:nvPr>
            <p:ph type="sldNum" idx="12"/>
          </p:nvPr>
        </p:nvSpPr>
        <p:spPr>
          <a:xfrm>
            <a:off x="22658259" y="12496800"/>
            <a:ext cx="1678500" cy="422400"/>
          </a:xfrm>
          <a:prstGeom prst="rect">
            <a:avLst/>
          </a:prstGeom>
          <a:noFill/>
          <a:ln>
            <a:noFill/>
          </a:ln>
        </p:spPr>
        <p:txBody>
          <a:bodyPr spcFirstLastPara="1" wrap="square" lIns="71400" tIns="71400" rIns="71400" bIns="71400" anchor="t" anchorCtr="0">
            <a:noAutofit/>
          </a:bodyPr>
          <a:lstStyle>
            <a:lvl1pPr marL="0" marR="0" lvl="0"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286" name="Google Shape;286;p41"/>
          <p:cNvSpPr txBox="1"/>
          <p:nvPr/>
        </p:nvSpPr>
        <p:spPr>
          <a:xfrm>
            <a:off x="4276525" y="12433275"/>
            <a:ext cx="18066300" cy="6000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Helvetica Neue"/>
                <a:ea typeface="Helvetica Neue"/>
                <a:cs typeface="Helvetica Neue"/>
                <a:sym typeface="Helvetica Neue"/>
              </a:rPr>
              <a:t>Talkdesk Proprietary &amp; Confidential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 Text with product Left copy">
  <p:cSld name="Orange Text with product Left copy">
    <p:spTree>
      <p:nvGrpSpPr>
        <p:cNvPr id="1" name="Shape 287"/>
        <p:cNvGrpSpPr/>
        <p:nvPr/>
      </p:nvGrpSpPr>
      <p:grpSpPr>
        <a:xfrm>
          <a:off x="0" y="0"/>
          <a:ext cx="0" cy="0"/>
          <a:chOff x="0" y="0"/>
          <a:chExt cx="0" cy="0"/>
        </a:xfrm>
      </p:grpSpPr>
      <p:sp>
        <p:nvSpPr>
          <p:cNvPr id="288" name="Google Shape;288;p42"/>
          <p:cNvSpPr/>
          <p:nvPr/>
        </p:nvSpPr>
        <p:spPr>
          <a:xfrm>
            <a:off x="415118" y="444477"/>
            <a:ext cx="10341300" cy="12827100"/>
          </a:xfrm>
          <a:prstGeom prst="rect">
            <a:avLst/>
          </a:prstGeom>
          <a:solidFill>
            <a:schemeClr val="accent2"/>
          </a:solidFill>
          <a:ln>
            <a:noFill/>
          </a:ln>
        </p:spPr>
        <p:txBody>
          <a:bodyPr spcFirstLastPara="1" wrap="square" lIns="71400" tIns="71400" rIns="71400" bIns="71400" anchor="ctr" anchorCtr="0">
            <a:noAutofit/>
          </a:bodyPr>
          <a:lstStyle/>
          <a:p>
            <a:pPr marL="0" marR="0" lvl="0" indent="0" algn="ctr" rtl="0">
              <a:lnSpc>
                <a:spcPct val="100000"/>
              </a:lnSpc>
              <a:spcBef>
                <a:spcPts val="0"/>
              </a:spcBef>
              <a:spcAft>
                <a:spcPts val="0"/>
              </a:spcAft>
              <a:buClr>
                <a:srgbClr val="FFFFFF"/>
              </a:buClr>
              <a:buSzPts val="5300"/>
              <a:buFont typeface="Helvetica Neue Light"/>
              <a:buNone/>
            </a:pPr>
            <a:endParaRPr sz="5300" b="1" i="0" u="none" strike="noStrike" cap="none">
              <a:solidFill>
                <a:srgbClr val="172241"/>
              </a:solidFill>
              <a:latin typeface="Helvetica Neue"/>
              <a:ea typeface="Helvetica Neue"/>
              <a:cs typeface="Helvetica Neue"/>
              <a:sym typeface="Helvetica Neue"/>
            </a:endParaRPr>
          </a:p>
        </p:txBody>
      </p:sp>
      <p:cxnSp>
        <p:nvCxnSpPr>
          <p:cNvPr id="289" name="Google Shape;289;p42"/>
          <p:cNvCxnSpPr/>
          <p:nvPr/>
        </p:nvCxnSpPr>
        <p:spPr>
          <a:xfrm>
            <a:off x="11687694" y="12196233"/>
            <a:ext cx="11171700" cy="0"/>
          </a:xfrm>
          <a:prstGeom prst="straightConnector1">
            <a:avLst/>
          </a:prstGeom>
          <a:noFill/>
          <a:ln w="12700" cap="flat" cmpd="sng">
            <a:solidFill>
              <a:srgbClr val="000000">
                <a:alpha val="20000"/>
              </a:srgbClr>
            </a:solidFill>
            <a:prstDash val="solid"/>
            <a:miter lim="400000"/>
            <a:headEnd type="none" w="sm" len="sm"/>
            <a:tailEnd type="none" w="sm" len="sm"/>
          </a:ln>
        </p:spPr>
      </p:cxnSp>
      <p:cxnSp>
        <p:nvCxnSpPr>
          <p:cNvPr id="290" name="Google Shape;290;p42"/>
          <p:cNvCxnSpPr/>
          <p:nvPr/>
        </p:nvCxnSpPr>
        <p:spPr>
          <a:xfrm>
            <a:off x="11687694" y="3512833"/>
            <a:ext cx="11171700" cy="0"/>
          </a:xfrm>
          <a:prstGeom prst="straightConnector1">
            <a:avLst/>
          </a:prstGeom>
          <a:noFill/>
          <a:ln w="12700" cap="flat" cmpd="sng">
            <a:solidFill>
              <a:srgbClr val="000000">
                <a:alpha val="20000"/>
              </a:srgbClr>
            </a:solidFill>
            <a:prstDash val="solid"/>
            <a:miter lim="400000"/>
            <a:headEnd type="none" w="sm" len="sm"/>
            <a:tailEnd type="none" w="sm" len="sm"/>
          </a:ln>
        </p:spPr>
      </p:cxnSp>
      <p:pic>
        <p:nvPicPr>
          <p:cNvPr id="291" name="Google Shape;291;p42"/>
          <p:cNvPicPr preferRelativeResize="0"/>
          <p:nvPr/>
        </p:nvPicPr>
        <p:blipFill rotWithShape="1">
          <a:blip r:embed="rId2">
            <a:alphaModFix/>
          </a:blip>
          <a:srcRect/>
          <a:stretch/>
        </p:blipFill>
        <p:spPr>
          <a:xfrm>
            <a:off x="1384300" y="12581610"/>
            <a:ext cx="1507776" cy="303340"/>
          </a:xfrm>
          <a:prstGeom prst="rect">
            <a:avLst/>
          </a:prstGeom>
          <a:noFill/>
          <a:ln>
            <a:noFill/>
          </a:ln>
        </p:spPr>
      </p:pic>
      <p:sp>
        <p:nvSpPr>
          <p:cNvPr id="292" name="Google Shape;292;p42"/>
          <p:cNvSpPr txBox="1">
            <a:spLocks noGrp="1"/>
          </p:cNvSpPr>
          <p:nvPr>
            <p:ph type="subTitle" idx="1"/>
          </p:nvPr>
        </p:nvSpPr>
        <p:spPr>
          <a:xfrm>
            <a:off x="11705175" y="5328250"/>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293" name="Google Shape;293;p42"/>
          <p:cNvSpPr txBox="1">
            <a:spLocks noGrp="1"/>
          </p:cNvSpPr>
          <p:nvPr>
            <p:ph type="subTitle" idx="2"/>
          </p:nvPr>
        </p:nvSpPr>
        <p:spPr>
          <a:xfrm>
            <a:off x="11705175" y="6471248"/>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294" name="Google Shape;294;p42"/>
          <p:cNvSpPr txBox="1">
            <a:spLocks noGrp="1"/>
          </p:cNvSpPr>
          <p:nvPr>
            <p:ph type="subTitle" idx="3"/>
          </p:nvPr>
        </p:nvSpPr>
        <p:spPr>
          <a:xfrm>
            <a:off x="11705175" y="7624981"/>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295" name="Google Shape;295;p42"/>
          <p:cNvSpPr txBox="1">
            <a:spLocks noGrp="1"/>
          </p:cNvSpPr>
          <p:nvPr>
            <p:ph type="subTitle" idx="4"/>
          </p:nvPr>
        </p:nvSpPr>
        <p:spPr>
          <a:xfrm>
            <a:off x="11705175" y="8767981"/>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296" name="Google Shape;296;p42"/>
          <p:cNvSpPr txBox="1">
            <a:spLocks noGrp="1"/>
          </p:cNvSpPr>
          <p:nvPr>
            <p:ph type="title"/>
          </p:nvPr>
        </p:nvSpPr>
        <p:spPr>
          <a:xfrm>
            <a:off x="11705166" y="1270000"/>
            <a:ext cx="10838400" cy="213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162140"/>
              </a:buClr>
              <a:buSzPts val="5200"/>
              <a:buFont typeface="Helvetica Neue"/>
              <a:buNone/>
              <a:defRPr sz="5200" b="1" i="0" u="none" strike="noStrike" cap="none">
                <a:solidFill>
                  <a:srgbClr val="16214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9pPr>
          </a:lstStyle>
          <a:p>
            <a:endParaRPr/>
          </a:p>
        </p:txBody>
      </p:sp>
      <p:sp>
        <p:nvSpPr>
          <p:cNvPr id="297" name="Google Shape;297;p42"/>
          <p:cNvSpPr txBox="1">
            <a:spLocks noGrp="1"/>
          </p:cNvSpPr>
          <p:nvPr>
            <p:ph type="sldNum" idx="12"/>
          </p:nvPr>
        </p:nvSpPr>
        <p:spPr>
          <a:xfrm>
            <a:off x="22658259" y="12496800"/>
            <a:ext cx="1678500" cy="422400"/>
          </a:xfrm>
          <a:prstGeom prst="rect">
            <a:avLst/>
          </a:prstGeom>
          <a:noFill/>
          <a:ln>
            <a:noFill/>
          </a:ln>
        </p:spPr>
        <p:txBody>
          <a:bodyPr spcFirstLastPara="1" wrap="square" lIns="71400" tIns="71400" rIns="71400" bIns="71400" anchor="t" anchorCtr="0">
            <a:noAutofit/>
          </a:bodyPr>
          <a:lstStyle>
            <a:lvl1pPr marL="0" marR="0" lvl="0"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298" name="Google Shape;298;p42"/>
          <p:cNvSpPr txBox="1"/>
          <p:nvPr/>
        </p:nvSpPr>
        <p:spPr>
          <a:xfrm>
            <a:off x="4276525" y="12433275"/>
            <a:ext cx="18066300" cy="6000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Helvetica Neue"/>
                <a:ea typeface="Helvetica Neue"/>
                <a:cs typeface="Helvetica Neue"/>
                <a:sym typeface="Helvetica Neue"/>
              </a:rPr>
              <a:t>Talkdesk Proprietary &amp; Confidential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eal background">
  <p:cSld name="Teal background">
    <p:spTree>
      <p:nvGrpSpPr>
        <p:cNvPr id="1" name="Shape 299"/>
        <p:cNvGrpSpPr/>
        <p:nvPr/>
      </p:nvGrpSpPr>
      <p:grpSpPr>
        <a:xfrm>
          <a:off x="0" y="0"/>
          <a:ext cx="0" cy="0"/>
          <a:chOff x="0" y="0"/>
          <a:chExt cx="0" cy="0"/>
        </a:xfrm>
      </p:grpSpPr>
      <p:sp>
        <p:nvSpPr>
          <p:cNvPr id="300" name="Google Shape;300;p43"/>
          <p:cNvSpPr/>
          <p:nvPr/>
        </p:nvSpPr>
        <p:spPr>
          <a:xfrm>
            <a:off x="417320" y="448418"/>
            <a:ext cx="23549400" cy="12819300"/>
          </a:xfrm>
          <a:prstGeom prst="rect">
            <a:avLst/>
          </a:prstGeom>
          <a:solidFill>
            <a:schemeClr val="accent4"/>
          </a:solidFill>
          <a:ln>
            <a:noFill/>
          </a:ln>
        </p:spPr>
        <p:txBody>
          <a:bodyPr spcFirstLastPara="1" wrap="square" lIns="71400" tIns="71400" rIns="71400" bIns="71400" anchor="ctr" anchorCtr="0">
            <a:noAutofit/>
          </a:bodyPr>
          <a:lstStyle/>
          <a:p>
            <a:pPr marL="0" marR="0" lvl="0" indent="0" algn="ctr" rtl="0">
              <a:lnSpc>
                <a:spcPct val="100000"/>
              </a:lnSpc>
              <a:spcBef>
                <a:spcPts val="0"/>
              </a:spcBef>
              <a:spcAft>
                <a:spcPts val="0"/>
              </a:spcAft>
              <a:buClr>
                <a:srgbClr val="FFFFFF"/>
              </a:buClr>
              <a:buSzPts val="5300"/>
              <a:buFont typeface="Helvetica Neue Light"/>
              <a:buNone/>
            </a:pPr>
            <a:endParaRPr sz="5300" b="1" i="0" u="none" strike="noStrike" cap="none">
              <a:solidFill>
                <a:srgbClr val="172241"/>
              </a:solidFill>
              <a:latin typeface="Helvetica Neue"/>
              <a:ea typeface="Helvetica Neue"/>
              <a:cs typeface="Helvetica Neue"/>
              <a:sym typeface="Helvetica Neue"/>
            </a:endParaRPr>
          </a:p>
        </p:txBody>
      </p:sp>
      <p:cxnSp>
        <p:nvCxnSpPr>
          <p:cNvPr id="301" name="Google Shape;301;p43"/>
          <p:cNvCxnSpPr/>
          <p:nvPr/>
        </p:nvCxnSpPr>
        <p:spPr>
          <a:xfrm>
            <a:off x="1384300" y="12166600"/>
            <a:ext cx="21475800" cy="0"/>
          </a:xfrm>
          <a:prstGeom prst="straightConnector1">
            <a:avLst/>
          </a:prstGeom>
          <a:noFill/>
          <a:ln w="12700" cap="flat" cmpd="sng">
            <a:solidFill>
              <a:srgbClr val="FFFFFF"/>
            </a:solidFill>
            <a:prstDash val="solid"/>
            <a:miter lim="400000"/>
            <a:headEnd type="none" w="sm" len="sm"/>
            <a:tailEnd type="none" w="sm" len="sm"/>
          </a:ln>
        </p:spPr>
      </p:cxnSp>
      <p:pic>
        <p:nvPicPr>
          <p:cNvPr id="302" name="Google Shape;302;p43"/>
          <p:cNvPicPr preferRelativeResize="0"/>
          <p:nvPr/>
        </p:nvPicPr>
        <p:blipFill rotWithShape="1">
          <a:blip r:embed="rId2">
            <a:alphaModFix/>
          </a:blip>
          <a:srcRect/>
          <a:stretch/>
        </p:blipFill>
        <p:spPr>
          <a:xfrm>
            <a:off x="1384300" y="12581610"/>
            <a:ext cx="1507776" cy="303340"/>
          </a:xfrm>
          <a:prstGeom prst="rect">
            <a:avLst/>
          </a:prstGeom>
          <a:noFill/>
          <a:ln>
            <a:noFill/>
          </a:ln>
        </p:spPr>
      </p:pic>
      <p:sp>
        <p:nvSpPr>
          <p:cNvPr id="303" name="Google Shape;303;p43"/>
          <p:cNvSpPr txBox="1">
            <a:spLocks noGrp="1"/>
          </p:cNvSpPr>
          <p:nvPr>
            <p:ph type="sldNum" idx="12"/>
          </p:nvPr>
        </p:nvSpPr>
        <p:spPr>
          <a:xfrm>
            <a:off x="22658259" y="12496800"/>
            <a:ext cx="1678500" cy="422400"/>
          </a:xfrm>
          <a:prstGeom prst="rect">
            <a:avLst/>
          </a:prstGeom>
          <a:noFill/>
          <a:ln>
            <a:noFill/>
          </a:ln>
        </p:spPr>
        <p:txBody>
          <a:bodyPr spcFirstLastPara="1" wrap="square" lIns="71400" tIns="71400" rIns="71400" bIns="71400" anchor="t" anchorCtr="0">
            <a:noAutofit/>
          </a:bodyPr>
          <a:lstStyle>
            <a:lvl1pPr marL="0" marR="0" lvl="0"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304" name="Google Shape;304;p43"/>
          <p:cNvSpPr txBox="1"/>
          <p:nvPr/>
        </p:nvSpPr>
        <p:spPr>
          <a:xfrm>
            <a:off x="4276525" y="12433275"/>
            <a:ext cx="18066300" cy="6000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Helvetica Neue"/>
                <a:ea typeface="Helvetica Neue"/>
                <a:cs typeface="Helvetica Neue"/>
                <a:sym typeface="Helvetica Neue"/>
              </a:rPr>
              <a:t>Talkdesk Proprietary &amp; Confidential</a:t>
            </a:r>
            <a:endParaRPr sz="1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 Text with product Right">
  <p:cSld name="Orange Text with product Right">
    <p:spTree>
      <p:nvGrpSpPr>
        <p:cNvPr id="1" name="Shape 305"/>
        <p:cNvGrpSpPr/>
        <p:nvPr/>
      </p:nvGrpSpPr>
      <p:grpSpPr>
        <a:xfrm>
          <a:off x="0" y="0"/>
          <a:ext cx="0" cy="0"/>
          <a:chOff x="0" y="0"/>
          <a:chExt cx="0" cy="0"/>
        </a:xfrm>
      </p:grpSpPr>
      <p:sp>
        <p:nvSpPr>
          <p:cNvPr id="306" name="Google Shape;306;p44"/>
          <p:cNvSpPr/>
          <p:nvPr/>
        </p:nvSpPr>
        <p:spPr>
          <a:xfrm>
            <a:off x="13661269" y="444477"/>
            <a:ext cx="10341300" cy="12827100"/>
          </a:xfrm>
          <a:prstGeom prst="rect">
            <a:avLst/>
          </a:prstGeom>
          <a:solidFill>
            <a:schemeClr val="accent2"/>
          </a:solidFill>
          <a:ln>
            <a:noFill/>
          </a:ln>
        </p:spPr>
        <p:txBody>
          <a:bodyPr spcFirstLastPara="1" wrap="square" lIns="71400" tIns="71400" rIns="71400" bIns="71400" anchor="ctr" anchorCtr="0">
            <a:noAutofit/>
          </a:bodyPr>
          <a:lstStyle/>
          <a:p>
            <a:pPr marL="0" marR="0" lvl="0" indent="0" algn="ctr" rtl="0">
              <a:lnSpc>
                <a:spcPct val="100000"/>
              </a:lnSpc>
              <a:spcBef>
                <a:spcPts val="0"/>
              </a:spcBef>
              <a:spcAft>
                <a:spcPts val="0"/>
              </a:spcAft>
              <a:buClr>
                <a:srgbClr val="FFFFFF"/>
              </a:buClr>
              <a:buSzPts val="5300"/>
              <a:buFont typeface="Helvetica Neue Light"/>
              <a:buNone/>
            </a:pPr>
            <a:endParaRPr sz="5300" b="1" i="0" u="none" strike="noStrike" cap="none">
              <a:solidFill>
                <a:srgbClr val="172241"/>
              </a:solidFill>
              <a:latin typeface="Helvetica Neue"/>
              <a:ea typeface="Helvetica Neue"/>
              <a:cs typeface="Helvetica Neue"/>
              <a:sym typeface="Helvetica Neue"/>
            </a:endParaRPr>
          </a:p>
        </p:txBody>
      </p:sp>
      <p:cxnSp>
        <p:nvCxnSpPr>
          <p:cNvPr id="307" name="Google Shape;307;p44"/>
          <p:cNvCxnSpPr/>
          <p:nvPr/>
        </p:nvCxnSpPr>
        <p:spPr>
          <a:xfrm>
            <a:off x="1379527" y="12196233"/>
            <a:ext cx="11171700" cy="0"/>
          </a:xfrm>
          <a:prstGeom prst="straightConnector1">
            <a:avLst/>
          </a:prstGeom>
          <a:noFill/>
          <a:ln w="12700" cap="flat" cmpd="sng">
            <a:solidFill>
              <a:srgbClr val="000000">
                <a:alpha val="20000"/>
              </a:srgbClr>
            </a:solidFill>
            <a:prstDash val="solid"/>
            <a:miter lim="400000"/>
            <a:headEnd type="none" w="sm" len="sm"/>
            <a:tailEnd type="none" w="sm" len="sm"/>
          </a:ln>
        </p:spPr>
      </p:cxnSp>
      <p:cxnSp>
        <p:nvCxnSpPr>
          <p:cNvPr id="308" name="Google Shape;308;p44"/>
          <p:cNvCxnSpPr/>
          <p:nvPr/>
        </p:nvCxnSpPr>
        <p:spPr>
          <a:xfrm>
            <a:off x="1379526" y="3512833"/>
            <a:ext cx="11171700" cy="0"/>
          </a:xfrm>
          <a:prstGeom prst="straightConnector1">
            <a:avLst/>
          </a:prstGeom>
          <a:noFill/>
          <a:ln w="12700" cap="flat" cmpd="sng">
            <a:solidFill>
              <a:srgbClr val="000000">
                <a:alpha val="20000"/>
              </a:srgbClr>
            </a:solidFill>
            <a:prstDash val="solid"/>
            <a:miter lim="400000"/>
            <a:headEnd type="none" w="sm" len="sm"/>
            <a:tailEnd type="none" w="sm" len="sm"/>
          </a:ln>
        </p:spPr>
      </p:cxnSp>
      <p:pic>
        <p:nvPicPr>
          <p:cNvPr id="309" name="Google Shape;309;p44"/>
          <p:cNvPicPr preferRelativeResize="0"/>
          <p:nvPr/>
        </p:nvPicPr>
        <p:blipFill rotWithShape="1">
          <a:blip r:embed="rId2">
            <a:alphaModFix/>
          </a:blip>
          <a:srcRect/>
          <a:stretch/>
        </p:blipFill>
        <p:spPr>
          <a:xfrm>
            <a:off x="1374950" y="12584150"/>
            <a:ext cx="1495274" cy="300825"/>
          </a:xfrm>
          <a:prstGeom prst="rect">
            <a:avLst/>
          </a:prstGeom>
          <a:noFill/>
          <a:ln>
            <a:noFill/>
          </a:ln>
        </p:spPr>
      </p:pic>
      <p:sp>
        <p:nvSpPr>
          <p:cNvPr id="310" name="Google Shape;310;p44"/>
          <p:cNvSpPr txBox="1">
            <a:spLocks noGrp="1"/>
          </p:cNvSpPr>
          <p:nvPr>
            <p:ph type="subTitle" idx="1"/>
          </p:nvPr>
        </p:nvSpPr>
        <p:spPr>
          <a:xfrm>
            <a:off x="1379525" y="5328250"/>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311" name="Google Shape;311;p44"/>
          <p:cNvSpPr txBox="1">
            <a:spLocks noGrp="1"/>
          </p:cNvSpPr>
          <p:nvPr>
            <p:ph type="subTitle" idx="2"/>
          </p:nvPr>
        </p:nvSpPr>
        <p:spPr>
          <a:xfrm>
            <a:off x="1379525" y="6471248"/>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312" name="Google Shape;312;p44"/>
          <p:cNvSpPr txBox="1">
            <a:spLocks noGrp="1"/>
          </p:cNvSpPr>
          <p:nvPr>
            <p:ph type="subTitle" idx="3"/>
          </p:nvPr>
        </p:nvSpPr>
        <p:spPr>
          <a:xfrm>
            <a:off x="1379525" y="7624981"/>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313" name="Google Shape;313;p44"/>
          <p:cNvSpPr txBox="1">
            <a:spLocks noGrp="1"/>
          </p:cNvSpPr>
          <p:nvPr>
            <p:ph type="subTitle" idx="4"/>
          </p:nvPr>
        </p:nvSpPr>
        <p:spPr>
          <a:xfrm>
            <a:off x="1379525" y="8767981"/>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314" name="Google Shape;314;p44"/>
          <p:cNvSpPr txBox="1">
            <a:spLocks noGrp="1"/>
          </p:cNvSpPr>
          <p:nvPr>
            <p:ph type="title"/>
          </p:nvPr>
        </p:nvSpPr>
        <p:spPr>
          <a:xfrm>
            <a:off x="1418176" y="1270000"/>
            <a:ext cx="11133000" cy="1909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162140"/>
              </a:buClr>
              <a:buSzPts val="5200"/>
              <a:buFont typeface="Helvetica Neue"/>
              <a:buNone/>
              <a:defRPr sz="5200" b="1" i="0" u="none" strike="noStrike" cap="none">
                <a:solidFill>
                  <a:srgbClr val="16214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9pPr>
          </a:lstStyle>
          <a:p>
            <a:endParaRPr/>
          </a:p>
        </p:txBody>
      </p:sp>
      <p:sp>
        <p:nvSpPr>
          <p:cNvPr id="315" name="Google Shape;315;p44"/>
          <p:cNvSpPr txBox="1">
            <a:spLocks noGrp="1"/>
          </p:cNvSpPr>
          <p:nvPr>
            <p:ph type="sldNum" idx="12"/>
          </p:nvPr>
        </p:nvSpPr>
        <p:spPr>
          <a:xfrm>
            <a:off x="22658259" y="12496800"/>
            <a:ext cx="1678500" cy="422400"/>
          </a:xfrm>
          <a:prstGeom prst="rect">
            <a:avLst/>
          </a:prstGeom>
          <a:noFill/>
          <a:ln>
            <a:noFill/>
          </a:ln>
        </p:spPr>
        <p:txBody>
          <a:bodyPr spcFirstLastPara="1" wrap="square" lIns="71400" tIns="71400" rIns="71400" bIns="71400" anchor="t" anchorCtr="0">
            <a:noAutofit/>
          </a:bodyPr>
          <a:lstStyle>
            <a:lvl1pPr marL="0" marR="0" lvl="0"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316" name="Google Shape;316;p44"/>
          <p:cNvSpPr txBox="1"/>
          <p:nvPr/>
        </p:nvSpPr>
        <p:spPr>
          <a:xfrm>
            <a:off x="4276525" y="12433275"/>
            <a:ext cx="18066300" cy="6000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Helvetica Neue"/>
                <a:ea typeface="Helvetica Neue"/>
                <a:cs typeface="Helvetica Neue"/>
                <a:sym typeface="Helvetica Neue"/>
              </a:rPr>
              <a:t>Talkdesk Proprietary &amp; Confidential</a:t>
            </a:r>
            <a:endParaRPr sz="1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eal Text with product Left">
  <p:cSld name="Teal Text with product Left">
    <p:spTree>
      <p:nvGrpSpPr>
        <p:cNvPr id="1" name="Shape 317"/>
        <p:cNvGrpSpPr/>
        <p:nvPr/>
      </p:nvGrpSpPr>
      <p:grpSpPr>
        <a:xfrm>
          <a:off x="0" y="0"/>
          <a:ext cx="0" cy="0"/>
          <a:chOff x="0" y="0"/>
          <a:chExt cx="0" cy="0"/>
        </a:xfrm>
      </p:grpSpPr>
      <p:sp>
        <p:nvSpPr>
          <p:cNvPr id="318" name="Google Shape;318;p45"/>
          <p:cNvSpPr/>
          <p:nvPr/>
        </p:nvSpPr>
        <p:spPr>
          <a:xfrm>
            <a:off x="415118" y="444477"/>
            <a:ext cx="10341300" cy="12827100"/>
          </a:xfrm>
          <a:prstGeom prst="rect">
            <a:avLst/>
          </a:prstGeom>
          <a:solidFill>
            <a:schemeClr val="accent3"/>
          </a:solidFill>
          <a:ln>
            <a:noFill/>
          </a:ln>
        </p:spPr>
        <p:txBody>
          <a:bodyPr spcFirstLastPara="1" wrap="square" lIns="71400" tIns="71400" rIns="71400" bIns="71400" anchor="ctr" anchorCtr="0">
            <a:noAutofit/>
          </a:bodyPr>
          <a:lstStyle/>
          <a:p>
            <a:pPr marL="0" marR="0" lvl="0" indent="0" algn="ctr" rtl="0">
              <a:lnSpc>
                <a:spcPct val="100000"/>
              </a:lnSpc>
              <a:spcBef>
                <a:spcPts val="0"/>
              </a:spcBef>
              <a:spcAft>
                <a:spcPts val="0"/>
              </a:spcAft>
              <a:buClr>
                <a:srgbClr val="FFFFFF"/>
              </a:buClr>
              <a:buSzPts val="5300"/>
              <a:buFont typeface="Helvetica Neue Light"/>
              <a:buNone/>
            </a:pPr>
            <a:endParaRPr sz="5300" b="1" i="0" u="none" strike="noStrike" cap="none">
              <a:solidFill>
                <a:srgbClr val="172241"/>
              </a:solidFill>
              <a:latin typeface="Helvetica Neue"/>
              <a:ea typeface="Helvetica Neue"/>
              <a:cs typeface="Helvetica Neue"/>
              <a:sym typeface="Helvetica Neue"/>
            </a:endParaRPr>
          </a:p>
        </p:txBody>
      </p:sp>
      <p:cxnSp>
        <p:nvCxnSpPr>
          <p:cNvPr id="319" name="Google Shape;319;p45"/>
          <p:cNvCxnSpPr/>
          <p:nvPr/>
        </p:nvCxnSpPr>
        <p:spPr>
          <a:xfrm>
            <a:off x="11687694" y="12196233"/>
            <a:ext cx="11171700" cy="0"/>
          </a:xfrm>
          <a:prstGeom prst="straightConnector1">
            <a:avLst/>
          </a:prstGeom>
          <a:noFill/>
          <a:ln w="12700" cap="flat" cmpd="sng">
            <a:solidFill>
              <a:srgbClr val="000000">
                <a:alpha val="20000"/>
              </a:srgbClr>
            </a:solidFill>
            <a:prstDash val="solid"/>
            <a:miter lim="400000"/>
            <a:headEnd type="none" w="sm" len="sm"/>
            <a:tailEnd type="none" w="sm" len="sm"/>
          </a:ln>
        </p:spPr>
      </p:cxnSp>
      <p:cxnSp>
        <p:nvCxnSpPr>
          <p:cNvPr id="320" name="Google Shape;320;p45"/>
          <p:cNvCxnSpPr/>
          <p:nvPr/>
        </p:nvCxnSpPr>
        <p:spPr>
          <a:xfrm>
            <a:off x="11687694" y="3512833"/>
            <a:ext cx="11171700" cy="0"/>
          </a:xfrm>
          <a:prstGeom prst="straightConnector1">
            <a:avLst/>
          </a:prstGeom>
          <a:noFill/>
          <a:ln w="12700" cap="flat" cmpd="sng">
            <a:solidFill>
              <a:srgbClr val="000000">
                <a:alpha val="20000"/>
              </a:srgbClr>
            </a:solidFill>
            <a:prstDash val="solid"/>
            <a:miter lim="400000"/>
            <a:headEnd type="none" w="sm" len="sm"/>
            <a:tailEnd type="none" w="sm" len="sm"/>
          </a:ln>
        </p:spPr>
      </p:cxnSp>
      <p:pic>
        <p:nvPicPr>
          <p:cNvPr id="321" name="Google Shape;321;p45"/>
          <p:cNvPicPr preferRelativeResize="0"/>
          <p:nvPr/>
        </p:nvPicPr>
        <p:blipFill rotWithShape="1">
          <a:blip r:embed="rId2">
            <a:alphaModFix/>
          </a:blip>
          <a:srcRect/>
          <a:stretch/>
        </p:blipFill>
        <p:spPr>
          <a:xfrm>
            <a:off x="1384300" y="12581610"/>
            <a:ext cx="1507776" cy="303340"/>
          </a:xfrm>
          <a:prstGeom prst="rect">
            <a:avLst/>
          </a:prstGeom>
          <a:noFill/>
          <a:ln>
            <a:noFill/>
          </a:ln>
        </p:spPr>
      </p:pic>
      <p:sp>
        <p:nvSpPr>
          <p:cNvPr id="322" name="Google Shape;322;p45"/>
          <p:cNvSpPr txBox="1">
            <a:spLocks noGrp="1"/>
          </p:cNvSpPr>
          <p:nvPr>
            <p:ph type="subTitle" idx="1"/>
          </p:nvPr>
        </p:nvSpPr>
        <p:spPr>
          <a:xfrm>
            <a:off x="11705175" y="5328250"/>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323" name="Google Shape;323;p45"/>
          <p:cNvSpPr txBox="1">
            <a:spLocks noGrp="1"/>
          </p:cNvSpPr>
          <p:nvPr>
            <p:ph type="subTitle" idx="2"/>
          </p:nvPr>
        </p:nvSpPr>
        <p:spPr>
          <a:xfrm>
            <a:off x="11705175" y="6471248"/>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324" name="Google Shape;324;p45"/>
          <p:cNvSpPr txBox="1">
            <a:spLocks noGrp="1"/>
          </p:cNvSpPr>
          <p:nvPr>
            <p:ph type="subTitle" idx="3"/>
          </p:nvPr>
        </p:nvSpPr>
        <p:spPr>
          <a:xfrm>
            <a:off x="11705175" y="7624981"/>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325" name="Google Shape;325;p45"/>
          <p:cNvSpPr txBox="1">
            <a:spLocks noGrp="1"/>
          </p:cNvSpPr>
          <p:nvPr>
            <p:ph type="subTitle" idx="4"/>
          </p:nvPr>
        </p:nvSpPr>
        <p:spPr>
          <a:xfrm>
            <a:off x="11705175" y="8767981"/>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326" name="Google Shape;326;p45"/>
          <p:cNvSpPr txBox="1">
            <a:spLocks noGrp="1"/>
          </p:cNvSpPr>
          <p:nvPr>
            <p:ph type="title"/>
          </p:nvPr>
        </p:nvSpPr>
        <p:spPr>
          <a:xfrm>
            <a:off x="11705166" y="1270000"/>
            <a:ext cx="10838400" cy="213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162140"/>
              </a:buClr>
              <a:buSzPts val="5200"/>
              <a:buFont typeface="Helvetica Neue"/>
              <a:buNone/>
              <a:defRPr sz="5200" b="1" i="0" u="none" strike="noStrike" cap="none">
                <a:solidFill>
                  <a:srgbClr val="16214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9pPr>
          </a:lstStyle>
          <a:p>
            <a:endParaRPr/>
          </a:p>
        </p:txBody>
      </p:sp>
      <p:sp>
        <p:nvSpPr>
          <p:cNvPr id="327" name="Google Shape;327;p45"/>
          <p:cNvSpPr txBox="1">
            <a:spLocks noGrp="1"/>
          </p:cNvSpPr>
          <p:nvPr>
            <p:ph type="sldNum" idx="12"/>
          </p:nvPr>
        </p:nvSpPr>
        <p:spPr>
          <a:xfrm>
            <a:off x="22658259" y="12496800"/>
            <a:ext cx="1678500" cy="422400"/>
          </a:xfrm>
          <a:prstGeom prst="rect">
            <a:avLst/>
          </a:prstGeom>
          <a:noFill/>
          <a:ln>
            <a:noFill/>
          </a:ln>
        </p:spPr>
        <p:txBody>
          <a:bodyPr spcFirstLastPara="1" wrap="square" lIns="71400" tIns="71400" rIns="71400" bIns="71400" anchor="t" anchorCtr="0">
            <a:noAutofit/>
          </a:bodyPr>
          <a:lstStyle>
            <a:lvl1pPr marL="0" marR="0" lvl="0"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328" name="Google Shape;328;p45"/>
          <p:cNvSpPr txBox="1"/>
          <p:nvPr/>
        </p:nvSpPr>
        <p:spPr>
          <a:xfrm>
            <a:off x="4276525" y="12433275"/>
            <a:ext cx="18066300" cy="6000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Helvetica Neue"/>
                <a:ea typeface="Helvetica Neue"/>
                <a:cs typeface="Helvetica Neue"/>
                <a:sym typeface="Helvetica Neue"/>
              </a:rPr>
              <a:t>Talkdesk Proprietary &amp; Confidential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ext with Indented Bullets">
  <p:cSld name="Text with Indented Bullets">
    <p:spTree>
      <p:nvGrpSpPr>
        <p:cNvPr id="1" name="Shape 329"/>
        <p:cNvGrpSpPr/>
        <p:nvPr/>
      </p:nvGrpSpPr>
      <p:grpSpPr>
        <a:xfrm>
          <a:off x="0" y="0"/>
          <a:ext cx="0" cy="0"/>
          <a:chOff x="0" y="0"/>
          <a:chExt cx="0" cy="0"/>
        </a:xfrm>
      </p:grpSpPr>
      <p:cxnSp>
        <p:nvCxnSpPr>
          <p:cNvPr id="330" name="Google Shape;330;p46"/>
          <p:cNvCxnSpPr/>
          <p:nvPr/>
        </p:nvCxnSpPr>
        <p:spPr>
          <a:xfrm>
            <a:off x="1379526" y="12196233"/>
            <a:ext cx="21480600" cy="0"/>
          </a:xfrm>
          <a:prstGeom prst="straightConnector1">
            <a:avLst/>
          </a:prstGeom>
          <a:noFill/>
          <a:ln w="12700" cap="flat" cmpd="sng">
            <a:solidFill>
              <a:srgbClr val="000000">
                <a:alpha val="20000"/>
              </a:srgbClr>
            </a:solidFill>
            <a:prstDash val="solid"/>
            <a:miter lim="400000"/>
            <a:headEnd type="none" w="sm" len="sm"/>
            <a:tailEnd type="none" w="sm" len="sm"/>
          </a:ln>
        </p:spPr>
      </p:cxnSp>
      <p:cxnSp>
        <p:nvCxnSpPr>
          <p:cNvPr id="331" name="Google Shape;331;p46"/>
          <p:cNvCxnSpPr/>
          <p:nvPr/>
        </p:nvCxnSpPr>
        <p:spPr>
          <a:xfrm>
            <a:off x="1379527" y="2503475"/>
            <a:ext cx="21292500" cy="0"/>
          </a:xfrm>
          <a:prstGeom prst="straightConnector1">
            <a:avLst/>
          </a:prstGeom>
          <a:noFill/>
          <a:ln w="12700" cap="flat" cmpd="sng">
            <a:solidFill>
              <a:srgbClr val="000000">
                <a:alpha val="20000"/>
              </a:srgbClr>
            </a:solidFill>
            <a:prstDash val="solid"/>
            <a:miter lim="400000"/>
            <a:headEnd type="none" w="sm" len="sm"/>
            <a:tailEnd type="none" w="sm" len="sm"/>
          </a:ln>
        </p:spPr>
      </p:cxnSp>
      <p:sp>
        <p:nvSpPr>
          <p:cNvPr id="332" name="Google Shape;332;p46"/>
          <p:cNvSpPr txBox="1">
            <a:spLocks noGrp="1"/>
          </p:cNvSpPr>
          <p:nvPr>
            <p:ph type="body" idx="1"/>
          </p:nvPr>
        </p:nvSpPr>
        <p:spPr>
          <a:xfrm>
            <a:off x="1379527" y="4164901"/>
            <a:ext cx="21292500" cy="13647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40000"/>
              </a:lnSpc>
              <a:spcBef>
                <a:spcPts val="0"/>
              </a:spcBef>
              <a:spcAft>
                <a:spcPts val="0"/>
              </a:spcAft>
              <a:buClr>
                <a:srgbClr val="111A40"/>
              </a:buClr>
              <a:buSzPts val="2400"/>
              <a:buFont typeface="Helvetica Neue"/>
              <a:buChar char="•"/>
              <a:defRPr sz="2400" b="0" i="0" u="none" strike="noStrike" cap="none">
                <a:solidFill>
                  <a:srgbClr val="111A40"/>
                </a:solidFill>
                <a:latin typeface="Helvetica Neue"/>
                <a:ea typeface="Helvetica Neue"/>
                <a:cs typeface="Helvetica Neue"/>
                <a:sym typeface="Helvetica Neue"/>
              </a:defRPr>
            </a:lvl1pPr>
            <a:lvl2pPr marL="914400" marR="0" lvl="1" indent="-361950" algn="l" rtl="0">
              <a:lnSpc>
                <a:spcPct val="140000"/>
              </a:lnSpc>
              <a:spcBef>
                <a:spcPts val="0"/>
              </a:spcBef>
              <a:spcAft>
                <a:spcPts val="0"/>
              </a:spcAft>
              <a:buClr>
                <a:srgbClr val="111A40"/>
              </a:buClr>
              <a:buSzPts val="2100"/>
              <a:buFont typeface="Helvetica Neue"/>
              <a:buChar char="•"/>
              <a:defRPr sz="2100" b="0" i="0" u="none" strike="noStrike" cap="none">
                <a:solidFill>
                  <a:srgbClr val="111A40"/>
                </a:solidFill>
                <a:latin typeface="Helvetica Neue"/>
                <a:ea typeface="Helvetica Neue"/>
                <a:cs typeface="Helvetica Neue"/>
                <a:sym typeface="Helvetica Neue"/>
              </a:defRPr>
            </a:lvl2pPr>
            <a:lvl3pPr marL="1371600" marR="0" lvl="2" indent="-349250" algn="l" rtl="0">
              <a:lnSpc>
                <a:spcPct val="140000"/>
              </a:lnSpc>
              <a:spcBef>
                <a:spcPts val="0"/>
              </a:spcBef>
              <a:spcAft>
                <a:spcPts val="0"/>
              </a:spcAft>
              <a:buClr>
                <a:srgbClr val="111A40"/>
              </a:buClr>
              <a:buSzPts val="1900"/>
              <a:buFont typeface="Helvetica Neue"/>
              <a:buChar char="•"/>
              <a:defRPr sz="1900" b="0" i="0" u="none" strike="noStrike" cap="none">
                <a:solidFill>
                  <a:srgbClr val="111A40"/>
                </a:solidFill>
                <a:latin typeface="Helvetica Neue"/>
                <a:ea typeface="Helvetica Neue"/>
                <a:cs typeface="Helvetica Neue"/>
                <a:sym typeface="Helvetica Neue"/>
              </a:defRPr>
            </a:lvl3pPr>
            <a:lvl4pPr marL="1828800" marR="0" lvl="3"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L="2286000" marR="0" lvl="4"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L="2743200" marR="0" lvl="5"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L="3200400" marR="0" lvl="6"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L="3657600" marR="0" lvl="7"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L="4114800" marR="0" lvl="8"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333" name="Google Shape;333;p46"/>
          <p:cNvSpPr txBox="1">
            <a:spLocks noGrp="1"/>
          </p:cNvSpPr>
          <p:nvPr>
            <p:ph type="body" idx="2"/>
          </p:nvPr>
        </p:nvSpPr>
        <p:spPr>
          <a:xfrm>
            <a:off x="1375040" y="3339103"/>
            <a:ext cx="21292500" cy="600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0000"/>
              </a:lnSpc>
              <a:spcBef>
                <a:spcPts val="0"/>
              </a:spcBef>
              <a:spcAft>
                <a:spcPts val="0"/>
              </a:spcAft>
              <a:buClr>
                <a:srgbClr val="111A40"/>
              </a:buClr>
              <a:buSzPts val="3000"/>
              <a:buFont typeface="Helvetica Neue"/>
              <a:buNone/>
              <a:defRPr sz="3000" b="1" i="0" u="none" strike="noStrike" cap="none">
                <a:solidFill>
                  <a:srgbClr val="111A40"/>
                </a:solidFill>
                <a:latin typeface="Helvetica Neue"/>
                <a:ea typeface="Helvetica Neue"/>
                <a:cs typeface="Helvetica Neue"/>
                <a:sym typeface="Helvetica Neue"/>
              </a:defRPr>
            </a:lvl1pPr>
            <a:lvl2pPr marL="914400" marR="0" lvl="1"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2pPr>
            <a:lvl3pPr marL="1371600" marR="0" lvl="2"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3pPr>
            <a:lvl4pPr marL="1828800" marR="0" lvl="3"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4pPr>
            <a:lvl5pPr marL="2286000" marR="0" lvl="4"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5pPr>
            <a:lvl6pPr marL="2743200" marR="0" lvl="5"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6pPr>
            <a:lvl7pPr marL="3200400" marR="0" lvl="6"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7pPr>
            <a:lvl8pPr marL="3657600" marR="0" lvl="7"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8pPr>
            <a:lvl9pPr marL="4114800" marR="0" lvl="8"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9pPr>
          </a:lstStyle>
          <a:p>
            <a:endParaRPr/>
          </a:p>
        </p:txBody>
      </p:sp>
      <p:sp>
        <p:nvSpPr>
          <p:cNvPr id="334" name="Google Shape;334;p46"/>
          <p:cNvSpPr txBox="1">
            <a:spLocks noGrp="1"/>
          </p:cNvSpPr>
          <p:nvPr>
            <p:ph type="title"/>
          </p:nvPr>
        </p:nvSpPr>
        <p:spPr>
          <a:xfrm>
            <a:off x="1418166" y="1263075"/>
            <a:ext cx="19507200" cy="941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162140"/>
              </a:buClr>
              <a:buSzPts val="5200"/>
              <a:buFont typeface="Helvetica Neue"/>
              <a:buNone/>
              <a:defRPr sz="5200" b="1" i="0" u="none" strike="noStrike" cap="none">
                <a:solidFill>
                  <a:srgbClr val="16214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9pPr>
          </a:lstStyle>
          <a:p>
            <a:endParaRPr/>
          </a:p>
        </p:txBody>
      </p:sp>
      <p:pic>
        <p:nvPicPr>
          <p:cNvPr id="335" name="Google Shape;335;p46"/>
          <p:cNvPicPr preferRelativeResize="0"/>
          <p:nvPr/>
        </p:nvPicPr>
        <p:blipFill rotWithShape="1">
          <a:blip r:embed="rId2">
            <a:alphaModFix/>
          </a:blip>
          <a:srcRect/>
          <a:stretch/>
        </p:blipFill>
        <p:spPr>
          <a:xfrm>
            <a:off x="1374950" y="12584150"/>
            <a:ext cx="1495274" cy="300825"/>
          </a:xfrm>
          <a:prstGeom prst="rect">
            <a:avLst/>
          </a:prstGeom>
          <a:noFill/>
          <a:ln>
            <a:noFill/>
          </a:ln>
        </p:spPr>
      </p:pic>
      <p:sp>
        <p:nvSpPr>
          <p:cNvPr id="336" name="Google Shape;336;p46"/>
          <p:cNvSpPr txBox="1">
            <a:spLocks noGrp="1"/>
          </p:cNvSpPr>
          <p:nvPr>
            <p:ph type="sldNum" idx="12"/>
          </p:nvPr>
        </p:nvSpPr>
        <p:spPr>
          <a:xfrm>
            <a:off x="22658259" y="12496800"/>
            <a:ext cx="1678500" cy="422400"/>
          </a:xfrm>
          <a:prstGeom prst="rect">
            <a:avLst/>
          </a:prstGeom>
          <a:noFill/>
          <a:ln>
            <a:noFill/>
          </a:ln>
        </p:spPr>
        <p:txBody>
          <a:bodyPr spcFirstLastPara="1" wrap="square" lIns="71400" tIns="71400" rIns="71400" bIns="71400" anchor="t" anchorCtr="0">
            <a:noAutofit/>
          </a:bodyPr>
          <a:lstStyle>
            <a:lvl1pPr marL="0" marR="0" lvl="0"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337" name="Google Shape;337;p46"/>
          <p:cNvSpPr txBox="1"/>
          <p:nvPr/>
        </p:nvSpPr>
        <p:spPr>
          <a:xfrm>
            <a:off x="4276525" y="12433275"/>
            <a:ext cx="18066300" cy="6000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Helvetica Neue"/>
                <a:ea typeface="Helvetica Neue"/>
                <a:cs typeface="Helvetica Neue"/>
                <a:sym typeface="Helvetica Neue"/>
              </a:rPr>
              <a:t>Talkdesk Proprietary &amp; Confidential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eal Text with product Right copy">
  <p:cSld name="Teal Text with product Right copy">
    <p:spTree>
      <p:nvGrpSpPr>
        <p:cNvPr id="1" name="Shape 338"/>
        <p:cNvGrpSpPr/>
        <p:nvPr/>
      </p:nvGrpSpPr>
      <p:grpSpPr>
        <a:xfrm>
          <a:off x="0" y="0"/>
          <a:ext cx="0" cy="0"/>
          <a:chOff x="0" y="0"/>
          <a:chExt cx="0" cy="0"/>
        </a:xfrm>
      </p:grpSpPr>
      <p:sp>
        <p:nvSpPr>
          <p:cNvPr id="339" name="Google Shape;339;p47"/>
          <p:cNvSpPr/>
          <p:nvPr/>
        </p:nvSpPr>
        <p:spPr>
          <a:xfrm>
            <a:off x="13661269" y="444477"/>
            <a:ext cx="10341300" cy="12827100"/>
          </a:xfrm>
          <a:prstGeom prst="rect">
            <a:avLst/>
          </a:prstGeom>
          <a:solidFill>
            <a:schemeClr val="accent3"/>
          </a:solidFill>
          <a:ln>
            <a:noFill/>
          </a:ln>
        </p:spPr>
        <p:txBody>
          <a:bodyPr spcFirstLastPara="1" wrap="square" lIns="71400" tIns="71400" rIns="71400" bIns="71400" anchor="ctr" anchorCtr="0">
            <a:noAutofit/>
          </a:bodyPr>
          <a:lstStyle/>
          <a:p>
            <a:pPr marL="0" marR="0" lvl="0" indent="0" algn="ctr" rtl="0">
              <a:lnSpc>
                <a:spcPct val="100000"/>
              </a:lnSpc>
              <a:spcBef>
                <a:spcPts val="0"/>
              </a:spcBef>
              <a:spcAft>
                <a:spcPts val="0"/>
              </a:spcAft>
              <a:buClr>
                <a:srgbClr val="FFFFFF"/>
              </a:buClr>
              <a:buSzPts val="5300"/>
              <a:buFont typeface="Helvetica Neue Light"/>
              <a:buNone/>
            </a:pPr>
            <a:endParaRPr sz="5300" b="1" i="0" u="none" strike="noStrike" cap="none">
              <a:solidFill>
                <a:srgbClr val="172241"/>
              </a:solidFill>
              <a:latin typeface="Helvetica Neue"/>
              <a:ea typeface="Helvetica Neue"/>
              <a:cs typeface="Helvetica Neue"/>
              <a:sym typeface="Helvetica Neue"/>
            </a:endParaRPr>
          </a:p>
        </p:txBody>
      </p:sp>
      <p:cxnSp>
        <p:nvCxnSpPr>
          <p:cNvPr id="340" name="Google Shape;340;p47"/>
          <p:cNvCxnSpPr/>
          <p:nvPr/>
        </p:nvCxnSpPr>
        <p:spPr>
          <a:xfrm>
            <a:off x="1379527" y="12196233"/>
            <a:ext cx="11171700" cy="0"/>
          </a:xfrm>
          <a:prstGeom prst="straightConnector1">
            <a:avLst/>
          </a:prstGeom>
          <a:noFill/>
          <a:ln w="12700" cap="flat" cmpd="sng">
            <a:solidFill>
              <a:srgbClr val="000000">
                <a:alpha val="20000"/>
              </a:srgbClr>
            </a:solidFill>
            <a:prstDash val="solid"/>
            <a:miter lim="400000"/>
            <a:headEnd type="none" w="sm" len="sm"/>
            <a:tailEnd type="none" w="sm" len="sm"/>
          </a:ln>
        </p:spPr>
      </p:cxnSp>
      <p:cxnSp>
        <p:nvCxnSpPr>
          <p:cNvPr id="341" name="Google Shape;341;p47"/>
          <p:cNvCxnSpPr/>
          <p:nvPr/>
        </p:nvCxnSpPr>
        <p:spPr>
          <a:xfrm>
            <a:off x="1379526" y="3512833"/>
            <a:ext cx="11171700" cy="0"/>
          </a:xfrm>
          <a:prstGeom prst="straightConnector1">
            <a:avLst/>
          </a:prstGeom>
          <a:noFill/>
          <a:ln w="12700" cap="flat" cmpd="sng">
            <a:solidFill>
              <a:srgbClr val="000000">
                <a:alpha val="20000"/>
              </a:srgbClr>
            </a:solidFill>
            <a:prstDash val="solid"/>
            <a:miter lim="400000"/>
            <a:headEnd type="none" w="sm" len="sm"/>
            <a:tailEnd type="none" w="sm" len="sm"/>
          </a:ln>
        </p:spPr>
      </p:cxnSp>
      <p:pic>
        <p:nvPicPr>
          <p:cNvPr id="342" name="Google Shape;342;p47"/>
          <p:cNvPicPr preferRelativeResize="0"/>
          <p:nvPr/>
        </p:nvPicPr>
        <p:blipFill rotWithShape="1">
          <a:blip r:embed="rId2">
            <a:alphaModFix/>
          </a:blip>
          <a:srcRect/>
          <a:stretch/>
        </p:blipFill>
        <p:spPr>
          <a:xfrm>
            <a:off x="1374950" y="12584150"/>
            <a:ext cx="1495274" cy="300825"/>
          </a:xfrm>
          <a:prstGeom prst="rect">
            <a:avLst/>
          </a:prstGeom>
          <a:noFill/>
          <a:ln>
            <a:noFill/>
          </a:ln>
        </p:spPr>
      </p:pic>
      <p:sp>
        <p:nvSpPr>
          <p:cNvPr id="343" name="Google Shape;343;p47"/>
          <p:cNvSpPr txBox="1">
            <a:spLocks noGrp="1"/>
          </p:cNvSpPr>
          <p:nvPr>
            <p:ph type="subTitle" idx="1"/>
          </p:nvPr>
        </p:nvSpPr>
        <p:spPr>
          <a:xfrm>
            <a:off x="1379525" y="5328250"/>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344" name="Google Shape;344;p47"/>
          <p:cNvSpPr txBox="1">
            <a:spLocks noGrp="1"/>
          </p:cNvSpPr>
          <p:nvPr>
            <p:ph type="subTitle" idx="2"/>
          </p:nvPr>
        </p:nvSpPr>
        <p:spPr>
          <a:xfrm>
            <a:off x="1379525" y="6471248"/>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345" name="Google Shape;345;p47"/>
          <p:cNvSpPr txBox="1">
            <a:spLocks noGrp="1"/>
          </p:cNvSpPr>
          <p:nvPr>
            <p:ph type="subTitle" idx="3"/>
          </p:nvPr>
        </p:nvSpPr>
        <p:spPr>
          <a:xfrm>
            <a:off x="1379525" y="7624981"/>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346" name="Google Shape;346;p47"/>
          <p:cNvSpPr txBox="1">
            <a:spLocks noGrp="1"/>
          </p:cNvSpPr>
          <p:nvPr>
            <p:ph type="subTitle" idx="4"/>
          </p:nvPr>
        </p:nvSpPr>
        <p:spPr>
          <a:xfrm>
            <a:off x="1379525" y="8767981"/>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347" name="Google Shape;347;p47"/>
          <p:cNvSpPr txBox="1">
            <a:spLocks noGrp="1"/>
          </p:cNvSpPr>
          <p:nvPr>
            <p:ph type="title"/>
          </p:nvPr>
        </p:nvSpPr>
        <p:spPr>
          <a:xfrm>
            <a:off x="1418176" y="1270000"/>
            <a:ext cx="11133000" cy="1909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162140"/>
              </a:buClr>
              <a:buSzPts val="5200"/>
              <a:buFont typeface="Helvetica Neue"/>
              <a:buNone/>
              <a:defRPr sz="5200" b="1" i="0" u="none" strike="noStrike" cap="none">
                <a:solidFill>
                  <a:srgbClr val="16214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9pPr>
          </a:lstStyle>
          <a:p>
            <a:endParaRPr/>
          </a:p>
        </p:txBody>
      </p:sp>
      <p:sp>
        <p:nvSpPr>
          <p:cNvPr id="348" name="Google Shape;348;p47"/>
          <p:cNvSpPr txBox="1">
            <a:spLocks noGrp="1"/>
          </p:cNvSpPr>
          <p:nvPr>
            <p:ph type="sldNum" idx="12"/>
          </p:nvPr>
        </p:nvSpPr>
        <p:spPr>
          <a:xfrm>
            <a:off x="22658259" y="12496800"/>
            <a:ext cx="1678500" cy="422400"/>
          </a:xfrm>
          <a:prstGeom prst="rect">
            <a:avLst/>
          </a:prstGeom>
          <a:noFill/>
          <a:ln>
            <a:noFill/>
          </a:ln>
        </p:spPr>
        <p:txBody>
          <a:bodyPr spcFirstLastPara="1" wrap="square" lIns="71400" tIns="71400" rIns="71400" bIns="71400" anchor="t" anchorCtr="0">
            <a:noAutofit/>
          </a:bodyPr>
          <a:lstStyle>
            <a:lvl1pPr marL="0" marR="0" lvl="0"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349" name="Google Shape;349;p47"/>
          <p:cNvSpPr txBox="1"/>
          <p:nvPr/>
        </p:nvSpPr>
        <p:spPr>
          <a:xfrm>
            <a:off x="4276525" y="12433275"/>
            <a:ext cx="18066300" cy="6000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Helvetica Neue"/>
                <a:ea typeface="Helvetica Neue"/>
                <a:cs typeface="Helvetica Neue"/>
                <a:sym typeface="Helvetica Neue"/>
              </a:rPr>
              <a:t>Talkdesk Proprietary &amp; Confidential</a:t>
            </a:r>
            <a:endParaRPr sz="1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Blue Text with product Right">
  <p:cSld name="Blue Text with product Right">
    <p:spTree>
      <p:nvGrpSpPr>
        <p:cNvPr id="1" name="Shape 350"/>
        <p:cNvGrpSpPr/>
        <p:nvPr/>
      </p:nvGrpSpPr>
      <p:grpSpPr>
        <a:xfrm>
          <a:off x="0" y="0"/>
          <a:ext cx="0" cy="0"/>
          <a:chOff x="0" y="0"/>
          <a:chExt cx="0" cy="0"/>
        </a:xfrm>
      </p:grpSpPr>
      <p:sp>
        <p:nvSpPr>
          <p:cNvPr id="351" name="Google Shape;351;p48"/>
          <p:cNvSpPr/>
          <p:nvPr/>
        </p:nvSpPr>
        <p:spPr>
          <a:xfrm>
            <a:off x="13661269" y="444477"/>
            <a:ext cx="10341300" cy="12827100"/>
          </a:xfrm>
          <a:prstGeom prst="rect">
            <a:avLst/>
          </a:prstGeom>
          <a:solidFill>
            <a:srgbClr val="172241"/>
          </a:solidFill>
          <a:ln>
            <a:noFill/>
          </a:ln>
        </p:spPr>
        <p:txBody>
          <a:bodyPr spcFirstLastPara="1" wrap="square" lIns="71400" tIns="71400" rIns="71400" bIns="71400" anchor="ctr" anchorCtr="0">
            <a:noAutofit/>
          </a:bodyPr>
          <a:lstStyle/>
          <a:p>
            <a:pPr marL="0" marR="0" lvl="0" indent="0" algn="ctr" rtl="0">
              <a:lnSpc>
                <a:spcPct val="100000"/>
              </a:lnSpc>
              <a:spcBef>
                <a:spcPts val="0"/>
              </a:spcBef>
              <a:spcAft>
                <a:spcPts val="0"/>
              </a:spcAft>
              <a:buClr>
                <a:srgbClr val="FFFFFF"/>
              </a:buClr>
              <a:buSzPts val="5300"/>
              <a:buFont typeface="Helvetica Neue Light"/>
              <a:buNone/>
            </a:pPr>
            <a:endParaRPr sz="5300" b="1" i="0" u="none" strike="noStrike" cap="none">
              <a:solidFill>
                <a:srgbClr val="172241"/>
              </a:solidFill>
              <a:latin typeface="Helvetica Neue"/>
              <a:ea typeface="Helvetica Neue"/>
              <a:cs typeface="Helvetica Neue"/>
              <a:sym typeface="Helvetica Neue"/>
            </a:endParaRPr>
          </a:p>
        </p:txBody>
      </p:sp>
      <p:cxnSp>
        <p:nvCxnSpPr>
          <p:cNvPr id="352" name="Google Shape;352;p48"/>
          <p:cNvCxnSpPr/>
          <p:nvPr/>
        </p:nvCxnSpPr>
        <p:spPr>
          <a:xfrm>
            <a:off x="1379527" y="12196233"/>
            <a:ext cx="11171700" cy="0"/>
          </a:xfrm>
          <a:prstGeom prst="straightConnector1">
            <a:avLst/>
          </a:prstGeom>
          <a:noFill/>
          <a:ln w="12700" cap="flat" cmpd="sng">
            <a:solidFill>
              <a:srgbClr val="000000">
                <a:alpha val="20000"/>
              </a:srgbClr>
            </a:solidFill>
            <a:prstDash val="solid"/>
            <a:miter lim="400000"/>
            <a:headEnd type="none" w="sm" len="sm"/>
            <a:tailEnd type="none" w="sm" len="sm"/>
          </a:ln>
        </p:spPr>
      </p:cxnSp>
      <p:cxnSp>
        <p:nvCxnSpPr>
          <p:cNvPr id="353" name="Google Shape;353;p48"/>
          <p:cNvCxnSpPr/>
          <p:nvPr/>
        </p:nvCxnSpPr>
        <p:spPr>
          <a:xfrm>
            <a:off x="1379526" y="3512833"/>
            <a:ext cx="11171700" cy="0"/>
          </a:xfrm>
          <a:prstGeom prst="straightConnector1">
            <a:avLst/>
          </a:prstGeom>
          <a:noFill/>
          <a:ln w="12700" cap="flat" cmpd="sng">
            <a:solidFill>
              <a:srgbClr val="000000">
                <a:alpha val="20000"/>
              </a:srgbClr>
            </a:solidFill>
            <a:prstDash val="solid"/>
            <a:miter lim="400000"/>
            <a:headEnd type="none" w="sm" len="sm"/>
            <a:tailEnd type="none" w="sm" len="sm"/>
          </a:ln>
        </p:spPr>
      </p:cxnSp>
      <p:sp>
        <p:nvSpPr>
          <p:cNvPr id="354" name="Google Shape;354;p48"/>
          <p:cNvSpPr txBox="1">
            <a:spLocks noGrp="1"/>
          </p:cNvSpPr>
          <p:nvPr>
            <p:ph type="title"/>
          </p:nvPr>
        </p:nvSpPr>
        <p:spPr>
          <a:xfrm>
            <a:off x="1418176" y="1270000"/>
            <a:ext cx="11133000" cy="1909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162140"/>
              </a:buClr>
              <a:buSzPts val="5200"/>
              <a:buFont typeface="Helvetica Neue"/>
              <a:buNone/>
              <a:defRPr sz="5200" b="1" i="0" u="none" strike="noStrike" cap="none">
                <a:solidFill>
                  <a:srgbClr val="16214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9pPr>
          </a:lstStyle>
          <a:p>
            <a:endParaRPr/>
          </a:p>
        </p:txBody>
      </p:sp>
      <p:pic>
        <p:nvPicPr>
          <p:cNvPr id="355" name="Google Shape;355;p48"/>
          <p:cNvPicPr preferRelativeResize="0"/>
          <p:nvPr/>
        </p:nvPicPr>
        <p:blipFill rotWithShape="1">
          <a:blip r:embed="rId2">
            <a:alphaModFix/>
          </a:blip>
          <a:srcRect/>
          <a:stretch/>
        </p:blipFill>
        <p:spPr>
          <a:xfrm>
            <a:off x="1374950" y="12584150"/>
            <a:ext cx="1495274" cy="300825"/>
          </a:xfrm>
          <a:prstGeom prst="rect">
            <a:avLst/>
          </a:prstGeom>
          <a:noFill/>
          <a:ln>
            <a:noFill/>
          </a:ln>
        </p:spPr>
      </p:pic>
      <p:sp>
        <p:nvSpPr>
          <p:cNvPr id="356" name="Google Shape;356;p48"/>
          <p:cNvSpPr txBox="1">
            <a:spLocks noGrp="1"/>
          </p:cNvSpPr>
          <p:nvPr>
            <p:ph type="subTitle" idx="1"/>
          </p:nvPr>
        </p:nvSpPr>
        <p:spPr>
          <a:xfrm>
            <a:off x="1379525" y="5328250"/>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357" name="Google Shape;357;p48"/>
          <p:cNvSpPr txBox="1">
            <a:spLocks noGrp="1"/>
          </p:cNvSpPr>
          <p:nvPr>
            <p:ph type="subTitle" idx="2"/>
          </p:nvPr>
        </p:nvSpPr>
        <p:spPr>
          <a:xfrm>
            <a:off x="1379525" y="6471248"/>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358" name="Google Shape;358;p48"/>
          <p:cNvSpPr txBox="1">
            <a:spLocks noGrp="1"/>
          </p:cNvSpPr>
          <p:nvPr>
            <p:ph type="subTitle" idx="3"/>
          </p:nvPr>
        </p:nvSpPr>
        <p:spPr>
          <a:xfrm>
            <a:off x="1379525" y="7624981"/>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359" name="Google Shape;359;p48"/>
          <p:cNvSpPr txBox="1">
            <a:spLocks noGrp="1"/>
          </p:cNvSpPr>
          <p:nvPr>
            <p:ph type="subTitle" idx="4"/>
          </p:nvPr>
        </p:nvSpPr>
        <p:spPr>
          <a:xfrm>
            <a:off x="1379525" y="8767981"/>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360" name="Google Shape;360;p48"/>
          <p:cNvSpPr txBox="1">
            <a:spLocks noGrp="1"/>
          </p:cNvSpPr>
          <p:nvPr>
            <p:ph type="sldNum" idx="12"/>
          </p:nvPr>
        </p:nvSpPr>
        <p:spPr>
          <a:xfrm>
            <a:off x="22658259" y="12496800"/>
            <a:ext cx="1678500" cy="422400"/>
          </a:xfrm>
          <a:prstGeom prst="rect">
            <a:avLst/>
          </a:prstGeom>
          <a:noFill/>
          <a:ln>
            <a:noFill/>
          </a:ln>
        </p:spPr>
        <p:txBody>
          <a:bodyPr spcFirstLastPara="1" wrap="square" lIns="71400" tIns="71400" rIns="71400" bIns="71400" anchor="t" anchorCtr="0">
            <a:noAutofit/>
          </a:bodyPr>
          <a:lstStyle>
            <a:lvl1pPr marL="0" marR="0" lvl="0"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361" name="Google Shape;361;p48"/>
          <p:cNvSpPr txBox="1"/>
          <p:nvPr/>
        </p:nvSpPr>
        <p:spPr>
          <a:xfrm>
            <a:off x="4276525" y="12433275"/>
            <a:ext cx="18066300" cy="6000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Helvetica Neue"/>
                <a:ea typeface="Helvetica Neue"/>
                <a:cs typeface="Helvetica Neue"/>
                <a:sym typeface="Helvetica Neue"/>
              </a:rPr>
              <a:t>Talkdesk Proprietary &amp; Confidential</a:t>
            </a:r>
            <a:endParaRPr sz="1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Light Blue Text with product Right copy">
  <p:cSld name="Light Blue Text with product Right copy">
    <p:spTree>
      <p:nvGrpSpPr>
        <p:cNvPr id="1" name="Shape 362"/>
        <p:cNvGrpSpPr/>
        <p:nvPr/>
      </p:nvGrpSpPr>
      <p:grpSpPr>
        <a:xfrm>
          <a:off x="0" y="0"/>
          <a:ext cx="0" cy="0"/>
          <a:chOff x="0" y="0"/>
          <a:chExt cx="0" cy="0"/>
        </a:xfrm>
      </p:grpSpPr>
      <p:sp>
        <p:nvSpPr>
          <p:cNvPr id="363" name="Google Shape;363;p49"/>
          <p:cNvSpPr/>
          <p:nvPr/>
        </p:nvSpPr>
        <p:spPr>
          <a:xfrm>
            <a:off x="13661269" y="444477"/>
            <a:ext cx="10341300" cy="12827100"/>
          </a:xfrm>
          <a:prstGeom prst="rect">
            <a:avLst/>
          </a:prstGeom>
          <a:solidFill>
            <a:schemeClr val="accent4"/>
          </a:solidFill>
          <a:ln>
            <a:noFill/>
          </a:ln>
        </p:spPr>
        <p:txBody>
          <a:bodyPr spcFirstLastPara="1" wrap="square" lIns="71400" tIns="71400" rIns="71400" bIns="71400" anchor="ctr" anchorCtr="0">
            <a:noAutofit/>
          </a:bodyPr>
          <a:lstStyle/>
          <a:p>
            <a:pPr marL="0" marR="0" lvl="0" indent="0" algn="ctr" rtl="0">
              <a:lnSpc>
                <a:spcPct val="100000"/>
              </a:lnSpc>
              <a:spcBef>
                <a:spcPts val="0"/>
              </a:spcBef>
              <a:spcAft>
                <a:spcPts val="0"/>
              </a:spcAft>
              <a:buClr>
                <a:srgbClr val="FFFFFF"/>
              </a:buClr>
              <a:buSzPts val="5300"/>
              <a:buFont typeface="Helvetica Neue Light"/>
              <a:buNone/>
            </a:pPr>
            <a:endParaRPr sz="5300" b="1" i="0" u="none" strike="noStrike" cap="none">
              <a:solidFill>
                <a:srgbClr val="172241"/>
              </a:solidFill>
              <a:latin typeface="Helvetica Neue"/>
              <a:ea typeface="Helvetica Neue"/>
              <a:cs typeface="Helvetica Neue"/>
              <a:sym typeface="Helvetica Neue"/>
            </a:endParaRPr>
          </a:p>
        </p:txBody>
      </p:sp>
      <p:cxnSp>
        <p:nvCxnSpPr>
          <p:cNvPr id="364" name="Google Shape;364;p49"/>
          <p:cNvCxnSpPr/>
          <p:nvPr/>
        </p:nvCxnSpPr>
        <p:spPr>
          <a:xfrm>
            <a:off x="1379527" y="12196233"/>
            <a:ext cx="11171700" cy="0"/>
          </a:xfrm>
          <a:prstGeom prst="straightConnector1">
            <a:avLst/>
          </a:prstGeom>
          <a:noFill/>
          <a:ln w="12700" cap="flat" cmpd="sng">
            <a:solidFill>
              <a:srgbClr val="000000">
                <a:alpha val="20000"/>
              </a:srgbClr>
            </a:solidFill>
            <a:prstDash val="solid"/>
            <a:miter lim="400000"/>
            <a:headEnd type="none" w="sm" len="sm"/>
            <a:tailEnd type="none" w="sm" len="sm"/>
          </a:ln>
        </p:spPr>
      </p:cxnSp>
      <p:cxnSp>
        <p:nvCxnSpPr>
          <p:cNvPr id="365" name="Google Shape;365;p49"/>
          <p:cNvCxnSpPr/>
          <p:nvPr/>
        </p:nvCxnSpPr>
        <p:spPr>
          <a:xfrm>
            <a:off x="1379526" y="3512833"/>
            <a:ext cx="11171700" cy="0"/>
          </a:xfrm>
          <a:prstGeom prst="straightConnector1">
            <a:avLst/>
          </a:prstGeom>
          <a:noFill/>
          <a:ln w="12700" cap="flat" cmpd="sng">
            <a:solidFill>
              <a:srgbClr val="000000">
                <a:alpha val="20000"/>
              </a:srgbClr>
            </a:solidFill>
            <a:prstDash val="solid"/>
            <a:miter lim="400000"/>
            <a:headEnd type="none" w="sm" len="sm"/>
            <a:tailEnd type="none" w="sm" len="sm"/>
          </a:ln>
        </p:spPr>
      </p:cxnSp>
      <p:pic>
        <p:nvPicPr>
          <p:cNvPr id="366" name="Google Shape;366;p49"/>
          <p:cNvPicPr preferRelativeResize="0"/>
          <p:nvPr/>
        </p:nvPicPr>
        <p:blipFill rotWithShape="1">
          <a:blip r:embed="rId2">
            <a:alphaModFix/>
          </a:blip>
          <a:srcRect/>
          <a:stretch/>
        </p:blipFill>
        <p:spPr>
          <a:xfrm>
            <a:off x="1374950" y="12584150"/>
            <a:ext cx="1495274" cy="300825"/>
          </a:xfrm>
          <a:prstGeom prst="rect">
            <a:avLst/>
          </a:prstGeom>
          <a:noFill/>
          <a:ln>
            <a:noFill/>
          </a:ln>
        </p:spPr>
      </p:pic>
      <p:sp>
        <p:nvSpPr>
          <p:cNvPr id="367" name="Google Shape;367;p49"/>
          <p:cNvSpPr txBox="1">
            <a:spLocks noGrp="1"/>
          </p:cNvSpPr>
          <p:nvPr>
            <p:ph type="subTitle" idx="1"/>
          </p:nvPr>
        </p:nvSpPr>
        <p:spPr>
          <a:xfrm>
            <a:off x="1379525" y="5328250"/>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368" name="Google Shape;368;p49"/>
          <p:cNvSpPr txBox="1">
            <a:spLocks noGrp="1"/>
          </p:cNvSpPr>
          <p:nvPr>
            <p:ph type="subTitle" idx="2"/>
          </p:nvPr>
        </p:nvSpPr>
        <p:spPr>
          <a:xfrm>
            <a:off x="1379525" y="6471248"/>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369" name="Google Shape;369;p49"/>
          <p:cNvSpPr txBox="1">
            <a:spLocks noGrp="1"/>
          </p:cNvSpPr>
          <p:nvPr>
            <p:ph type="subTitle" idx="3"/>
          </p:nvPr>
        </p:nvSpPr>
        <p:spPr>
          <a:xfrm>
            <a:off x="1379525" y="7624981"/>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370" name="Google Shape;370;p49"/>
          <p:cNvSpPr txBox="1">
            <a:spLocks noGrp="1"/>
          </p:cNvSpPr>
          <p:nvPr>
            <p:ph type="subTitle" idx="4"/>
          </p:nvPr>
        </p:nvSpPr>
        <p:spPr>
          <a:xfrm>
            <a:off x="1379525" y="8767981"/>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371" name="Google Shape;371;p49"/>
          <p:cNvSpPr txBox="1">
            <a:spLocks noGrp="1"/>
          </p:cNvSpPr>
          <p:nvPr>
            <p:ph type="title"/>
          </p:nvPr>
        </p:nvSpPr>
        <p:spPr>
          <a:xfrm>
            <a:off x="1418176" y="1270000"/>
            <a:ext cx="11133000" cy="1909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162140"/>
              </a:buClr>
              <a:buSzPts val="5200"/>
              <a:buFont typeface="Helvetica Neue"/>
              <a:buNone/>
              <a:defRPr sz="5200" b="1" i="0" u="none" strike="noStrike" cap="none">
                <a:solidFill>
                  <a:srgbClr val="16214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9pPr>
          </a:lstStyle>
          <a:p>
            <a:endParaRPr/>
          </a:p>
        </p:txBody>
      </p:sp>
      <p:sp>
        <p:nvSpPr>
          <p:cNvPr id="372" name="Google Shape;372;p49"/>
          <p:cNvSpPr txBox="1">
            <a:spLocks noGrp="1"/>
          </p:cNvSpPr>
          <p:nvPr>
            <p:ph type="sldNum" idx="12"/>
          </p:nvPr>
        </p:nvSpPr>
        <p:spPr>
          <a:xfrm>
            <a:off x="22658259" y="12496800"/>
            <a:ext cx="1678500" cy="422400"/>
          </a:xfrm>
          <a:prstGeom prst="rect">
            <a:avLst/>
          </a:prstGeom>
          <a:noFill/>
          <a:ln>
            <a:noFill/>
          </a:ln>
        </p:spPr>
        <p:txBody>
          <a:bodyPr spcFirstLastPara="1" wrap="square" lIns="71400" tIns="71400" rIns="71400" bIns="71400" anchor="t" anchorCtr="0">
            <a:noAutofit/>
          </a:bodyPr>
          <a:lstStyle>
            <a:lvl1pPr marL="0" marR="0" lvl="0"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373" name="Google Shape;373;p49"/>
          <p:cNvSpPr txBox="1"/>
          <p:nvPr/>
        </p:nvSpPr>
        <p:spPr>
          <a:xfrm>
            <a:off x="4276525" y="12433275"/>
            <a:ext cx="18066300" cy="6000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Helvetica Neue"/>
                <a:ea typeface="Helvetica Neue"/>
                <a:cs typeface="Helvetica Neue"/>
                <a:sym typeface="Helvetica Neue"/>
              </a:rPr>
              <a:t>Talkdesk Proprietary &amp; Confidential</a:t>
            </a:r>
            <a:endParaRPr sz="1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Gray Background with header">
  <p:cSld name="Gray Background with header">
    <p:spTree>
      <p:nvGrpSpPr>
        <p:cNvPr id="1" name="Shape 374"/>
        <p:cNvGrpSpPr/>
        <p:nvPr/>
      </p:nvGrpSpPr>
      <p:grpSpPr>
        <a:xfrm>
          <a:off x="0" y="0"/>
          <a:ext cx="0" cy="0"/>
          <a:chOff x="0" y="0"/>
          <a:chExt cx="0" cy="0"/>
        </a:xfrm>
      </p:grpSpPr>
      <p:sp>
        <p:nvSpPr>
          <p:cNvPr id="375" name="Google Shape;375;p50"/>
          <p:cNvSpPr/>
          <p:nvPr/>
        </p:nvSpPr>
        <p:spPr>
          <a:xfrm>
            <a:off x="417320" y="448418"/>
            <a:ext cx="23549400" cy="12819300"/>
          </a:xfrm>
          <a:prstGeom prst="rect">
            <a:avLst/>
          </a:prstGeom>
          <a:solidFill>
            <a:schemeClr val="accent5"/>
          </a:solidFill>
          <a:ln>
            <a:noFill/>
          </a:ln>
        </p:spPr>
        <p:txBody>
          <a:bodyPr spcFirstLastPara="1" wrap="square" lIns="71400" tIns="71400" rIns="71400" bIns="71400" anchor="ctr" anchorCtr="0">
            <a:noAutofit/>
          </a:bodyPr>
          <a:lstStyle/>
          <a:p>
            <a:pPr marL="0" marR="0" lvl="0" indent="0" algn="ctr" rtl="0">
              <a:lnSpc>
                <a:spcPct val="100000"/>
              </a:lnSpc>
              <a:spcBef>
                <a:spcPts val="0"/>
              </a:spcBef>
              <a:spcAft>
                <a:spcPts val="0"/>
              </a:spcAft>
              <a:buClr>
                <a:srgbClr val="FFFFFF"/>
              </a:buClr>
              <a:buSzPts val="5300"/>
              <a:buFont typeface="Helvetica Neue Light"/>
              <a:buNone/>
            </a:pPr>
            <a:endParaRPr sz="5300" b="1" i="0" u="none" strike="noStrike" cap="none">
              <a:solidFill>
                <a:srgbClr val="172241"/>
              </a:solidFill>
              <a:latin typeface="Helvetica Neue"/>
              <a:ea typeface="Helvetica Neue"/>
              <a:cs typeface="Helvetica Neue"/>
              <a:sym typeface="Helvetica Neue"/>
            </a:endParaRPr>
          </a:p>
        </p:txBody>
      </p:sp>
      <p:cxnSp>
        <p:nvCxnSpPr>
          <p:cNvPr id="376" name="Google Shape;376;p50"/>
          <p:cNvCxnSpPr/>
          <p:nvPr/>
        </p:nvCxnSpPr>
        <p:spPr>
          <a:xfrm>
            <a:off x="1379526" y="12196233"/>
            <a:ext cx="21480600" cy="0"/>
          </a:xfrm>
          <a:prstGeom prst="straightConnector1">
            <a:avLst/>
          </a:prstGeom>
          <a:noFill/>
          <a:ln w="12700" cap="flat" cmpd="sng">
            <a:solidFill>
              <a:srgbClr val="000000">
                <a:alpha val="20000"/>
              </a:srgbClr>
            </a:solidFill>
            <a:prstDash val="solid"/>
            <a:miter lim="400000"/>
            <a:headEnd type="none" w="sm" len="sm"/>
            <a:tailEnd type="none" w="sm" len="sm"/>
          </a:ln>
        </p:spPr>
      </p:cxnSp>
      <p:cxnSp>
        <p:nvCxnSpPr>
          <p:cNvPr id="377" name="Google Shape;377;p50"/>
          <p:cNvCxnSpPr/>
          <p:nvPr/>
        </p:nvCxnSpPr>
        <p:spPr>
          <a:xfrm>
            <a:off x="1379527" y="2503475"/>
            <a:ext cx="21292500" cy="0"/>
          </a:xfrm>
          <a:prstGeom prst="straightConnector1">
            <a:avLst/>
          </a:prstGeom>
          <a:noFill/>
          <a:ln w="12700" cap="flat" cmpd="sng">
            <a:solidFill>
              <a:srgbClr val="000000">
                <a:alpha val="20000"/>
              </a:srgbClr>
            </a:solidFill>
            <a:prstDash val="solid"/>
            <a:miter lim="400000"/>
            <a:headEnd type="none" w="sm" len="sm"/>
            <a:tailEnd type="none" w="sm" len="sm"/>
          </a:ln>
        </p:spPr>
      </p:cxnSp>
      <p:sp>
        <p:nvSpPr>
          <p:cNvPr id="378" name="Google Shape;378;p50"/>
          <p:cNvSpPr txBox="1">
            <a:spLocks noGrp="1"/>
          </p:cNvSpPr>
          <p:nvPr>
            <p:ph type="title"/>
          </p:nvPr>
        </p:nvSpPr>
        <p:spPr>
          <a:xfrm>
            <a:off x="1397000" y="1279500"/>
            <a:ext cx="20633400" cy="2651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162140"/>
              </a:buClr>
              <a:buSzPts val="5200"/>
              <a:buFont typeface="Helvetica Neue"/>
              <a:buNone/>
              <a:defRPr sz="5200" b="1" i="0" u="none" strike="noStrike" cap="none">
                <a:solidFill>
                  <a:srgbClr val="16214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9pPr>
          </a:lstStyle>
          <a:p>
            <a:endParaRPr/>
          </a:p>
        </p:txBody>
      </p:sp>
      <p:pic>
        <p:nvPicPr>
          <p:cNvPr id="379" name="Google Shape;379;p50"/>
          <p:cNvPicPr preferRelativeResize="0"/>
          <p:nvPr/>
        </p:nvPicPr>
        <p:blipFill rotWithShape="1">
          <a:blip r:embed="rId2">
            <a:alphaModFix/>
          </a:blip>
          <a:srcRect/>
          <a:stretch/>
        </p:blipFill>
        <p:spPr>
          <a:xfrm>
            <a:off x="1374950" y="12584150"/>
            <a:ext cx="1495274" cy="300825"/>
          </a:xfrm>
          <a:prstGeom prst="rect">
            <a:avLst/>
          </a:prstGeom>
          <a:noFill/>
          <a:ln>
            <a:noFill/>
          </a:ln>
        </p:spPr>
      </p:pic>
      <p:sp>
        <p:nvSpPr>
          <p:cNvPr id="380" name="Google Shape;380;p50"/>
          <p:cNvSpPr txBox="1">
            <a:spLocks noGrp="1"/>
          </p:cNvSpPr>
          <p:nvPr>
            <p:ph type="sldNum" idx="12"/>
          </p:nvPr>
        </p:nvSpPr>
        <p:spPr>
          <a:xfrm>
            <a:off x="22658259" y="12496800"/>
            <a:ext cx="1678500" cy="422400"/>
          </a:xfrm>
          <a:prstGeom prst="rect">
            <a:avLst/>
          </a:prstGeom>
          <a:noFill/>
          <a:ln>
            <a:noFill/>
          </a:ln>
        </p:spPr>
        <p:txBody>
          <a:bodyPr spcFirstLastPara="1" wrap="square" lIns="71400" tIns="71400" rIns="71400" bIns="71400" anchor="t" anchorCtr="0">
            <a:noAutofit/>
          </a:bodyPr>
          <a:lstStyle>
            <a:lvl1pPr marL="0" marR="0" lvl="0"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381" name="Google Shape;381;p50"/>
          <p:cNvSpPr txBox="1"/>
          <p:nvPr/>
        </p:nvSpPr>
        <p:spPr>
          <a:xfrm>
            <a:off x="4276525" y="12433275"/>
            <a:ext cx="18066300" cy="6000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Helvetica Neue"/>
                <a:ea typeface="Helvetica Neue"/>
                <a:cs typeface="Helvetica Neue"/>
                <a:sym typeface="Helvetica Neue"/>
              </a:rPr>
              <a:t>Talkdesk Proprietary &amp; Confidential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4">
  <p:cSld name="Agenda 4">
    <p:spTree>
      <p:nvGrpSpPr>
        <p:cNvPr id="1" name="Shape 42"/>
        <p:cNvGrpSpPr/>
        <p:nvPr/>
      </p:nvGrpSpPr>
      <p:grpSpPr>
        <a:xfrm>
          <a:off x="0" y="0"/>
          <a:ext cx="0" cy="0"/>
          <a:chOff x="0" y="0"/>
          <a:chExt cx="0" cy="0"/>
        </a:xfrm>
      </p:grpSpPr>
      <p:sp>
        <p:nvSpPr>
          <p:cNvPr id="43" name="Google Shape;43;p6"/>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4" name="Google Shape;44;p6"/>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grpSp>
        <p:nvGrpSpPr>
          <p:cNvPr id="45" name="Google Shape;45;p6"/>
          <p:cNvGrpSpPr/>
          <p:nvPr/>
        </p:nvGrpSpPr>
        <p:grpSpPr>
          <a:xfrm>
            <a:off x="0" y="1055019"/>
            <a:ext cx="8651217" cy="11079696"/>
            <a:chOff x="-1" y="737945"/>
            <a:chExt cx="6494908" cy="8318090"/>
          </a:xfrm>
        </p:grpSpPr>
        <p:sp>
          <p:nvSpPr>
            <p:cNvPr id="46" name="Google Shape;46;p6"/>
            <p:cNvSpPr/>
            <p:nvPr/>
          </p:nvSpPr>
          <p:spPr>
            <a:xfrm>
              <a:off x="-1" y="737945"/>
              <a:ext cx="6494908" cy="8318090"/>
            </a:xfrm>
            <a:custGeom>
              <a:avLst/>
              <a:gdLst/>
              <a:ahLst/>
              <a:cxnLst/>
              <a:rect l="l" t="t" r="r" b="b"/>
              <a:pathLst>
                <a:path w="6494908" h="8318090" extrusionOk="0">
                  <a:moveTo>
                    <a:pt x="2335863" y="0"/>
                  </a:moveTo>
                  <a:cubicBezTo>
                    <a:pt x="4632840" y="0"/>
                    <a:pt x="6494908" y="1862068"/>
                    <a:pt x="6494908" y="4159045"/>
                  </a:cubicBezTo>
                  <a:cubicBezTo>
                    <a:pt x="6494908" y="6456022"/>
                    <a:pt x="4632840" y="8318090"/>
                    <a:pt x="2335863" y="8318090"/>
                  </a:cubicBezTo>
                  <a:cubicBezTo>
                    <a:pt x="1474497" y="8318090"/>
                    <a:pt x="674289" y="8056237"/>
                    <a:pt x="10501" y="7607790"/>
                  </a:cubicBezTo>
                  <a:lnTo>
                    <a:pt x="0" y="7600323"/>
                  </a:lnTo>
                  <a:lnTo>
                    <a:pt x="0" y="717767"/>
                  </a:lnTo>
                  <a:lnTo>
                    <a:pt x="10501" y="710300"/>
                  </a:lnTo>
                  <a:cubicBezTo>
                    <a:pt x="674289" y="261853"/>
                    <a:pt x="1474497" y="0"/>
                    <a:pt x="2335863" y="0"/>
                  </a:cubicBezTo>
                  <a:close/>
                </a:path>
              </a:pathLst>
            </a:custGeom>
            <a:solidFill>
              <a:srgbClr val="CFD1DA"/>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chemeClr val="dk1"/>
                </a:buClr>
                <a:buSzPts val="2800"/>
                <a:buFont typeface="Inter"/>
                <a:buNone/>
              </a:pPr>
              <a:endParaRPr sz="2800" b="0" i="0" u="none" strike="noStrike" cap="none">
                <a:solidFill>
                  <a:schemeClr val="lt1"/>
                </a:solidFill>
                <a:latin typeface="Arial"/>
                <a:ea typeface="Arial"/>
                <a:cs typeface="Arial"/>
                <a:sym typeface="Arial"/>
              </a:endParaRPr>
            </a:p>
          </p:txBody>
        </p:sp>
        <p:sp>
          <p:nvSpPr>
            <p:cNvPr id="47" name="Google Shape;47;p6"/>
            <p:cNvSpPr/>
            <p:nvPr/>
          </p:nvSpPr>
          <p:spPr>
            <a:xfrm>
              <a:off x="-1" y="1128773"/>
              <a:ext cx="6104080" cy="7536434"/>
            </a:xfrm>
            <a:custGeom>
              <a:avLst/>
              <a:gdLst/>
              <a:ahLst/>
              <a:cxnLst/>
              <a:rect l="l" t="t" r="r" b="b"/>
              <a:pathLst>
                <a:path w="6104080" h="7536434" extrusionOk="0">
                  <a:moveTo>
                    <a:pt x="2335863" y="0"/>
                  </a:moveTo>
                  <a:cubicBezTo>
                    <a:pt x="4416992" y="0"/>
                    <a:pt x="6104080" y="1687088"/>
                    <a:pt x="6104080" y="3768217"/>
                  </a:cubicBezTo>
                  <a:cubicBezTo>
                    <a:pt x="6104080" y="5849346"/>
                    <a:pt x="4416992" y="7536434"/>
                    <a:pt x="2335863" y="7536434"/>
                  </a:cubicBezTo>
                  <a:cubicBezTo>
                    <a:pt x="1555440" y="7536434"/>
                    <a:pt x="830428" y="7299187"/>
                    <a:pt x="229017" y="6892882"/>
                  </a:cubicBezTo>
                  <a:lnTo>
                    <a:pt x="0" y="6721626"/>
                  </a:lnTo>
                  <a:lnTo>
                    <a:pt x="0" y="814808"/>
                  </a:lnTo>
                  <a:lnTo>
                    <a:pt x="229017" y="643552"/>
                  </a:lnTo>
                  <a:cubicBezTo>
                    <a:pt x="830428" y="237247"/>
                    <a:pt x="1555440" y="0"/>
                    <a:pt x="2335863" y="0"/>
                  </a:cubicBezTo>
                  <a:close/>
                </a:path>
              </a:pathLst>
            </a:custGeom>
            <a:solidFill>
              <a:schemeClr val="accent1"/>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chemeClr val="dk1"/>
                </a:buClr>
                <a:buSzPts val="2800"/>
                <a:buFont typeface="Inter"/>
                <a:buNone/>
              </a:pPr>
              <a:endParaRPr sz="2800" b="0" i="0" u="none" strike="noStrike" cap="none">
                <a:solidFill>
                  <a:schemeClr val="lt1"/>
                </a:solidFill>
                <a:latin typeface="Arial"/>
                <a:ea typeface="Arial"/>
                <a:cs typeface="Arial"/>
                <a:sym typeface="Arial"/>
              </a:endParaRPr>
            </a:p>
          </p:txBody>
        </p:sp>
      </p:grpSp>
      <p:sp>
        <p:nvSpPr>
          <p:cNvPr id="48" name="Google Shape;48;p6"/>
          <p:cNvSpPr/>
          <p:nvPr/>
        </p:nvSpPr>
        <p:spPr>
          <a:xfrm>
            <a:off x="10153650" y="2571750"/>
            <a:ext cx="1390800" cy="1390800"/>
          </a:xfrm>
          <a:prstGeom prst="ellipse">
            <a:avLst/>
          </a:prstGeom>
          <a:solidFill>
            <a:schemeClr val="accent2"/>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chemeClr val="lt1"/>
                </a:solidFill>
                <a:latin typeface="Inter"/>
                <a:ea typeface="Inter"/>
                <a:cs typeface="Inter"/>
                <a:sym typeface="Inter"/>
              </a:rPr>
              <a:t>01</a:t>
            </a:r>
            <a:endParaRPr sz="2800" b="0" i="0" u="none" strike="noStrike" cap="none">
              <a:solidFill>
                <a:srgbClr val="000000"/>
              </a:solidFill>
              <a:latin typeface="Arial"/>
              <a:ea typeface="Arial"/>
              <a:cs typeface="Arial"/>
              <a:sym typeface="Arial"/>
            </a:endParaRPr>
          </a:p>
        </p:txBody>
      </p:sp>
      <p:sp>
        <p:nvSpPr>
          <p:cNvPr id="49" name="Google Shape;49;p6"/>
          <p:cNvSpPr txBox="1">
            <a:spLocks noGrp="1"/>
          </p:cNvSpPr>
          <p:nvPr>
            <p:ph type="body" idx="1"/>
          </p:nvPr>
        </p:nvSpPr>
        <p:spPr>
          <a:xfrm>
            <a:off x="12056036" y="2880442"/>
            <a:ext cx="9410700" cy="794100"/>
          </a:xfrm>
          <a:prstGeom prst="rect">
            <a:avLst/>
          </a:prstGeom>
          <a:noFill/>
          <a:ln>
            <a:noFill/>
          </a:ln>
        </p:spPr>
        <p:txBody>
          <a:bodyPr spcFirstLastPara="1" wrap="square" lIns="182850" tIns="91400" rIns="182850" bIns="91400" anchor="t" anchorCtr="0">
            <a:spAutoFit/>
          </a:bodyPr>
          <a:lstStyle>
            <a:lvl1pPr marL="457200" lvl="0" indent="-228600" algn="l">
              <a:lnSpc>
                <a:spcPct val="90000"/>
              </a:lnSpc>
              <a:spcBef>
                <a:spcPts val="3600"/>
              </a:spcBef>
              <a:spcAft>
                <a:spcPts val="0"/>
              </a:spcAft>
              <a:buClr>
                <a:schemeClr val="dk1"/>
              </a:buClr>
              <a:buSzPts val="4400"/>
              <a:buNone/>
              <a:defRPr sz="4400" b="1"/>
            </a:lvl1pPr>
            <a:lvl2pPr marL="914400" lvl="1" indent="-228600" algn="l">
              <a:lnSpc>
                <a:spcPct val="90000"/>
              </a:lnSpc>
              <a:spcBef>
                <a:spcPts val="1000"/>
              </a:spcBef>
              <a:spcAft>
                <a:spcPts val="0"/>
              </a:spcAft>
              <a:buClr>
                <a:schemeClr val="dk1"/>
              </a:buClr>
              <a:buSzPts val="4000"/>
              <a:buNone/>
              <a:defRPr b="1"/>
            </a:lvl2pPr>
            <a:lvl3pPr marL="1371600" lvl="2" indent="-228600" algn="l">
              <a:lnSpc>
                <a:spcPct val="90000"/>
              </a:lnSpc>
              <a:spcBef>
                <a:spcPts val="1000"/>
              </a:spcBef>
              <a:spcAft>
                <a:spcPts val="0"/>
              </a:spcAft>
              <a:buClr>
                <a:schemeClr val="dk1"/>
              </a:buClr>
              <a:buSzPts val="3600"/>
              <a:buNone/>
              <a:defRPr b="1"/>
            </a:lvl3pPr>
            <a:lvl4pPr marL="1828800" lvl="3" indent="-228600" algn="l">
              <a:lnSpc>
                <a:spcPct val="90000"/>
              </a:lnSpc>
              <a:spcBef>
                <a:spcPts val="1000"/>
              </a:spcBef>
              <a:spcAft>
                <a:spcPts val="0"/>
              </a:spcAft>
              <a:buClr>
                <a:schemeClr val="dk1"/>
              </a:buClr>
              <a:buSzPts val="3200"/>
              <a:buNone/>
              <a:defRPr b="1"/>
            </a:lvl4pPr>
            <a:lvl5pPr marL="2286000" lvl="4" indent="-228600" algn="l">
              <a:lnSpc>
                <a:spcPct val="90000"/>
              </a:lnSpc>
              <a:spcBef>
                <a:spcPts val="1000"/>
              </a:spcBef>
              <a:spcAft>
                <a:spcPts val="0"/>
              </a:spcAft>
              <a:buClr>
                <a:schemeClr val="dk1"/>
              </a:buClr>
              <a:buSzPts val="3200"/>
              <a:buNone/>
              <a:defRPr b="1"/>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50" name="Google Shape;50;p6"/>
          <p:cNvSpPr/>
          <p:nvPr/>
        </p:nvSpPr>
        <p:spPr>
          <a:xfrm>
            <a:off x="10153650" y="4883150"/>
            <a:ext cx="1390800" cy="1390800"/>
          </a:xfrm>
          <a:prstGeom prst="ellipse">
            <a:avLst/>
          </a:prstGeom>
          <a:solidFill>
            <a:schemeClr val="accent2"/>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chemeClr val="lt1"/>
                </a:solidFill>
                <a:latin typeface="Inter"/>
                <a:ea typeface="Inter"/>
                <a:cs typeface="Inter"/>
                <a:sym typeface="Inter"/>
              </a:rPr>
              <a:t>02</a:t>
            </a:r>
            <a:endParaRPr sz="2800" b="0" i="0" u="none" strike="noStrike" cap="none">
              <a:solidFill>
                <a:srgbClr val="000000"/>
              </a:solidFill>
              <a:latin typeface="Arial"/>
              <a:ea typeface="Arial"/>
              <a:cs typeface="Arial"/>
              <a:sym typeface="Arial"/>
            </a:endParaRPr>
          </a:p>
        </p:txBody>
      </p:sp>
      <p:sp>
        <p:nvSpPr>
          <p:cNvPr id="51" name="Google Shape;51;p6"/>
          <p:cNvSpPr txBox="1">
            <a:spLocks noGrp="1"/>
          </p:cNvSpPr>
          <p:nvPr>
            <p:ph type="body" idx="2"/>
          </p:nvPr>
        </p:nvSpPr>
        <p:spPr>
          <a:xfrm>
            <a:off x="12056036" y="5198192"/>
            <a:ext cx="9410700" cy="794100"/>
          </a:xfrm>
          <a:prstGeom prst="rect">
            <a:avLst/>
          </a:prstGeom>
          <a:noFill/>
          <a:ln>
            <a:noFill/>
          </a:ln>
        </p:spPr>
        <p:txBody>
          <a:bodyPr spcFirstLastPara="1" wrap="square" lIns="182850" tIns="91400" rIns="182850" bIns="91400" anchor="t" anchorCtr="0">
            <a:spAutoFit/>
          </a:bodyPr>
          <a:lstStyle>
            <a:lvl1pPr marL="457200" lvl="0" indent="-228600" algn="l">
              <a:lnSpc>
                <a:spcPct val="90000"/>
              </a:lnSpc>
              <a:spcBef>
                <a:spcPts val="3600"/>
              </a:spcBef>
              <a:spcAft>
                <a:spcPts val="0"/>
              </a:spcAft>
              <a:buClr>
                <a:schemeClr val="dk1"/>
              </a:buClr>
              <a:buSzPts val="4400"/>
              <a:buNone/>
              <a:defRPr sz="4400" b="1"/>
            </a:lvl1pPr>
            <a:lvl2pPr marL="914400" lvl="1" indent="-228600" algn="l">
              <a:lnSpc>
                <a:spcPct val="90000"/>
              </a:lnSpc>
              <a:spcBef>
                <a:spcPts val="1000"/>
              </a:spcBef>
              <a:spcAft>
                <a:spcPts val="0"/>
              </a:spcAft>
              <a:buClr>
                <a:schemeClr val="dk1"/>
              </a:buClr>
              <a:buSzPts val="4000"/>
              <a:buNone/>
              <a:defRPr b="1"/>
            </a:lvl2pPr>
            <a:lvl3pPr marL="1371600" lvl="2" indent="-228600" algn="l">
              <a:lnSpc>
                <a:spcPct val="90000"/>
              </a:lnSpc>
              <a:spcBef>
                <a:spcPts val="1000"/>
              </a:spcBef>
              <a:spcAft>
                <a:spcPts val="0"/>
              </a:spcAft>
              <a:buClr>
                <a:schemeClr val="dk1"/>
              </a:buClr>
              <a:buSzPts val="3600"/>
              <a:buNone/>
              <a:defRPr b="1"/>
            </a:lvl3pPr>
            <a:lvl4pPr marL="1828800" lvl="3" indent="-228600" algn="l">
              <a:lnSpc>
                <a:spcPct val="90000"/>
              </a:lnSpc>
              <a:spcBef>
                <a:spcPts val="1000"/>
              </a:spcBef>
              <a:spcAft>
                <a:spcPts val="0"/>
              </a:spcAft>
              <a:buClr>
                <a:schemeClr val="dk1"/>
              </a:buClr>
              <a:buSzPts val="3200"/>
              <a:buNone/>
              <a:defRPr b="1"/>
            </a:lvl4pPr>
            <a:lvl5pPr marL="2286000" lvl="4" indent="-228600" algn="l">
              <a:lnSpc>
                <a:spcPct val="90000"/>
              </a:lnSpc>
              <a:spcBef>
                <a:spcPts val="1000"/>
              </a:spcBef>
              <a:spcAft>
                <a:spcPts val="0"/>
              </a:spcAft>
              <a:buClr>
                <a:schemeClr val="dk1"/>
              </a:buClr>
              <a:buSzPts val="3200"/>
              <a:buNone/>
              <a:defRPr b="1"/>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52" name="Google Shape;52;p6"/>
          <p:cNvSpPr/>
          <p:nvPr/>
        </p:nvSpPr>
        <p:spPr>
          <a:xfrm>
            <a:off x="10153650" y="7194550"/>
            <a:ext cx="1390800" cy="1390800"/>
          </a:xfrm>
          <a:prstGeom prst="ellipse">
            <a:avLst/>
          </a:prstGeom>
          <a:solidFill>
            <a:schemeClr val="accent2"/>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chemeClr val="lt1"/>
                </a:solidFill>
                <a:latin typeface="Inter"/>
                <a:ea typeface="Inter"/>
                <a:cs typeface="Inter"/>
                <a:sym typeface="Inter"/>
              </a:rPr>
              <a:t>03</a:t>
            </a:r>
            <a:endParaRPr sz="2800" b="0" i="0" u="none" strike="noStrike" cap="none">
              <a:solidFill>
                <a:srgbClr val="000000"/>
              </a:solidFill>
              <a:latin typeface="Arial"/>
              <a:ea typeface="Arial"/>
              <a:cs typeface="Arial"/>
              <a:sym typeface="Arial"/>
            </a:endParaRPr>
          </a:p>
        </p:txBody>
      </p:sp>
      <p:sp>
        <p:nvSpPr>
          <p:cNvPr id="53" name="Google Shape;53;p6"/>
          <p:cNvSpPr txBox="1">
            <a:spLocks noGrp="1"/>
          </p:cNvSpPr>
          <p:nvPr>
            <p:ph type="body" idx="3"/>
          </p:nvPr>
        </p:nvSpPr>
        <p:spPr>
          <a:xfrm>
            <a:off x="12056036" y="7515942"/>
            <a:ext cx="9410700" cy="794100"/>
          </a:xfrm>
          <a:prstGeom prst="rect">
            <a:avLst/>
          </a:prstGeom>
          <a:noFill/>
          <a:ln>
            <a:noFill/>
          </a:ln>
        </p:spPr>
        <p:txBody>
          <a:bodyPr spcFirstLastPara="1" wrap="square" lIns="182850" tIns="91400" rIns="182850" bIns="91400" anchor="t" anchorCtr="0">
            <a:spAutoFit/>
          </a:bodyPr>
          <a:lstStyle>
            <a:lvl1pPr marL="457200" lvl="0" indent="-228600" algn="l">
              <a:lnSpc>
                <a:spcPct val="90000"/>
              </a:lnSpc>
              <a:spcBef>
                <a:spcPts val="3600"/>
              </a:spcBef>
              <a:spcAft>
                <a:spcPts val="0"/>
              </a:spcAft>
              <a:buClr>
                <a:schemeClr val="dk1"/>
              </a:buClr>
              <a:buSzPts val="4400"/>
              <a:buNone/>
              <a:defRPr sz="4400" b="1"/>
            </a:lvl1pPr>
            <a:lvl2pPr marL="914400" lvl="1" indent="-228600" algn="l">
              <a:lnSpc>
                <a:spcPct val="90000"/>
              </a:lnSpc>
              <a:spcBef>
                <a:spcPts val="1000"/>
              </a:spcBef>
              <a:spcAft>
                <a:spcPts val="0"/>
              </a:spcAft>
              <a:buClr>
                <a:schemeClr val="dk1"/>
              </a:buClr>
              <a:buSzPts val="4000"/>
              <a:buNone/>
              <a:defRPr b="1"/>
            </a:lvl2pPr>
            <a:lvl3pPr marL="1371600" lvl="2" indent="-228600" algn="l">
              <a:lnSpc>
                <a:spcPct val="90000"/>
              </a:lnSpc>
              <a:spcBef>
                <a:spcPts val="1000"/>
              </a:spcBef>
              <a:spcAft>
                <a:spcPts val="0"/>
              </a:spcAft>
              <a:buClr>
                <a:schemeClr val="dk1"/>
              </a:buClr>
              <a:buSzPts val="3600"/>
              <a:buNone/>
              <a:defRPr b="1"/>
            </a:lvl3pPr>
            <a:lvl4pPr marL="1828800" lvl="3" indent="-228600" algn="l">
              <a:lnSpc>
                <a:spcPct val="90000"/>
              </a:lnSpc>
              <a:spcBef>
                <a:spcPts val="1000"/>
              </a:spcBef>
              <a:spcAft>
                <a:spcPts val="0"/>
              </a:spcAft>
              <a:buClr>
                <a:schemeClr val="dk1"/>
              </a:buClr>
              <a:buSzPts val="3200"/>
              <a:buNone/>
              <a:defRPr b="1"/>
            </a:lvl4pPr>
            <a:lvl5pPr marL="2286000" lvl="4" indent="-228600" algn="l">
              <a:lnSpc>
                <a:spcPct val="90000"/>
              </a:lnSpc>
              <a:spcBef>
                <a:spcPts val="1000"/>
              </a:spcBef>
              <a:spcAft>
                <a:spcPts val="0"/>
              </a:spcAft>
              <a:buClr>
                <a:schemeClr val="dk1"/>
              </a:buClr>
              <a:buSzPts val="3200"/>
              <a:buNone/>
              <a:defRPr b="1"/>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54" name="Google Shape;54;p6"/>
          <p:cNvSpPr/>
          <p:nvPr/>
        </p:nvSpPr>
        <p:spPr>
          <a:xfrm>
            <a:off x="10153650" y="9505950"/>
            <a:ext cx="1390800" cy="1390800"/>
          </a:xfrm>
          <a:prstGeom prst="ellipse">
            <a:avLst/>
          </a:prstGeom>
          <a:solidFill>
            <a:schemeClr val="accent2"/>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chemeClr val="lt1"/>
                </a:solidFill>
                <a:latin typeface="Inter"/>
                <a:ea typeface="Inter"/>
                <a:cs typeface="Inter"/>
                <a:sym typeface="Inter"/>
              </a:rPr>
              <a:t>04</a:t>
            </a:r>
            <a:endParaRPr sz="2800" b="0" i="0" u="none" strike="noStrike" cap="none">
              <a:solidFill>
                <a:srgbClr val="000000"/>
              </a:solidFill>
              <a:latin typeface="Arial"/>
              <a:ea typeface="Arial"/>
              <a:cs typeface="Arial"/>
              <a:sym typeface="Arial"/>
            </a:endParaRPr>
          </a:p>
        </p:txBody>
      </p:sp>
      <p:sp>
        <p:nvSpPr>
          <p:cNvPr id="55" name="Google Shape;55;p6"/>
          <p:cNvSpPr txBox="1">
            <a:spLocks noGrp="1"/>
          </p:cNvSpPr>
          <p:nvPr>
            <p:ph type="body" idx="4"/>
          </p:nvPr>
        </p:nvSpPr>
        <p:spPr>
          <a:xfrm>
            <a:off x="12056036" y="9833692"/>
            <a:ext cx="9410700" cy="794100"/>
          </a:xfrm>
          <a:prstGeom prst="rect">
            <a:avLst/>
          </a:prstGeom>
          <a:noFill/>
          <a:ln>
            <a:noFill/>
          </a:ln>
        </p:spPr>
        <p:txBody>
          <a:bodyPr spcFirstLastPara="1" wrap="square" lIns="182850" tIns="91400" rIns="182850" bIns="91400" anchor="t" anchorCtr="0">
            <a:spAutoFit/>
          </a:bodyPr>
          <a:lstStyle>
            <a:lvl1pPr marL="457200" lvl="0" indent="-228600" algn="l">
              <a:lnSpc>
                <a:spcPct val="90000"/>
              </a:lnSpc>
              <a:spcBef>
                <a:spcPts val="3600"/>
              </a:spcBef>
              <a:spcAft>
                <a:spcPts val="0"/>
              </a:spcAft>
              <a:buClr>
                <a:schemeClr val="dk1"/>
              </a:buClr>
              <a:buSzPts val="4400"/>
              <a:buNone/>
              <a:defRPr sz="4400" b="1"/>
            </a:lvl1pPr>
            <a:lvl2pPr marL="914400" lvl="1" indent="-228600" algn="l">
              <a:lnSpc>
                <a:spcPct val="90000"/>
              </a:lnSpc>
              <a:spcBef>
                <a:spcPts val="1000"/>
              </a:spcBef>
              <a:spcAft>
                <a:spcPts val="0"/>
              </a:spcAft>
              <a:buClr>
                <a:schemeClr val="dk1"/>
              </a:buClr>
              <a:buSzPts val="4000"/>
              <a:buNone/>
              <a:defRPr b="1"/>
            </a:lvl2pPr>
            <a:lvl3pPr marL="1371600" lvl="2" indent="-228600" algn="l">
              <a:lnSpc>
                <a:spcPct val="90000"/>
              </a:lnSpc>
              <a:spcBef>
                <a:spcPts val="1000"/>
              </a:spcBef>
              <a:spcAft>
                <a:spcPts val="0"/>
              </a:spcAft>
              <a:buClr>
                <a:schemeClr val="dk1"/>
              </a:buClr>
              <a:buSzPts val="3600"/>
              <a:buNone/>
              <a:defRPr b="1"/>
            </a:lvl3pPr>
            <a:lvl4pPr marL="1828800" lvl="3" indent="-228600" algn="l">
              <a:lnSpc>
                <a:spcPct val="90000"/>
              </a:lnSpc>
              <a:spcBef>
                <a:spcPts val="1000"/>
              </a:spcBef>
              <a:spcAft>
                <a:spcPts val="0"/>
              </a:spcAft>
              <a:buClr>
                <a:schemeClr val="dk1"/>
              </a:buClr>
              <a:buSzPts val="3200"/>
              <a:buNone/>
              <a:defRPr b="1"/>
            </a:lvl4pPr>
            <a:lvl5pPr marL="2286000" lvl="4" indent="-228600" algn="l">
              <a:lnSpc>
                <a:spcPct val="90000"/>
              </a:lnSpc>
              <a:spcBef>
                <a:spcPts val="1000"/>
              </a:spcBef>
              <a:spcAft>
                <a:spcPts val="0"/>
              </a:spcAft>
              <a:buClr>
                <a:schemeClr val="dk1"/>
              </a:buClr>
              <a:buSzPts val="3200"/>
              <a:buNone/>
              <a:defRPr b="1"/>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56" name="Google Shape;56;p6"/>
          <p:cNvSpPr txBox="1"/>
          <p:nvPr/>
        </p:nvSpPr>
        <p:spPr>
          <a:xfrm>
            <a:off x="829980" y="5391150"/>
            <a:ext cx="7533000" cy="1847100"/>
          </a:xfrm>
          <a:prstGeom prst="rect">
            <a:avLst/>
          </a:prstGeom>
          <a:noFill/>
          <a:ln>
            <a:noFill/>
          </a:ln>
        </p:spPr>
        <p:txBody>
          <a:bodyPr spcFirstLastPara="1" wrap="square" lIns="182850" tIns="91400" rIns="182850" bIns="91400" anchor="t" anchorCtr="0">
            <a:spAutoFit/>
          </a:bodyPr>
          <a:lstStyle/>
          <a:p>
            <a:pPr marL="0" marR="0" lvl="0" indent="0" algn="l" rtl="0">
              <a:lnSpc>
                <a:spcPct val="100000"/>
              </a:lnSpc>
              <a:spcBef>
                <a:spcPts val="0"/>
              </a:spcBef>
              <a:spcAft>
                <a:spcPts val="0"/>
              </a:spcAft>
              <a:buClr>
                <a:srgbClr val="000000"/>
              </a:buClr>
              <a:buSzPts val="10800"/>
              <a:buFont typeface="Arial"/>
              <a:buNone/>
            </a:pPr>
            <a:r>
              <a:rPr lang="en" sz="10800" b="1" i="0" u="none" strike="noStrike" cap="none">
                <a:solidFill>
                  <a:schemeClr val="lt1"/>
                </a:solidFill>
                <a:latin typeface="Inter"/>
                <a:ea typeface="Inter"/>
                <a:cs typeface="Inter"/>
                <a:sym typeface="Inter"/>
              </a:rPr>
              <a:t>Agenda</a:t>
            </a:r>
            <a:endParaRPr sz="2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bg>
      <p:bgPr>
        <a:solidFill>
          <a:schemeClr val="accent1"/>
        </a:solidFill>
        <a:effectLst/>
      </p:bgPr>
    </p:bg>
    <p:spTree>
      <p:nvGrpSpPr>
        <p:cNvPr id="1" name="Shape 382"/>
        <p:cNvGrpSpPr/>
        <p:nvPr/>
      </p:nvGrpSpPr>
      <p:grpSpPr>
        <a:xfrm>
          <a:off x="0" y="0"/>
          <a:ext cx="0" cy="0"/>
          <a:chOff x="0" y="0"/>
          <a:chExt cx="0" cy="0"/>
        </a:xfrm>
      </p:grpSpPr>
      <p:sp>
        <p:nvSpPr>
          <p:cNvPr id="383" name="Google Shape;383;p51"/>
          <p:cNvSpPr txBox="1"/>
          <p:nvPr/>
        </p:nvSpPr>
        <p:spPr>
          <a:xfrm>
            <a:off x="1333500" y="7217980"/>
            <a:ext cx="4954800" cy="562200"/>
          </a:xfrm>
          <a:prstGeom prst="rect">
            <a:avLst/>
          </a:prstGeom>
          <a:noFill/>
          <a:ln>
            <a:noFill/>
          </a:ln>
        </p:spPr>
        <p:txBody>
          <a:bodyPr spcFirstLastPara="1" wrap="square" lIns="71400" tIns="71400" rIns="71400" bIns="71400" anchor="ctr" anchorCtr="0">
            <a:noAutofit/>
          </a:bodyPr>
          <a:lstStyle/>
          <a:p>
            <a:pPr marL="0" marR="0" lvl="0" indent="0" algn="l" rtl="0">
              <a:lnSpc>
                <a:spcPct val="100000"/>
              </a:lnSpc>
              <a:spcBef>
                <a:spcPts val="0"/>
              </a:spcBef>
              <a:spcAft>
                <a:spcPts val="0"/>
              </a:spcAft>
              <a:buClr>
                <a:srgbClr val="FFFFFF"/>
              </a:buClr>
              <a:buSzPts val="2900"/>
              <a:buFont typeface="Arial"/>
              <a:buNone/>
            </a:pPr>
            <a:r>
              <a:rPr lang="en" sz="3000" b="1" i="0" u="none" strike="noStrike" cap="none">
                <a:solidFill>
                  <a:srgbClr val="FFFFFF"/>
                </a:solidFill>
                <a:latin typeface="Arial"/>
                <a:ea typeface="Arial"/>
                <a:cs typeface="Arial"/>
                <a:sym typeface="Arial"/>
              </a:rPr>
              <a:t>talkdesk.com</a:t>
            </a:r>
            <a:endParaRPr sz="3000" b="0" i="0" u="none" strike="noStrike" cap="none">
              <a:solidFill>
                <a:srgbClr val="000000"/>
              </a:solidFill>
              <a:latin typeface="Arial"/>
              <a:ea typeface="Arial"/>
              <a:cs typeface="Arial"/>
              <a:sym typeface="Arial"/>
            </a:endParaRPr>
          </a:p>
        </p:txBody>
      </p:sp>
      <p:sp>
        <p:nvSpPr>
          <p:cNvPr id="384" name="Google Shape;384;p51"/>
          <p:cNvSpPr txBox="1"/>
          <p:nvPr/>
        </p:nvSpPr>
        <p:spPr>
          <a:xfrm>
            <a:off x="1964654" y="8278810"/>
            <a:ext cx="6548700" cy="511200"/>
          </a:xfrm>
          <a:prstGeom prst="rect">
            <a:avLst/>
          </a:prstGeom>
          <a:noFill/>
          <a:ln>
            <a:noFill/>
          </a:ln>
        </p:spPr>
        <p:txBody>
          <a:bodyPr spcFirstLastPara="1" wrap="square" lIns="71400" tIns="71400" rIns="71400" bIns="71400" anchor="ctr" anchorCtr="0">
            <a:noAutofit/>
          </a:bodyPr>
          <a:lstStyle/>
          <a:p>
            <a:pPr marL="0" marR="0" lvl="0" indent="0" algn="l" rtl="0">
              <a:lnSpc>
                <a:spcPct val="100000"/>
              </a:lnSpc>
              <a:spcBef>
                <a:spcPts val="0"/>
              </a:spcBef>
              <a:spcAft>
                <a:spcPts val="0"/>
              </a:spcAft>
              <a:buClr>
                <a:srgbClr val="FFFFFF"/>
              </a:buClr>
              <a:buSzPts val="2400"/>
              <a:buFont typeface="Helvetica Neue"/>
              <a:buNone/>
            </a:pPr>
            <a:r>
              <a:rPr lang="en" sz="2400" b="0" i="0" u="none" strike="noStrike" cap="none">
                <a:solidFill>
                  <a:srgbClr val="FFFFFF"/>
                </a:solidFill>
                <a:latin typeface="Helvetica Neue"/>
                <a:ea typeface="Helvetica Neue"/>
                <a:cs typeface="Helvetica Neue"/>
                <a:sym typeface="Helvetica Neue"/>
              </a:rPr>
              <a:t>linkedin.com/company/talkdesk</a:t>
            </a:r>
            <a:endParaRPr sz="1300" b="0" i="0" u="none" strike="noStrike" cap="none">
              <a:solidFill>
                <a:srgbClr val="000000"/>
              </a:solidFill>
              <a:latin typeface="Arial"/>
              <a:ea typeface="Arial"/>
              <a:cs typeface="Arial"/>
              <a:sym typeface="Arial"/>
            </a:endParaRPr>
          </a:p>
        </p:txBody>
      </p:sp>
      <p:sp>
        <p:nvSpPr>
          <p:cNvPr id="385" name="Google Shape;385;p51"/>
          <p:cNvSpPr txBox="1"/>
          <p:nvPr/>
        </p:nvSpPr>
        <p:spPr>
          <a:xfrm>
            <a:off x="1964654" y="9281167"/>
            <a:ext cx="6548700" cy="511200"/>
          </a:xfrm>
          <a:prstGeom prst="rect">
            <a:avLst/>
          </a:prstGeom>
          <a:noFill/>
          <a:ln>
            <a:noFill/>
          </a:ln>
        </p:spPr>
        <p:txBody>
          <a:bodyPr spcFirstLastPara="1" wrap="square" lIns="71400" tIns="71400" rIns="71400" bIns="71400" anchor="ctr" anchorCtr="0">
            <a:noAutofit/>
          </a:bodyPr>
          <a:lstStyle/>
          <a:p>
            <a:pPr marL="0" marR="0" lvl="0" indent="0" algn="l" rtl="0">
              <a:lnSpc>
                <a:spcPct val="100000"/>
              </a:lnSpc>
              <a:spcBef>
                <a:spcPts val="0"/>
              </a:spcBef>
              <a:spcAft>
                <a:spcPts val="0"/>
              </a:spcAft>
              <a:buClr>
                <a:srgbClr val="FFFFFF"/>
              </a:buClr>
              <a:buSzPts val="2400"/>
              <a:buFont typeface="Helvetica Neue"/>
              <a:buNone/>
            </a:pPr>
            <a:r>
              <a:rPr lang="en" sz="2400" b="0" i="0" u="none" strike="noStrike" cap="none">
                <a:solidFill>
                  <a:srgbClr val="FFFFFF"/>
                </a:solidFill>
                <a:latin typeface="Helvetica Neue"/>
                <a:ea typeface="Helvetica Neue"/>
                <a:cs typeface="Helvetica Neue"/>
                <a:sym typeface="Helvetica Neue"/>
              </a:rPr>
              <a:t>twitter.com/talkdesk</a:t>
            </a:r>
            <a:endParaRPr sz="1300" b="0" i="0" u="none" strike="noStrike" cap="none">
              <a:solidFill>
                <a:srgbClr val="000000"/>
              </a:solidFill>
              <a:latin typeface="Arial"/>
              <a:ea typeface="Arial"/>
              <a:cs typeface="Arial"/>
              <a:sym typeface="Arial"/>
            </a:endParaRPr>
          </a:p>
        </p:txBody>
      </p:sp>
      <p:sp>
        <p:nvSpPr>
          <p:cNvPr id="386" name="Google Shape;386;p51"/>
          <p:cNvSpPr txBox="1"/>
          <p:nvPr/>
        </p:nvSpPr>
        <p:spPr>
          <a:xfrm>
            <a:off x="1964654" y="10308223"/>
            <a:ext cx="6548700" cy="511200"/>
          </a:xfrm>
          <a:prstGeom prst="rect">
            <a:avLst/>
          </a:prstGeom>
          <a:noFill/>
          <a:ln>
            <a:noFill/>
          </a:ln>
        </p:spPr>
        <p:txBody>
          <a:bodyPr spcFirstLastPara="1" wrap="square" lIns="71400" tIns="71400" rIns="71400" bIns="71400" anchor="ctr" anchorCtr="0">
            <a:noAutofit/>
          </a:bodyPr>
          <a:lstStyle/>
          <a:p>
            <a:pPr marL="0" marR="0" lvl="0" indent="0" algn="l" rtl="0">
              <a:lnSpc>
                <a:spcPct val="100000"/>
              </a:lnSpc>
              <a:spcBef>
                <a:spcPts val="0"/>
              </a:spcBef>
              <a:spcAft>
                <a:spcPts val="0"/>
              </a:spcAft>
              <a:buClr>
                <a:srgbClr val="FFFFFF"/>
              </a:buClr>
              <a:buSzPts val="2400"/>
              <a:buFont typeface="Helvetica Neue"/>
              <a:buNone/>
            </a:pPr>
            <a:r>
              <a:rPr lang="en" sz="2400" b="0" i="0" u="none" strike="noStrike" cap="none">
                <a:solidFill>
                  <a:srgbClr val="FFFFFF"/>
                </a:solidFill>
                <a:latin typeface="Helvetica Neue"/>
                <a:ea typeface="Helvetica Neue"/>
                <a:cs typeface="Helvetica Neue"/>
                <a:sym typeface="Helvetica Neue"/>
              </a:rPr>
              <a:t>facebook.com/talkdesk</a:t>
            </a:r>
            <a:endParaRPr sz="1300" b="0" i="0" u="none" strike="noStrike" cap="none">
              <a:solidFill>
                <a:srgbClr val="000000"/>
              </a:solidFill>
              <a:latin typeface="Arial"/>
              <a:ea typeface="Arial"/>
              <a:cs typeface="Arial"/>
              <a:sym typeface="Arial"/>
            </a:endParaRPr>
          </a:p>
        </p:txBody>
      </p:sp>
      <p:pic>
        <p:nvPicPr>
          <p:cNvPr id="387" name="Google Shape;387;p51" descr="pasted-image.pdf"/>
          <p:cNvPicPr preferRelativeResize="0"/>
          <p:nvPr/>
        </p:nvPicPr>
        <p:blipFill rotWithShape="1">
          <a:blip r:embed="rId2">
            <a:alphaModFix/>
          </a:blip>
          <a:srcRect/>
          <a:stretch/>
        </p:blipFill>
        <p:spPr>
          <a:xfrm>
            <a:off x="1384300" y="9384355"/>
            <a:ext cx="381001" cy="304802"/>
          </a:xfrm>
          <a:prstGeom prst="rect">
            <a:avLst/>
          </a:prstGeom>
          <a:noFill/>
          <a:ln>
            <a:noFill/>
          </a:ln>
        </p:spPr>
      </p:pic>
      <p:pic>
        <p:nvPicPr>
          <p:cNvPr id="388" name="Google Shape;388;p51" descr="pasted-image.pdf"/>
          <p:cNvPicPr preferRelativeResize="0"/>
          <p:nvPr/>
        </p:nvPicPr>
        <p:blipFill rotWithShape="1">
          <a:blip r:embed="rId3">
            <a:alphaModFix/>
          </a:blip>
          <a:srcRect/>
          <a:stretch/>
        </p:blipFill>
        <p:spPr>
          <a:xfrm>
            <a:off x="1473200" y="10414000"/>
            <a:ext cx="177801" cy="304802"/>
          </a:xfrm>
          <a:prstGeom prst="rect">
            <a:avLst/>
          </a:prstGeom>
          <a:noFill/>
          <a:ln>
            <a:noFill/>
          </a:ln>
        </p:spPr>
      </p:pic>
      <p:pic>
        <p:nvPicPr>
          <p:cNvPr id="389" name="Google Shape;389;p51" descr="pasted-image.pdf"/>
          <p:cNvPicPr preferRelativeResize="0"/>
          <p:nvPr/>
        </p:nvPicPr>
        <p:blipFill rotWithShape="1">
          <a:blip r:embed="rId4">
            <a:alphaModFix/>
          </a:blip>
          <a:srcRect/>
          <a:stretch/>
        </p:blipFill>
        <p:spPr>
          <a:xfrm>
            <a:off x="1422400" y="8358682"/>
            <a:ext cx="304801" cy="304802"/>
          </a:xfrm>
          <a:prstGeom prst="rect">
            <a:avLst/>
          </a:prstGeom>
          <a:noFill/>
          <a:ln>
            <a:noFill/>
          </a:ln>
        </p:spPr>
      </p:pic>
      <p:cxnSp>
        <p:nvCxnSpPr>
          <p:cNvPr id="390" name="Google Shape;390;p51"/>
          <p:cNvCxnSpPr/>
          <p:nvPr/>
        </p:nvCxnSpPr>
        <p:spPr>
          <a:xfrm>
            <a:off x="1384300" y="12166600"/>
            <a:ext cx="21475800" cy="0"/>
          </a:xfrm>
          <a:prstGeom prst="straightConnector1">
            <a:avLst/>
          </a:prstGeom>
          <a:noFill/>
          <a:ln w="12700" cap="flat" cmpd="sng">
            <a:solidFill>
              <a:srgbClr val="FFFFFF"/>
            </a:solidFill>
            <a:prstDash val="solid"/>
            <a:miter lim="400000"/>
            <a:headEnd type="none" w="sm" len="sm"/>
            <a:tailEnd type="none" w="sm" len="sm"/>
          </a:ln>
        </p:spPr>
      </p:cxnSp>
      <p:sp>
        <p:nvSpPr>
          <p:cNvPr id="391" name="Google Shape;391;p51"/>
          <p:cNvSpPr txBox="1">
            <a:spLocks noGrp="1"/>
          </p:cNvSpPr>
          <p:nvPr>
            <p:ph type="title"/>
          </p:nvPr>
        </p:nvSpPr>
        <p:spPr>
          <a:xfrm>
            <a:off x="1384300" y="3644100"/>
            <a:ext cx="10290000" cy="23217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FFFFFF"/>
              </a:buClr>
              <a:buSzPts val="9300"/>
              <a:buFont typeface="Helvetica Neue"/>
              <a:buNone/>
              <a:defRPr sz="93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FFFFFF"/>
              </a:buClr>
              <a:buSzPts val="9300"/>
              <a:buFont typeface="Helvetica Neue"/>
              <a:buNone/>
              <a:defRPr sz="9300" b="1"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FFFFFF"/>
              </a:buClr>
              <a:buSzPts val="9300"/>
              <a:buFont typeface="Helvetica Neue"/>
              <a:buNone/>
              <a:defRPr sz="9300" b="1"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FFFFFF"/>
              </a:buClr>
              <a:buSzPts val="9300"/>
              <a:buFont typeface="Helvetica Neue"/>
              <a:buNone/>
              <a:defRPr sz="9300" b="1"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FFFFFF"/>
              </a:buClr>
              <a:buSzPts val="9300"/>
              <a:buFont typeface="Helvetica Neue"/>
              <a:buNone/>
              <a:defRPr sz="9300" b="1"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FFFFFF"/>
              </a:buClr>
              <a:buSzPts val="9300"/>
              <a:buFont typeface="Helvetica Neue"/>
              <a:buNone/>
              <a:defRPr sz="9300" b="1"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FFFFFF"/>
              </a:buClr>
              <a:buSzPts val="9300"/>
              <a:buFont typeface="Helvetica Neue"/>
              <a:buNone/>
              <a:defRPr sz="9300" b="1"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FFFFFF"/>
              </a:buClr>
              <a:buSzPts val="9300"/>
              <a:buFont typeface="Helvetica Neue"/>
              <a:buNone/>
              <a:defRPr sz="9300" b="1"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FFFFFF"/>
              </a:buClr>
              <a:buSzPts val="9300"/>
              <a:buFont typeface="Helvetica Neue"/>
              <a:buNone/>
              <a:defRPr sz="9300" b="1" i="0" u="none" strike="noStrike" cap="none">
                <a:solidFill>
                  <a:srgbClr val="FFFFFF"/>
                </a:solidFill>
                <a:latin typeface="Helvetica Neue"/>
                <a:ea typeface="Helvetica Neue"/>
                <a:cs typeface="Helvetica Neue"/>
                <a:sym typeface="Helvetica Neue"/>
              </a:defRPr>
            </a:lvl9pPr>
          </a:lstStyle>
          <a:p>
            <a:endParaRPr/>
          </a:p>
        </p:txBody>
      </p:sp>
      <p:pic>
        <p:nvPicPr>
          <p:cNvPr id="392" name="Google Shape;392;p51"/>
          <p:cNvPicPr preferRelativeResize="0"/>
          <p:nvPr/>
        </p:nvPicPr>
        <p:blipFill rotWithShape="1">
          <a:blip r:embed="rId5">
            <a:alphaModFix/>
          </a:blip>
          <a:srcRect/>
          <a:stretch/>
        </p:blipFill>
        <p:spPr>
          <a:xfrm>
            <a:off x="1384300" y="12581610"/>
            <a:ext cx="1507776" cy="303340"/>
          </a:xfrm>
          <a:prstGeom prst="rect">
            <a:avLst/>
          </a:prstGeom>
          <a:noFill/>
          <a:ln>
            <a:noFill/>
          </a:ln>
        </p:spPr>
      </p:pic>
      <p:sp>
        <p:nvSpPr>
          <p:cNvPr id="393" name="Google Shape;393;p51"/>
          <p:cNvSpPr txBox="1"/>
          <p:nvPr/>
        </p:nvSpPr>
        <p:spPr>
          <a:xfrm>
            <a:off x="4946209" y="12657800"/>
            <a:ext cx="18066300" cy="6000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Helvetica Neue"/>
                <a:ea typeface="Helvetica Neue"/>
                <a:cs typeface="Helvetica Neue"/>
                <a:sym typeface="Helvetica Neue"/>
              </a:rPr>
              <a:t>Talkdesk Proprietary &amp; Confidential</a:t>
            </a:r>
            <a:endParaRPr sz="1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lue Text with product Left copy">
  <p:cSld name="Blue Text with product Left copy">
    <p:spTree>
      <p:nvGrpSpPr>
        <p:cNvPr id="1" name="Shape 394"/>
        <p:cNvGrpSpPr/>
        <p:nvPr/>
      </p:nvGrpSpPr>
      <p:grpSpPr>
        <a:xfrm>
          <a:off x="0" y="0"/>
          <a:ext cx="0" cy="0"/>
          <a:chOff x="0" y="0"/>
          <a:chExt cx="0" cy="0"/>
        </a:xfrm>
      </p:grpSpPr>
      <p:sp>
        <p:nvSpPr>
          <p:cNvPr id="395" name="Google Shape;395;p52"/>
          <p:cNvSpPr/>
          <p:nvPr/>
        </p:nvSpPr>
        <p:spPr>
          <a:xfrm>
            <a:off x="415118" y="444477"/>
            <a:ext cx="10341300" cy="12827100"/>
          </a:xfrm>
          <a:prstGeom prst="rect">
            <a:avLst/>
          </a:prstGeom>
          <a:solidFill>
            <a:srgbClr val="172241"/>
          </a:solidFill>
          <a:ln>
            <a:noFill/>
          </a:ln>
        </p:spPr>
        <p:txBody>
          <a:bodyPr spcFirstLastPara="1" wrap="square" lIns="71400" tIns="71400" rIns="71400" bIns="71400" anchor="ctr" anchorCtr="0">
            <a:noAutofit/>
          </a:bodyPr>
          <a:lstStyle/>
          <a:p>
            <a:pPr marL="0" marR="0" lvl="0" indent="0" algn="ctr" rtl="0">
              <a:lnSpc>
                <a:spcPct val="100000"/>
              </a:lnSpc>
              <a:spcBef>
                <a:spcPts val="0"/>
              </a:spcBef>
              <a:spcAft>
                <a:spcPts val="0"/>
              </a:spcAft>
              <a:buClr>
                <a:srgbClr val="FFFFFF"/>
              </a:buClr>
              <a:buSzPts val="5300"/>
              <a:buFont typeface="Helvetica Neue Light"/>
              <a:buNone/>
            </a:pPr>
            <a:endParaRPr sz="5300" b="1" i="0" u="none" strike="noStrike" cap="none">
              <a:solidFill>
                <a:srgbClr val="172241"/>
              </a:solidFill>
              <a:latin typeface="Helvetica Neue"/>
              <a:ea typeface="Helvetica Neue"/>
              <a:cs typeface="Helvetica Neue"/>
              <a:sym typeface="Helvetica Neue"/>
            </a:endParaRPr>
          </a:p>
        </p:txBody>
      </p:sp>
      <p:cxnSp>
        <p:nvCxnSpPr>
          <p:cNvPr id="396" name="Google Shape;396;p52"/>
          <p:cNvCxnSpPr/>
          <p:nvPr/>
        </p:nvCxnSpPr>
        <p:spPr>
          <a:xfrm>
            <a:off x="11687694" y="12196233"/>
            <a:ext cx="11171700" cy="0"/>
          </a:xfrm>
          <a:prstGeom prst="straightConnector1">
            <a:avLst/>
          </a:prstGeom>
          <a:noFill/>
          <a:ln w="12700" cap="flat" cmpd="sng">
            <a:solidFill>
              <a:srgbClr val="000000">
                <a:alpha val="20000"/>
              </a:srgbClr>
            </a:solidFill>
            <a:prstDash val="solid"/>
            <a:miter lim="400000"/>
            <a:headEnd type="none" w="sm" len="sm"/>
            <a:tailEnd type="none" w="sm" len="sm"/>
          </a:ln>
        </p:spPr>
      </p:cxnSp>
      <p:cxnSp>
        <p:nvCxnSpPr>
          <p:cNvPr id="397" name="Google Shape;397;p52"/>
          <p:cNvCxnSpPr/>
          <p:nvPr/>
        </p:nvCxnSpPr>
        <p:spPr>
          <a:xfrm>
            <a:off x="11687694" y="3512833"/>
            <a:ext cx="11171700" cy="0"/>
          </a:xfrm>
          <a:prstGeom prst="straightConnector1">
            <a:avLst/>
          </a:prstGeom>
          <a:noFill/>
          <a:ln w="12700" cap="flat" cmpd="sng">
            <a:solidFill>
              <a:srgbClr val="000000">
                <a:alpha val="20000"/>
              </a:srgbClr>
            </a:solidFill>
            <a:prstDash val="solid"/>
            <a:miter lim="400000"/>
            <a:headEnd type="none" w="sm" len="sm"/>
            <a:tailEnd type="none" w="sm" len="sm"/>
          </a:ln>
        </p:spPr>
      </p:cxnSp>
      <p:sp>
        <p:nvSpPr>
          <p:cNvPr id="398" name="Google Shape;398;p52"/>
          <p:cNvSpPr txBox="1">
            <a:spLocks noGrp="1"/>
          </p:cNvSpPr>
          <p:nvPr>
            <p:ph type="title"/>
          </p:nvPr>
        </p:nvSpPr>
        <p:spPr>
          <a:xfrm>
            <a:off x="11705166" y="1270000"/>
            <a:ext cx="10838400" cy="213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162140"/>
              </a:buClr>
              <a:buSzPts val="5200"/>
              <a:buFont typeface="Helvetica Neue"/>
              <a:buNone/>
              <a:defRPr sz="5200" b="1" i="0" u="none" strike="noStrike" cap="none">
                <a:solidFill>
                  <a:srgbClr val="16214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9pPr>
          </a:lstStyle>
          <a:p>
            <a:endParaRPr/>
          </a:p>
        </p:txBody>
      </p:sp>
      <p:pic>
        <p:nvPicPr>
          <p:cNvPr id="399" name="Google Shape;399;p52"/>
          <p:cNvPicPr preferRelativeResize="0"/>
          <p:nvPr/>
        </p:nvPicPr>
        <p:blipFill rotWithShape="1">
          <a:blip r:embed="rId2">
            <a:alphaModFix/>
          </a:blip>
          <a:srcRect/>
          <a:stretch/>
        </p:blipFill>
        <p:spPr>
          <a:xfrm>
            <a:off x="1384300" y="12581610"/>
            <a:ext cx="1507776" cy="303340"/>
          </a:xfrm>
          <a:prstGeom prst="rect">
            <a:avLst/>
          </a:prstGeom>
          <a:noFill/>
          <a:ln>
            <a:noFill/>
          </a:ln>
        </p:spPr>
      </p:pic>
      <p:sp>
        <p:nvSpPr>
          <p:cNvPr id="400" name="Google Shape;400;p52"/>
          <p:cNvSpPr txBox="1">
            <a:spLocks noGrp="1"/>
          </p:cNvSpPr>
          <p:nvPr>
            <p:ph type="subTitle" idx="1"/>
          </p:nvPr>
        </p:nvSpPr>
        <p:spPr>
          <a:xfrm>
            <a:off x="11705175" y="5328250"/>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401" name="Google Shape;401;p52"/>
          <p:cNvSpPr txBox="1">
            <a:spLocks noGrp="1"/>
          </p:cNvSpPr>
          <p:nvPr>
            <p:ph type="subTitle" idx="2"/>
          </p:nvPr>
        </p:nvSpPr>
        <p:spPr>
          <a:xfrm>
            <a:off x="11705175" y="6471248"/>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402" name="Google Shape;402;p52"/>
          <p:cNvSpPr txBox="1">
            <a:spLocks noGrp="1"/>
          </p:cNvSpPr>
          <p:nvPr>
            <p:ph type="subTitle" idx="3"/>
          </p:nvPr>
        </p:nvSpPr>
        <p:spPr>
          <a:xfrm>
            <a:off x="11705175" y="7624981"/>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403" name="Google Shape;403;p52"/>
          <p:cNvSpPr txBox="1">
            <a:spLocks noGrp="1"/>
          </p:cNvSpPr>
          <p:nvPr>
            <p:ph type="subTitle" idx="4"/>
          </p:nvPr>
        </p:nvSpPr>
        <p:spPr>
          <a:xfrm>
            <a:off x="11705175" y="8767981"/>
            <a:ext cx="11171700" cy="1258800"/>
          </a:xfrm>
          <a:prstGeom prst="rect">
            <a:avLst/>
          </a:prstGeom>
          <a:noFill/>
          <a:ln>
            <a:noFill/>
          </a:ln>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3000" b="1" i="0" u="none" strike="noStrike" cap="none">
                <a:solidFill>
                  <a:schemeClr val="accent1"/>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404" name="Google Shape;404;p52"/>
          <p:cNvSpPr txBox="1">
            <a:spLocks noGrp="1"/>
          </p:cNvSpPr>
          <p:nvPr>
            <p:ph type="sldNum" idx="12"/>
          </p:nvPr>
        </p:nvSpPr>
        <p:spPr>
          <a:xfrm>
            <a:off x="22658259" y="12496800"/>
            <a:ext cx="1678500" cy="422400"/>
          </a:xfrm>
          <a:prstGeom prst="rect">
            <a:avLst/>
          </a:prstGeom>
          <a:noFill/>
          <a:ln>
            <a:noFill/>
          </a:ln>
        </p:spPr>
        <p:txBody>
          <a:bodyPr spcFirstLastPara="1" wrap="square" lIns="71400" tIns="71400" rIns="71400" bIns="71400" anchor="t" anchorCtr="0">
            <a:noAutofit/>
          </a:bodyPr>
          <a:lstStyle>
            <a:lvl1pPr marL="0" marR="0" lvl="0"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FFFFFF"/>
              </a:buClr>
              <a:buSzPts val="1900"/>
              <a:buFont typeface="Helvetica Neue"/>
              <a:buNone/>
              <a:defRPr sz="1900" b="0" i="0" u="none" strike="noStrike" cap="none">
                <a:solidFill>
                  <a:srgbClr val="000000"/>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405" name="Google Shape;405;p52"/>
          <p:cNvSpPr txBox="1"/>
          <p:nvPr/>
        </p:nvSpPr>
        <p:spPr>
          <a:xfrm>
            <a:off x="4276525" y="12433275"/>
            <a:ext cx="18066300" cy="6000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Helvetica Neue"/>
                <a:ea typeface="Helvetica Neue"/>
                <a:cs typeface="Helvetica Neue"/>
                <a:sym typeface="Helvetica Neue"/>
              </a:rPr>
              <a:t>Talkdesk Proprietary &amp; Confidential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Blue background with header">
  <p:cSld name="Blue background with header">
    <p:spTree>
      <p:nvGrpSpPr>
        <p:cNvPr id="1" name="Shape 406"/>
        <p:cNvGrpSpPr/>
        <p:nvPr/>
      </p:nvGrpSpPr>
      <p:grpSpPr>
        <a:xfrm>
          <a:off x="0" y="0"/>
          <a:ext cx="0" cy="0"/>
          <a:chOff x="0" y="0"/>
          <a:chExt cx="0" cy="0"/>
        </a:xfrm>
      </p:grpSpPr>
      <p:sp>
        <p:nvSpPr>
          <p:cNvPr id="407" name="Google Shape;407;p53"/>
          <p:cNvSpPr/>
          <p:nvPr/>
        </p:nvSpPr>
        <p:spPr>
          <a:xfrm>
            <a:off x="417320" y="448418"/>
            <a:ext cx="23549400" cy="12819300"/>
          </a:xfrm>
          <a:prstGeom prst="rect">
            <a:avLst/>
          </a:prstGeom>
          <a:solidFill>
            <a:srgbClr val="172241"/>
          </a:solidFill>
          <a:ln>
            <a:noFill/>
          </a:ln>
        </p:spPr>
        <p:txBody>
          <a:bodyPr spcFirstLastPara="1" wrap="square" lIns="71400" tIns="71400" rIns="71400" bIns="71400" anchor="ctr" anchorCtr="0">
            <a:noAutofit/>
          </a:bodyPr>
          <a:lstStyle/>
          <a:p>
            <a:pPr marL="0" marR="0" lvl="0" indent="0" algn="ctr" rtl="0">
              <a:lnSpc>
                <a:spcPct val="100000"/>
              </a:lnSpc>
              <a:spcBef>
                <a:spcPts val="0"/>
              </a:spcBef>
              <a:spcAft>
                <a:spcPts val="0"/>
              </a:spcAft>
              <a:buClr>
                <a:srgbClr val="FFFFFF"/>
              </a:buClr>
              <a:buSzPts val="5300"/>
              <a:buFont typeface="Helvetica Neue Light"/>
              <a:buNone/>
            </a:pPr>
            <a:endParaRPr sz="5300" b="1" i="0" u="none" strike="noStrike" cap="none">
              <a:solidFill>
                <a:srgbClr val="172241"/>
              </a:solidFill>
              <a:latin typeface="Helvetica Neue"/>
              <a:ea typeface="Helvetica Neue"/>
              <a:cs typeface="Helvetica Neue"/>
              <a:sym typeface="Helvetica Neue"/>
            </a:endParaRPr>
          </a:p>
        </p:txBody>
      </p:sp>
      <p:pic>
        <p:nvPicPr>
          <p:cNvPr id="408" name="Google Shape;408;p53"/>
          <p:cNvPicPr preferRelativeResize="0"/>
          <p:nvPr/>
        </p:nvPicPr>
        <p:blipFill rotWithShape="1">
          <a:blip r:embed="rId2">
            <a:alphaModFix/>
          </a:blip>
          <a:srcRect/>
          <a:stretch/>
        </p:blipFill>
        <p:spPr>
          <a:xfrm>
            <a:off x="1384300" y="12581610"/>
            <a:ext cx="1507776" cy="303340"/>
          </a:xfrm>
          <a:prstGeom prst="rect">
            <a:avLst/>
          </a:prstGeom>
          <a:noFill/>
          <a:ln>
            <a:noFill/>
          </a:ln>
        </p:spPr>
      </p:pic>
      <p:sp>
        <p:nvSpPr>
          <p:cNvPr id="409" name="Google Shape;409;p53"/>
          <p:cNvSpPr txBox="1">
            <a:spLocks noGrp="1"/>
          </p:cNvSpPr>
          <p:nvPr>
            <p:ph type="title"/>
          </p:nvPr>
        </p:nvSpPr>
        <p:spPr>
          <a:xfrm>
            <a:off x="1397000" y="1279500"/>
            <a:ext cx="19268100" cy="2651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9pPr>
          </a:lstStyle>
          <a:p>
            <a:endParaRPr/>
          </a:p>
        </p:txBody>
      </p:sp>
      <p:cxnSp>
        <p:nvCxnSpPr>
          <p:cNvPr id="410" name="Google Shape;410;p53"/>
          <p:cNvCxnSpPr/>
          <p:nvPr/>
        </p:nvCxnSpPr>
        <p:spPr>
          <a:xfrm>
            <a:off x="1384300" y="12166600"/>
            <a:ext cx="21475800" cy="0"/>
          </a:xfrm>
          <a:prstGeom prst="straightConnector1">
            <a:avLst/>
          </a:prstGeom>
          <a:noFill/>
          <a:ln w="12700" cap="flat" cmpd="sng">
            <a:solidFill>
              <a:srgbClr val="FFFFFF"/>
            </a:solidFill>
            <a:prstDash val="solid"/>
            <a:miter lim="400000"/>
            <a:headEnd type="none" w="sm" len="sm"/>
            <a:tailEnd type="none" w="sm" len="sm"/>
          </a:ln>
        </p:spPr>
      </p:cxnSp>
      <p:cxnSp>
        <p:nvCxnSpPr>
          <p:cNvPr id="411" name="Google Shape;411;p53"/>
          <p:cNvCxnSpPr/>
          <p:nvPr/>
        </p:nvCxnSpPr>
        <p:spPr>
          <a:xfrm>
            <a:off x="1384300" y="2504225"/>
            <a:ext cx="21475800" cy="0"/>
          </a:xfrm>
          <a:prstGeom prst="straightConnector1">
            <a:avLst/>
          </a:prstGeom>
          <a:noFill/>
          <a:ln w="12700" cap="flat" cmpd="sng">
            <a:solidFill>
              <a:srgbClr val="FFFFFF"/>
            </a:solidFill>
            <a:prstDash val="solid"/>
            <a:miter lim="400000"/>
            <a:headEnd type="none" w="sm" len="sm"/>
            <a:tailEnd type="none" w="sm" len="sm"/>
          </a:ln>
        </p:spPr>
      </p:cxnSp>
      <p:sp>
        <p:nvSpPr>
          <p:cNvPr id="412" name="Google Shape;412;p53"/>
          <p:cNvSpPr txBox="1">
            <a:spLocks noGrp="1"/>
          </p:cNvSpPr>
          <p:nvPr>
            <p:ph type="sldNum" idx="12"/>
          </p:nvPr>
        </p:nvSpPr>
        <p:spPr>
          <a:xfrm>
            <a:off x="22658259" y="12496800"/>
            <a:ext cx="1678500" cy="422400"/>
          </a:xfrm>
          <a:prstGeom prst="rect">
            <a:avLst/>
          </a:prstGeom>
          <a:noFill/>
          <a:ln>
            <a:noFill/>
          </a:ln>
        </p:spPr>
        <p:txBody>
          <a:bodyPr spcFirstLastPara="1" wrap="square" lIns="71400" tIns="71400" rIns="71400" bIns="71400" anchor="t" anchorCtr="0">
            <a:noAutofit/>
          </a:bodyPr>
          <a:lstStyle>
            <a:lvl1pPr marL="0" marR="0" lvl="0"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413" name="Google Shape;413;p53"/>
          <p:cNvSpPr txBox="1"/>
          <p:nvPr/>
        </p:nvSpPr>
        <p:spPr>
          <a:xfrm>
            <a:off x="4276525" y="12433275"/>
            <a:ext cx="18066300" cy="6000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Helvetica Neue"/>
                <a:ea typeface="Helvetica Neue"/>
                <a:cs typeface="Helvetica Neue"/>
                <a:sym typeface="Helvetica Neue"/>
              </a:rPr>
              <a:t>Talkdesk Proprietary &amp; Confidential</a:t>
            </a:r>
            <a:endParaRPr sz="1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1_Purple Divider Slide 1">
  <p:cSld name="1_Purple Divider Slide_1">
    <p:bg>
      <p:bgPr>
        <a:solidFill>
          <a:schemeClr val="accent1"/>
        </a:solidFill>
        <a:effectLst/>
      </p:bgPr>
    </p:bg>
    <p:spTree>
      <p:nvGrpSpPr>
        <p:cNvPr id="1" name="Shape 414"/>
        <p:cNvGrpSpPr/>
        <p:nvPr/>
      </p:nvGrpSpPr>
      <p:grpSpPr>
        <a:xfrm>
          <a:off x="0" y="0"/>
          <a:ext cx="0" cy="0"/>
          <a:chOff x="0" y="0"/>
          <a:chExt cx="0" cy="0"/>
        </a:xfrm>
      </p:grpSpPr>
      <p:grpSp>
        <p:nvGrpSpPr>
          <p:cNvPr id="415" name="Google Shape;415;p54"/>
          <p:cNvGrpSpPr/>
          <p:nvPr/>
        </p:nvGrpSpPr>
        <p:grpSpPr>
          <a:xfrm>
            <a:off x="18936700" y="-916406"/>
            <a:ext cx="3736327" cy="15549790"/>
            <a:chOff x="10483858" y="1514832"/>
            <a:chExt cx="1746600" cy="7268974"/>
          </a:xfrm>
        </p:grpSpPr>
        <p:sp>
          <p:nvSpPr>
            <p:cNvPr id="416" name="Google Shape;416;p54"/>
            <p:cNvSpPr/>
            <p:nvPr/>
          </p:nvSpPr>
          <p:spPr>
            <a:xfrm>
              <a:off x="10483858" y="7040206"/>
              <a:ext cx="1743600" cy="1743600"/>
            </a:xfrm>
            <a:prstGeom prst="ellipse">
              <a:avLst/>
            </a:prstGeom>
            <a:solidFill>
              <a:schemeClr val="accent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sp>
          <p:nvSpPr>
            <p:cNvPr id="417" name="Google Shape;417;p54"/>
            <p:cNvSpPr/>
            <p:nvPr/>
          </p:nvSpPr>
          <p:spPr>
            <a:xfrm>
              <a:off x="10483858" y="1514832"/>
              <a:ext cx="1746600" cy="1746600"/>
            </a:xfrm>
            <a:prstGeom prst="ellipse">
              <a:avLst/>
            </a:prstGeom>
            <a:solidFill>
              <a:srgbClr val="FFFF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sp>
          <p:nvSpPr>
            <p:cNvPr id="418" name="Google Shape;418;p54"/>
            <p:cNvSpPr/>
            <p:nvPr/>
          </p:nvSpPr>
          <p:spPr>
            <a:xfrm>
              <a:off x="10483858" y="4265874"/>
              <a:ext cx="1746600" cy="1746600"/>
            </a:xfrm>
            <a:prstGeom prst="ellipse">
              <a:avLst/>
            </a:prstGeom>
            <a:solidFill>
              <a:schemeClr val="accent3"/>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grpSp>
      <p:pic>
        <p:nvPicPr>
          <p:cNvPr id="419" name="Google Shape;419;p54"/>
          <p:cNvPicPr preferRelativeResize="0"/>
          <p:nvPr/>
        </p:nvPicPr>
        <p:blipFill rotWithShape="1">
          <a:blip r:embed="rId2">
            <a:alphaModFix/>
          </a:blip>
          <a:srcRect/>
          <a:stretch/>
        </p:blipFill>
        <p:spPr>
          <a:xfrm>
            <a:off x="1066800" y="12889015"/>
            <a:ext cx="1828800" cy="296967"/>
          </a:xfrm>
          <a:prstGeom prst="rect">
            <a:avLst/>
          </a:prstGeom>
          <a:noFill/>
          <a:ln>
            <a:noFill/>
          </a:ln>
        </p:spPr>
      </p:pic>
      <p:sp>
        <p:nvSpPr>
          <p:cNvPr id="420" name="Google Shape;420;p54"/>
          <p:cNvSpPr txBox="1"/>
          <p:nvPr/>
        </p:nvSpPr>
        <p:spPr>
          <a:xfrm>
            <a:off x="3249450" y="12205290"/>
            <a:ext cx="15895800" cy="1120800"/>
          </a:xfrm>
          <a:prstGeom prst="rect">
            <a:avLst/>
          </a:prstGeom>
          <a:noFill/>
          <a:ln>
            <a:noFill/>
          </a:ln>
        </p:spPr>
        <p:txBody>
          <a:bodyPr spcFirstLastPara="1" wrap="square" lIns="0" tIns="0" rIns="0" bIns="0" anchor="b" anchorCtr="0">
            <a:noAutofit/>
          </a:bodyPr>
          <a:lstStyle/>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information contained in this document is property of Talkdesk and can only be used by the intended recipients. </a:t>
            </a:r>
            <a:endParaRPr sz="1400" b="0" i="0" u="none" strike="noStrike" cap="none">
              <a:solidFill>
                <a:schemeClr val="dk2"/>
              </a:solidFill>
              <a:latin typeface="Inter"/>
              <a:ea typeface="Inter"/>
              <a:cs typeface="Inter"/>
              <a:sym typeface="Inter"/>
            </a:endParaRPr>
          </a:p>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reproduction or communication of information in this document without Talkdesk approval is forbidden.</a:t>
            </a:r>
            <a:endParaRPr sz="1400" b="0" i="0" u="none" strike="noStrike" cap="none">
              <a:solidFill>
                <a:schemeClr val="dk2"/>
              </a:solidFill>
              <a:latin typeface="Inter"/>
              <a:ea typeface="Inter"/>
              <a:cs typeface="Inter"/>
              <a:sym typeface="Inter"/>
            </a:endParaRPr>
          </a:p>
        </p:txBody>
      </p:sp>
      <p:sp>
        <p:nvSpPr>
          <p:cNvPr id="421" name="Google Shape;421;p54"/>
          <p:cNvSpPr txBox="1">
            <a:spLocks noGrp="1"/>
          </p:cNvSpPr>
          <p:nvPr>
            <p:ph type="ctrTitle"/>
          </p:nvPr>
        </p:nvSpPr>
        <p:spPr>
          <a:xfrm>
            <a:off x="838200" y="3292476"/>
            <a:ext cx="16650000" cy="4775400"/>
          </a:xfrm>
          <a:prstGeom prst="rect">
            <a:avLst/>
          </a:prstGeom>
          <a:noFill/>
          <a:ln>
            <a:noFill/>
          </a:ln>
        </p:spPr>
        <p:txBody>
          <a:bodyPr spcFirstLastPara="1" wrap="square" lIns="182850" tIns="91400" rIns="182850" bIns="91400" anchor="b" anchorCtr="0">
            <a:noAutofit/>
          </a:bodyPr>
          <a:lstStyle>
            <a:lvl1pPr lvl="0" algn="l" rtl="0">
              <a:lnSpc>
                <a:spcPct val="90000"/>
              </a:lnSpc>
              <a:spcBef>
                <a:spcPts val="0"/>
              </a:spcBef>
              <a:spcAft>
                <a:spcPts val="0"/>
              </a:spcAft>
              <a:buClr>
                <a:schemeClr val="lt1"/>
              </a:buClr>
              <a:buSzPts val="9600"/>
              <a:buFont typeface="Inter"/>
              <a:buNone/>
              <a:defRPr sz="9600">
                <a:solidFill>
                  <a:schemeClr val="lt1"/>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422" name="Google Shape;422;p54"/>
          <p:cNvSpPr txBox="1">
            <a:spLocks noGrp="1"/>
          </p:cNvSpPr>
          <p:nvPr>
            <p:ph type="subTitle" idx="1"/>
          </p:nvPr>
        </p:nvSpPr>
        <p:spPr>
          <a:xfrm>
            <a:off x="857250" y="8343898"/>
            <a:ext cx="18288000" cy="1543200"/>
          </a:xfrm>
          <a:prstGeom prst="rect">
            <a:avLst/>
          </a:prstGeom>
          <a:noFill/>
          <a:ln>
            <a:noFill/>
          </a:ln>
        </p:spPr>
        <p:txBody>
          <a:bodyPr spcFirstLastPara="1" wrap="square" lIns="182850" tIns="91400" rIns="182850" bIns="91400" anchor="t" anchorCtr="0">
            <a:noAutofit/>
          </a:bodyPr>
          <a:lstStyle>
            <a:lvl1pPr lvl="0" algn="l" rtl="0">
              <a:lnSpc>
                <a:spcPct val="90000"/>
              </a:lnSpc>
              <a:spcBef>
                <a:spcPts val="3600"/>
              </a:spcBef>
              <a:spcAft>
                <a:spcPts val="0"/>
              </a:spcAft>
              <a:buClr>
                <a:schemeClr val="accent3"/>
              </a:buClr>
              <a:buSzPts val="3600"/>
              <a:buNone/>
              <a:defRPr sz="3600">
                <a:solidFill>
                  <a:schemeClr val="accent3"/>
                </a:solidFill>
              </a:defRPr>
            </a:lvl1pPr>
            <a:lvl2pPr lvl="1" algn="ctr" rtl="0">
              <a:lnSpc>
                <a:spcPct val="90000"/>
              </a:lnSpc>
              <a:spcBef>
                <a:spcPts val="1000"/>
              </a:spcBef>
              <a:spcAft>
                <a:spcPts val="0"/>
              </a:spcAft>
              <a:buClr>
                <a:schemeClr val="dk1"/>
              </a:buClr>
              <a:buSzPts val="4000"/>
              <a:buNone/>
              <a:defRPr sz="4000"/>
            </a:lvl2pPr>
            <a:lvl3pPr lvl="2" algn="ctr" rtl="0">
              <a:lnSpc>
                <a:spcPct val="90000"/>
              </a:lnSpc>
              <a:spcBef>
                <a:spcPts val="1000"/>
              </a:spcBef>
              <a:spcAft>
                <a:spcPts val="0"/>
              </a:spcAft>
              <a:buClr>
                <a:schemeClr val="dk1"/>
              </a:buClr>
              <a:buSzPts val="3600"/>
              <a:buNone/>
              <a:defRPr sz="3600"/>
            </a:lvl3pPr>
            <a:lvl4pPr lvl="3" algn="ctr" rtl="0">
              <a:lnSpc>
                <a:spcPct val="90000"/>
              </a:lnSpc>
              <a:spcBef>
                <a:spcPts val="1000"/>
              </a:spcBef>
              <a:spcAft>
                <a:spcPts val="0"/>
              </a:spcAft>
              <a:buClr>
                <a:schemeClr val="dk1"/>
              </a:buClr>
              <a:buSzPts val="3200"/>
              <a:buNone/>
              <a:defRPr sz="3200"/>
            </a:lvl4pPr>
            <a:lvl5pPr lvl="4" algn="ctr" rtl="0">
              <a:lnSpc>
                <a:spcPct val="90000"/>
              </a:lnSpc>
              <a:spcBef>
                <a:spcPts val="1000"/>
              </a:spcBef>
              <a:spcAft>
                <a:spcPts val="0"/>
              </a:spcAft>
              <a:buClr>
                <a:schemeClr val="dk1"/>
              </a:buClr>
              <a:buSzPts val="3200"/>
              <a:buNone/>
              <a:defRPr sz="3200"/>
            </a:lvl5pPr>
            <a:lvl6pPr lvl="5" algn="ctr" rtl="0">
              <a:lnSpc>
                <a:spcPct val="90000"/>
              </a:lnSpc>
              <a:spcBef>
                <a:spcPts val="1000"/>
              </a:spcBef>
              <a:spcAft>
                <a:spcPts val="0"/>
              </a:spcAft>
              <a:buClr>
                <a:schemeClr val="dk1"/>
              </a:buClr>
              <a:buSzPts val="3200"/>
              <a:buNone/>
              <a:defRPr sz="3200"/>
            </a:lvl6pPr>
            <a:lvl7pPr lvl="6" algn="ctr" rtl="0">
              <a:lnSpc>
                <a:spcPct val="90000"/>
              </a:lnSpc>
              <a:spcBef>
                <a:spcPts val="1000"/>
              </a:spcBef>
              <a:spcAft>
                <a:spcPts val="0"/>
              </a:spcAft>
              <a:buClr>
                <a:schemeClr val="dk1"/>
              </a:buClr>
              <a:buSzPts val="3200"/>
              <a:buNone/>
              <a:defRPr sz="3200"/>
            </a:lvl7pPr>
            <a:lvl8pPr lvl="7" algn="ctr" rtl="0">
              <a:lnSpc>
                <a:spcPct val="90000"/>
              </a:lnSpc>
              <a:spcBef>
                <a:spcPts val="1000"/>
              </a:spcBef>
              <a:spcAft>
                <a:spcPts val="0"/>
              </a:spcAft>
              <a:buClr>
                <a:schemeClr val="dk1"/>
              </a:buClr>
              <a:buSzPts val="3200"/>
              <a:buNone/>
              <a:defRPr sz="3200"/>
            </a:lvl8pPr>
            <a:lvl9pPr lvl="8" algn="ctr" rtl="0">
              <a:lnSpc>
                <a:spcPct val="90000"/>
              </a:lnSpc>
              <a:spcBef>
                <a:spcPts val="1000"/>
              </a:spcBef>
              <a:spcAft>
                <a:spcPts val="0"/>
              </a:spcAft>
              <a:buClr>
                <a:schemeClr val="dk1"/>
              </a:buClr>
              <a:buSzPts val="3200"/>
              <a:buNone/>
              <a:defRPr sz="3200"/>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eal background 1">
  <p:cSld name="Section Title Light Blue">
    <p:spTree>
      <p:nvGrpSpPr>
        <p:cNvPr id="1" name="Shape 423"/>
        <p:cNvGrpSpPr/>
        <p:nvPr/>
      </p:nvGrpSpPr>
      <p:grpSpPr>
        <a:xfrm>
          <a:off x="0" y="0"/>
          <a:ext cx="0" cy="0"/>
          <a:chOff x="0" y="0"/>
          <a:chExt cx="0" cy="0"/>
        </a:xfrm>
      </p:grpSpPr>
      <p:sp>
        <p:nvSpPr>
          <p:cNvPr id="424" name="Google Shape;424;p55"/>
          <p:cNvSpPr/>
          <p:nvPr/>
        </p:nvSpPr>
        <p:spPr>
          <a:xfrm>
            <a:off x="417320" y="448418"/>
            <a:ext cx="23549400" cy="12819300"/>
          </a:xfrm>
          <a:prstGeom prst="rect">
            <a:avLst/>
          </a:prstGeom>
          <a:solidFill>
            <a:schemeClr val="accent4"/>
          </a:solidFill>
          <a:ln>
            <a:noFill/>
          </a:ln>
        </p:spPr>
        <p:txBody>
          <a:bodyPr spcFirstLastPara="1" wrap="square" lIns="71400" tIns="71400" rIns="71400" bIns="71400" anchor="ctr" anchorCtr="0">
            <a:noAutofit/>
          </a:bodyPr>
          <a:lstStyle/>
          <a:p>
            <a:pPr marL="0" marR="0" lvl="0" indent="0" algn="ctr" rtl="0">
              <a:lnSpc>
                <a:spcPct val="100000"/>
              </a:lnSpc>
              <a:spcBef>
                <a:spcPts val="0"/>
              </a:spcBef>
              <a:spcAft>
                <a:spcPts val="0"/>
              </a:spcAft>
              <a:buClr>
                <a:srgbClr val="FFFFFF"/>
              </a:buClr>
              <a:buSzPts val="5300"/>
              <a:buFont typeface="Helvetica Neue Light"/>
              <a:buNone/>
            </a:pPr>
            <a:endParaRPr sz="5300" b="1" i="0" u="none" strike="noStrike" cap="none">
              <a:solidFill>
                <a:srgbClr val="172241"/>
              </a:solidFill>
              <a:latin typeface="Helvetica Neue"/>
              <a:ea typeface="Helvetica Neue"/>
              <a:cs typeface="Helvetica Neue"/>
              <a:sym typeface="Helvetica Neue"/>
            </a:endParaRPr>
          </a:p>
        </p:txBody>
      </p:sp>
      <p:cxnSp>
        <p:nvCxnSpPr>
          <p:cNvPr id="425" name="Google Shape;425;p55"/>
          <p:cNvCxnSpPr/>
          <p:nvPr/>
        </p:nvCxnSpPr>
        <p:spPr>
          <a:xfrm>
            <a:off x="1384300" y="12166600"/>
            <a:ext cx="21475800" cy="0"/>
          </a:xfrm>
          <a:prstGeom prst="straightConnector1">
            <a:avLst/>
          </a:prstGeom>
          <a:noFill/>
          <a:ln w="12700" cap="flat" cmpd="sng">
            <a:solidFill>
              <a:srgbClr val="FFFFFF"/>
            </a:solidFill>
            <a:prstDash val="solid"/>
            <a:miter lim="400000"/>
            <a:headEnd type="none" w="sm" len="sm"/>
            <a:tailEnd type="none" w="sm" len="sm"/>
          </a:ln>
        </p:spPr>
      </p:cxnSp>
      <p:pic>
        <p:nvPicPr>
          <p:cNvPr id="426" name="Google Shape;426;p55"/>
          <p:cNvPicPr preferRelativeResize="0"/>
          <p:nvPr/>
        </p:nvPicPr>
        <p:blipFill rotWithShape="1">
          <a:blip r:embed="rId2">
            <a:alphaModFix/>
          </a:blip>
          <a:srcRect/>
          <a:stretch/>
        </p:blipFill>
        <p:spPr>
          <a:xfrm>
            <a:off x="1384300" y="12581610"/>
            <a:ext cx="1507776" cy="303340"/>
          </a:xfrm>
          <a:prstGeom prst="rect">
            <a:avLst/>
          </a:prstGeom>
          <a:noFill/>
          <a:ln>
            <a:noFill/>
          </a:ln>
        </p:spPr>
      </p:pic>
      <p:sp>
        <p:nvSpPr>
          <p:cNvPr id="427" name="Google Shape;427;p55"/>
          <p:cNvSpPr txBox="1">
            <a:spLocks noGrp="1"/>
          </p:cNvSpPr>
          <p:nvPr>
            <p:ph type="sldNum" idx="12"/>
          </p:nvPr>
        </p:nvSpPr>
        <p:spPr>
          <a:xfrm>
            <a:off x="22658259" y="12496800"/>
            <a:ext cx="1678500" cy="422400"/>
          </a:xfrm>
          <a:prstGeom prst="rect">
            <a:avLst/>
          </a:prstGeom>
          <a:noFill/>
          <a:ln>
            <a:noFill/>
          </a:ln>
        </p:spPr>
        <p:txBody>
          <a:bodyPr spcFirstLastPara="1" wrap="square" lIns="71400" tIns="71400" rIns="71400" bIns="71400" anchor="t" anchorCtr="0">
            <a:noAutofit/>
          </a:bodyPr>
          <a:lstStyle>
            <a:lvl1pPr marL="0" marR="0" lvl="0"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428" name="Google Shape;428;p55"/>
          <p:cNvSpPr txBox="1"/>
          <p:nvPr/>
        </p:nvSpPr>
        <p:spPr>
          <a:xfrm>
            <a:off x="4276525" y="12433275"/>
            <a:ext cx="18066300" cy="6000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Helvetica Neue"/>
                <a:ea typeface="Helvetica Neue"/>
                <a:cs typeface="Helvetica Neue"/>
                <a:sym typeface="Helvetica Neue"/>
              </a:rPr>
              <a:t>Talkdesk Proprietary &amp; Confidential</a:t>
            </a:r>
            <a:endParaRPr sz="1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Image Text with product Right">
  <p:cSld name="Image Text with product Right">
    <p:spTree>
      <p:nvGrpSpPr>
        <p:cNvPr id="1" name="Shape 429"/>
        <p:cNvGrpSpPr/>
        <p:nvPr/>
      </p:nvGrpSpPr>
      <p:grpSpPr>
        <a:xfrm>
          <a:off x="0" y="0"/>
          <a:ext cx="0" cy="0"/>
          <a:chOff x="0" y="0"/>
          <a:chExt cx="0" cy="0"/>
        </a:xfrm>
      </p:grpSpPr>
      <p:sp>
        <p:nvSpPr>
          <p:cNvPr id="430" name="Google Shape;430;p56"/>
          <p:cNvSpPr>
            <a:spLocks noGrp="1"/>
          </p:cNvSpPr>
          <p:nvPr>
            <p:ph type="pic" idx="2"/>
          </p:nvPr>
        </p:nvSpPr>
        <p:spPr>
          <a:xfrm>
            <a:off x="13687003" y="452992"/>
            <a:ext cx="10307100" cy="12810000"/>
          </a:xfrm>
          <a:prstGeom prst="rect">
            <a:avLst/>
          </a:prstGeom>
          <a:noFill/>
          <a:ln w="9525" cap="flat" cmpd="sng">
            <a:solidFill>
              <a:schemeClr val="accent5"/>
            </a:solidFill>
            <a:prstDash val="solid"/>
            <a:round/>
            <a:headEnd type="none" w="sm" len="sm"/>
            <a:tailEnd type="none" w="sm" len="sm"/>
          </a:ln>
          <a:effectLst>
            <a:outerShdw blurRad="50800" dist="50800" dir="5400000" rotWithShape="0">
              <a:schemeClr val="accent5"/>
            </a:outerShdw>
          </a:effectLst>
        </p:spPr>
        <p:txBody>
          <a:bodyPr spcFirstLastPara="1" wrap="square" lIns="91425" tIns="91425" rIns="91425" bIns="91425" anchor="t" anchorCtr="0">
            <a:noAutofit/>
          </a:bodyPr>
          <a:lstStyle>
            <a:lvl1pPr marR="0" lvl="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1pPr>
            <a:lvl2pPr marR="0" lvl="1"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R="0" lvl="2"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R="0" lvl="3"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R="0" lvl="4"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R="0" lvl="5"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R="0" lvl="6"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R="0" lvl="7"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R="0" lvl="8"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431" name="Google Shape;431;p56"/>
          <p:cNvSpPr txBox="1">
            <a:spLocks noGrp="1"/>
          </p:cNvSpPr>
          <p:nvPr>
            <p:ph type="body" idx="1"/>
          </p:nvPr>
        </p:nvSpPr>
        <p:spPr>
          <a:xfrm>
            <a:off x="1379527" y="8482858"/>
            <a:ext cx="7539300" cy="600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0000"/>
              </a:lnSpc>
              <a:spcBef>
                <a:spcPts val="0"/>
              </a:spcBef>
              <a:spcAft>
                <a:spcPts val="0"/>
              </a:spcAft>
              <a:buClr>
                <a:srgbClr val="111A40"/>
              </a:buClr>
              <a:buSzPts val="3000"/>
              <a:buFont typeface="Helvetica Neue"/>
              <a:buNone/>
              <a:defRPr sz="3000" b="1" i="0" u="none" strike="noStrike" cap="none">
                <a:solidFill>
                  <a:srgbClr val="111A40"/>
                </a:solidFill>
                <a:latin typeface="Helvetica Neue"/>
                <a:ea typeface="Helvetica Neue"/>
                <a:cs typeface="Helvetica Neue"/>
                <a:sym typeface="Helvetica Neue"/>
              </a:defRPr>
            </a:lvl1pPr>
            <a:lvl2pPr marL="914400" marR="0" lvl="1"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2pPr>
            <a:lvl3pPr marL="1371600" marR="0" lvl="2"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3pPr>
            <a:lvl4pPr marL="1828800" marR="0" lvl="3"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4pPr>
            <a:lvl5pPr marL="2286000" marR="0" lvl="4"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5pPr>
            <a:lvl6pPr marL="2743200" marR="0" lvl="5"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6pPr>
            <a:lvl7pPr marL="3200400" marR="0" lvl="6"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7pPr>
            <a:lvl8pPr marL="3657600" marR="0" lvl="7"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8pPr>
            <a:lvl9pPr marL="4114800" marR="0" lvl="8"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9pPr>
          </a:lstStyle>
          <a:p>
            <a:endParaRPr/>
          </a:p>
        </p:txBody>
      </p:sp>
      <p:sp>
        <p:nvSpPr>
          <p:cNvPr id="432" name="Google Shape;432;p56"/>
          <p:cNvSpPr txBox="1">
            <a:spLocks noGrp="1"/>
          </p:cNvSpPr>
          <p:nvPr>
            <p:ph type="body" idx="3"/>
          </p:nvPr>
        </p:nvSpPr>
        <p:spPr>
          <a:xfrm>
            <a:off x="1379527" y="9107158"/>
            <a:ext cx="7670700" cy="2058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1pPr>
            <a:lvl2pPr marL="914400" marR="0" lvl="1"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L="1371600" marR="0" lvl="2"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L="1828800" marR="0" lvl="3"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L="2286000" marR="0" lvl="4"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L="2743200" marR="0" lvl="5"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L="3200400" marR="0" lvl="6"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L="3657600" marR="0" lvl="7"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L="4114800" marR="0" lvl="8"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sp>
        <p:nvSpPr>
          <p:cNvPr id="433" name="Google Shape;433;p56"/>
          <p:cNvSpPr txBox="1">
            <a:spLocks noGrp="1"/>
          </p:cNvSpPr>
          <p:nvPr>
            <p:ph type="body" idx="4"/>
          </p:nvPr>
        </p:nvSpPr>
        <p:spPr>
          <a:xfrm>
            <a:off x="1379527" y="4490048"/>
            <a:ext cx="7539300" cy="600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0000"/>
              </a:lnSpc>
              <a:spcBef>
                <a:spcPts val="0"/>
              </a:spcBef>
              <a:spcAft>
                <a:spcPts val="0"/>
              </a:spcAft>
              <a:buClr>
                <a:srgbClr val="111A40"/>
              </a:buClr>
              <a:buSzPts val="3000"/>
              <a:buFont typeface="Helvetica Neue"/>
              <a:buNone/>
              <a:defRPr sz="3000" b="1" i="0" u="none" strike="noStrike" cap="none">
                <a:solidFill>
                  <a:srgbClr val="111A40"/>
                </a:solidFill>
                <a:latin typeface="Helvetica Neue"/>
                <a:ea typeface="Helvetica Neue"/>
                <a:cs typeface="Helvetica Neue"/>
                <a:sym typeface="Helvetica Neue"/>
              </a:defRPr>
            </a:lvl1pPr>
            <a:lvl2pPr marL="914400" marR="0" lvl="1"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2pPr>
            <a:lvl3pPr marL="1371600" marR="0" lvl="2"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3pPr>
            <a:lvl4pPr marL="1828800" marR="0" lvl="3"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4pPr>
            <a:lvl5pPr marL="2286000" marR="0" lvl="4"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5pPr>
            <a:lvl6pPr marL="2743200" marR="0" lvl="5"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6pPr>
            <a:lvl7pPr marL="3200400" marR="0" lvl="6"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7pPr>
            <a:lvl8pPr marL="3657600" marR="0" lvl="7"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8pPr>
            <a:lvl9pPr marL="4114800" marR="0" lvl="8" indent="-228600" algn="l" rtl="0">
              <a:lnSpc>
                <a:spcPct val="140000"/>
              </a:lnSpc>
              <a:spcBef>
                <a:spcPts val="0"/>
              </a:spcBef>
              <a:spcAft>
                <a:spcPts val="0"/>
              </a:spcAft>
              <a:buClr>
                <a:srgbClr val="162140"/>
              </a:buClr>
              <a:buSzPts val="3000"/>
              <a:buFont typeface="Helvetica Neue"/>
              <a:buNone/>
              <a:defRPr sz="3000" b="0" i="0" u="none" strike="noStrike" cap="none">
                <a:solidFill>
                  <a:srgbClr val="162140"/>
                </a:solidFill>
                <a:latin typeface="Helvetica Neue"/>
                <a:ea typeface="Helvetica Neue"/>
                <a:cs typeface="Helvetica Neue"/>
                <a:sym typeface="Helvetica Neue"/>
              </a:defRPr>
            </a:lvl9pPr>
          </a:lstStyle>
          <a:p>
            <a:endParaRPr/>
          </a:p>
        </p:txBody>
      </p:sp>
      <p:sp>
        <p:nvSpPr>
          <p:cNvPr id="434" name="Google Shape;434;p56"/>
          <p:cNvSpPr txBox="1">
            <a:spLocks noGrp="1"/>
          </p:cNvSpPr>
          <p:nvPr>
            <p:ph type="body" idx="5"/>
          </p:nvPr>
        </p:nvSpPr>
        <p:spPr>
          <a:xfrm>
            <a:off x="1379527" y="5114347"/>
            <a:ext cx="7670700" cy="2058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1pPr>
            <a:lvl2pPr marL="914400" marR="0" lvl="1"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2pPr>
            <a:lvl3pPr marL="1371600" marR="0" lvl="2"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3pPr>
            <a:lvl4pPr marL="1828800" marR="0" lvl="3"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4pPr>
            <a:lvl5pPr marL="2286000" marR="0" lvl="4"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5pPr>
            <a:lvl6pPr marL="2743200" marR="0" lvl="5"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6pPr>
            <a:lvl7pPr marL="3200400" marR="0" lvl="6"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7pPr>
            <a:lvl8pPr marL="3657600" marR="0" lvl="7"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8pPr>
            <a:lvl9pPr marL="4114800" marR="0" lvl="8" indent="-228600" algn="l" rtl="0">
              <a:lnSpc>
                <a:spcPct val="140000"/>
              </a:lnSpc>
              <a:spcBef>
                <a:spcPts val="0"/>
              </a:spcBef>
              <a:spcAft>
                <a:spcPts val="0"/>
              </a:spcAft>
              <a:buClr>
                <a:srgbClr val="162140"/>
              </a:buClr>
              <a:buSzPts val="2400"/>
              <a:buFont typeface="Helvetica Neue"/>
              <a:buNone/>
              <a:defRPr sz="2400" b="0" i="0" u="none" strike="noStrike" cap="none">
                <a:solidFill>
                  <a:srgbClr val="162140"/>
                </a:solidFill>
                <a:latin typeface="Helvetica Neue"/>
                <a:ea typeface="Helvetica Neue"/>
                <a:cs typeface="Helvetica Neue"/>
                <a:sym typeface="Helvetica Neue"/>
              </a:defRPr>
            </a:lvl9pPr>
          </a:lstStyle>
          <a:p>
            <a:endParaRPr/>
          </a:p>
        </p:txBody>
      </p:sp>
      <p:cxnSp>
        <p:nvCxnSpPr>
          <p:cNvPr id="435" name="Google Shape;435;p56"/>
          <p:cNvCxnSpPr/>
          <p:nvPr/>
        </p:nvCxnSpPr>
        <p:spPr>
          <a:xfrm>
            <a:off x="1379527" y="12196233"/>
            <a:ext cx="11171700" cy="0"/>
          </a:xfrm>
          <a:prstGeom prst="straightConnector1">
            <a:avLst/>
          </a:prstGeom>
          <a:noFill/>
          <a:ln w="12700" cap="flat" cmpd="sng">
            <a:solidFill>
              <a:srgbClr val="000000">
                <a:alpha val="20000"/>
              </a:srgbClr>
            </a:solidFill>
            <a:prstDash val="solid"/>
            <a:miter lim="400000"/>
            <a:headEnd type="none" w="sm" len="sm"/>
            <a:tailEnd type="none" w="sm" len="sm"/>
          </a:ln>
        </p:spPr>
      </p:cxnSp>
      <p:cxnSp>
        <p:nvCxnSpPr>
          <p:cNvPr id="436" name="Google Shape;436;p56"/>
          <p:cNvCxnSpPr/>
          <p:nvPr/>
        </p:nvCxnSpPr>
        <p:spPr>
          <a:xfrm>
            <a:off x="1379526" y="3512833"/>
            <a:ext cx="11171700" cy="0"/>
          </a:xfrm>
          <a:prstGeom prst="straightConnector1">
            <a:avLst/>
          </a:prstGeom>
          <a:noFill/>
          <a:ln w="12700" cap="flat" cmpd="sng">
            <a:solidFill>
              <a:srgbClr val="000000">
                <a:alpha val="20000"/>
              </a:srgbClr>
            </a:solidFill>
            <a:prstDash val="solid"/>
            <a:miter lim="400000"/>
            <a:headEnd type="none" w="sm" len="sm"/>
            <a:tailEnd type="none" w="sm" len="sm"/>
          </a:ln>
        </p:spPr>
      </p:cxnSp>
      <p:sp>
        <p:nvSpPr>
          <p:cNvPr id="437" name="Google Shape;437;p56"/>
          <p:cNvSpPr txBox="1">
            <a:spLocks noGrp="1"/>
          </p:cNvSpPr>
          <p:nvPr>
            <p:ph type="title"/>
          </p:nvPr>
        </p:nvSpPr>
        <p:spPr>
          <a:xfrm>
            <a:off x="1392766" y="1270000"/>
            <a:ext cx="11145000" cy="213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162140"/>
              </a:buClr>
              <a:buSzPts val="5200"/>
              <a:buFont typeface="Helvetica Neue"/>
              <a:buNone/>
              <a:defRPr sz="5200" b="1" i="0" u="none" strike="noStrike" cap="none">
                <a:solidFill>
                  <a:srgbClr val="16214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FFFFFF"/>
              </a:buClr>
              <a:buSzPts val="5200"/>
              <a:buFont typeface="Helvetica Neue"/>
              <a:buNone/>
              <a:defRPr sz="5200" b="1" i="0" u="none" strike="noStrike" cap="none">
                <a:solidFill>
                  <a:srgbClr val="FFFFFF"/>
                </a:solidFill>
                <a:latin typeface="Helvetica Neue"/>
                <a:ea typeface="Helvetica Neue"/>
                <a:cs typeface="Helvetica Neue"/>
                <a:sym typeface="Helvetica Neue"/>
              </a:defRPr>
            </a:lvl9pPr>
          </a:lstStyle>
          <a:p>
            <a:endParaRPr/>
          </a:p>
        </p:txBody>
      </p:sp>
      <p:pic>
        <p:nvPicPr>
          <p:cNvPr id="438" name="Google Shape;438;p56"/>
          <p:cNvPicPr preferRelativeResize="0"/>
          <p:nvPr/>
        </p:nvPicPr>
        <p:blipFill rotWithShape="1">
          <a:blip r:embed="rId2">
            <a:alphaModFix/>
          </a:blip>
          <a:srcRect/>
          <a:stretch/>
        </p:blipFill>
        <p:spPr>
          <a:xfrm>
            <a:off x="1374950" y="12584150"/>
            <a:ext cx="1495274" cy="300825"/>
          </a:xfrm>
          <a:prstGeom prst="rect">
            <a:avLst/>
          </a:prstGeom>
          <a:noFill/>
          <a:ln>
            <a:noFill/>
          </a:ln>
        </p:spPr>
      </p:pic>
      <p:sp>
        <p:nvSpPr>
          <p:cNvPr id="439" name="Google Shape;439;p56"/>
          <p:cNvSpPr txBox="1">
            <a:spLocks noGrp="1"/>
          </p:cNvSpPr>
          <p:nvPr>
            <p:ph type="sldNum" idx="12"/>
          </p:nvPr>
        </p:nvSpPr>
        <p:spPr>
          <a:xfrm>
            <a:off x="22658259" y="12496800"/>
            <a:ext cx="1678500" cy="422400"/>
          </a:xfrm>
          <a:prstGeom prst="rect">
            <a:avLst/>
          </a:prstGeom>
          <a:noFill/>
          <a:ln>
            <a:noFill/>
          </a:ln>
        </p:spPr>
        <p:txBody>
          <a:bodyPr spcFirstLastPara="1" wrap="square" lIns="71400" tIns="71400" rIns="71400" bIns="71400" anchor="t" anchorCtr="0">
            <a:noAutofit/>
          </a:bodyPr>
          <a:lstStyle>
            <a:lvl1pPr marL="0" marR="0" lvl="0"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FFFFFF"/>
              </a:buClr>
              <a:buSzPts val="1900"/>
              <a:buFont typeface="Helvetica Neue"/>
              <a:buNone/>
              <a:defRPr sz="1900" b="0" i="0" u="none" strike="noStrike" cap="none">
                <a:solidFill>
                  <a:srgbClr val="FFFFFF"/>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
              <a:t>‹#›</a:t>
            </a:fld>
            <a:endParaRPr/>
          </a:p>
        </p:txBody>
      </p:sp>
      <p:sp>
        <p:nvSpPr>
          <p:cNvPr id="440" name="Google Shape;440;p56"/>
          <p:cNvSpPr txBox="1"/>
          <p:nvPr/>
        </p:nvSpPr>
        <p:spPr>
          <a:xfrm>
            <a:off x="4276525" y="12433275"/>
            <a:ext cx="18066300" cy="6000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Helvetica Neue"/>
                <a:ea typeface="Helvetica Neue"/>
                <a:cs typeface="Helvetica Neue"/>
                <a:sym typeface="Helvetica Neue"/>
              </a:rPr>
              <a:t>Talkdesk Proprietary &amp; Confidential</a:t>
            </a:r>
            <a:endParaRPr sz="1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Content Page_blue_option">
  <p:cSld name="TITLE_AND_BODY_1_1">
    <p:bg>
      <p:bgPr>
        <a:solidFill>
          <a:srgbClr val="172241"/>
        </a:solidFill>
        <a:effectLst/>
      </p:bgPr>
    </p:bg>
    <p:spTree>
      <p:nvGrpSpPr>
        <p:cNvPr id="1" name="Shape 441"/>
        <p:cNvGrpSpPr/>
        <p:nvPr/>
      </p:nvGrpSpPr>
      <p:grpSpPr>
        <a:xfrm>
          <a:off x="0" y="0"/>
          <a:ext cx="0" cy="0"/>
          <a:chOff x="0" y="0"/>
          <a:chExt cx="0" cy="0"/>
        </a:xfrm>
      </p:grpSpPr>
      <p:sp>
        <p:nvSpPr>
          <p:cNvPr id="442" name="Google Shape;442;p57"/>
          <p:cNvSpPr txBox="1"/>
          <p:nvPr/>
        </p:nvSpPr>
        <p:spPr>
          <a:xfrm rot="-5400000">
            <a:off x="22190994" y="11721300"/>
            <a:ext cx="3668700" cy="320700"/>
          </a:xfrm>
          <a:prstGeom prst="rect">
            <a:avLst/>
          </a:prstGeom>
          <a:noFill/>
          <a:ln>
            <a:noFill/>
          </a:ln>
        </p:spPr>
        <p:txBody>
          <a:bodyPr spcFirstLastPara="1" wrap="square" lIns="71400" tIns="71400" rIns="71400" bIns="71400" anchor="ctr" anchorCtr="0">
            <a:noAutofit/>
          </a:bodyPr>
          <a:lstStyle/>
          <a:p>
            <a:pPr marL="0" marR="0" lvl="0" indent="0" algn="ctr" rtl="0">
              <a:lnSpc>
                <a:spcPct val="100000"/>
              </a:lnSpc>
              <a:spcBef>
                <a:spcPts val="0"/>
              </a:spcBef>
              <a:spcAft>
                <a:spcPts val="0"/>
              </a:spcAft>
              <a:buClr>
                <a:srgbClr val="FFFFFF"/>
              </a:buClr>
              <a:buSzPts val="1300"/>
              <a:buFont typeface="Helvetica Neue"/>
              <a:buNone/>
            </a:pPr>
            <a:r>
              <a:rPr lang="en" sz="1300" b="0" i="0" u="none" strike="noStrike" cap="none">
                <a:solidFill>
                  <a:srgbClr val="999999"/>
                </a:solidFill>
                <a:latin typeface="Poppins"/>
                <a:ea typeface="Poppins"/>
                <a:cs typeface="Poppins"/>
                <a:sym typeface="Poppins"/>
              </a:rPr>
              <a:t>Talkdesk Proprietary &amp; Confidential</a:t>
            </a:r>
            <a:endParaRPr sz="1300" b="0" i="0" u="none" strike="noStrike" cap="none">
              <a:solidFill>
                <a:srgbClr val="999999"/>
              </a:solidFill>
              <a:latin typeface="Poppins"/>
              <a:ea typeface="Poppins"/>
              <a:cs typeface="Poppins"/>
              <a:sym typeface="Poppins"/>
            </a:endParaRPr>
          </a:p>
        </p:txBody>
      </p:sp>
      <p:pic>
        <p:nvPicPr>
          <p:cNvPr id="443" name="Google Shape;443;p57"/>
          <p:cNvPicPr preferRelativeResize="0"/>
          <p:nvPr/>
        </p:nvPicPr>
        <p:blipFill rotWithShape="1">
          <a:blip r:embed="rId2">
            <a:alphaModFix/>
          </a:blip>
          <a:srcRect t="377" b="387"/>
          <a:stretch/>
        </p:blipFill>
        <p:spPr>
          <a:xfrm>
            <a:off x="702267" y="12968300"/>
            <a:ext cx="1463040" cy="283464"/>
          </a:xfrm>
          <a:prstGeom prst="rect">
            <a:avLst/>
          </a:prstGeom>
          <a:noFill/>
          <a:ln>
            <a:noFill/>
          </a:ln>
        </p:spPr>
      </p:pic>
      <p:sp>
        <p:nvSpPr>
          <p:cNvPr id="444" name="Google Shape;444;p57"/>
          <p:cNvSpPr txBox="1">
            <a:spLocks noGrp="1"/>
          </p:cNvSpPr>
          <p:nvPr>
            <p:ph type="title"/>
          </p:nvPr>
        </p:nvSpPr>
        <p:spPr>
          <a:xfrm>
            <a:off x="1174063" y="1358196"/>
            <a:ext cx="15345300" cy="21939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000000"/>
              </a:buClr>
              <a:buSzPts val="6100"/>
              <a:buFont typeface="Arial"/>
              <a:buNone/>
              <a:defRPr sz="6100" b="0" i="0" u="none" strike="noStrike" cap="none">
                <a:solidFill>
                  <a:schemeClr val="accent2"/>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chemeClr val="accent2"/>
                </a:solidFill>
                <a:latin typeface="Arial"/>
                <a:ea typeface="Arial"/>
                <a:cs typeface="Arial"/>
                <a:sym typeface="Arial"/>
              </a:defRPr>
            </a:lvl9pPr>
          </a:lstStyle>
          <a:p>
            <a:endParaRPr/>
          </a:p>
        </p:txBody>
      </p:sp>
      <p:sp>
        <p:nvSpPr>
          <p:cNvPr id="445" name="Google Shape;445;p57"/>
          <p:cNvSpPr txBox="1">
            <a:spLocks noGrp="1"/>
          </p:cNvSpPr>
          <p:nvPr>
            <p:ph type="title" idx="2"/>
          </p:nvPr>
        </p:nvSpPr>
        <p:spPr>
          <a:xfrm>
            <a:off x="1174063" y="951796"/>
            <a:ext cx="15345300" cy="21939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000000"/>
              </a:buClr>
              <a:buSzPts val="6100"/>
              <a:buFont typeface="Arial"/>
              <a:buNone/>
              <a:defRPr sz="61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1_Purple Divider Slide 1 1">
  <p:cSld name="1_Purple Divider Slide_1_1">
    <p:bg>
      <p:bgPr>
        <a:solidFill>
          <a:schemeClr val="accent1"/>
        </a:solidFill>
        <a:effectLst/>
      </p:bgPr>
    </p:bg>
    <p:spTree>
      <p:nvGrpSpPr>
        <p:cNvPr id="1" name="Shape 446"/>
        <p:cNvGrpSpPr/>
        <p:nvPr/>
      </p:nvGrpSpPr>
      <p:grpSpPr>
        <a:xfrm>
          <a:off x="0" y="0"/>
          <a:ext cx="0" cy="0"/>
          <a:chOff x="0" y="0"/>
          <a:chExt cx="0" cy="0"/>
        </a:xfrm>
      </p:grpSpPr>
      <p:grpSp>
        <p:nvGrpSpPr>
          <p:cNvPr id="447" name="Google Shape;447;p58"/>
          <p:cNvGrpSpPr/>
          <p:nvPr/>
        </p:nvGrpSpPr>
        <p:grpSpPr>
          <a:xfrm>
            <a:off x="18936698" y="-916406"/>
            <a:ext cx="3736327" cy="15549790"/>
            <a:chOff x="10483858" y="1514832"/>
            <a:chExt cx="1746600" cy="7268974"/>
          </a:xfrm>
        </p:grpSpPr>
        <p:sp>
          <p:nvSpPr>
            <p:cNvPr id="448" name="Google Shape;448;p58"/>
            <p:cNvSpPr/>
            <p:nvPr/>
          </p:nvSpPr>
          <p:spPr>
            <a:xfrm>
              <a:off x="10483858" y="7040206"/>
              <a:ext cx="1743600" cy="1743600"/>
            </a:xfrm>
            <a:prstGeom prst="ellipse">
              <a:avLst/>
            </a:prstGeom>
            <a:solidFill>
              <a:schemeClr val="accent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sp>
          <p:nvSpPr>
            <p:cNvPr id="449" name="Google Shape;449;p58"/>
            <p:cNvSpPr/>
            <p:nvPr/>
          </p:nvSpPr>
          <p:spPr>
            <a:xfrm>
              <a:off x="10483858" y="1514832"/>
              <a:ext cx="1746600" cy="1746600"/>
            </a:xfrm>
            <a:prstGeom prst="ellipse">
              <a:avLst/>
            </a:prstGeom>
            <a:solidFill>
              <a:srgbClr val="FFFF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sp>
          <p:nvSpPr>
            <p:cNvPr id="450" name="Google Shape;450;p58"/>
            <p:cNvSpPr/>
            <p:nvPr/>
          </p:nvSpPr>
          <p:spPr>
            <a:xfrm>
              <a:off x="10483858" y="4265874"/>
              <a:ext cx="1746600" cy="1746600"/>
            </a:xfrm>
            <a:prstGeom prst="ellipse">
              <a:avLst/>
            </a:prstGeom>
            <a:solidFill>
              <a:schemeClr val="accent3"/>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grpSp>
      <p:pic>
        <p:nvPicPr>
          <p:cNvPr id="451" name="Google Shape;451;p58"/>
          <p:cNvPicPr preferRelativeResize="0"/>
          <p:nvPr/>
        </p:nvPicPr>
        <p:blipFill rotWithShape="1">
          <a:blip r:embed="rId2">
            <a:alphaModFix/>
          </a:blip>
          <a:srcRect/>
          <a:stretch/>
        </p:blipFill>
        <p:spPr>
          <a:xfrm>
            <a:off x="1066800" y="12889015"/>
            <a:ext cx="1828800" cy="296967"/>
          </a:xfrm>
          <a:prstGeom prst="rect">
            <a:avLst/>
          </a:prstGeom>
          <a:noFill/>
          <a:ln>
            <a:noFill/>
          </a:ln>
        </p:spPr>
      </p:pic>
      <p:sp>
        <p:nvSpPr>
          <p:cNvPr id="452" name="Google Shape;452;p58"/>
          <p:cNvSpPr txBox="1"/>
          <p:nvPr/>
        </p:nvSpPr>
        <p:spPr>
          <a:xfrm>
            <a:off x="3249450" y="12205290"/>
            <a:ext cx="15895800" cy="1120800"/>
          </a:xfrm>
          <a:prstGeom prst="rect">
            <a:avLst/>
          </a:prstGeom>
          <a:noFill/>
          <a:ln>
            <a:noFill/>
          </a:ln>
        </p:spPr>
        <p:txBody>
          <a:bodyPr spcFirstLastPara="1" wrap="square" lIns="0" tIns="0" rIns="0" bIns="0" anchor="b" anchorCtr="0">
            <a:noAutofit/>
          </a:bodyPr>
          <a:lstStyle/>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information contained in this document is property of Talkdesk and can only be used by the intended recipients. </a:t>
            </a:r>
            <a:endParaRPr sz="1400" b="0" i="0" u="none" strike="noStrike" cap="none">
              <a:solidFill>
                <a:schemeClr val="dk2"/>
              </a:solidFill>
              <a:latin typeface="Inter"/>
              <a:ea typeface="Inter"/>
              <a:cs typeface="Inter"/>
              <a:sym typeface="Inter"/>
            </a:endParaRPr>
          </a:p>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reproduction or communication of information in this document without Talkdesk approval is forbidden.</a:t>
            </a:r>
            <a:endParaRPr sz="1400" b="0" i="0" u="none" strike="noStrike" cap="none">
              <a:solidFill>
                <a:schemeClr val="dk2"/>
              </a:solidFill>
              <a:latin typeface="Inter"/>
              <a:ea typeface="Inter"/>
              <a:cs typeface="Inter"/>
              <a:sym typeface="Inter"/>
            </a:endParaRPr>
          </a:p>
        </p:txBody>
      </p:sp>
      <p:sp>
        <p:nvSpPr>
          <p:cNvPr id="453" name="Google Shape;453;p58"/>
          <p:cNvSpPr txBox="1">
            <a:spLocks noGrp="1"/>
          </p:cNvSpPr>
          <p:nvPr>
            <p:ph type="ctrTitle"/>
          </p:nvPr>
        </p:nvSpPr>
        <p:spPr>
          <a:xfrm>
            <a:off x="838200" y="3292476"/>
            <a:ext cx="16650000" cy="4775400"/>
          </a:xfrm>
          <a:prstGeom prst="rect">
            <a:avLst/>
          </a:prstGeom>
          <a:noFill/>
          <a:ln>
            <a:noFill/>
          </a:ln>
        </p:spPr>
        <p:txBody>
          <a:bodyPr spcFirstLastPara="1" wrap="square" lIns="182850" tIns="91400" rIns="182850" bIns="91400" anchor="b" anchorCtr="0">
            <a:noAutofit/>
          </a:bodyPr>
          <a:lstStyle>
            <a:lvl1pPr lvl="0" algn="l" rtl="0">
              <a:lnSpc>
                <a:spcPct val="90000"/>
              </a:lnSpc>
              <a:spcBef>
                <a:spcPts val="0"/>
              </a:spcBef>
              <a:spcAft>
                <a:spcPts val="0"/>
              </a:spcAft>
              <a:buClr>
                <a:schemeClr val="lt1"/>
              </a:buClr>
              <a:buSzPts val="9600"/>
              <a:buFont typeface="Inter"/>
              <a:buNone/>
              <a:defRPr sz="9600">
                <a:solidFill>
                  <a:schemeClr val="lt1"/>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454" name="Google Shape;454;p58"/>
          <p:cNvSpPr txBox="1">
            <a:spLocks noGrp="1"/>
          </p:cNvSpPr>
          <p:nvPr>
            <p:ph type="subTitle" idx="1"/>
          </p:nvPr>
        </p:nvSpPr>
        <p:spPr>
          <a:xfrm>
            <a:off x="857250" y="8343898"/>
            <a:ext cx="18288000" cy="1543200"/>
          </a:xfrm>
          <a:prstGeom prst="rect">
            <a:avLst/>
          </a:prstGeom>
          <a:noFill/>
          <a:ln>
            <a:noFill/>
          </a:ln>
        </p:spPr>
        <p:txBody>
          <a:bodyPr spcFirstLastPara="1" wrap="square" lIns="182850" tIns="91400" rIns="182850" bIns="91400" anchor="t" anchorCtr="0">
            <a:noAutofit/>
          </a:bodyPr>
          <a:lstStyle>
            <a:lvl1pPr lvl="0" algn="l" rtl="0">
              <a:lnSpc>
                <a:spcPct val="90000"/>
              </a:lnSpc>
              <a:spcBef>
                <a:spcPts val="3600"/>
              </a:spcBef>
              <a:spcAft>
                <a:spcPts val="0"/>
              </a:spcAft>
              <a:buClr>
                <a:schemeClr val="accent3"/>
              </a:buClr>
              <a:buSzPts val="3600"/>
              <a:buNone/>
              <a:defRPr sz="3600">
                <a:solidFill>
                  <a:schemeClr val="accent3"/>
                </a:solidFill>
              </a:defRPr>
            </a:lvl1pPr>
            <a:lvl2pPr lvl="1" algn="ctr" rtl="0">
              <a:lnSpc>
                <a:spcPct val="90000"/>
              </a:lnSpc>
              <a:spcBef>
                <a:spcPts val="1000"/>
              </a:spcBef>
              <a:spcAft>
                <a:spcPts val="0"/>
              </a:spcAft>
              <a:buClr>
                <a:schemeClr val="dk1"/>
              </a:buClr>
              <a:buSzPts val="4000"/>
              <a:buNone/>
              <a:defRPr sz="4000"/>
            </a:lvl2pPr>
            <a:lvl3pPr lvl="2" algn="ctr" rtl="0">
              <a:lnSpc>
                <a:spcPct val="90000"/>
              </a:lnSpc>
              <a:spcBef>
                <a:spcPts val="1000"/>
              </a:spcBef>
              <a:spcAft>
                <a:spcPts val="0"/>
              </a:spcAft>
              <a:buClr>
                <a:schemeClr val="dk1"/>
              </a:buClr>
              <a:buSzPts val="3600"/>
              <a:buNone/>
              <a:defRPr sz="3600"/>
            </a:lvl3pPr>
            <a:lvl4pPr lvl="3" algn="ctr" rtl="0">
              <a:lnSpc>
                <a:spcPct val="90000"/>
              </a:lnSpc>
              <a:spcBef>
                <a:spcPts val="1000"/>
              </a:spcBef>
              <a:spcAft>
                <a:spcPts val="0"/>
              </a:spcAft>
              <a:buClr>
                <a:schemeClr val="dk1"/>
              </a:buClr>
              <a:buSzPts val="3200"/>
              <a:buNone/>
              <a:defRPr sz="3200"/>
            </a:lvl4pPr>
            <a:lvl5pPr lvl="4" algn="ctr" rtl="0">
              <a:lnSpc>
                <a:spcPct val="90000"/>
              </a:lnSpc>
              <a:spcBef>
                <a:spcPts val="1000"/>
              </a:spcBef>
              <a:spcAft>
                <a:spcPts val="0"/>
              </a:spcAft>
              <a:buClr>
                <a:schemeClr val="dk1"/>
              </a:buClr>
              <a:buSzPts val="3200"/>
              <a:buNone/>
              <a:defRPr sz="3200"/>
            </a:lvl5pPr>
            <a:lvl6pPr lvl="5" algn="ctr" rtl="0">
              <a:lnSpc>
                <a:spcPct val="90000"/>
              </a:lnSpc>
              <a:spcBef>
                <a:spcPts val="1000"/>
              </a:spcBef>
              <a:spcAft>
                <a:spcPts val="0"/>
              </a:spcAft>
              <a:buClr>
                <a:schemeClr val="dk1"/>
              </a:buClr>
              <a:buSzPts val="3200"/>
              <a:buNone/>
              <a:defRPr sz="3200"/>
            </a:lvl6pPr>
            <a:lvl7pPr lvl="6" algn="ctr" rtl="0">
              <a:lnSpc>
                <a:spcPct val="90000"/>
              </a:lnSpc>
              <a:spcBef>
                <a:spcPts val="1000"/>
              </a:spcBef>
              <a:spcAft>
                <a:spcPts val="0"/>
              </a:spcAft>
              <a:buClr>
                <a:schemeClr val="dk1"/>
              </a:buClr>
              <a:buSzPts val="3200"/>
              <a:buNone/>
              <a:defRPr sz="3200"/>
            </a:lvl7pPr>
            <a:lvl8pPr lvl="7" algn="ctr" rtl="0">
              <a:lnSpc>
                <a:spcPct val="90000"/>
              </a:lnSpc>
              <a:spcBef>
                <a:spcPts val="1000"/>
              </a:spcBef>
              <a:spcAft>
                <a:spcPts val="0"/>
              </a:spcAft>
              <a:buClr>
                <a:schemeClr val="dk1"/>
              </a:buClr>
              <a:buSzPts val="3200"/>
              <a:buNone/>
              <a:defRPr sz="3200"/>
            </a:lvl8pPr>
            <a:lvl9pPr lvl="8" algn="ctr" rtl="0">
              <a:lnSpc>
                <a:spcPct val="90000"/>
              </a:lnSpc>
              <a:spcBef>
                <a:spcPts val="1000"/>
              </a:spcBef>
              <a:spcAft>
                <a:spcPts val="0"/>
              </a:spcAft>
              <a:buClr>
                <a:schemeClr val="dk1"/>
              </a:buClr>
              <a:buSzPts val="3200"/>
              <a:buNone/>
              <a:defRPr sz="3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5">
  <p:cSld name="Agenda 5">
    <p:spTree>
      <p:nvGrpSpPr>
        <p:cNvPr id="1" name="Shape 57"/>
        <p:cNvGrpSpPr/>
        <p:nvPr/>
      </p:nvGrpSpPr>
      <p:grpSpPr>
        <a:xfrm>
          <a:off x="0" y="0"/>
          <a:ext cx="0" cy="0"/>
          <a:chOff x="0" y="0"/>
          <a:chExt cx="0" cy="0"/>
        </a:xfrm>
      </p:grpSpPr>
      <p:sp>
        <p:nvSpPr>
          <p:cNvPr id="58" name="Google Shape;58;p7"/>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9" name="Google Shape;59;p7"/>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grpSp>
        <p:nvGrpSpPr>
          <p:cNvPr id="60" name="Google Shape;60;p7"/>
          <p:cNvGrpSpPr/>
          <p:nvPr/>
        </p:nvGrpSpPr>
        <p:grpSpPr>
          <a:xfrm>
            <a:off x="0" y="1055019"/>
            <a:ext cx="8651217" cy="11079696"/>
            <a:chOff x="-1" y="737945"/>
            <a:chExt cx="6494908" cy="8318090"/>
          </a:xfrm>
        </p:grpSpPr>
        <p:sp>
          <p:nvSpPr>
            <p:cNvPr id="61" name="Google Shape;61;p7"/>
            <p:cNvSpPr/>
            <p:nvPr/>
          </p:nvSpPr>
          <p:spPr>
            <a:xfrm>
              <a:off x="-1" y="737945"/>
              <a:ext cx="6494908" cy="8318090"/>
            </a:xfrm>
            <a:custGeom>
              <a:avLst/>
              <a:gdLst/>
              <a:ahLst/>
              <a:cxnLst/>
              <a:rect l="l" t="t" r="r" b="b"/>
              <a:pathLst>
                <a:path w="6494908" h="8318090" extrusionOk="0">
                  <a:moveTo>
                    <a:pt x="2335863" y="0"/>
                  </a:moveTo>
                  <a:cubicBezTo>
                    <a:pt x="4632840" y="0"/>
                    <a:pt x="6494908" y="1862068"/>
                    <a:pt x="6494908" y="4159045"/>
                  </a:cubicBezTo>
                  <a:cubicBezTo>
                    <a:pt x="6494908" y="6456022"/>
                    <a:pt x="4632840" y="8318090"/>
                    <a:pt x="2335863" y="8318090"/>
                  </a:cubicBezTo>
                  <a:cubicBezTo>
                    <a:pt x="1474497" y="8318090"/>
                    <a:pt x="674289" y="8056237"/>
                    <a:pt x="10501" y="7607790"/>
                  </a:cubicBezTo>
                  <a:lnTo>
                    <a:pt x="0" y="7600323"/>
                  </a:lnTo>
                  <a:lnTo>
                    <a:pt x="0" y="717767"/>
                  </a:lnTo>
                  <a:lnTo>
                    <a:pt x="10501" y="710300"/>
                  </a:lnTo>
                  <a:cubicBezTo>
                    <a:pt x="674289" y="261853"/>
                    <a:pt x="1474497" y="0"/>
                    <a:pt x="2335863" y="0"/>
                  </a:cubicBezTo>
                  <a:close/>
                </a:path>
              </a:pathLst>
            </a:custGeom>
            <a:solidFill>
              <a:srgbClr val="CFD1DA"/>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chemeClr val="dk1"/>
                </a:buClr>
                <a:buSzPts val="2800"/>
                <a:buFont typeface="Inter"/>
                <a:buNone/>
              </a:pPr>
              <a:endParaRPr sz="2800" b="0" i="0" u="none" strike="noStrike" cap="none">
                <a:solidFill>
                  <a:schemeClr val="lt1"/>
                </a:solidFill>
                <a:latin typeface="Arial"/>
                <a:ea typeface="Arial"/>
                <a:cs typeface="Arial"/>
                <a:sym typeface="Arial"/>
              </a:endParaRPr>
            </a:p>
          </p:txBody>
        </p:sp>
        <p:sp>
          <p:nvSpPr>
            <p:cNvPr id="62" name="Google Shape;62;p7"/>
            <p:cNvSpPr/>
            <p:nvPr/>
          </p:nvSpPr>
          <p:spPr>
            <a:xfrm>
              <a:off x="-1" y="1128773"/>
              <a:ext cx="6104080" cy="7536434"/>
            </a:xfrm>
            <a:custGeom>
              <a:avLst/>
              <a:gdLst/>
              <a:ahLst/>
              <a:cxnLst/>
              <a:rect l="l" t="t" r="r" b="b"/>
              <a:pathLst>
                <a:path w="6104080" h="7536434" extrusionOk="0">
                  <a:moveTo>
                    <a:pt x="2335863" y="0"/>
                  </a:moveTo>
                  <a:cubicBezTo>
                    <a:pt x="4416992" y="0"/>
                    <a:pt x="6104080" y="1687088"/>
                    <a:pt x="6104080" y="3768217"/>
                  </a:cubicBezTo>
                  <a:cubicBezTo>
                    <a:pt x="6104080" y="5849346"/>
                    <a:pt x="4416992" y="7536434"/>
                    <a:pt x="2335863" y="7536434"/>
                  </a:cubicBezTo>
                  <a:cubicBezTo>
                    <a:pt x="1555440" y="7536434"/>
                    <a:pt x="830428" y="7299187"/>
                    <a:pt x="229017" y="6892882"/>
                  </a:cubicBezTo>
                  <a:lnTo>
                    <a:pt x="0" y="6721626"/>
                  </a:lnTo>
                  <a:lnTo>
                    <a:pt x="0" y="814808"/>
                  </a:lnTo>
                  <a:lnTo>
                    <a:pt x="229017" y="643552"/>
                  </a:lnTo>
                  <a:cubicBezTo>
                    <a:pt x="830428" y="237247"/>
                    <a:pt x="1555440" y="0"/>
                    <a:pt x="2335863" y="0"/>
                  </a:cubicBezTo>
                  <a:close/>
                </a:path>
              </a:pathLst>
            </a:custGeom>
            <a:solidFill>
              <a:schemeClr val="accent1"/>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chemeClr val="dk1"/>
                </a:buClr>
                <a:buSzPts val="2800"/>
                <a:buFont typeface="Inter"/>
                <a:buNone/>
              </a:pPr>
              <a:endParaRPr sz="2800" b="0" i="0" u="none" strike="noStrike" cap="none">
                <a:solidFill>
                  <a:schemeClr val="lt1"/>
                </a:solidFill>
                <a:latin typeface="Arial"/>
                <a:ea typeface="Arial"/>
                <a:cs typeface="Arial"/>
                <a:sym typeface="Arial"/>
              </a:endParaRPr>
            </a:p>
          </p:txBody>
        </p:sp>
      </p:grpSp>
      <p:sp>
        <p:nvSpPr>
          <p:cNvPr id="63" name="Google Shape;63;p7"/>
          <p:cNvSpPr/>
          <p:nvPr/>
        </p:nvSpPr>
        <p:spPr>
          <a:xfrm>
            <a:off x="10153650" y="1562100"/>
            <a:ext cx="1390800" cy="1390800"/>
          </a:xfrm>
          <a:prstGeom prst="ellipse">
            <a:avLst/>
          </a:prstGeom>
          <a:solidFill>
            <a:schemeClr val="accent2"/>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chemeClr val="lt1"/>
                </a:solidFill>
                <a:latin typeface="Inter"/>
                <a:ea typeface="Inter"/>
                <a:cs typeface="Inter"/>
                <a:sym typeface="Inter"/>
              </a:rPr>
              <a:t>01</a:t>
            </a:r>
            <a:endParaRPr sz="2800" b="0" i="0" u="none" strike="noStrike" cap="none">
              <a:solidFill>
                <a:srgbClr val="000000"/>
              </a:solidFill>
              <a:latin typeface="Arial"/>
              <a:ea typeface="Arial"/>
              <a:cs typeface="Arial"/>
              <a:sym typeface="Arial"/>
            </a:endParaRPr>
          </a:p>
        </p:txBody>
      </p:sp>
      <p:sp>
        <p:nvSpPr>
          <p:cNvPr id="64" name="Google Shape;64;p7"/>
          <p:cNvSpPr txBox="1">
            <a:spLocks noGrp="1"/>
          </p:cNvSpPr>
          <p:nvPr>
            <p:ph type="body" idx="1"/>
          </p:nvPr>
        </p:nvSpPr>
        <p:spPr>
          <a:xfrm>
            <a:off x="12056036" y="1870792"/>
            <a:ext cx="9410700" cy="794100"/>
          </a:xfrm>
          <a:prstGeom prst="rect">
            <a:avLst/>
          </a:prstGeom>
          <a:noFill/>
          <a:ln>
            <a:noFill/>
          </a:ln>
        </p:spPr>
        <p:txBody>
          <a:bodyPr spcFirstLastPara="1" wrap="square" lIns="182850" tIns="91400" rIns="182850" bIns="91400" anchor="t" anchorCtr="0">
            <a:spAutoFit/>
          </a:bodyPr>
          <a:lstStyle>
            <a:lvl1pPr marL="457200" lvl="0" indent="-228600" algn="l">
              <a:lnSpc>
                <a:spcPct val="90000"/>
              </a:lnSpc>
              <a:spcBef>
                <a:spcPts val="3600"/>
              </a:spcBef>
              <a:spcAft>
                <a:spcPts val="0"/>
              </a:spcAft>
              <a:buClr>
                <a:schemeClr val="dk1"/>
              </a:buClr>
              <a:buSzPts val="4400"/>
              <a:buNone/>
              <a:defRPr sz="4400" b="1"/>
            </a:lvl1pPr>
            <a:lvl2pPr marL="914400" lvl="1" indent="-228600" algn="l">
              <a:lnSpc>
                <a:spcPct val="90000"/>
              </a:lnSpc>
              <a:spcBef>
                <a:spcPts val="1000"/>
              </a:spcBef>
              <a:spcAft>
                <a:spcPts val="0"/>
              </a:spcAft>
              <a:buClr>
                <a:schemeClr val="dk1"/>
              </a:buClr>
              <a:buSzPts val="4000"/>
              <a:buNone/>
              <a:defRPr b="1"/>
            </a:lvl2pPr>
            <a:lvl3pPr marL="1371600" lvl="2" indent="-228600" algn="l">
              <a:lnSpc>
                <a:spcPct val="90000"/>
              </a:lnSpc>
              <a:spcBef>
                <a:spcPts val="1000"/>
              </a:spcBef>
              <a:spcAft>
                <a:spcPts val="0"/>
              </a:spcAft>
              <a:buClr>
                <a:schemeClr val="dk1"/>
              </a:buClr>
              <a:buSzPts val="3600"/>
              <a:buNone/>
              <a:defRPr b="1"/>
            </a:lvl3pPr>
            <a:lvl4pPr marL="1828800" lvl="3" indent="-228600" algn="l">
              <a:lnSpc>
                <a:spcPct val="90000"/>
              </a:lnSpc>
              <a:spcBef>
                <a:spcPts val="1000"/>
              </a:spcBef>
              <a:spcAft>
                <a:spcPts val="0"/>
              </a:spcAft>
              <a:buClr>
                <a:schemeClr val="dk1"/>
              </a:buClr>
              <a:buSzPts val="3200"/>
              <a:buNone/>
              <a:defRPr b="1"/>
            </a:lvl4pPr>
            <a:lvl5pPr marL="2286000" lvl="4" indent="-228600" algn="l">
              <a:lnSpc>
                <a:spcPct val="90000"/>
              </a:lnSpc>
              <a:spcBef>
                <a:spcPts val="1000"/>
              </a:spcBef>
              <a:spcAft>
                <a:spcPts val="0"/>
              </a:spcAft>
              <a:buClr>
                <a:schemeClr val="dk1"/>
              </a:buClr>
              <a:buSzPts val="3200"/>
              <a:buNone/>
              <a:defRPr b="1"/>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65" name="Google Shape;65;p7"/>
          <p:cNvSpPr/>
          <p:nvPr/>
        </p:nvSpPr>
        <p:spPr>
          <a:xfrm>
            <a:off x="10153650" y="3873500"/>
            <a:ext cx="1390800" cy="1390800"/>
          </a:xfrm>
          <a:prstGeom prst="ellipse">
            <a:avLst/>
          </a:prstGeom>
          <a:solidFill>
            <a:schemeClr val="accent2"/>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chemeClr val="lt1"/>
                </a:solidFill>
                <a:latin typeface="Inter"/>
                <a:ea typeface="Inter"/>
                <a:cs typeface="Inter"/>
                <a:sym typeface="Inter"/>
              </a:rPr>
              <a:t>02</a:t>
            </a:r>
            <a:endParaRPr sz="2800" b="0" i="0" u="none" strike="noStrike" cap="none">
              <a:solidFill>
                <a:srgbClr val="000000"/>
              </a:solidFill>
              <a:latin typeface="Arial"/>
              <a:ea typeface="Arial"/>
              <a:cs typeface="Arial"/>
              <a:sym typeface="Arial"/>
            </a:endParaRPr>
          </a:p>
        </p:txBody>
      </p:sp>
      <p:sp>
        <p:nvSpPr>
          <p:cNvPr id="66" name="Google Shape;66;p7"/>
          <p:cNvSpPr txBox="1">
            <a:spLocks noGrp="1"/>
          </p:cNvSpPr>
          <p:nvPr>
            <p:ph type="body" idx="2"/>
          </p:nvPr>
        </p:nvSpPr>
        <p:spPr>
          <a:xfrm>
            <a:off x="12056036" y="4188542"/>
            <a:ext cx="9410700" cy="794100"/>
          </a:xfrm>
          <a:prstGeom prst="rect">
            <a:avLst/>
          </a:prstGeom>
          <a:noFill/>
          <a:ln>
            <a:noFill/>
          </a:ln>
        </p:spPr>
        <p:txBody>
          <a:bodyPr spcFirstLastPara="1" wrap="square" lIns="182850" tIns="91400" rIns="182850" bIns="91400" anchor="t" anchorCtr="0">
            <a:spAutoFit/>
          </a:bodyPr>
          <a:lstStyle>
            <a:lvl1pPr marL="457200" lvl="0" indent="-228600" algn="l">
              <a:lnSpc>
                <a:spcPct val="90000"/>
              </a:lnSpc>
              <a:spcBef>
                <a:spcPts val="3600"/>
              </a:spcBef>
              <a:spcAft>
                <a:spcPts val="0"/>
              </a:spcAft>
              <a:buClr>
                <a:schemeClr val="dk1"/>
              </a:buClr>
              <a:buSzPts val="4400"/>
              <a:buNone/>
              <a:defRPr sz="4400" b="1"/>
            </a:lvl1pPr>
            <a:lvl2pPr marL="914400" lvl="1" indent="-228600" algn="l">
              <a:lnSpc>
                <a:spcPct val="90000"/>
              </a:lnSpc>
              <a:spcBef>
                <a:spcPts val="1000"/>
              </a:spcBef>
              <a:spcAft>
                <a:spcPts val="0"/>
              </a:spcAft>
              <a:buClr>
                <a:schemeClr val="dk1"/>
              </a:buClr>
              <a:buSzPts val="4000"/>
              <a:buNone/>
              <a:defRPr b="1"/>
            </a:lvl2pPr>
            <a:lvl3pPr marL="1371600" lvl="2" indent="-228600" algn="l">
              <a:lnSpc>
                <a:spcPct val="90000"/>
              </a:lnSpc>
              <a:spcBef>
                <a:spcPts val="1000"/>
              </a:spcBef>
              <a:spcAft>
                <a:spcPts val="0"/>
              </a:spcAft>
              <a:buClr>
                <a:schemeClr val="dk1"/>
              </a:buClr>
              <a:buSzPts val="3600"/>
              <a:buNone/>
              <a:defRPr b="1"/>
            </a:lvl3pPr>
            <a:lvl4pPr marL="1828800" lvl="3" indent="-228600" algn="l">
              <a:lnSpc>
                <a:spcPct val="90000"/>
              </a:lnSpc>
              <a:spcBef>
                <a:spcPts val="1000"/>
              </a:spcBef>
              <a:spcAft>
                <a:spcPts val="0"/>
              </a:spcAft>
              <a:buClr>
                <a:schemeClr val="dk1"/>
              </a:buClr>
              <a:buSzPts val="3200"/>
              <a:buNone/>
              <a:defRPr b="1"/>
            </a:lvl4pPr>
            <a:lvl5pPr marL="2286000" lvl="4" indent="-228600" algn="l">
              <a:lnSpc>
                <a:spcPct val="90000"/>
              </a:lnSpc>
              <a:spcBef>
                <a:spcPts val="1000"/>
              </a:spcBef>
              <a:spcAft>
                <a:spcPts val="0"/>
              </a:spcAft>
              <a:buClr>
                <a:schemeClr val="dk1"/>
              </a:buClr>
              <a:buSzPts val="3200"/>
              <a:buNone/>
              <a:defRPr b="1"/>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67" name="Google Shape;67;p7"/>
          <p:cNvSpPr/>
          <p:nvPr/>
        </p:nvSpPr>
        <p:spPr>
          <a:xfrm>
            <a:off x="10153650" y="6184900"/>
            <a:ext cx="1390800" cy="1390800"/>
          </a:xfrm>
          <a:prstGeom prst="ellipse">
            <a:avLst/>
          </a:prstGeom>
          <a:solidFill>
            <a:schemeClr val="accent2"/>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chemeClr val="lt1"/>
                </a:solidFill>
                <a:latin typeface="Inter"/>
                <a:ea typeface="Inter"/>
                <a:cs typeface="Inter"/>
                <a:sym typeface="Inter"/>
              </a:rPr>
              <a:t>03</a:t>
            </a:r>
            <a:endParaRPr sz="2800" b="0" i="0" u="none" strike="noStrike" cap="none">
              <a:solidFill>
                <a:srgbClr val="000000"/>
              </a:solidFill>
              <a:latin typeface="Arial"/>
              <a:ea typeface="Arial"/>
              <a:cs typeface="Arial"/>
              <a:sym typeface="Arial"/>
            </a:endParaRPr>
          </a:p>
        </p:txBody>
      </p:sp>
      <p:sp>
        <p:nvSpPr>
          <p:cNvPr id="68" name="Google Shape;68;p7"/>
          <p:cNvSpPr txBox="1">
            <a:spLocks noGrp="1"/>
          </p:cNvSpPr>
          <p:nvPr>
            <p:ph type="body" idx="3"/>
          </p:nvPr>
        </p:nvSpPr>
        <p:spPr>
          <a:xfrm>
            <a:off x="12056036" y="6506292"/>
            <a:ext cx="9410700" cy="794100"/>
          </a:xfrm>
          <a:prstGeom prst="rect">
            <a:avLst/>
          </a:prstGeom>
          <a:noFill/>
          <a:ln>
            <a:noFill/>
          </a:ln>
        </p:spPr>
        <p:txBody>
          <a:bodyPr spcFirstLastPara="1" wrap="square" lIns="182850" tIns="91400" rIns="182850" bIns="91400" anchor="t" anchorCtr="0">
            <a:spAutoFit/>
          </a:bodyPr>
          <a:lstStyle>
            <a:lvl1pPr marL="457200" lvl="0" indent="-228600" algn="l">
              <a:lnSpc>
                <a:spcPct val="90000"/>
              </a:lnSpc>
              <a:spcBef>
                <a:spcPts val="3600"/>
              </a:spcBef>
              <a:spcAft>
                <a:spcPts val="0"/>
              </a:spcAft>
              <a:buClr>
                <a:schemeClr val="dk1"/>
              </a:buClr>
              <a:buSzPts val="4400"/>
              <a:buNone/>
              <a:defRPr sz="4400" b="1"/>
            </a:lvl1pPr>
            <a:lvl2pPr marL="914400" lvl="1" indent="-228600" algn="l">
              <a:lnSpc>
                <a:spcPct val="90000"/>
              </a:lnSpc>
              <a:spcBef>
                <a:spcPts val="1000"/>
              </a:spcBef>
              <a:spcAft>
                <a:spcPts val="0"/>
              </a:spcAft>
              <a:buClr>
                <a:schemeClr val="dk1"/>
              </a:buClr>
              <a:buSzPts val="4000"/>
              <a:buNone/>
              <a:defRPr b="1"/>
            </a:lvl2pPr>
            <a:lvl3pPr marL="1371600" lvl="2" indent="-228600" algn="l">
              <a:lnSpc>
                <a:spcPct val="90000"/>
              </a:lnSpc>
              <a:spcBef>
                <a:spcPts val="1000"/>
              </a:spcBef>
              <a:spcAft>
                <a:spcPts val="0"/>
              </a:spcAft>
              <a:buClr>
                <a:schemeClr val="dk1"/>
              </a:buClr>
              <a:buSzPts val="3600"/>
              <a:buNone/>
              <a:defRPr b="1"/>
            </a:lvl3pPr>
            <a:lvl4pPr marL="1828800" lvl="3" indent="-228600" algn="l">
              <a:lnSpc>
                <a:spcPct val="90000"/>
              </a:lnSpc>
              <a:spcBef>
                <a:spcPts val="1000"/>
              </a:spcBef>
              <a:spcAft>
                <a:spcPts val="0"/>
              </a:spcAft>
              <a:buClr>
                <a:schemeClr val="dk1"/>
              </a:buClr>
              <a:buSzPts val="3200"/>
              <a:buNone/>
              <a:defRPr b="1"/>
            </a:lvl4pPr>
            <a:lvl5pPr marL="2286000" lvl="4" indent="-228600" algn="l">
              <a:lnSpc>
                <a:spcPct val="90000"/>
              </a:lnSpc>
              <a:spcBef>
                <a:spcPts val="1000"/>
              </a:spcBef>
              <a:spcAft>
                <a:spcPts val="0"/>
              </a:spcAft>
              <a:buClr>
                <a:schemeClr val="dk1"/>
              </a:buClr>
              <a:buSzPts val="3200"/>
              <a:buNone/>
              <a:defRPr b="1"/>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69" name="Google Shape;69;p7"/>
          <p:cNvSpPr/>
          <p:nvPr/>
        </p:nvSpPr>
        <p:spPr>
          <a:xfrm>
            <a:off x="10153650" y="8496300"/>
            <a:ext cx="1390800" cy="1390800"/>
          </a:xfrm>
          <a:prstGeom prst="ellipse">
            <a:avLst/>
          </a:prstGeom>
          <a:solidFill>
            <a:schemeClr val="accent2"/>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chemeClr val="lt1"/>
                </a:solidFill>
                <a:latin typeface="Inter"/>
                <a:ea typeface="Inter"/>
                <a:cs typeface="Inter"/>
                <a:sym typeface="Inter"/>
              </a:rPr>
              <a:t>04</a:t>
            </a:r>
            <a:endParaRPr sz="2800" b="0" i="0" u="none" strike="noStrike" cap="none">
              <a:solidFill>
                <a:srgbClr val="000000"/>
              </a:solidFill>
              <a:latin typeface="Arial"/>
              <a:ea typeface="Arial"/>
              <a:cs typeface="Arial"/>
              <a:sym typeface="Arial"/>
            </a:endParaRPr>
          </a:p>
        </p:txBody>
      </p:sp>
      <p:sp>
        <p:nvSpPr>
          <p:cNvPr id="70" name="Google Shape;70;p7"/>
          <p:cNvSpPr txBox="1">
            <a:spLocks noGrp="1"/>
          </p:cNvSpPr>
          <p:nvPr>
            <p:ph type="body" idx="4"/>
          </p:nvPr>
        </p:nvSpPr>
        <p:spPr>
          <a:xfrm>
            <a:off x="12056036" y="8824042"/>
            <a:ext cx="9410700" cy="794100"/>
          </a:xfrm>
          <a:prstGeom prst="rect">
            <a:avLst/>
          </a:prstGeom>
          <a:noFill/>
          <a:ln>
            <a:noFill/>
          </a:ln>
        </p:spPr>
        <p:txBody>
          <a:bodyPr spcFirstLastPara="1" wrap="square" lIns="182850" tIns="91400" rIns="182850" bIns="91400" anchor="t" anchorCtr="0">
            <a:spAutoFit/>
          </a:bodyPr>
          <a:lstStyle>
            <a:lvl1pPr marL="457200" lvl="0" indent="-228600" algn="l">
              <a:lnSpc>
                <a:spcPct val="90000"/>
              </a:lnSpc>
              <a:spcBef>
                <a:spcPts val="3600"/>
              </a:spcBef>
              <a:spcAft>
                <a:spcPts val="0"/>
              </a:spcAft>
              <a:buClr>
                <a:schemeClr val="dk1"/>
              </a:buClr>
              <a:buSzPts val="4400"/>
              <a:buNone/>
              <a:defRPr sz="4400" b="1"/>
            </a:lvl1pPr>
            <a:lvl2pPr marL="914400" lvl="1" indent="-228600" algn="l">
              <a:lnSpc>
                <a:spcPct val="90000"/>
              </a:lnSpc>
              <a:spcBef>
                <a:spcPts val="1000"/>
              </a:spcBef>
              <a:spcAft>
                <a:spcPts val="0"/>
              </a:spcAft>
              <a:buClr>
                <a:schemeClr val="dk1"/>
              </a:buClr>
              <a:buSzPts val="4000"/>
              <a:buNone/>
              <a:defRPr b="1"/>
            </a:lvl2pPr>
            <a:lvl3pPr marL="1371600" lvl="2" indent="-228600" algn="l">
              <a:lnSpc>
                <a:spcPct val="90000"/>
              </a:lnSpc>
              <a:spcBef>
                <a:spcPts val="1000"/>
              </a:spcBef>
              <a:spcAft>
                <a:spcPts val="0"/>
              </a:spcAft>
              <a:buClr>
                <a:schemeClr val="dk1"/>
              </a:buClr>
              <a:buSzPts val="3600"/>
              <a:buNone/>
              <a:defRPr b="1"/>
            </a:lvl3pPr>
            <a:lvl4pPr marL="1828800" lvl="3" indent="-228600" algn="l">
              <a:lnSpc>
                <a:spcPct val="90000"/>
              </a:lnSpc>
              <a:spcBef>
                <a:spcPts val="1000"/>
              </a:spcBef>
              <a:spcAft>
                <a:spcPts val="0"/>
              </a:spcAft>
              <a:buClr>
                <a:schemeClr val="dk1"/>
              </a:buClr>
              <a:buSzPts val="3200"/>
              <a:buNone/>
              <a:defRPr b="1"/>
            </a:lvl4pPr>
            <a:lvl5pPr marL="2286000" lvl="4" indent="-228600" algn="l">
              <a:lnSpc>
                <a:spcPct val="90000"/>
              </a:lnSpc>
              <a:spcBef>
                <a:spcPts val="1000"/>
              </a:spcBef>
              <a:spcAft>
                <a:spcPts val="0"/>
              </a:spcAft>
              <a:buClr>
                <a:schemeClr val="dk1"/>
              </a:buClr>
              <a:buSzPts val="3200"/>
              <a:buNone/>
              <a:defRPr b="1"/>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71" name="Google Shape;71;p7"/>
          <p:cNvSpPr txBox="1"/>
          <p:nvPr/>
        </p:nvSpPr>
        <p:spPr>
          <a:xfrm>
            <a:off x="829980" y="5391150"/>
            <a:ext cx="7533000" cy="1847100"/>
          </a:xfrm>
          <a:prstGeom prst="rect">
            <a:avLst/>
          </a:prstGeom>
          <a:noFill/>
          <a:ln>
            <a:noFill/>
          </a:ln>
        </p:spPr>
        <p:txBody>
          <a:bodyPr spcFirstLastPara="1" wrap="square" lIns="182850" tIns="91400" rIns="182850" bIns="91400" anchor="t" anchorCtr="0">
            <a:spAutoFit/>
          </a:bodyPr>
          <a:lstStyle/>
          <a:p>
            <a:pPr marL="0" marR="0" lvl="0" indent="0" algn="l" rtl="0">
              <a:lnSpc>
                <a:spcPct val="100000"/>
              </a:lnSpc>
              <a:spcBef>
                <a:spcPts val="0"/>
              </a:spcBef>
              <a:spcAft>
                <a:spcPts val="0"/>
              </a:spcAft>
              <a:buClr>
                <a:srgbClr val="000000"/>
              </a:buClr>
              <a:buSzPts val="10800"/>
              <a:buFont typeface="Arial"/>
              <a:buNone/>
            </a:pPr>
            <a:r>
              <a:rPr lang="en" sz="10800" b="1" i="0" u="none" strike="noStrike" cap="none">
                <a:solidFill>
                  <a:schemeClr val="lt1"/>
                </a:solidFill>
                <a:latin typeface="Inter"/>
                <a:ea typeface="Inter"/>
                <a:cs typeface="Inter"/>
                <a:sym typeface="Inter"/>
              </a:rPr>
              <a:t>Agenda</a:t>
            </a:r>
            <a:endParaRPr sz="2800" b="0" i="0" u="none" strike="noStrike" cap="none">
              <a:solidFill>
                <a:srgbClr val="000000"/>
              </a:solidFill>
              <a:latin typeface="Arial"/>
              <a:ea typeface="Arial"/>
              <a:cs typeface="Arial"/>
              <a:sym typeface="Arial"/>
            </a:endParaRPr>
          </a:p>
        </p:txBody>
      </p:sp>
      <p:sp>
        <p:nvSpPr>
          <p:cNvPr id="72" name="Google Shape;72;p7"/>
          <p:cNvSpPr/>
          <p:nvPr/>
        </p:nvSpPr>
        <p:spPr>
          <a:xfrm>
            <a:off x="10153650" y="10830956"/>
            <a:ext cx="1390800" cy="1390800"/>
          </a:xfrm>
          <a:prstGeom prst="ellipse">
            <a:avLst/>
          </a:prstGeom>
          <a:solidFill>
            <a:schemeClr val="accent2"/>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chemeClr val="lt1"/>
                </a:solidFill>
                <a:latin typeface="Inter"/>
                <a:ea typeface="Inter"/>
                <a:cs typeface="Inter"/>
                <a:sym typeface="Inter"/>
              </a:rPr>
              <a:t>05</a:t>
            </a:r>
            <a:endParaRPr sz="2800" b="0" i="0" u="none" strike="noStrike" cap="none">
              <a:solidFill>
                <a:srgbClr val="000000"/>
              </a:solidFill>
              <a:latin typeface="Arial"/>
              <a:ea typeface="Arial"/>
              <a:cs typeface="Arial"/>
              <a:sym typeface="Arial"/>
            </a:endParaRPr>
          </a:p>
        </p:txBody>
      </p:sp>
      <p:sp>
        <p:nvSpPr>
          <p:cNvPr id="73" name="Google Shape;73;p7"/>
          <p:cNvSpPr txBox="1">
            <a:spLocks noGrp="1"/>
          </p:cNvSpPr>
          <p:nvPr>
            <p:ph type="body" idx="5"/>
          </p:nvPr>
        </p:nvSpPr>
        <p:spPr>
          <a:xfrm>
            <a:off x="12056036" y="11158698"/>
            <a:ext cx="9410700" cy="794100"/>
          </a:xfrm>
          <a:prstGeom prst="rect">
            <a:avLst/>
          </a:prstGeom>
          <a:noFill/>
          <a:ln>
            <a:noFill/>
          </a:ln>
        </p:spPr>
        <p:txBody>
          <a:bodyPr spcFirstLastPara="1" wrap="square" lIns="182850" tIns="91400" rIns="182850" bIns="91400" anchor="t" anchorCtr="0">
            <a:spAutoFit/>
          </a:bodyPr>
          <a:lstStyle>
            <a:lvl1pPr marL="457200" lvl="0" indent="-228600" algn="l">
              <a:lnSpc>
                <a:spcPct val="90000"/>
              </a:lnSpc>
              <a:spcBef>
                <a:spcPts val="3600"/>
              </a:spcBef>
              <a:spcAft>
                <a:spcPts val="0"/>
              </a:spcAft>
              <a:buClr>
                <a:schemeClr val="dk1"/>
              </a:buClr>
              <a:buSzPts val="4400"/>
              <a:buNone/>
              <a:defRPr sz="4400" b="1"/>
            </a:lvl1pPr>
            <a:lvl2pPr marL="914400" lvl="1" indent="-228600" algn="l">
              <a:lnSpc>
                <a:spcPct val="90000"/>
              </a:lnSpc>
              <a:spcBef>
                <a:spcPts val="1000"/>
              </a:spcBef>
              <a:spcAft>
                <a:spcPts val="0"/>
              </a:spcAft>
              <a:buClr>
                <a:schemeClr val="dk1"/>
              </a:buClr>
              <a:buSzPts val="4000"/>
              <a:buNone/>
              <a:defRPr b="1"/>
            </a:lvl2pPr>
            <a:lvl3pPr marL="1371600" lvl="2" indent="-228600" algn="l">
              <a:lnSpc>
                <a:spcPct val="90000"/>
              </a:lnSpc>
              <a:spcBef>
                <a:spcPts val="1000"/>
              </a:spcBef>
              <a:spcAft>
                <a:spcPts val="0"/>
              </a:spcAft>
              <a:buClr>
                <a:schemeClr val="dk1"/>
              </a:buClr>
              <a:buSzPts val="3600"/>
              <a:buNone/>
              <a:defRPr b="1"/>
            </a:lvl3pPr>
            <a:lvl4pPr marL="1828800" lvl="3" indent="-228600" algn="l">
              <a:lnSpc>
                <a:spcPct val="90000"/>
              </a:lnSpc>
              <a:spcBef>
                <a:spcPts val="1000"/>
              </a:spcBef>
              <a:spcAft>
                <a:spcPts val="0"/>
              </a:spcAft>
              <a:buClr>
                <a:schemeClr val="dk1"/>
              </a:buClr>
              <a:buSzPts val="3200"/>
              <a:buNone/>
              <a:defRPr b="1"/>
            </a:lvl4pPr>
            <a:lvl5pPr marL="2286000" lvl="4" indent="-228600" algn="l">
              <a:lnSpc>
                <a:spcPct val="90000"/>
              </a:lnSpc>
              <a:spcBef>
                <a:spcPts val="1000"/>
              </a:spcBef>
              <a:spcAft>
                <a:spcPts val="0"/>
              </a:spcAft>
              <a:buClr>
                <a:schemeClr val="dk1"/>
              </a:buClr>
              <a:buSzPts val="3200"/>
              <a:buNone/>
              <a:defRPr b="1"/>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urple Divider Slide" type="title">
  <p:cSld name="TITLE">
    <p:bg>
      <p:bgPr>
        <a:solidFill>
          <a:schemeClr val="accent1"/>
        </a:solidFill>
        <a:effectLst/>
      </p:bgPr>
    </p:bg>
    <p:spTree>
      <p:nvGrpSpPr>
        <p:cNvPr id="1" name="Shape 74"/>
        <p:cNvGrpSpPr/>
        <p:nvPr/>
      </p:nvGrpSpPr>
      <p:grpSpPr>
        <a:xfrm>
          <a:off x="0" y="0"/>
          <a:ext cx="0" cy="0"/>
          <a:chOff x="0" y="0"/>
          <a:chExt cx="0" cy="0"/>
        </a:xfrm>
      </p:grpSpPr>
      <p:grpSp>
        <p:nvGrpSpPr>
          <p:cNvPr id="75" name="Google Shape;75;p8"/>
          <p:cNvGrpSpPr/>
          <p:nvPr/>
        </p:nvGrpSpPr>
        <p:grpSpPr>
          <a:xfrm>
            <a:off x="19520656" y="1514938"/>
            <a:ext cx="2567851" cy="10686846"/>
            <a:chOff x="10483858" y="1514832"/>
            <a:chExt cx="1746600" cy="7268974"/>
          </a:xfrm>
        </p:grpSpPr>
        <p:sp>
          <p:nvSpPr>
            <p:cNvPr id="76" name="Google Shape;76;p8"/>
            <p:cNvSpPr/>
            <p:nvPr/>
          </p:nvSpPr>
          <p:spPr>
            <a:xfrm>
              <a:off x="10483858" y="7040206"/>
              <a:ext cx="1743600" cy="1743600"/>
            </a:xfrm>
            <a:prstGeom prst="ellipse">
              <a:avLst/>
            </a:prstGeom>
            <a:solidFill>
              <a:schemeClr val="accent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sp>
          <p:nvSpPr>
            <p:cNvPr id="77" name="Google Shape;77;p8"/>
            <p:cNvSpPr/>
            <p:nvPr/>
          </p:nvSpPr>
          <p:spPr>
            <a:xfrm>
              <a:off x="10483858" y="1514832"/>
              <a:ext cx="1746600" cy="1746600"/>
            </a:xfrm>
            <a:prstGeom prst="ellipse">
              <a:avLst/>
            </a:prstGeom>
            <a:solidFill>
              <a:srgbClr val="FFFF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sp>
          <p:nvSpPr>
            <p:cNvPr id="78" name="Google Shape;78;p8"/>
            <p:cNvSpPr/>
            <p:nvPr/>
          </p:nvSpPr>
          <p:spPr>
            <a:xfrm>
              <a:off x="10483858" y="4265874"/>
              <a:ext cx="1746600" cy="1746600"/>
            </a:xfrm>
            <a:prstGeom prst="ellipse">
              <a:avLst/>
            </a:prstGeom>
            <a:solidFill>
              <a:schemeClr val="accent3"/>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grpSp>
      <p:pic>
        <p:nvPicPr>
          <p:cNvPr id="79" name="Google Shape;79;p8"/>
          <p:cNvPicPr preferRelativeResize="0"/>
          <p:nvPr/>
        </p:nvPicPr>
        <p:blipFill rotWithShape="1">
          <a:blip r:embed="rId2">
            <a:alphaModFix/>
          </a:blip>
          <a:srcRect/>
          <a:stretch/>
        </p:blipFill>
        <p:spPr>
          <a:xfrm>
            <a:off x="1066800" y="12889014"/>
            <a:ext cx="1828800" cy="296966"/>
          </a:xfrm>
          <a:prstGeom prst="rect">
            <a:avLst/>
          </a:prstGeom>
          <a:noFill/>
          <a:ln>
            <a:noFill/>
          </a:ln>
        </p:spPr>
      </p:pic>
      <p:sp>
        <p:nvSpPr>
          <p:cNvPr id="80" name="Google Shape;80;p8"/>
          <p:cNvSpPr txBox="1"/>
          <p:nvPr/>
        </p:nvSpPr>
        <p:spPr>
          <a:xfrm>
            <a:off x="3249450" y="12205290"/>
            <a:ext cx="15895800" cy="1120800"/>
          </a:xfrm>
          <a:prstGeom prst="rect">
            <a:avLst/>
          </a:prstGeom>
          <a:noFill/>
          <a:ln>
            <a:noFill/>
          </a:ln>
        </p:spPr>
        <p:txBody>
          <a:bodyPr spcFirstLastPara="1" wrap="square" lIns="0" tIns="0" rIns="0" bIns="0" anchor="b" anchorCtr="0">
            <a:noAutofit/>
          </a:bodyPr>
          <a:lstStyle/>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information contained in this document is property of Talkdesk and can only be used by the intended recipients. </a:t>
            </a:r>
            <a:endParaRPr sz="1400" b="0" i="0" u="none" strike="noStrike" cap="none">
              <a:solidFill>
                <a:schemeClr val="dk2"/>
              </a:solidFill>
              <a:latin typeface="Inter"/>
              <a:ea typeface="Inter"/>
              <a:cs typeface="Inter"/>
              <a:sym typeface="Inter"/>
            </a:endParaRPr>
          </a:p>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reproduction or communication of information in this document without Talkdesk approval is forbidden.</a:t>
            </a:r>
            <a:endParaRPr sz="1400" b="0" i="0" u="none" strike="noStrike" cap="none">
              <a:solidFill>
                <a:schemeClr val="dk2"/>
              </a:solidFill>
              <a:latin typeface="Inter"/>
              <a:ea typeface="Inter"/>
              <a:cs typeface="Inter"/>
              <a:sym typeface="Inter"/>
            </a:endParaRPr>
          </a:p>
        </p:txBody>
      </p:sp>
      <p:sp>
        <p:nvSpPr>
          <p:cNvPr id="81" name="Google Shape;81;p8"/>
          <p:cNvSpPr txBox="1">
            <a:spLocks noGrp="1"/>
          </p:cNvSpPr>
          <p:nvPr>
            <p:ph type="ctrTitle"/>
          </p:nvPr>
        </p:nvSpPr>
        <p:spPr>
          <a:xfrm>
            <a:off x="838200" y="3292476"/>
            <a:ext cx="16650000" cy="4775400"/>
          </a:xfrm>
          <a:prstGeom prst="rect">
            <a:avLst/>
          </a:prstGeom>
          <a:noFill/>
          <a:ln>
            <a:noFill/>
          </a:ln>
        </p:spPr>
        <p:txBody>
          <a:bodyPr spcFirstLastPara="1" wrap="square" lIns="182850" tIns="91400" rIns="182850" bIns="91400" anchor="b" anchorCtr="0">
            <a:noAutofit/>
          </a:bodyPr>
          <a:lstStyle>
            <a:lvl1pPr lvl="0" algn="l">
              <a:lnSpc>
                <a:spcPct val="90000"/>
              </a:lnSpc>
              <a:spcBef>
                <a:spcPts val="0"/>
              </a:spcBef>
              <a:spcAft>
                <a:spcPts val="0"/>
              </a:spcAft>
              <a:buClr>
                <a:schemeClr val="lt1"/>
              </a:buClr>
              <a:buSzPts val="9600"/>
              <a:buFont typeface="Inter"/>
              <a:buNone/>
              <a:defRPr sz="96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2" name="Google Shape;82;p8"/>
          <p:cNvSpPr txBox="1">
            <a:spLocks noGrp="1"/>
          </p:cNvSpPr>
          <p:nvPr>
            <p:ph type="subTitle" idx="1"/>
          </p:nvPr>
        </p:nvSpPr>
        <p:spPr>
          <a:xfrm>
            <a:off x="857250" y="8343898"/>
            <a:ext cx="18288000" cy="15432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3600"/>
              </a:spcBef>
              <a:spcAft>
                <a:spcPts val="0"/>
              </a:spcAft>
              <a:buClr>
                <a:schemeClr val="accent3"/>
              </a:buClr>
              <a:buSzPts val="3600"/>
              <a:buNone/>
              <a:defRPr sz="3600">
                <a:solidFill>
                  <a:schemeClr val="accent3"/>
                </a:solidFill>
              </a:defRPr>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Purple Divider Slide">
  <p:cSld name="1_Purple Divider Slide">
    <p:bg>
      <p:bgPr>
        <a:solidFill>
          <a:schemeClr val="accent1"/>
        </a:solidFill>
        <a:effectLst/>
      </p:bgPr>
    </p:bg>
    <p:spTree>
      <p:nvGrpSpPr>
        <p:cNvPr id="1" name="Shape 83"/>
        <p:cNvGrpSpPr/>
        <p:nvPr/>
      </p:nvGrpSpPr>
      <p:grpSpPr>
        <a:xfrm>
          <a:off x="0" y="0"/>
          <a:ext cx="0" cy="0"/>
          <a:chOff x="0" y="0"/>
          <a:chExt cx="0" cy="0"/>
        </a:xfrm>
      </p:grpSpPr>
      <p:grpSp>
        <p:nvGrpSpPr>
          <p:cNvPr id="84" name="Google Shape;84;p9"/>
          <p:cNvGrpSpPr/>
          <p:nvPr/>
        </p:nvGrpSpPr>
        <p:grpSpPr>
          <a:xfrm>
            <a:off x="18936700" y="-916406"/>
            <a:ext cx="3736327" cy="15549790"/>
            <a:chOff x="10483858" y="1514832"/>
            <a:chExt cx="1746600" cy="7268974"/>
          </a:xfrm>
        </p:grpSpPr>
        <p:sp>
          <p:nvSpPr>
            <p:cNvPr id="85" name="Google Shape;85;p9"/>
            <p:cNvSpPr/>
            <p:nvPr/>
          </p:nvSpPr>
          <p:spPr>
            <a:xfrm>
              <a:off x="10483858" y="7040206"/>
              <a:ext cx="1743600" cy="1743600"/>
            </a:xfrm>
            <a:prstGeom prst="ellipse">
              <a:avLst/>
            </a:prstGeom>
            <a:solidFill>
              <a:schemeClr val="accent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sp>
          <p:nvSpPr>
            <p:cNvPr id="86" name="Google Shape;86;p9"/>
            <p:cNvSpPr/>
            <p:nvPr/>
          </p:nvSpPr>
          <p:spPr>
            <a:xfrm>
              <a:off x="10483858" y="1514832"/>
              <a:ext cx="1746600" cy="1746600"/>
            </a:xfrm>
            <a:prstGeom prst="ellipse">
              <a:avLst/>
            </a:prstGeom>
            <a:solidFill>
              <a:srgbClr val="FFFF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sp>
          <p:nvSpPr>
            <p:cNvPr id="87" name="Google Shape;87;p9"/>
            <p:cNvSpPr/>
            <p:nvPr/>
          </p:nvSpPr>
          <p:spPr>
            <a:xfrm>
              <a:off x="10483858" y="4265874"/>
              <a:ext cx="1746600" cy="1746600"/>
            </a:xfrm>
            <a:prstGeom prst="ellipse">
              <a:avLst/>
            </a:prstGeom>
            <a:solidFill>
              <a:schemeClr val="accent3"/>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grpSp>
      <p:pic>
        <p:nvPicPr>
          <p:cNvPr id="88" name="Google Shape;88;p9"/>
          <p:cNvPicPr preferRelativeResize="0"/>
          <p:nvPr/>
        </p:nvPicPr>
        <p:blipFill rotWithShape="1">
          <a:blip r:embed="rId2">
            <a:alphaModFix/>
          </a:blip>
          <a:srcRect/>
          <a:stretch/>
        </p:blipFill>
        <p:spPr>
          <a:xfrm>
            <a:off x="1066800" y="12889014"/>
            <a:ext cx="1828800" cy="296966"/>
          </a:xfrm>
          <a:prstGeom prst="rect">
            <a:avLst/>
          </a:prstGeom>
          <a:noFill/>
          <a:ln>
            <a:noFill/>
          </a:ln>
        </p:spPr>
      </p:pic>
      <p:sp>
        <p:nvSpPr>
          <p:cNvPr id="89" name="Google Shape;89;p9"/>
          <p:cNvSpPr txBox="1"/>
          <p:nvPr/>
        </p:nvSpPr>
        <p:spPr>
          <a:xfrm>
            <a:off x="3249450" y="12205290"/>
            <a:ext cx="15895800" cy="1120800"/>
          </a:xfrm>
          <a:prstGeom prst="rect">
            <a:avLst/>
          </a:prstGeom>
          <a:noFill/>
          <a:ln>
            <a:noFill/>
          </a:ln>
        </p:spPr>
        <p:txBody>
          <a:bodyPr spcFirstLastPara="1" wrap="square" lIns="0" tIns="0" rIns="0" bIns="0" anchor="b" anchorCtr="0">
            <a:noAutofit/>
          </a:bodyPr>
          <a:lstStyle/>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information contained in this document is property of Talkdesk and can only be used by the intended recipients. </a:t>
            </a:r>
            <a:endParaRPr sz="1400" b="0" i="0" u="none" strike="noStrike" cap="none">
              <a:solidFill>
                <a:schemeClr val="dk2"/>
              </a:solidFill>
              <a:latin typeface="Inter"/>
              <a:ea typeface="Inter"/>
              <a:cs typeface="Inter"/>
              <a:sym typeface="Inter"/>
            </a:endParaRPr>
          </a:p>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reproduction or communication of information in this document without Talkdesk approval is forbidden.</a:t>
            </a:r>
            <a:endParaRPr sz="1400" b="0" i="0" u="none" strike="noStrike" cap="none">
              <a:solidFill>
                <a:schemeClr val="dk2"/>
              </a:solidFill>
              <a:latin typeface="Inter"/>
              <a:ea typeface="Inter"/>
              <a:cs typeface="Inter"/>
              <a:sym typeface="Inter"/>
            </a:endParaRPr>
          </a:p>
        </p:txBody>
      </p:sp>
      <p:sp>
        <p:nvSpPr>
          <p:cNvPr id="90" name="Google Shape;90;p9"/>
          <p:cNvSpPr txBox="1">
            <a:spLocks noGrp="1"/>
          </p:cNvSpPr>
          <p:nvPr>
            <p:ph type="ctrTitle"/>
          </p:nvPr>
        </p:nvSpPr>
        <p:spPr>
          <a:xfrm>
            <a:off x="838200" y="3292476"/>
            <a:ext cx="16650000" cy="4775400"/>
          </a:xfrm>
          <a:prstGeom prst="rect">
            <a:avLst/>
          </a:prstGeom>
          <a:noFill/>
          <a:ln>
            <a:noFill/>
          </a:ln>
        </p:spPr>
        <p:txBody>
          <a:bodyPr spcFirstLastPara="1" wrap="square" lIns="182850" tIns="91400" rIns="182850" bIns="91400" anchor="b" anchorCtr="0">
            <a:noAutofit/>
          </a:bodyPr>
          <a:lstStyle>
            <a:lvl1pPr lvl="0" algn="l">
              <a:lnSpc>
                <a:spcPct val="90000"/>
              </a:lnSpc>
              <a:spcBef>
                <a:spcPts val="0"/>
              </a:spcBef>
              <a:spcAft>
                <a:spcPts val="0"/>
              </a:spcAft>
              <a:buClr>
                <a:schemeClr val="lt1"/>
              </a:buClr>
              <a:buSzPts val="9600"/>
              <a:buFont typeface="Inter"/>
              <a:buNone/>
              <a:defRPr sz="96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1" name="Google Shape;91;p9"/>
          <p:cNvSpPr txBox="1">
            <a:spLocks noGrp="1"/>
          </p:cNvSpPr>
          <p:nvPr>
            <p:ph type="subTitle" idx="1"/>
          </p:nvPr>
        </p:nvSpPr>
        <p:spPr>
          <a:xfrm>
            <a:off x="857250" y="8343898"/>
            <a:ext cx="18288000" cy="15432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3600"/>
              </a:spcBef>
              <a:spcAft>
                <a:spcPts val="0"/>
              </a:spcAft>
              <a:buClr>
                <a:schemeClr val="accent3"/>
              </a:buClr>
              <a:buSzPts val="3600"/>
              <a:buNone/>
              <a:defRPr sz="3600">
                <a:solidFill>
                  <a:schemeClr val="accent3"/>
                </a:solidFill>
              </a:defRPr>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2_Purple Divider Slide">
  <p:cSld name="2_Purple Divider Slide">
    <p:bg>
      <p:bgPr>
        <a:solidFill>
          <a:schemeClr val="accent1"/>
        </a:solidFill>
        <a:effectLst/>
      </p:bgPr>
    </p:bg>
    <p:spTree>
      <p:nvGrpSpPr>
        <p:cNvPr id="1" name="Shape 92"/>
        <p:cNvGrpSpPr/>
        <p:nvPr/>
      </p:nvGrpSpPr>
      <p:grpSpPr>
        <a:xfrm>
          <a:off x="0" y="0"/>
          <a:ext cx="0" cy="0"/>
          <a:chOff x="0" y="0"/>
          <a:chExt cx="0" cy="0"/>
        </a:xfrm>
      </p:grpSpPr>
      <p:pic>
        <p:nvPicPr>
          <p:cNvPr id="93" name="Google Shape;93;p10"/>
          <p:cNvPicPr preferRelativeResize="0"/>
          <p:nvPr/>
        </p:nvPicPr>
        <p:blipFill rotWithShape="1">
          <a:blip r:embed="rId2">
            <a:alphaModFix/>
          </a:blip>
          <a:srcRect/>
          <a:stretch/>
        </p:blipFill>
        <p:spPr>
          <a:xfrm>
            <a:off x="1066800" y="12889014"/>
            <a:ext cx="1828800" cy="296966"/>
          </a:xfrm>
          <a:prstGeom prst="rect">
            <a:avLst/>
          </a:prstGeom>
          <a:noFill/>
          <a:ln>
            <a:noFill/>
          </a:ln>
        </p:spPr>
      </p:pic>
      <p:sp>
        <p:nvSpPr>
          <p:cNvPr id="94" name="Google Shape;94;p10"/>
          <p:cNvSpPr txBox="1">
            <a:spLocks noGrp="1"/>
          </p:cNvSpPr>
          <p:nvPr>
            <p:ph type="ctrTitle"/>
          </p:nvPr>
        </p:nvSpPr>
        <p:spPr>
          <a:xfrm>
            <a:off x="838200" y="3292476"/>
            <a:ext cx="16649700" cy="4775100"/>
          </a:xfrm>
          <a:prstGeom prst="rect">
            <a:avLst/>
          </a:prstGeom>
          <a:noFill/>
          <a:ln>
            <a:noFill/>
          </a:ln>
        </p:spPr>
        <p:txBody>
          <a:bodyPr spcFirstLastPara="1" wrap="square" lIns="182850" tIns="91400" rIns="182850" bIns="91400" anchor="b" anchorCtr="0">
            <a:noAutofit/>
          </a:bodyPr>
          <a:lstStyle>
            <a:lvl1pPr lvl="0" algn="l">
              <a:lnSpc>
                <a:spcPct val="90000"/>
              </a:lnSpc>
              <a:spcBef>
                <a:spcPts val="0"/>
              </a:spcBef>
              <a:spcAft>
                <a:spcPts val="0"/>
              </a:spcAft>
              <a:buClr>
                <a:schemeClr val="lt1"/>
              </a:buClr>
              <a:buSzPts val="9600"/>
              <a:buFont typeface="Inter"/>
              <a:buNone/>
              <a:defRPr sz="96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5" name="Google Shape;95;p10"/>
          <p:cNvSpPr txBox="1">
            <a:spLocks noGrp="1"/>
          </p:cNvSpPr>
          <p:nvPr>
            <p:ph type="subTitle" idx="1"/>
          </p:nvPr>
        </p:nvSpPr>
        <p:spPr>
          <a:xfrm>
            <a:off x="857250" y="8343898"/>
            <a:ext cx="18288000" cy="1542900"/>
          </a:xfrm>
          <a:prstGeom prst="rect">
            <a:avLst/>
          </a:prstGeom>
          <a:noFill/>
          <a:ln>
            <a:noFill/>
          </a:ln>
        </p:spPr>
        <p:txBody>
          <a:bodyPr spcFirstLastPara="1" wrap="square" lIns="182850" tIns="91400" rIns="182850" bIns="91400" anchor="t" anchorCtr="0">
            <a:noAutofit/>
          </a:bodyPr>
          <a:lstStyle>
            <a:lvl1pPr lvl="0" algn="l">
              <a:lnSpc>
                <a:spcPct val="90000"/>
              </a:lnSpc>
              <a:spcBef>
                <a:spcPts val="3600"/>
              </a:spcBef>
              <a:spcAft>
                <a:spcPts val="0"/>
              </a:spcAft>
              <a:buClr>
                <a:schemeClr val="accent3"/>
              </a:buClr>
              <a:buSzPts val="3600"/>
              <a:buNone/>
              <a:defRPr sz="3600">
                <a:solidFill>
                  <a:schemeClr val="accent3"/>
                </a:solidFill>
              </a:defRPr>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a:endParaRPr/>
          </a:p>
        </p:txBody>
      </p:sp>
      <p:grpSp>
        <p:nvGrpSpPr>
          <p:cNvPr id="96" name="Google Shape;96;p10"/>
          <p:cNvGrpSpPr/>
          <p:nvPr/>
        </p:nvGrpSpPr>
        <p:grpSpPr>
          <a:xfrm rot="5400000">
            <a:off x="17472164" y="-2481075"/>
            <a:ext cx="2207004" cy="9185076"/>
            <a:chOff x="10483858" y="1514832"/>
            <a:chExt cx="1746600" cy="7268974"/>
          </a:xfrm>
        </p:grpSpPr>
        <p:sp>
          <p:nvSpPr>
            <p:cNvPr id="97" name="Google Shape;97;p10"/>
            <p:cNvSpPr/>
            <p:nvPr/>
          </p:nvSpPr>
          <p:spPr>
            <a:xfrm>
              <a:off x="10483858" y="7040206"/>
              <a:ext cx="1743600" cy="1743600"/>
            </a:xfrm>
            <a:prstGeom prst="ellipse">
              <a:avLst/>
            </a:prstGeom>
            <a:solidFill>
              <a:schemeClr val="accent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sp>
          <p:nvSpPr>
            <p:cNvPr id="98" name="Google Shape;98;p10"/>
            <p:cNvSpPr/>
            <p:nvPr/>
          </p:nvSpPr>
          <p:spPr>
            <a:xfrm>
              <a:off x="10483858" y="1514832"/>
              <a:ext cx="1746600" cy="1746600"/>
            </a:xfrm>
            <a:prstGeom prst="ellipse">
              <a:avLst/>
            </a:prstGeom>
            <a:solidFill>
              <a:srgbClr val="FFFF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sp>
          <p:nvSpPr>
            <p:cNvPr id="99" name="Google Shape;99;p10"/>
            <p:cNvSpPr/>
            <p:nvPr/>
          </p:nvSpPr>
          <p:spPr>
            <a:xfrm>
              <a:off x="10483858" y="4265874"/>
              <a:ext cx="1746600" cy="1746600"/>
            </a:xfrm>
            <a:prstGeom prst="ellipse">
              <a:avLst/>
            </a:prstGeom>
            <a:solidFill>
              <a:schemeClr val="accent3"/>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Inter"/>
                <a:buNone/>
              </a:pPr>
              <a:endParaRPr sz="3600" b="0" i="0" u="none" strike="noStrike" cap="none">
                <a:solidFill>
                  <a:schemeClr val="accent2"/>
                </a:solidFill>
                <a:latin typeface="Inter"/>
                <a:ea typeface="Inter"/>
                <a:cs typeface="Inter"/>
                <a:sym typeface="Inter"/>
              </a:endParaRPr>
            </a:p>
          </p:txBody>
        </p:sp>
      </p:grpSp>
      <p:sp>
        <p:nvSpPr>
          <p:cNvPr id="100" name="Google Shape;100;p10"/>
          <p:cNvSpPr txBox="1"/>
          <p:nvPr/>
        </p:nvSpPr>
        <p:spPr>
          <a:xfrm>
            <a:off x="3249450" y="12205290"/>
            <a:ext cx="15895800" cy="1120800"/>
          </a:xfrm>
          <a:prstGeom prst="rect">
            <a:avLst/>
          </a:prstGeom>
          <a:noFill/>
          <a:ln>
            <a:noFill/>
          </a:ln>
        </p:spPr>
        <p:txBody>
          <a:bodyPr spcFirstLastPara="1" wrap="square" lIns="0" tIns="0" rIns="0" bIns="0" anchor="b" anchorCtr="0">
            <a:noAutofit/>
          </a:bodyPr>
          <a:lstStyle/>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information contained in this document is property of Talkdesk and can only be used by the intended recipients. </a:t>
            </a:r>
            <a:endParaRPr sz="1400" b="0" i="0" u="none" strike="noStrike" cap="none">
              <a:solidFill>
                <a:schemeClr val="dk2"/>
              </a:solidFill>
              <a:latin typeface="Inter"/>
              <a:ea typeface="Inter"/>
              <a:cs typeface="Inter"/>
              <a:sym typeface="Inter"/>
            </a:endParaRPr>
          </a:p>
          <a:p>
            <a:pPr marL="0" marR="0" lvl="0" indent="0" algn="l" rtl="0">
              <a:lnSpc>
                <a:spcPct val="12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The reproduction or communication of information in this document without Talkdesk approval is forbidden.</a:t>
            </a:r>
            <a:endParaRPr sz="1400" b="0" i="0" u="none" strike="noStrike" cap="none">
              <a:solidFill>
                <a:schemeClr val="dk2"/>
              </a:solidFill>
              <a:latin typeface="Inter"/>
              <a:ea typeface="Inter"/>
              <a:cs typeface="Inter"/>
              <a:sym typeface="Inte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7728" y="1097280"/>
            <a:ext cx="22658100" cy="1015800"/>
          </a:xfrm>
          <a:prstGeom prst="rect">
            <a:avLst/>
          </a:prstGeom>
          <a:noFill/>
          <a:ln>
            <a:noFill/>
          </a:ln>
        </p:spPr>
        <p:txBody>
          <a:bodyPr spcFirstLastPara="1" wrap="square" lIns="182850" tIns="91400" rIns="182850" bIns="91400" anchor="t" anchorCtr="0">
            <a:noAutofit/>
          </a:bodyPr>
          <a:lstStyle>
            <a:lvl1pPr marR="0" lvl="0" algn="l" rtl="0">
              <a:lnSpc>
                <a:spcPct val="90000"/>
              </a:lnSpc>
              <a:spcBef>
                <a:spcPts val="0"/>
              </a:spcBef>
              <a:spcAft>
                <a:spcPts val="0"/>
              </a:spcAft>
              <a:buClr>
                <a:schemeClr val="dk1"/>
              </a:buClr>
              <a:buSzPts val="6000"/>
              <a:buFont typeface="Inter"/>
              <a:buNone/>
              <a:defRPr sz="60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87728" y="3651250"/>
            <a:ext cx="22429500" cy="8702700"/>
          </a:xfrm>
          <a:prstGeom prst="rect">
            <a:avLst/>
          </a:prstGeom>
          <a:noFill/>
          <a:ln>
            <a:noFill/>
          </a:ln>
        </p:spPr>
        <p:txBody>
          <a:bodyPr spcFirstLastPara="1" wrap="square" lIns="182850" tIns="91400" rIns="182850" bIns="91400" anchor="t" anchorCtr="0">
            <a:noAutofit/>
          </a:bodyPr>
          <a:lstStyle>
            <a:lvl1pPr marL="457200" marR="0" lvl="0" indent="-533400" algn="l" rtl="0">
              <a:lnSpc>
                <a:spcPct val="90000"/>
              </a:lnSpc>
              <a:spcBef>
                <a:spcPts val="3600"/>
              </a:spcBef>
              <a:spcAft>
                <a:spcPts val="0"/>
              </a:spcAft>
              <a:buClr>
                <a:schemeClr val="dk1"/>
              </a:buClr>
              <a:buSzPts val="4800"/>
              <a:buFont typeface="Arial"/>
              <a:buChar char="•"/>
              <a:defRPr sz="4800" b="0" i="0" u="none" strike="noStrike" cap="none">
                <a:solidFill>
                  <a:schemeClr val="dk1"/>
                </a:solidFill>
                <a:latin typeface="Inter"/>
                <a:ea typeface="Inter"/>
                <a:cs typeface="Inter"/>
                <a:sym typeface="Inter"/>
              </a:defRPr>
            </a:lvl1pPr>
            <a:lvl2pPr marL="914400" marR="0" lvl="1"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Inter"/>
                <a:ea typeface="Inter"/>
                <a:cs typeface="Inter"/>
                <a:sym typeface="Inter"/>
              </a:defRPr>
            </a:lvl2pPr>
            <a:lvl3pPr marL="1371600" marR="0" lvl="2"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Inter"/>
                <a:ea typeface="Inter"/>
                <a:cs typeface="Inter"/>
                <a:sym typeface="Inter"/>
              </a:defRPr>
            </a:lvl3pPr>
            <a:lvl4pPr marL="1828800" marR="0" lvl="3"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Inter"/>
                <a:ea typeface="Inter"/>
                <a:cs typeface="Inter"/>
                <a:sym typeface="Inter"/>
              </a:defRPr>
            </a:lvl4pPr>
            <a:lvl5pPr marL="2286000" marR="0" lvl="4"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Inter"/>
                <a:ea typeface="Inter"/>
                <a:cs typeface="Inter"/>
                <a:sym typeface="Inter"/>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Inter"/>
                <a:ea typeface="Inter"/>
                <a:cs typeface="Inter"/>
                <a:sym typeface="Inter"/>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Inter"/>
                <a:ea typeface="Inter"/>
                <a:cs typeface="Inter"/>
                <a:sym typeface="Inter"/>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Inter"/>
                <a:ea typeface="Inter"/>
                <a:cs typeface="Inter"/>
                <a:sym typeface="Inter"/>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ftr" idx="11"/>
          </p:nvPr>
        </p:nvSpPr>
        <p:spPr>
          <a:xfrm>
            <a:off x="3143250" y="12712700"/>
            <a:ext cx="14306400" cy="730200"/>
          </a:xfrm>
          <a:prstGeom prst="rect">
            <a:avLst/>
          </a:prstGeom>
          <a:noFill/>
          <a:ln>
            <a:noFill/>
          </a:ln>
        </p:spPr>
        <p:txBody>
          <a:bodyPr spcFirstLastPara="1" wrap="square" lIns="182850" tIns="91400" rIns="182850" bIns="91400" anchor="ctr" anchorCtr="0">
            <a:noAutofit/>
          </a:bodyPr>
          <a:lstStyle>
            <a:lvl1pPr marR="0" lvl="0" algn="l" rtl="0">
              <a:lnSpc>
                <a:spcPct val="100000"/>
              </a:lnSpc>
              <a:spcBef>
                <a:spcPts val="0"/>
              </a:spcBef>
              <a:spcAft>
                <a:spcPts val="0"/>
              </a:spcAft>
              <a:buClr>
                <a:srgbClr val="000000"/>
              </a:buClr>
              <a:buSzPts val="2800"/>
              <a:buFont typeface="Arial"/>
              <a:buNone/>
              <a:defRPr sz="2100" b="0" i="0" u="none" strike="noStrike" cap="none">
                <a:solidFill>
                  <a:srgbClr val="898891"/>
                </a:solidFill>
                <a:latin typeface="Inter"/>
                <a:ea typeface="Inter"/>
                <a:cs typeface="Inter"/>
                <a:sym typeface="Inter"/>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89889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pic>
        <p:nvPicPr>
          <p:cNvPr id="10" name="Google Shape;10;p1"/>
          <p:cNvPicPr preferRelativeResize="0"/>
          <p:nvPr/>
        </p:nvPicPr>
        <p:blipFill rotWithShape="1">
          <a:blip r:embed="rId59">
            <a:alphaModFix/>
          </a:blip>
          <a:srcRect/>
          <a:stretch/>
        </p:blipFill>
        <p:spPr>
          <a:xfrm>
            <a:off x="1110768" y="12889034"/>
            <a:ext cx="1828800" cy="296912"/>
          </a:xfrm>
          <a:prstGeom prst="rect">
            <a:avLst/>
          </a:prstGeom>
          <a:noFill/>
          <a:ln>
            <a:noFill/>
          </a:ln>
        </p:spPr>
      </p:pic>
      <p:sp>
        <p:nvSpPr>
          <p:cNvPr id="11" name="Google Shape;11;p1"/>
          <p:cNvSpPr txBox="1"/>
          <p:nvPr/>
        </p:nvSpPr>
        <p:spPr>
          <a:xfrm>
            <a:off x="17106577" y="12886652"/>
            <a:ext cx="5503200" cy="481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SzPts val="2000"/>
              <a:buFont typeface="Helvetica Neue"/>
              <a:buNone/>
            </a:pPr>
            <a:r>
              <a:rPr lang="en" sz="1400" b="0" i="0" u="none" strike="noStrike" cap="none">
                <a:solidFill>
                  <a:schemeClr val="dk2"/>
                </a:solidFill>
                <a:latin typeface="Inter"/>
                <a:ea typeface="Inter"/>
                <a:cs typeface="Inter"/>
                <a:sym typeface="Inter"/>
              </a:rPr>
              <a:t>TALKDESK PROPRIETARY &amp; CONFIDENTIAL</a:t>
            </a:r>
            <a:endParaRPr sz="1400" b="0" i="0" u="none" strike="noStrike" cap="none">
              <a:solidFill>
                <a:schemeClr val="dk2"/>
              </a:solidFill>
              <a:latin typeface="Inter"/>
              <a:ea typeface="Inter"/>
              <a:cs typeface="Inter"/>
              <a:sym typeface="Inte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20">
          <p15:clr>
            <a:srgbClr val="F26B43"/>
          </p15:clr>
        </p15:guide>
        <p15:guide id="2" pos="7680">
          <p15:clr>
            <a:srgbClr val="F26B43"/>
          </p15:clr>
        </p15:guide>
        <p15:guide id="3" pos="672">
          <p15:clr>
            <a:srgbClr val="F26B43"/>
          </p15:clr>
        </p15:guide>
        <p15:guide id="4" pos="14688">
          <p15:clr>
            <a:srgbClr val="F26B43"/>
          </p15:clr>
        </p15:guide>
        <p15:guide id="5" orient="horz" pos="8304">
          <p15:clr>
            <a:srgbClr val="F26B43"/>
          </p15:clr>
        </p15:guide>
        <p15:guide id="6" pos="7392">
          <p15:clr>
            <a:srgbClr val="F26B43"/>
          </p15:clr>
        </p15:guide>
        <p15:guide id="7" pos="7968">
          <p15:clr>
            <a:srgbClr val="F26B43"/>
          </p15:clr>
        </p15:guide>
        <p15:guide id="8" orient="horz" pos="3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support.talkdesk.com/hc/en-us/articles/202958239-Roles-and-Permissions"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support.talkdesk.com/hc/en-us/articles/204370899"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hyperlink" Target="https://support.talkdesk.com/hc/en-us/articles/204463639-Managing-agents-using-search-filters-and-bulk-actions" TargetMode="Externa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s://support.talkdesk.com/hc/en-us/articles/4418337278235-Bulk-CSV-File-Import"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hyperlink" Target="https://support.talkdesk.com/hc/en-us/articles/201015395-Set-Default-Agent-Status" TargetMode="External"/><Relationship Id="rId4" Type="http://schemas.openxmlformats.org/officeDocument/2006/relationships/hyperlink" Target="https://support.talkdesk.com/hc/en-us/articles/201015345-Customizing-the-Agent-Statu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s://support.talkdesk.com/hc/en-us/articles/360000193143-Teams-Section-Overview"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hyperlink" Target="https://support.talkdesk.com/hc/en-us/articles/205645679"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chrome.google.com/webstore/detail/talkdesk-click-to-call-ex/adjgicoimjhccdcjgepkmigomegpjplg?hl=en-US"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support.talkdesk.com/hc/en-us/articles/204965789-Installing-Talkdesk-Click-to-Call-extension#h.mcko6cke6k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hyperlink" Target="https://support.talkdesk.com/hc/en-us/articles/8344986700315-Conversations-Voice-Channel-Features-Guide-#h_01G7CGCGYGBD7HD8YH63C59H9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hyperlink" Target="https://support.talkdesk.com/hc/en-us/articles/360018298032-Talkdesk-Studio"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hyperlink" Target="https://studio.talkdesk.com/docs/business-continuity-settings-outage-answering-machine" TargetMode="External"/><Relationship Id="rId4" Type="http://schemas.openxmlformats.org/officeDocument/2006/relationships/hyperlink" Target="https://studio.talkdesk.com/docs/function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support.talkdesk.com/hc/en-us/requests/new" TargetMode="External"/><Relationship Id="rId2" Type="http://schemas.openxmlformats.org/officeDocument/2006/relationships/notesSlide" Target="../notesSlides/notesSlide22.xml"/><Relationship Id="rId1" Type="http://schemas.openxmlformats.org/officeDocument/2006/relationships/slideLayout" Target="../slideLayouts/slideLayout32.xml"/><Relationship Id="rId5" Type="http://schemas.openxmlformats.org/officeDocument/2006/relationships/image" Target="../media/image35.png"/><Relationship Id="rId4" Type="http://schemas.openxmlformats.org/officeDocument/2006/relationships/hyperlink" Target="https://support.talkdesk.com/hc/en-us/articles/360059350232-Using-the-Talkdesk-Support-Portal"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support.talkdesk.com/hc/en-us/articles/205057255-Setting-Up-Your-Browser-to-Work-With-Talkdesk" TargetMode="External"/><Relationship Id="rId3" Type="http://schemas.openxmlformats.org/officeDocument/2006/relationships/hyperlink" Target="https://academy.talkdesk.com/" TargetMode="External"/><Relationship Id="rId7" Type="http://schemas.openxmlformats.org/officeDocument/2006/relationships/hyperlink" Target="https://support.talkdesk.com/hc/en-us/articles/214557866-Installing-Talkdesk-for-Salesforce-" TargetMode="External"/><Relationship Id="rId12" Type="http://schemas.openxmlformats.org/officeDocument/2006/relationships/hyperlink" Target="http://status.talkdesk.com" TargetMode="Externa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hyperlink" Target="https://support.talkdesk.com/hc/en-us/articles/205602319-How-can-I-test-the-quality-of-my-network-connection-" TargetMode="External"/><Relationship Id="rId11" Type="http://schemas.openxmlformats.org/officeDocument/2006/relationships/hyperlink" Target="https://support.talkdesk.com/hc/en-us/articles/360015905312-Can-I-receive-email-notifications-when-new-features-are-released-" TargetMode="External"/><Relationship Id="rId5" Type="http://schemas.openxmlformats.org/officeDocument/2006/relationships/hyperlink" Target="https://support.talkdesk.com/hc/en-us/articles/8769600080923-Porting-Guide" TargetMode="External"/><Relationship Id="rId10" Type="http://schemas.openxmlformats.org/officeDocument/2006/relationships/hyperlink" Target="https://support.talkdesk.com/hc/en-us/articles/204370859-Setting-up-System-Requirements-and-Network-Settings" TargetMode="External"/><Relationship Id="rId4" Type="http://schemas.openxmlformats.org/officeDocument/2006/relationships/hyperlink" Target="https://support.talkdesk.com/hc/en-us/articles/4407110764443-Installing-Talkdesk-CX-Cloud-and-Accessing-Agent-Workspace" TargetMode="External"/><Relationship Id="rId9" Type="http://schemas.openxmlformats.org/officeDocument/2006/relationships/hyperlink" Target="https://support.talkdesk.com/hc/en-us/articles/205161253-What-Headsets-Are-Recommend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www.bain.com/bainweb/pdfs/cms/hotTopics/closingdeliverygap.pdf"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support.talkdesk.com/hc/en-us/articles/7670620450075-Talkdesk-Admin-Overview"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support.talkdesk.com/hc/en-us/articles/360005026932-Preferences-Overview"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support.talkdesk.com/hc/en-us/articles/200503769-Adding-Numbers"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support.talkdesk.com/hc/en-us/articles/200617459-Setting-up-Ring-Groups"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0" name="Google Shape;460;p59"/>
          <p:cNvSpPr txBox="1">
            <a:spLocks noGrp="1"/>
          </p:cNvSpPr>
          <p:nvPr>
            <p:ph type="ctrTitle"/>
          </p:nvPr>
        </p:nvSpPr>
        <p:spPr>
          <a:xfrm>
            <a:off x="838200" y="2555519"/>
            <a:ext cx="16650000" cy="4775400"/>
          </a:xfrm>
          <a:prstGeom prst="rect">
            <a:avLst/>
          </a:prstGeom>
          <a:noFill/>
          <a:ln>
            <a:noFill/>
          </a:ln>
        </p:spPr>
        <p:txBody>
          <a:bodyPr spcFirstLastPara="1" wrap="square" lIns="182850" tIns="91400" rIns="182850" bIns="91400" anchor="b" anchorCtr="0">
            <a:noAutofit/>
          </a:bodyPr>
          <a:lstStyle/>
          <a:p>
            <a:pPr marL="0" lvl="0" indent="0" algn="l" rtl="0">
              <a:lnSpc>
                <a:spcPct val="90000"/>
              </a:lnSpc>
              <a:spcBef>
                <a:spcPts val="0"/>
              </a:spcBef>
              <a:spcAft>
                <a:spcPts val="0"/>
              </a:spcAft>
              <a:buClr>
                <a:schemeClr val="lt1"/>
              </a:buClr>
              <a:buSzPts val="9100"/>
              <a:buFont typeface="Helvetica Neue"/>
              <a:buNone/>
            </a:pPr>
            <a:r>
              <a:rPr lang="en" sz="10000"/>
              <a:t>Talkdesk </a:t>
            </a:r>
            <a:endParaRPr sz="10000"/>
          </a:p>
          <a:p>
            <a:pPr marL="0" lvl="0" indent="0" algn="l" rtl="0">
              <a:lnSpc>
                <a:spcPct val="90000"/>
              </a:lnSpc>
              <a:spcBef>
                <a:spcPts val="0"/>
              </a:spcBef>
              <a:spcAft>
                <a:spcPts val="0"/>
              </a:spcAft>
              <a:buClr>
                <a:schemeClr val="lt1"/>
              </a:buClr>
              <a:buSzPts val="9100"/>
              <a:buFont typeface="Helvetica Neue"/>
              <a:buNone/>
            </a:pPr>
            <a:r>
              <a:rPr lang="en" sz="10000"/>
              <a:t>Admin Training</a:t>
            </a:r>
            <a:endParaRPr/>
          </a:p>
        </p:txBody>
      </p:sp>
      <p:pic>
        <p:nvPicPr>
          <p:cNvPr id="461" name="Google Shape;461;p59"/>
          <p:cNvPicPr preferRelativeResize="0"/>
          <p:nvPr/>
        </p:nvPicPr>
        <p:blipFill rotWithShape="1">
          <a:blip r:embed="rId3">
            <a:alphaModFix/>
          </a:blip>
          <a:srcRect l="16964" r="18582"/>
          <a:stretch/>
        </p:blipFill>
        <p:spPr>
          <a:xfrm>
            <a:off x="11287400" y="1284600"/>
            <a:ext cx="14243953" cy="124313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p68"/>
          <p:cNvPicPr preferRelativeResize="0"/>
          <p:nvPr/>
        </p:nvPicPr>
        <p:blipFill>
          <a:blip r:embed="rId3">
            <a:alphaModFix/>
          </a:blip>
          <a:stretch>
            <a:fillRect/>
          </a:stretch>
        </p:blipFill>
        <p:spPr>
          <a:xfrm>
            <a:off x="6036413" y="5218984"/>
            <a:ext cx="12311174" cy="5272825"/>
          </a:xfrm>
          <a:prstGeom prst="rect">
            <a:avLst/>
          </a:prstGeom>
          <a:noFill/>
          <a:ln>
            <a:noFill/>
          </a:ln>
        </p:spPr>
      </p:pic>
      <p:sp>
        <p:nvSpPr>
          <p:cNvPr id="571" name="Google Shape;571;p68"/>
          <p:cNvSpPr txBox="1">
            <a:spLocks noGrp="1"/>
          </p:cNvSpPr>
          <p:nvPr>
            <p:ph type="title"/>
          </p:nvPr>
        </p:nvSpPr>
        <p:spPr>
          <a:xfrm>
            <a:off x="887728" y="1097280"/>
            <a:ext cx="22658100" cy="1015800"/>
          </a:xfrm>
          <a:prstGeom prst="rect">
            <a:avLst/>
          </a:prstGeom>
        </p:spPr>
        <p:txBody>
          <a:bodyPr spcFirstLastPara="1" wrap="square" lIns="182850" tIns="91400" rIns="182850" bIns="91400" anchor="t" anchorCtr="0">
            <a:noAutofit/>
          </a:bodyPr>
          <a:lstStyle/>
          <a:p>
            <a:pPr marL="0" lvl="0" indent="0" algn="l" rtl="0">
              <a:spcBef>
                <a:spcPts val="0"/>
              </a:spcBef>
              <a:spcAft>
                <a:spcPts val="0"/>
              </a:spcAft>
              <a:buNone/>
            </a:pPr>
            <a:r>
              <a:rPr lang="en"/>
              <a:t>Ring Groups</a:t>
            </a:r>
            <a:endParaRPr/>
          </a:p>
        </p:txBody>
      </p:sp>
      <p:sp>
        <p:nvSpPr>
          <p:cNvPr id="572" name="Google Shape;572;p68"/>
          <p:cNvSpPr txBox="1"/>
          <p:nvPr/>
        </p:nvSpPr>
        <p:spPr>
          <a:xfrm>
            <a:off x="7863150" y="3224200"/>
            <a:ext cx="8657700" cy="1323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2800" b="1">
                <a:latin typeface="Inter"/>
                <a:ea typeface="Inter"/>
                <a:cs typeface="Inter"/>
                <a:sym typeface="Inter"/>
              </a:rPr>
              <a:t>3. Ring Group - Studio</a:t>
            </a:r>
            <a:endParaRPr sz="2800" b="1">
              <a:latin typeface="Inter"/>
              <a:ea typeface="Inter"/>
              <a:cs typeface="Inter"/>
              <a:sym typeface="Inter"/>
            </a:endParaRPr>
          </a:p>
          <a:p>
            <a:pPr marL="0" lvl="0" indent="0" algn="l" rtl="0">
              <a:spcBef>
                <a:spcPts val="0"/>
              </a:spcBef>
              <a:spcAft>
                <a:spcPts val="0"/>
              </a:spcAft>
              <a:buNone/>
            </a:pPr>
            <a:r>
              <a:rPr lang="en" sz="2300">
                <a:latin typeface="Inter"/>
                <a:ea typeface="Inter"/>
                <a:cs typeface="Inter"/>
                <a:sym typeface="Inter"/>
              </a:rPr>
              <a:t>Configure Studio flows to route to specific </a:t>
            </a:r>
            <a:r>
              <a:rPr lang="en" sz="2300" b="1">
                <a:latin typeface="Inter"/>
                <a:ea typeface="Inter"/>
                <a:cs typeface="Inter"/>
                <a:sym typeface="Inter"/>
              </a:rPr>
              <a:t>Ring Groups </a:t>
            </a:r>
            <a:r>
              <a:rPr lang="en" sz="2300">
                <a:latin typeface="Inter"/>
                <a:ea typeface="Inter"/>
                <a:cs typeface="Inter"/>
                <a:sym typeface="Inter"/>
              </a:rPr>
              <a:t>based on IVR selections or other desired routing logic</a:t>
            </a:r>
            <a:endParaRPr/>
          </a:p>
        </p:txBody>
      </p:sp>
      <p:sp>
        <p:nvSpPr>
          <p:cNvPr id="573" name="Google Shape;573;p68"/>
          <p:cNvSpPr/>
          <p:nvPr/>
        </p:nvSpPr>
        <p:spPr>
          <a:xfrm>
            <a:off x="13456389" y="9493841"/>
            <a:ext cx="726000" cy="726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rPr lang="en" sz="2800" b="1">
                <a:solidFill>
                  <a:srgbClr val="FFFFFF"/>
                </a:solidFill>
                <a:latin typeface="Helvetica Neue"/>
                <a:ea typeface="Helvetica Neue"/>
                <a:cs typeface="Helvetica Neue"/>
                <a:sym typeface="Helvetica Neue"/>
              </a:rPr>
              <a:t>3</a:t>
            </a:r>
            <a:endParaRPr sz="2800" b="1" i="0" u="none" strike="noStrike" cap="none">
              <a:solidFill>
                <a:srgbClr val="FFFFFF"/>
              </a:solidFill>
              <a:latin typeface="Helvetica Neue"/>
              <a:ea typeface="Helvetica Neue"/>
              <a:cs typeface="Helvetica Neue"/>
              <a:sym typeface="Helvetica Neue"/>
            </a:endParaRPr>
          </a:p>
        </p:txBody>
      </p:sp>
      <p:sp>
        <p:nvSpPr>
          <p:cNvPr id="574" name="Google Shape;574;p68"/>
          <p:cNvSpPr txBox="1">
            <a:spLocks noGrp="1"/>
          </p:cNvSpPr>
          <p:nvPr>
            <p:ph type="sldNum" idx="12"/>
          </p:nvPr>
        </p:nvSpPr>
        <p:spPr>
          <a:xfrm>
            <a:off x="22650448" y="12762128"/>
            <a:ext cx="895200" cy="730200"/>
          </a:xfrm>
          <a:prstGeom prst="rect">
            <a:avLst/>
          </a:prstGeom>
        </p:spPr>
        <p:txBody>
          <a:bodyPr spcFirstLastPara="1" wrap="square" lIns="182850" tIns="91400" rIns="182850" bIns="914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70"/>
          <p:cNvSpPr txBox="1">
            <a:spLocks noGrp="1"/>
          </p:cNvSpPr>
          <p:nvPr>
            <p:ph type="title"/>
          </p:nvPr>
        </p:nvSpPr>
        <p:spPr>
          <a:xfrm>
            <a:off x="887728" y="1097280"/>
            <a:ext cx="22658100" cy="1015800"/>
          </a:xfrm>
          <a:prstGeom prst="rect">
            <a:avLst/>
          </a:prstGeom>
        </p:spPr>
        <p:txBody>
          <a:bodyPr spcFirstLastPara="1" wrap="square" lIns="182850" tIns="91400" rIns="182850" bIns="91400" anchor="t" anchorCtr="0">
            <a:noAutofit/>
          </a:bodyPr>
          <a:lstStyle/>
          <a:p>
            <a:pPr marL="0" lvl="0" indent="0" algn="l" rtl="0">
              <a:spcBef>
                <a:spcPts val="0"/>
              </a:spcBef>
              <a:spcAft>
                <a:spcPts val="0"/>
              </a:spcAft>
              <a:buNone/>
            </a:pPr>
            <a:r>
              <a:rPr lang="en"/>
              <a:t>Roles and Permissions</a:t>
            </a:r>
            <a:endParaRPr/>
          </a:p>
        </p:txBody>
      </p:sp>
      <p:sp>
        <p:nvSpPr>
          <p:cNvPr id="590" name="Google Shape;590;p70"/>
          <p:cNvSpPr txBox="1"/>
          <p:nvPr/>
        </p:nvSpPr>
        <p:spPr>
          <a:xfrm>
            <a:off x="1066800" y="2402550"/>
            <a:ext cx="215838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Inter"/>
                <a:ea typeface="Inter"/>
                <a:cs typeface="Inter"/>
                <a:sym typeface="Inter"/>
              </a:rPr>
              <a:t>Roles allow users access to specific functions within the Talkdesk application. Out of the box, Talkdesk provides 3 roles: Agent, Supervisor and Administrator. You can create custom roles and permission sets under Admin -&gt; </a:t>
            </a:r>
            <a:r>
              <a:rPr lang="en" sz="2800" u="sng">
                <a:solidFill>
                  <a:schemeClr val="hlink"/>
                </a:solidFill>
                <a:latin typeface="Inter"/>
                <a:ea typeface="Inter"/>
                <a:cs typeface="Inter"/>
                <a:sym typeface="Inter"/>
                <a:hlinkClick r:id="rId3"/>
              </a:rPr>
              <a:t>Roles and Permissions</a:t>
            </a:r>
            <a:r>
              <a:rPr lang="en" sz="2800">
                <a:latin typeface="Inter"/>
                <a:ea typeface="Inter"/>
                <a:cs typeface="Inter"/>
                <a:sym typeface="Inter"/>
              </a:rPr>
              <a:t>.</a:t>
            </a:r>
            <a:endParaRPr sz="2800">
              <a:latin typeface="Inter"/>
              <a:ea typeface="Inter"/>
              <a:cs typeface="Inter"/>
              <a:sym typeface="Inter"/>
            </a:endParaRPr>
          </a:p>
        </p:txBody>
      </p:sp>
      <p:pic>
        <p:nvPicPr>
          <p:cNvPr id="591" name="Google Shape;591;p70"/>
          <p:cNvPicPr preferRelativeResize="0"/>
          <p:nvPr/>
        </p:nvPicPr>
        <p:blipFill>
          <a:blip r:embed="rId4">
            <a:alphaModFix/>
          </a:blip>
          <a:stretch>
            <a:fillRect/>
          </a:stretch>
        </p:blipFill>
        <p:spPr>
          <a:xfrm>
            <a:off x="13110525" y="8713683"/>
            <a:ext cx="11121075" cy="4240992"/>
          </a:xfrm>
          <a:prstGeom prst="rect">
            <a:avLst/>
          </a:prstGeom>
          <a:noFill/>
          <a:ln>
            <a:noFill/>
          </a:ln>
        </p:spPr>
      </p:pic>
      <p:sp>
        <p:nvSpPr>
          <p:cNvPr id="592" name="Google Shape;592;p70"/>
          <p:cNvSpPr txBox="1"/>
          <p:nvPr/>
        </p:nvSpPr>
        <p:spPr>
          <a:xfrm>
            <a:off x="1588850" y="10003025"/>
            <a:ext cx="11301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Inter"/>
                <a:ea typeface="Inter"/>
                <a:cs typeface="Inter"/>
                <a:sym typeface="Inter"/>
              </a:rPr>
              <a:t>You can then specify the role for an agent by selecting the desired option for the ‘Role’ setting in the agent profile, which can be accessed in the ‘Agents’ tab of the ‘Admin’ section.</a:t>
            </a:r>
            <a:endParaRPr sz="2800">
              <a:latin typeface="Inter"/>
              <a:ea typeface="Inter"/>
              <a:cs typeface="Inter"/>
              <a:sym typeface="Inter"/>
            </a:endParaRPr>
          </a:p>
        </p:txBody>
      </p:sp>
      <p:pic>
        <p:nvPicPr>
          <p:cNvPr id="593" name="Google Shape;593;p70"/>
          <p:cNvPicPr preferRelativeResize="0"/>
          <p:nvPr/>
        </p:nvPicPr>
        <p:blipFill>
          <a:blip r:embed="rId5">
            <a:alphaModFix/>
          </a:blip>
          <a:stretch>
            <a:fillRect/>
          </a:stretch>
        </p:blipFill>
        <p:spPr>
          <a:xfrm>
            <a:off x="304800" y="3911525"/>
            <a:ext cx="12805724" cy="4802147"/>
          </a:xfrm>
          <a:prstGeom prst="rect">
            <a:avLst/>
          </a:prstGeom>
          <a:noFill/>
          <a:ln>
            <a:noFill/>
          </a:ln>
        </p:spPr>
      </p:pic>
      <p:sp>
        <p:nvSpPr>
          <p:cNvPr id="594" name="Google Shape;594;p70"/>
          <p:cNvSpPr txBox="1">
            <a:spLocks noGrp="1"/>
          </p:cNvSpPr>
          <p:nvPr>
            <p:ph type="sldNum" idx="12"/>
          </p:nvPr>
        </p:nvSpPr>
        <p:spPr>
          <a:xfrm>
            <a:off x="22650448" y="12762128"/>
            <a:ext cx="895200" cy="730200"/>
          </a:xfrm>
          <a:prstGeom prst="rect">
            <a:avLst/>
          </a:prstGeom>
        </p:spPr>
        <p:txBody>
          <a:bodyPr spcFirstLastPara="1" wrap="square" lIns="182850" tIns="91400" rIns="182850" bIns="914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71"/>
          <p:cNvSpPr txBox="1">
            <a:spLocks noGrp="1"/>
          </p:cNvSpPr>
          <p:nvPr>
            <p:ph type="title"/>
          </p:nvPr>
        </p:nvSpPr>
        <p:spPr>
          <a:xfrm>
            <a:off x="887728" y="1097280"/>
            <a:ext cx="22658100" cy="1015800"/>
          </a:xfrm>
          <a:prstGeom prst="rect">
            <a:avLst/>
          </a:prstGeom>
        </p:spPr>
        <p:txBody>
          <a:bodyPr spcFirstLastPara="1" wrap="square" lIns="182850" tIns="91400" rIns="182850" bIns="91400" anchor="t" anchorCtr="0">
            <a:noAutofit/>
          </a:bodyPr>
          <a:lstStyle/>
          <a:p>
            <a:pPr marL="0" lvl="0" indent="0" algn="l" rtl="0">
              <a:spcBef>
                <a:spcPts val="0"/>
              </a:spcBef>
              <a:spcAft>
                <a:spcPts val="0"/>
              </a:spcAft>
              <a:buNone/>
            </a:pPr>
            <a:r>
              <a:rPr lang="en"/>
              <a:t>Agent Settings</a:t>
            </a:r>
            <a:endParaRPr/>
          </a:p>
        </p:txBody>
      </p:sp>
      <p:sp>
        <p:nvSpPr>
          <p:cNvPr id="600" name="Google Shape;600;p71"/>
          <p:cNvSpPr txBox="1"/>
          <p:nvPr/>
        </p:nvSpPr>
        <p:spPr>
          <a:xfrm>
            <a:off x="1066800" y="2282075"/>
            <a:ext cx="215838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2100"/>
              <a:buFont typeface="Arial"/>
              <a:buNone/>
            </a:pPr>
            <a:r>
              <a:rPr lang="en" sz="2800">
                <a:latin typeface="Inter"/>
                <a:ea typeface="Inter"/>
                <a:cs typeface="Inter"/>
                <a:sym typeface="Inter"/>
              </a:rPr>
              <a:t>There are a variety of options within </a:t>
            </a:r>
            <a:r>
              <a:rPr lang="en" sz="2800" u="sng">
                <a:solidFill>
                  <a:schemeClr val="hlink"/>
                </a:solidFill>
                <a:latin typeface="Inter"/>
                <a:ea typeface="Inter"/>
                <a:cs typeface="Inter"/>
                <a:sym typeface="Inter"/>
                <a:hlinkClick r:id="rId3"/>
              </a:rPr>
              <a:t>agent settings</a:t>
            </a:r>
            <a:r>
              <a:rPr lang="en" sz="2800">
                <a:latin typeface="Inter"/>
                <a:ea typeface="Inter"/>
                <a:cs typeface="Inter"/>
                <a:sym typeface="Inter"/>
              </a:rPr>
              <a:t> that can be customized to fit your desired agent configurations. Some of the most critical components include Bulk Management, Ring Group Assignment, Role, and Outbound Caller ID.</a:t>
            </a:r>
            <a:endParaRPr sz="2800">
              <a:latin typeface="Inter"/>
              <a:ea typeface="Inter"/>
              <a:cs typeface="Inter"/>
              <a:sym typeface="Inter"/>
            </a:endParaRPr>
          </a:p>
        </p:txBody>
      </p:sp>
      <p:pic>
        <p:nvPicPr>
          <p:cNvPr id="601" name="Google Shape;601;p71"/>
          <p:cNvPicPr preferRelativeResize="0"/>
          <p:nvPr/>
        </p:nvPicPr>
        <p:blipFill>
          <a:blip r:embed="rId4">
            <a:alphaModFix/>
          </a:blip>
          <a:stretch>
            <a:fillRect/>
          </a:stretch>
        </p:blipFill>
        <p:spPr>
          <a:xfrm>
            <a:off x="4876800" y="4033900"/>
            <a:ext cx="19507200" cy="7781925"/>
          </a:xfrm>
          <a:prstGeom prst="rect">
            <a:avLst/>
          </a:prstGeom>
          <a:noFill/>
          <a:ln>
            <a:noFill/>
          </a:ln>
        </p:spPr>
      </p:pic>
      <p:sp>
        <p:nvSpPr>
          <p:cNvPr id="602" name="Google Shape;602;p71"/>
          <p:cNvSpPr txBox="1"/>
          <p:nvPr/>
        </p:nvSpPr>
        <p:spPr>
          <a:xfrm>
            <a:off x="0" y="4033900"/>
            <a:ext cx="4876800" cy="794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Inter"/>
                <a:ea typeface="Inter"/>
                <a:cs typeface="Inter"/>
                <a:sym typeface="Inter"/>
              </a:rPr>
              <a:t>Within Admin &gt; Agents, you can manage agent settings in bulk or on an individual basis.</a:t>
            </a:r>
            <a:endParaRPr sz="2800">
              <a:latin typeface="Inter"/>
              <a:ea typeface="Inter"/>
              <a:cs typeface="Inter"/>
              <a:sym typeface="Inter"/>
            </a:endParaRPr>
          </a:p>
          <a:p>
            <a:pPr marL="0" lvl="0" indent="0" algn="l" rtl="0">
              <a:spcBef>
                <a:spcPts val="0"/>
              </a:spcBef>
              <a:spcAft>
                <a:spcPts val="0"/>
              </a:spcAft>
              <a:buNone/>
            </a:pPr>
            <a:endParaRPr sz="2800">
              <a:latin typeface="Inter"/>
              <a:ea typeface="Inter"/>
              <a:cs typeface="Inter"/>
              <a:sym typeface="Inter"/>
            </a:endParaRPr>
          </a:p>
          <a:p>
            <a:pPr marL="0" lvl="0" indent="0" algn="l" rtl="0">
              <a:spcBef>
                <a:spcPts val="0"/>
              </a:spcBef>
              <a:spcAft>
                <a:spcPts val="0"/>
              </a:spcAft>
              <a:buNone/>
            </a:pPr>
            <a:r>
              <a:rPr lang="en" sz="2800">
                <a:latin typeface="Inter"/>
                <a:ea typeface="Inter"/>
                <a:cs typeface="Inter"/>
                <a:sym typeface="Inter"/>
              </a:rPr>
              <a:t>Click on an agent name to review/update their individual settings [1].</a:t>
            </a:r>
            <a:endParaRPr sz="2800">
              <a:latin typeface="Inter"/>
              <a:ea typeface="Inter"/>
              <a:cs typeface="Inter"/>
              <a:sym typeface="Inter"/>
            </a:endParaRPr>
          </a:p>
          <a:p>
            <a:pPr marL="0" lvl="0" indent="0" algn="l" rtl="0">
              <a:spcBef>
                <a:spcPts val="0"/>
              </a:spcBef>
              <a:spcAft>
                <a:spcPts val="0"/>
              </a:spcAft>
              <a:buNone/>
            </a:pPr>
            <a:endParaRPr sz="2800">
              <a:latin typeface="Inter"/>
              <a:ea typeface="Inter"/>
              <a:cs typeface="Inter"/>
              <a:sym typeface="Inter"/>
            </a:endParaRPr>
          </a:p>
          <a:p>
            <a:pPr marL="0" lvl="0" indent="0" algn="l" rtl="0">
              <a:spcBef>
                <a:spcPts val="0"/>
              </a:spcBef>
              <a:spcAft>
                <a:spcPts val="0"/>
              </a:spcAft>
              <a:buNone/>
            </a:pPr>
            <a:r>
              <a:rPr lang="en" sz="2800">
                <a:latin typeface="Inter"/>
                <a:ea typeface="Inter"/>
                <a:cs typeface="Inter"/>
                <a:sym typeface="Inter"/>
              </a:rPr>
              <a:t>Use the filter options [2] to narrow down your list of agents if needed for </a:t>
            </a:r>
            <a:r>
              <a:rPr lang="en" sz="2800" u="sng">
                <a:solidFill>
                  <a:schemeClr val="hlink"/>
                </a:solidFill>
                <a:latin typeface="Inter"/>
                <a:ea typeface="Inter"/>
                <a:cs typeface="Inter"/>
                <a:sym typeface="Inter"/>
                <a:hlinkClick r:id="rId5"/>
              </a:rPr>
              <a:t>bulk management</a:t>
            </a:r>
            <a:r>
              <a:rPr lang="en" sz="2800">
                <a:latin typeface="Inter"/>
                <a:ea typeface="Inter"/>
                <a:cs typeface="Inter"/>
                <a:sym typeface="Inter"/>
              </a:rPr>
              <a:t>. Check the names of agents to update in bulk, and click on the Actions dropdown [3] to select the appropriate settings to update.</a:t>
            </a:r>
            <a:endParaRPr sz="2800">
              <a:latin typeface="Inter"/>
              <a:ea typeface="Inter"/>
              <a:cs typeface="Inter"/>
              <a:sym typeface="Inter"/>
            </a:endParaRPr>
          </a:p>
        </p:txBody>
      </p:sp>
      <p:sp>
        <p:nvSpPr>
          <p:cNvPr id="603" name="Google Shape;603;p71"/>
          <p:cNvSpPr/>
          <p:nvPr/>
        </p:nvSpPr>
        <p:spPr>
          <a:xfrm>
            <a:off x="9889589" y="11290903"/>
            <a:ext cx="726000" cy="726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rPr lang="en" sz="2800" b="1">
                <a:solidFill>
                  <a:srgbClr val="FFFFFF"/>
                </a:solidFill>
                <a:latin typeface="Helvetica Neue"/>
                <a:ea typeface="Helvetica Neue"/>
                <a:cs typeface="Helvetica Neue"/>
                <a:sym typeface="Helvetica Neue"/>
              </a:rPr>
              <a:t>1</a:t>
            </a:r>
            <a:endParaRPr sz="2800" b="1" i="0" u="none" strike="noStrike" cap="none">
              <a:solidFill>
                <a:srgbClr val="FFFFFF"/>
              </a:solidFill>
              <a:latin typeface="Helvetica Neue"/>
              <a:ea typeface="Helvetica Neue"/>
              <a:cs typeface="Helvetica Neue"/>
              <a:sym typeface="Helvetica Neue"/>
            </a:endParaRPr>
          </a:p>
        </p:txBody>
      </p:sp>
      <p:sp>
        <p:nvSpPr>
          <p:cNvPr id="604" name="Google Shape;604;p71"/>
          <p:cNvSpPr/>
          <p:nvPr/>
        </p:nvSpPr>
        <p:spPr>
          <a:xfrm>
            <a:off x="16559514" y="5141403"/>
            <a:ext cx="726000" cy="726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rPr lang="en" sz="2800" b="1">
                <a:solidFill>
                  <a:srgbClr val="FFFFFF"/>
                </a:solidFill>
                <a:latin typeface="Helvetica Neue"/>
                <a:ea typeface="Helvetica Neue"/>
                <a:cs typeface="Helvetica Neue"/>
                <a:sym typeface="Helvetica Neue"/>
              </a:rPr>
              <a:t>2</a:t>
            </a:r>
            <a:endParaRPr sz="2800" b="1" i="0" u="none" strike="noStrike" cap="none">
              <a:solidFill>
                <a:srgbClr val="FFFFFF"/>
              </a:solidFill>
              <a:latin typeface="Helvetica Neue"/>
              <a:ea typeface="Helvetica Neue"/>
              <a:cs typeface="Helvetica Neue"/>
              <a:sym typeface="Helvetica Neue"/>
            </a:endParaRPr>
          </a:p>
        </p:txBody>
      </p:sp>
      <p:sp>
        <p:nvSpPr>
          <p:cNvPr id="605" name="Google Shape;605;p71"/>
          <p:cNvSpPr/>
          <p:nvPr/>
        </p:nvSpPr>
        <p:spPr>
          <a:xfrm>
            <a:off x="9163589" y="6699453"/>
            <a:ext cx="726000" cy="726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rPr lang="en" sz="2800" b="1">
                <a:solidFill>
                  <a:srgbClr val="FFFFFF"/>
                </a:solidFill>
                <a:latin typeface="Helvetica Neue"/>
                <a:ea typeface="Helvetica Neue"/>
                <a:cs typeface="Helvetica Neue"/>
                <a:sym typeface="Helvetica Neue"/>
              </a:rPr>
              <a:t>3</a:t>
            </a:r>
            <a:endParaRPr sz="2800" b="1" i="0" u="none" strike="noStrike" cap="none">
              <a:solidFill>
                <a:srgbClr val="FFFFFF"/>
              </a:solidFill>
              <a:latin typeface="Helvetica Neue"/>
              <a:ea typeface="Helvetica Neue"/>
              <a:cs typeface="Helvetica Neue"/>
              <a:sym typeface="Helvetica Neue"/>
            </a:endParaRPr>
          </a:p>
        </p:txBody>
      </p:sp>
      <p:sp>
        <p:nvSpPr>
          <p:cNvPr id="606" name="Google Shape;606;p71"/>
          <p:cNvSpPr txBox="1">
            <a:spLocks noGrp="1"/>
          </p:cNvSpPr>
          <p:nvPr>
            <p:ph type="sldNum" idx="12"/>
          </p:nvPr>
        </p:nvSpPr>
        <p:spPr>
          <a:xfrm>
            <a:off x="22650448" y="11771528"/>
            <a:ext cx="895200" cy="730200"/>
          </a:xfrm>
          <a:prstGeom prst="rect">
            <a:avLst/>
          </a:prstGeom>
        </p:spPr>
        <p:txBody>
          <a:bodyPr spcFirstLastPara="1" wrap="square" lIns="182850" tIns="91400" rIns="182850" bIns="914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2"/>
          <p:cNvSpPr txBox="1">
            <a:spLocks noGrp="1"/>
          </p:cNvSpPr>
          <p:nvPr>
            <p:ph type="title"/>
          </p:nvPr>
        </p:nvSpPr>
        <p:spPr>
          <a:xfrm>
            <a:off x="887728" y="1097280"/>
            <a:ext cx="22658100" cy="1015800"/>
          </a:xfrm>
          <a:prstGeom prst="rect">
            <a:avLst/>
          </a:prstGeom>
        </p:spPr>
        <p:txBody>
          <a:bodyPr spcFirstLastPara="1" wrap="square" lIns="182850" tIns="91400" rIns="182850" bIns="91400" anchor="t" anchorCtr="0">
            <a:noAutofit/>
          </a:bodyPr>
          <a:lstStyle/>
          <a:p>
            <a:pPr marL="0" lvl="0" indent="0" algn="l" rtl="0">
              <a:spcBef>
                <a:spcPts val="0"/>
              </a:spcBef>
              <a:spcAft>
                <a:spcPts val="0"/>
              </a:spcAft>
              <a:buNone/>
            </a:pPr>
            <a:r>
              <a:rPr lang="en"/>
              <a:t>Agent Bulk Management</a:t>
            </a:r>
            <a:endParaRPr/>
          </a:p>
        </p:txBody>
      </p:sp>
      <p:sp>
        <p:nvSpPr>
          <p:cNvPr id="612" name="Google Shape;612;p72"/>
          <p:cNvSpPr txBox="1"/>
          <p:nvPr/>
        </p:nvSpPr>
        <p:spPr>
          <a:xfrm>
            <a:off x="1066800" y="2282075"/>
            <a:ext cx="215838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Inter"/>
                <a:ea typeface="Inter"/>
                <a:cs typeface="Inter"/>
                <a:sym typeface="Inter"/>
              </a:rPr>
              <a:t>In addition to utilizing the bulk management feature within the Admin &gt; Agents section for already created agents, Admins can use the </a:t>
            </a:r>
            <a:r>
              <a:rPr lang="en" sz="2800" u="sng">
                <a:solidFill>
                  <a:schemeClr val="hlink"/>
                </a:solidFill>
                <a:latin typeface="Inter"/>
                <a:ea typeface="Inter"/>
                <a:cs typeface="Inter"/>
                <a:sym typeface="Inter"/>
                <a:hlinkClick r:id="rId3"/>
              </a:rPr>
              <a:t>Agent Bulk Management </a:t>
            </a:r>
            <a:r>
              <a:rPr lang="en" sz="2800">
                <a:latin typeface="Inter"/>
                <a:ea typeface="Inter"/>
                <a:cs typeface="Inter"/>
                <a:sym typeface="Inter"/>
              </a:rPr>
              <a:t>CSV import to create new users and/or update existing users. The import tool includes a template CSV file for you to update with your agents’ data and will create a log file with any errors for agents the system was not able to create successfully.</a:t>
            </a:r>
            <a:endParaRPr sz="2800">
              <a:latin typeface="Inter"/>
              <a:ea typeface="Inter"/>
              <a:cs typeface="Inter"/>
              <a:sym typeface="Inter"/>
            </a:endParaRPr>
          </a:p>
        </p:txBody>
      </p:sp>
      <p:pic>
        <p:nvPicPr>
          <p:cNvPr id="613" name="Google Shape;613;p72"/>
          <p:cNvPicPr preferRelativeResize="0"/>
          <p:nvPr/>
        </p:nvPicPr>
        <p:blipFill>
          <a:blip r:embed="rId4">
            <a:alphaModFix/>
          </a:blip>
          <a:stretch>
            <a:fillRect/>
          </a:stretch>
        </p:blipFill>
        <p:spPr>
          <a:xfrm>
            <a:off x="1496413" y="4359675"/>
            <a:ext cx="21440727" cy="81973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73"/>
          <p:cNvSpPr txBox="1">
            <a:spLocks noGrp="1"/>
          </p:cNvSpPr>
          <p:nvPr>
            <p:ph type="title"/>
          </p:nvPr>
        </p:nvSpPr>
        <p:spPr>
          <a:xfrm>
            <a:off x="887728" y="1097280"/>
            <a:ext cx="22658100" cy="1015800"/>
          </a:xfrm>
          <a:prstGeom prst="rect">
            <a:avLst/>
          </a:prstGeom>
        </p:spPr>
        <p:txBody>
          <a:bodyPr spcFirstLastPara="1" wrap="square" lIns="182850" tIns="91400" rIns="182850" bIns="91400" anchor="t" anchorCtr="0">
            <a:noAutofit/>
          </a:bodyPr>
          <a:lstStyle/>
          <a:p>
            <a:pPr marL="0" lvl="0" indent="0" algn="l" rtl="0">
              <a:spcBef>
                <a:spcPts val="0"/>
              </a:spcBef>
              <a:spcAft>
                <a:spcPts val="0"/>
              </a:spcAft>
              <a:buNone/>
            </a:pPr>
            <a:r>
              <a:rPr lang="en"/>
              <a:t>Agent Status</a:t>
            </a:r>
            <a:endParaRPr/>
          </a:p>
        </p:txBody>
      </p:sp>
      <p:sp>
        <p:nvSpPr>
          <p:cNvPr id="619" name="Google Shape;619;p73"/>
          <p:cNvSpPr txBox="1"/>
          <p:nvPr/>
        </p:nvSpPr>
        <p:spPr>
          <a:xfrm>
            <a:off x="1066800" y="2282075"/>
            <a:ext cx="224790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Inter"/>
                <a:ea typeface="Inter"/>
                <a:cs typeface="Inter"/>
                <a:sym typeface="Inter"/>
              </a:rPr>
              <a:t>The agent status is used to determine whether an agent can make and receive calls. It has a direct impact on call routing and greetings played. Admins can select the desired default status upon users logging into Talkdesk. Default agent statuses include “Available,” “After Call Work,” “Away,” “Offline,” and “On a Call,” but these can be modified or additional red and yellow statuses can be included.</a:t>
            </a:r>
            <a:endParaRPr sz="2800">
              <a:latin typeface="Inter"/>
              <a:ea typeface="Inter"/>
              <a:cs typeface="Inter"/>
              <a:sym typeface="Inter"/>
            </a:endParaRPr>
          </a:p>
        </p:txBody>
      </p:sp>
      <p:pic>
        <p:nvPicPr>
          <p:cNvPr id="620" name="Google Shape;620;p73"/>
          <p:cNvPicPr preferRelativeResize="0"/>
          <p:nvPr/>
        </p:nvPicPr>
        <p:blipFill>
          <a:blip r:embed="rId3">
            <a:alphaModFix/>
          </a:blip>
          <a:stretch>
            <a:fillRect/>
          </a:stretch>
        </p:blipFill>
        <p:spPr>
          <a:xfrm>
            <a:off x="7243850" y="4669275"/>
            <a:ext cx="16963475" cy="7929674"/>
          </a:xfrm>
          <a:prstGeom prst="rect">
            <a:avLst/>
          </a:prstGeom>
          <a:noFill/>
          <a:ln>
            <a:noFill/>
          </a:ln>
        </p:spPr>
      </p:pic>
      <p:sp>
        <p:nvSpPr>
          <p:cNvPr id="621" name="Google Shape;621;p73"/>
          <p:cNvSpPr txBox="1"/>
          <p:nvPr/>
        </p:nvSpPr>
        <p:spPr>
          <a:xfrm>
            <a:off x="1091075" y="4669275"/>
            <a:ext cx="5969700" cy="751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latin typeface="Inter"/>
                <a:ea typeface="Inter"/>
                <a:cs typeface="Inter"/>
                <a:sym typeface="Inter"/>
              </a:rPr>
              <a:t>Agent Status Setup</a:t>
            </a:r>
            <a:endParaRPr sz="2800" b="1">
              <a:latin typeface="Inter"/>
              <a:ea typeface="Inter"/>
              <a:cs typeface="Inter"/>
              <a:sym typeface="Inter"/>
            </a:endParaRPr>
          </a:p>
          <a:p>
            <a:pPr marL="457200" lvl="0" indent="-406400" algn="l" rtl="0">
              <a:spcBef>
                <a:spcPts val="0"/>
              </a:spcBef>
              <a:spcAft>
                <a:spcPts val="0"/>
              </a:spcAft>
              <a:buSzPts val="2800"/>
              <a:buFont typeface="Inter"/>
              <a:buAutoNum type="arabicPeriod"/>
            </a:pPr>
            <a:r>
              <a:rPr lang="en" sz="2800">
                <a:latin typeface="Inter"/>
                <a:ea typeface="Inter"/>
                <a:cs typeface="Inter"/>
                <a:sym typeface="Inter"/>
              </a:rPr>
              <a:t>Navigate to Admin -&gt; Preferences and scroll down to the “Agent Workflow” section. Here, you will see a list of default </a:t>
            </a:r>
            <a:r>
              <a:rPr lang="en" sz="2800" u="sng">
                <a:solidFill>
                  <a:schemeClr val="hlink"/>
                </a:solidFill>
                <a:latin typeface="Inter"/>
                <a:ea typeface="Inter"/>
                <a:cs typeface="Inter"/>
                <a:sym typeface="Inter"/>
                <a:hlinkClick r:id="rId4"/>
              </a:rPr>
              <a:t>custom statuses</a:t>
            </a:r>
            <a:r>
              <a:rPr lang="en" sz="2800">
                <a:latin typeface="Inter"/>
                <a:ea typeface="Inter"/>
                <a:cs typeface="Inter"/>
                <a:sym typeface="Inter"/>
              </a:rPr>
              <a:t> as well as the option to add more by clicking on “Add Status.”</a:t>
            </a:r>
            <a:endParaRPr sz="2800">
              <a:latin typeface="Inter"/>
              <a:ea typeface="Inter"/>
              <a:cs typeface="Inter"/>
              <a:sym typeface="Inter"/>
            </a:endParaRPr>
          </a:p>
          <a:p>
            <a:pPr marL="0" lvl="0" indent="0" algn="l" rtl="0">
              <a:spcBef>
                <a:spcPts val="0"/>
              </a:spcBef>
              <a:spcAft>
                <a:spcPts val="0"/>
              </a:spcAft>
              <a:buNone/>
            </a:pPr>
            <a:endParaRPr sz="2800">
              <a:latin typeface="Inter"/>
              <a:ea typeface="Inter"/>
              <a:cs typeface="Inter"/>
              <a:sym typeface="Inter"/>
            </a:endParaRPr>
          </a:p>
          <a:p>
            <a:pPr marL="457200" lvl="0" indent="-406400" algn="l" rtl="0">
              <a:spcBef>
                <a:spcPts val="0"/>
              </a:spcBef>
              <a:spcAft>
                <a:spcPts val="0"/>
              </a:spcAft>
              <a:buSzPts val="2800"/>
              <a:buFont typeface="Inter"/>
              <a:buAutoNum type="arabicPeriod"/>
            </a:pPr>
            <a:r>
              <a:rPr lang="en" sz="2800">
                <a:latin typeface="Inter"/>
                <a:ea typeface="Inter"/>
                <a:cs typeface="Inter"/>
                <a:sym typeface="Inter"/>
              </a:rPr>
              <a:t>To change the default status when an agent logs in to be something other than “Available,” scroll down to “</a:t>
            </a:r>
            <a:r>
              <a:rPr lang="en" sz="2800" u="sng">
                <a:solidFill>
                  <a:schemeClr val="hlink"/>
                </a:solidFill>
                <a:latin typeface="Inter"/>
                <a:ea typeface="Inter"/>
                <a:cs typeface="Inter"/>
                <a:sym typeface="Inter"/>
                <a:hlinkClick r:id="rId5"/>
              </a:rPr>
              <a:t>Default Agent Status</a:t>
            </a:r>
            <a:r>
              <a:rPr lang="en" sz="2800">
                <a:latin typeface="Inter"/>
                <a:ea typeface="Inter"/>
                <a:cs typeface="Inter"/>
                <a:sym typeface="Inter"/>
              </a:rPr>
              <a:t>” and select your preferred status. Be sure to click Save at the bottom of the screen.</a:t>
            </a:r>
            <a:endParaRPr sz="2800">
              <a:latin typeface="Inter"/>
              <a:ea typeface="Inter"/>
              <a:cs typeface="Inter"/>
              <a:sym typeface="Inter"/>
            </a:endParaRPr>
          </a:p>
        </p:txBody>
      </p:sp>
      <p:grpSp>
        <p:nvGrpSpPr>
          <p:cNvPr id="622" name="Google Shape;622;p73"/>
          <p:cNvGrpSpPr/>
          <p:nvPr/>
        </p:nvGrpSpPr>
        <p:grpSpPr>
          <a:xfrm>
            <a:off x="18465403" y="10588444"/>
            <a:ext cx="745675" cy="1791891"/>
            <a:chOff x="15695202" y="7793570"/>
            <a:chExt cx="726000" cy="1744612"/>
          </a:xfrm>
        </p:grpSpPr>
        <p:sp>
          <p:nvSpPr>
            <p:cNvPr id="623" name="Google Shape;623;p73"/>
            <p:cNvSpPr/>
            <p:nvPr/>
          </p:nvSpPr>
          <p:spPr>
            <a:xfrm>
              <a:off x="15695202" y="7793570"/>
              <a:ext cx="726000" cy="726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rPr lang="en" sz="2800" b="1" i="0" u="none" strike="noStrike" cap="none">
                  <a:solidFill>
                    <a:srgbClr val="FFFFFF"/>
                  </a:solidFill>
                  <a:latin typeface="Helvetica Neue"/>
                  <a:ea typeface="Helvetica Neue"/>
                  <a:cs typeface="Helvetica Neue"/>
                  <a:sym typeface="Helvetica Neue"/>
                </a:rPr>
                <a:t>1</a:t>
              </a:r>
              <a:endParaRPr sz="2800" b="1" i="0" u="none" strike="noStrike" cap="none">
                <a:solidFill>
                  <a:srgbClr val="FFFFFF"/>
                </a:solidFill>
                <a:latin typeface="Helvetica Neue"/>
                <a:ea typeface="Helvetica Neue"/>
                <a:cs typeface="Helvetica Neue"/>
                <a:sym typeface="Helvetica Neue"/>
              </a:endParaRPr>
            </a:p>
          </p:txBody>
        </p:sp>
        <p:sp>
          <p:nvSpPr>
            <p:cNvPr id="624" name="Google Shape;624;p73"/>
            <p:cNvSpPr/>
            <p:nvPr/>
          </p:nvSpPr>
          <p:spPr>
            <a:xfrm>
              <a:off x="15695202" y="8812182"/>
              <a:ext cx="726000" cy="726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rPr lang="en" sz="2800" b="1" i="0" u="none" strike="noStrike" cap="none">
                  <a:solidFill>
                    <a:srgbClr val="FFFFFF"/>
                  </a:solidFill>
                  <a:latin typeface="Helvetica Neue"/>
                  <a:ea typeface="Helvetica Neue"/>
                  <a:cs typeface="Helvetica Neue"/>
                  <a:sym typeface="Helvetica Neue"/>
                </a:rPr>
                <a:t>2</a:t>
              </a:r>
              <a:endParaRPr sz="2800" b="1" i="0" u="none" strike="noStrike" cap="none">
                <a:solidFill>
                  <a:srgbClr val="FFFFFF"/>
                </a:solidFill>
                <a:latin typeface="Helvetica Neue"/>
                <a:ea typeface="Helvetica Neue"/>
                <a:cs typeface="Helvetica Neue"/>
                <a:sym typeface="Helvetica Neue"/>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74"/>
          <p:cNvSpPr txBox="1">
            <a:spLocks noGrp="1"/>
          </p:cNvSpPr>
          <p:nvPr>
            <p:ph type="sldNum" idx="12"/>
          </p:nvPr>
        </p:nvSpPr>
        <p:spPr>
          <a:xfrm>
            <a:off x="22650448" y="12762128"/>
            <a:ext cx="895200" cy="730200"/>
          </a:xfrm>
          <a:prstGeom prst="rect">
            <a:avLst/>
          </a:prstGeom>
          <a:noFill/>
          <a:ln>
            <a:noFill/>
          </a:ln>
        </p:spPr>
        <p:txBody>
          <a:bodyPr spcFirstLastPara="1" wrap="square" lIns="71400" tIns="71400" rIns="71400" bIns="714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15</a:t>
            </a:fld>
            <a:endParaRPr/>
          </a:p>
        </p:txBody>
      </p:sp>
      <p:sp>
        <p:nvSpPr>
          <p:cNvPr id="630" name="Google Shape;630;p74"/>
          <p:cNvSpPr txBox="1"/>
          <p:nvPr/>
        </p:nvSpPr>
        <p:spPr>
          <a:xfrm>
            <a:off x="1066800" y="2113075"/>
            <a:ext cx="14627100" cy="1027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 sz="2800">
                <a:latin typeface="Inter"/>
                <a:ea typeface="Inter"/>
                <a:cs typeface="Inter"/>
                <a:sym typeface="Inter"/>
              </a:rPr>
              <a:t>The agent status will be displayed in the Agent Workspace</a:t>
            </a:r>
            <a:endParaRPr sz="2800">
              <a:latin typeface="Inter"/>
              <a:ea typeface="Inter"/>
              <a:cs typeface="Inter"/>
              <a:sym typeface="Inter"/>
            </a:endParaRPr>
          </a:p>
          <a:p>
            <a:pPr marL="0" lvl="0" indent="0" algn="l" rtl="0">
              <a:spcBef>
                <a:spcPts val="0"/>
              </a:spcBef>
              <a:spcAft>
                <a:spcPts val="0"/>
              </a:spcAft>
              <a:buClr>
                <a:srgbClr val="000000"/>
              </a:buClr>
              <a:buSzPts val="2400"/>
              <a:buFont typeface="Arial"/>
              <a:buNone/>
            </a:pPr>
            <a:endParaRPr sz="2800">
              <a:latin typeface="Inter"/>
              <a:ea typeface="Inter"/>
              <a:cs typeface="Inter"/>
              <a:sym typeface="Inter"/>
            </a:endParaRPr>
          </a:p>
          <a:p>
            <a:pPr marL="0" lvl="0" indent="0" algn="l" rtl="0">
              <a:spcBef>
                <a:spcPts val="0"/>
              </a:spcBef>
              <a:spcAft>
                <a:spcPts val="0"/>
              </a:spcAft>
              <a:buClr>
                <a:srgbClr val="000000"/>
              </a:buClr>
              <a:buSzPts val="2400"/>
              <a:buFont typeface="Arial"/>
              <a:buNone/>
            </a:pPr>
            <a:r>
              <a:rPr lang="en" sz="2800" b="1">
                <a:latin typeface="Inter"/>
                <a:ea typeface="Inter"/>
                <a:cs typeface="Inter"/>
                <a:sym typeface="Inter"/>
              </a:rPr>
              <a:t>Agent Status Types</a:t>
            </a:r>
            <a:endParaRPr sz="2800" b="1">
              <a:latin typeface="Inter"/>
              <a:ea typeface="Inter"/>
              <a:cs typeface="Inter"/>
              <a:sym typeface="Inter"/>
            </a:endParaRPr>
          </a:p>
          <a:p>
            <a:pPr marL="0" lvl="0" indent="0" algn="l" rtl="0">
              <a:spcBef>
                <a:spcPts val="0"/>
              </a:spcBef>
              <a:spcAft>
                <a:spcPts val="0"/>
              </a:spcAft>
              <a:buClr>
                <a:srgbClr val="000000"/>
              </a:buClr>
              <a:buSzPts val="2400"/>
              <a:buFont typeface="Arial"/>
              <a:buNone/>
            </a:pPr>
            <a:endParaRPr sz="2800" b="1">
              <a:latin typeface="Inter"/>
              <a:ea typeface="Inter"/>
              <a:cs typeface="Inter"/>
              <a:sym typeface="Inter"/>
            </a:endParaRPr>
          </a:p>
          <a:p>
            <a:pPr marL="0" marR="0" lvl="0" indent="0" algn="l" rtl="0">
              <a:lnSpc>
                <a:spcPct val="100000"/>
              </a:lnSpc>
              <a:spcBef>
                <a:spcPts val="0"/>
              </a:spcBef>
              <a:spcAft>
                <a:spcPts val="0"/>
              </a:spcAft>
              <a:buClr>
                <a:srgbClr val="000000"/>
              </a:buClr>
              <a:buSzPts val="2100"/>
              <a:buFont typeface="Arial"/>
              <a:buNone/>
            </a:pPr>
            <a:r>
              <a:rPr lang="en" sz="2800" b="1" i="0" u="none" strike="noStrike" cap="none">
                <a:solidFill>
                  <a:srgbClr val="38761D"/>
                </a:solidFill>
                <a:latin typeface="Inter"/>
                <a:ea typeface="Inter"/>
                <a:cs typeface="Inter"/>
                <a:sym typeface="Inter"/>
              </a:rPr>
              <a:t>GREEN</a:t>
            </a:r>
            <a:r>
              <a:rPr lang="en" sz="2800" b="1" i="0" u="none" strike="noStrike" cap="none">
                <a:solidFill>
                  <a:srgbClr val="000000"/>
                </a:solidFill>
                <a:latin typeface="Inter"/>
                <a:ea typeface="Inter"/>
                <a:cs typeface="Inter"/>
                <a:sym typeface="Inter"/>
              </a:rPr>
              <a:t>: </a:t>
            </a:r>
            <a:r>
              <a:rPr lang="en" sz="2800" b="0" i="0" u="none" strike="noStrike" cap="none">
                <a:solidFill>
                  <a:srgbClr val="000000"/>
                </a:solidFill>
                <a:latin typeface="Inter"/>
                <a:ea typeface="Inter"/>
                <a:cs typeface="Inter"/>
                <a:sym typeface="Inter"/>
              </a:rPr>
              <a:t>The agent is signed into Talkdesk and is available to take calls. There can only be one green status in the environment, and the default value is ‘Available’.</a:t>
            </a:r>
            <a:endParaRPr sz="2800" b="0" i="0" u="none" strike="noStrike" cap="none">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2100"/>
              <a:buFont typeface="Arial"/>
              <a:buNone/>
            </a:pPr>
            <a:endParaRPr sz="2800" b="0" i="0" u="none" strike="noStrike" cap="none">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2100"/>
              <a:buFont typeface="Arial"/>
              <a:buNone/>
            </a:pPr>
            <a:r>
              <a:rPr lang="en" sz="2800" b="1" i="0" u="none" strike="noStrike" cap="none">
                <a:solidFill>
                  <a:srgbClr val="FF0000"/>
                </a:solidFill>
                <a:latin typeface="Inter"/>
                <a:ea typeface="Inter"/>
                <a:cs typeface="Inter"/>
                <a:sym typeface="Inter"/>
              </a:rPr>
              <a:t>RED</a:t>
            </a:r>
            <a:r>
              <a:rPr lang="en" sz="2800" b="1" i="0" u="none" strike="noStrike" cap="none">
                <a:solidFill>
                  <a:srgbClr val="000000"/>
                </a:solidFill>
                <a:latin typeface="Inter"/>
                <a:ea typeface="Inter"/>
                <a:cs typeface="Inter"/>
                <a:sym typeface="Inter"/>
              </a:rPr>
              <a:t>: </a:t>
            </a:r>
            <a:r>
              <a:rPr lang="en" sz="2800" b="0" i="0" u="none" strike="noStrike" cap="none">
                <a:solidFill>
                  <a:srgbClr val="000000"/>
                </a:solidFill>
                <a:latin typeface="Inter"/>
                <a:ea typeface="Inter"/>
                <a:cs typeface="Inter"/>
                <a:sym typeface="Inter"/>
              </a:rPr>
              <a:t>The agent is signed into Talkdesk but is busy performing other tasks. If no other agents are available, any new call will wait in queue until an agent in red status becomes available. Two default red statuses:</a:t>
            </a:r>
            <a:endParaRPr sz="2800" b="0" i="0" u="none" strike="noStrike" cap="none">
              <a:solidFill>
                <a:srgbClr val="000000"/>
              </a:solidFill>
              <a:latin typeface="Inter"/>
              <a:ea typeface="Inter"/>
              <a:cs typeface="Inter"/>
              <a:sym typeface="Inter"/>
            </a:endParaRPr>
          </a:p>
          <a:p>
            <a:pPr marL="457200" marR="0" lvl="0" indent="-406400" algn="l" rtl="0">
              <a:lnSpc>
                <a:spcPct val="100000"/>
              </a:lnSpc>
              <a:spcBef>
                <a:spcPts val="0"/>
              </a:spcBef>
              <a:spcAft>
                <a:spcPts val="0"/>
              </a:spcAft>
              <a:buClr>
                <a:srgbClr val="000000"/>
              </a:buClr>
              <a:buSzPts val="2800"/>
              <a:buFont typeface="Inter"/>
              <a:buChar char="●"/>
            </a:pPr>
            <a:r>
              <a:rPr lang="en" sz="2800" b="1" i="0" u="none" strike="noStrike" cap="none">
                <a:solidFill>
                  <a:srgbClr val="FF0000"/>
                </a:solidFill>
                <a:latin typeface="Inter"/>
                <a:ea typeface="Inter"/>
                <a:cs typeface="Inter"/>
                <a:sym typeface="Inter"/>
              </a:rPr>
              <a:t>On a Call</a:t>
            </a:r>
            <a:r>
              <a:rPr lang="en" sz="2800" b="1" i="0" u="none" strike="noStrike" cap="none">
                <a:solidFill>
                  <a:srgbClr val="000000"/>
                </a:solidFill>
                <a:latin typeface="Inter"/>
                <a:ea typeface="Inter"/>
                <a:cs typeface="Inter"/>
                <a:sym typeface="Inter"/>
              </a:rPr>
              <a:t>: </a:t>
            </a:r>
            <a:r>
              <a:rPr lang="en" sz="2800" b="0" i="0" u="none" strike="noStrike" cap="none">
                <a:solidFill>
                  <a:srgbClr val="000000"/>
                </a:solidFill>
                <a:latin typeface="Inter"/>
                <a:ea typeface="Inter"/>
                <a:cs typeface="Inter"/>
                <a:sym typeface="Inter"/>
              </a:rPr>
              <a:t>The agent is signed into Talkdesk and is on a call. This status is automatically changed when agents receive/make a call, and they are unable to receive calls.</a:t>
            </a:r>
            <a:endParaRPr sz="2800" b="0" i="0" u="none" strike="noStrike" cap="none">
              <a:solidFill>
                <a:srgbClr val="000000"/>
              </a:solidFill>
              <a:latin typeface="Inter"/>
              <a:ea typeface="Inter"/>
              <a:cs typeface="Inter"/>
              <a:sym typeface="Inter"/>
            </a:endParaRPr>
          </a:p>
          <a:p>
            <a:pPr marL="457200" marR="0" lvl="0" indent="-406400" algn="l" rtl="0">
              <a:lnSpc>
                <a:spcPct val="100000"/>
              </a:lnSpc>
              <a:spcBef>
                <a:spcPts val="0"/>
              </a:spcBef>
              <a:spcAft>
                <a:spcPts val="0"/>
              </a:spcAft>
              <a:buClr>
                <a:srgbClr val="000000"/>
              </a:buClr>
              <a:buSzPts val="2800"/>
              <a:buFont typeface="Inter"/>
              <a:buChar char="●"/>
            </a:pPr>
            <a:r>
              <a:rPr lang="en" sz="2800" b="1" i="0" u="none" strike="noStrike" cap="none">
                <a:solidFill>
                  <a:srgbClr val="FF0000"/>
                </a:solidFill>
                <a:latin typeface="Inter"/>
                <a:ea typeface="Inter"/>
                <a:cs typeface="Inter"/>
                <a:sym typeface="Inter"/>
              </a:rPr>
              <a:t>After Call Work</a:t>
            </a:r>
            <a:r>
              <a:rPr lang="en" sz="2800" b="1" i="0" u="none" strike="noStrike" cap="none">
                <a:solidFill>
                  <a:srgbClr val="000000"/>
                </a:solidFill>
                <a:latin typeface="Inter"/>
                <a:ea typeface="Inter"/>
                <a:cs typeface="Inter"/>
                <a:sym typeface="Inter"/>
              </a:rPr>
              <a:t>: </a:t>
            </a:r>
            <a:r>
              <a:rPr lang="en" sz="2800" b="0" i="0" u="none" strike="noStrike" cap="none">
                <a:solidFill>
                  <a:srgbClr val="000000"/>
                </a:solidFill>
                <a:latin typeface="Inter"/>
                <a:ea typeface="Inter"/>
                <a:cs typeface="Inter"/>
                <a:sym typeface="Inter"/>
              </a:rPr>
              <a:t>When a call ends, the agent’s status can be configured to automatically change to “After Call Work” for a fixed period of time. The agent cannot receive calls.</a:t>
            </a:r>
            <a:endParaRPr sz="2800" b="0" i="0" u="none" strike="noStrike" cap="none">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2100"/>
              <a:buFont typeface="Arial"/>
              <a:buNone/>
            </a:pPr>
            <a:endParaRPr sz="2800" b="0" i="0" u="none" strike="noStrike" cap="none">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2100"/>
              <a:buFont typeface="Arial"/>
              <a:buNone/>
            </a:pPr>
            <a:r>
              <a:rPr lang="en" sz="2800" b="1" i="0" u="none" strike="noStrike" cap="none">
                <a:solidFill>
                  <a:schemeClr val="accent6"/>
                </a:solidFill>
                <a:latin typeface="Inter"/>
                <a:ea typeface="Inter"/>
                <a:cs typeface="Inter"/>
                <a:sym typeface="Inter"/>
              </a:rPr>
              <a:t>YELLOW</a:t>
            </a:r>
            <a:r>
              <a:rPr lang="en" sz="2800" b="1" i="0" u="none" strike="noStrike" cap="none">
                <a:solidFill>
                  <a:srgbClr val="000000"/>
                </a:solidFill>
                <a:latin typeface="Inter"/>
                <a:ea typeface="Inter"/>
                <a:cs typeface="Inter"/>
                <a:sym typeface="Inter"/>
              </a:rPr>
              <a:t>: </a:t>
            </a:r>
            <a:r>
              <a:rPr lang="en" sz="2800" b="0" i="0" u="none" strike="noStrike" cap="none">
                <a:solidFill>
                  <a:srgbClr val="000000"/>
                </a:solidFill>
                <a:latin typeface="Inter"/>
                <a:ea typeface="Inter"/>
                <a:cs typeface="Inter"/>
                <a:sym typeface="Inter"/>
              </a:rPr>
              <a:t>The agent is signed into Talkdesk but is away from the computer and not eligible to take calls. It will still allow agents to receive call transfers though, should they wish to accept these.</a:t>
            </a:r>
            <a:endParaRPr sz="2800" b="0" i="0" u="none" strike="noStrike" cap="none">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2100"/>
              <a:buFont typeface="Arial"/>
              <a:buNone/>
            </a:pPr>
            <a:endParaRPr sz="2800" b="0" i="0" u="none" strike="noStrike" cap="none">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2100"/>
              <a:buFont typeface="Arial"/>
              <a:buNone/>
            </a:pPr>
            <a:r>
              <a:rPr lang="en" sz="2800" b="1" i="0" u="none" strike="noStrike" cap="none">
                <a:solidFill>
                  <a:srgbClr val="999999"/>
                </a:solidFill>
                <a:latin typeface="Inter"/>
                <a:ea typeface="Inter"/>
                <a:cs typeface="Inter"/>
                <a:sym typeface="Inter"/>
              </a:rPr>
              <a:t>GRAY</a:t>
            </a:r>
            <a:r>
              <a:rPr lang="en" sz="2800" b="1" i="0" u="none" strike="noStrike" cap="none">
                <a:solidFill>
                  <a:srgbClr val="000000"/>
                </a:solidFill>
                <a:latin typeface="Inter"/>
                <a:ea typeface="Inter"/>
                <a:cs typeface="Inter"/>
                <a:sym typeface="Inter"/>
              </a:rPr>
              <a:t>: </a:t>
            </a:r>
            <a:r>
              <a:rPr lang="en" sz="2800" b="0" i="0" u="none" strike="noStrike" cap="none">
                <a:solidFill>
                  <a:srgbClr val="000000"/>
                </a:solidFill>
                <a:latin typeface="Inter"/>
                <a:ea typeface="Inter"/>
                <a:cs typeface="Inter"/>
                <a:sym typeface="Inter"/>
              </a:rPr>
              <a:t>This status indicates that the agent is not signed into Talkdesk and is unable to receive calls. There can only be one gray status in the environment, and the default value is ‘Offline’.</a:t>
            </a:r>
            <a:endParaRPr sz="2800" b="1" i="0" u="none" strike="noStrike" cap="none">
              <a:solidFill>
                <a:srgbClr val="000000"/>
              </a:solidFill>
              <a:latin typeface="Inter"/>
              <a:ea typeface="Inter"/>
              <a:cs typeface="Inter"/>
              <a:sym typeface="Inter"/>
            </a:endParaRPr>
          </a:p>
        </p:txBody>
      </p:sp>
      <p:pic>
        <p:nvPicPr>
          <p:cNvPr id="631" name="Google Shape;631;p74"/>
          <p:cNvPicPr preferRelativeResize="0"/>
          <p:nvPr/>
        </p:nvPicPr>
        <p:blipFill rotWithShape="1">
          <a:blip r:embed="rId3">
            <a:alphaModFix/>
          </a:blip>
          <a:srcRect/>
          <a:stretch/>
        </p:blipFill>
        <p:spPr>
          <a:xfrm>
            <a:off x="16023300" y="675088"/>
            <a:ext cx="7807850" cy="12365823"/>
          </a:xfrm>
          <a:prstGeom prst="rect">
            <a:avLst/>
          </a:prstGeom>
          <a:noFill/>
          <a:ln>
            <a:noFill/>
          </a:ln>
        </p:spPr>
      </p:pic>
      <p:sp>
        <p:nvSpPr>
          <p:cNvPr id="632" name="Google Shape;632;p74"/>
          <p:cNvSpPr txBox="1">
            <a:spLocks noGrp="1"/>
          </p:cNvSpPr>
          <p:nvPr>
            <p:ph type="title"/>
          </p:nvPr>
        </p:nvSpPr>
        <p:spPr>
          <a:xfrm>
            <a:off x="887728" y="1097280"/>
            <a:ext cx="22658100" cy="1015800"/>
          </a:xfrm>
          <a:prstGeom prst="rect">
            <a:avLst/>
          </a:prstGeom>
        </p:spPr>
        <p:txBody>
          <a:bodyPr spcFirstLastPara="1" wrap="square" lIns="182850" tIns="91400" rIns="182850" bIns="91400" anchor="t" anchorCtr="0">
            <a:noAutofit/>
          </a:bodyPr>
          <a:lstStyle/>
          <a:p>
            <a:pPr marL="0" lvl="0" indent="0" algn="l" rtl="0">
              <a:spcBef>
                <a:spcPts val="0"/>
              </a:spcBef>
              <a:spcAft>
                <a:spcPts val="0"/>
              </a:spcAft>
              <a:buNone/>
            </a:pPr>
            <a:r>
              <a:rPr lang="en"/>
              <a:t>Agent Status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75"/>
          <p:cNvSpPr txBox="1">
            <a:spLocks noGrp="1"/>
          </p:cNvSpPr>
          <p:nvPr>
            <p:ph type="title"/>
          </p:nvPr>
        </p:nvSpPr>
        <p:spPr>
          <a:xfrm>
            <a:off x="887728" y="1097280"/>
            <a:ext cx="22658100" cy="1015800"/>
          </a:xfrm>
          <a:prstGeom prst="rect">
            <a:avLst/>
          </a:prstGeom>
        </p:spPr>
        <p:txBody>
          <a:bodyPr spcFirstLastPara="1" wrap="square" lIns="182850" tIns="91400" rIns="182850" bIns="91400" anchor="t" anchorCtr="0">
            <a:noAutofit/>
          </a:bodyPr>
          <a:lstStyle/>
          <a:p>
            <a:pPr marL="0" lvl="0" indent="0" algn="l" rtl="0">
              <a:spcBef>
                <a:spcPts val="0"/>
              </a:spcBef>
              <a:spcAft>
                <a:spcPts val="0"/>
              </a:spcAft>
              <a:buNone/>
            </a:pPr>
            <a:r>
              <a:rPr lang="en"/>
              <a:t>Teams</a:t>
            </a:r>
            <a:endParaRPr/>
          </a:p>
        </p:txBody>
      </p:sp>
      <p:sp>
        <p:nvSpPr>
          <p:cNvPr id="638" name="Google Shape;638;p75"/>
          <p:cNvSpPr txBox="1">
            <a:spLocks noGrp="1"/>
          </p:cNvSpPr>
          <p:nvPr>
            <p:ph type="sldNum" idx="12"/>
          </p:nvPr>
        </p:nvSpPr>
        <p:spPr>
          <a:xfrm>
            <a:off x="22650448" y="12762128"/>
            <a:ext cx="895200" cy="730200"/>
          </a:xfrm>
          <a:prstGeom prst="rect">
            <a:avLst/>
          </a:prstGeom>
        </p:spPr>
        <p:txBody>
          <a:bodyPr spcFirstLastPara="1" wrap="square" lIns="182850" tIns="91400" rIns="182850" bIns="9140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639" name="Google Shape;639;p75"/>
          <p:cNvSpPr txBox="1"/>
          <p:nvPr/>
        </p:nvSpPr>
        <p:spPr>
          <a:xfrm>
            <a:off x="1199750" y="2301250"/>
            <a:ext cx="22345800" cy="227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2800" u="sng">
                <a:solidFill>
                  <a:schemeClr val="hlink"/>
                </a:solidFill>
                <a:latin typeface="Inter"/>
                <a:ea typeface="Inter"/>
                <a:cs typeface="Inter"/>
                <a:sym typeface="Inter"/>
                <a:hlinkClick r:id="rId3"/>
              </a:rPr>
              <a:t>Teams</a:t>
            </a:r>
            <a:r>
              <a:rPr lang="en" sz="2800">
                <a:latin typeface="Inter"/>
                <a:ea typeface="Inter"/>
                <a:cs typeface="Inter"/>
                <a:sym typeface="Inter"/>
              </a:rPr>
              <a:t> can be used to group agents under a single department, skill, region, etc. A user can only be added to one Team, so these entities typically have a broader scope than ring groups. Some reports and Live Dashboard widgets allow for filtering on the Team level as well.</a:t>
            </a:r>
            <a:endParaRPr sz="2800">
              <a:latin typeface="Inter"/>
              <a:ea typeface="Inter"/>
              <a:cs typeface="Inter"/>
              <a:sym typeface="Inter"/>
            </a:endParaRPr>
          </a:p>
          <a:p>
            <a:pPr marL="0" marR="0" lvl="0" indent="0" algn="l" rtl="0">
              <a:lnSpc>
                <a:spcPct val="100000"/>
              </a:lnSpc>
              <a:spcBef>
                <a:spcPts val="0"/>
              </a:spcBef>
              <a:spcAft>
                <a:spcPts val="0"/>
              </a:spcAft>
              <a:buClr>
                <a:srgbClr val="000000"/>
              </a:buClr>
              <a:buSzPts val="1200"/>
              <a:buFont typeface="Arial"/>
              <a:buNone/>
            </a:pPr>
            <a:endParaRPr sz="2800">
              <a:latin typeface="Inter"/>
              <a:ea typeface="Inter"/>
              <a:cs typeface="Inter"/>
              <a:sym typeface="Inter"/>
            </a:endParaRPr>
          </a:p>
          <a:p>
            <a:pPr marL="0" marR="0" lvl="0" indent="0" algn="l" rtl="0">
              <a:lnSpc>
                <a:spcPct val="100000"/>
              </a:lnSpc>
              <a:spcBef>
                <a:spcPts val="0"/>
              </a:spcBef>
              <a:spcAft>
                <a:spcPts val="0"/>
              </a:spcAft>
              <a:buClr>
                <a:srgbClr val="000000"/>
              </a:buClr>
              <a:buSzPts val="1200"/>
              <a:buFont typeface="Arial"/>
              <a:buNone/>
            </a:pPr>
            <a:r>
              <a:rPr lang="en" sz="2800">
                <a:latin typeface="Inter"/>
                <a:ea typeface="Inter"/>
                <a:cs typeface="Inter"/>
                <a:sym typeface="Inter"/>
              </a:rPr>
              <a:t>Admins can empower supervisors and managers to control the ring groups assigned to the agents within their own Team.</a:t>
            </a:r>
            <a:endParaRPr sz="2800">
              <a:latin typeface="Inter"/>
              <a:ea typeface="Inter"/>
              <a:cs typeface="Inter"/>
              <a:sym typeface="Inter"/>
            </a:endParaRPr>
          </a:p>
        </p:txBody>
      </p:sp>
      <p:pic>
        <p:nvPicPr>
          <p:cNvPr id="640" name="Google Shape;640;p75"/>
          <p:cNvPicPr preferRelativeResize="0"/>
          <p:nvPr/>
        </p:nvPicPr>
        <p:blipFill>
          <a:blip r:embed="rId4">
            <a:alphaModFix/>
          </a:blip>
          <a:stretch>
            <a:fillRect/>
          </a:stretch>
        </p:blipFill>
        <p:spPr>
          <a:xfrm>
            <a:off x="2353663" y="4571950"/>
            <a:ext cx="18762281" cy="8190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76"/>
          <p:cNvSpPr txBox="1">
            <a:spLocks noGrp="1"/>
          </p:cNvSpPr>
          <p:nvPr>
            <p:ph type="title"/>
          </p:nvPr>
        </p:nvSpPr>
        <p:spPr>
          <a:xfrm>
            <a:off x="887728" y="1097280"/>
            <a:ext cx="22658100" cy="1015800"/>
          </a:xfrm>
          <a:prstGeom prst="rect">
            <a:avLst/>
          </a:prstGeom>
        </p:spPr>
        <p:txBody>
          <a:bodyPr spcFirstLastPara="1" wrap="square" lIns="182850" tIns="91400" rIns="182850" bIns="91400" anchor="t" anchorCtr="0">
            <a:noAutofit/>
          </a:bodyPr>
          <a:lstStyle/>
          <a:p>
            <a:pPr marL="0" lvl="0" indent="0" algn="l" rtl="0">
              <a:spcBef>
                <a:spcPts val="0"/>
              </a:spcBef>
              <a:spcAft>
                <a:spcPts val="0"/>
              </a:spcAft>
              <a:buNone/>
            </a:pPr>
            <a:r>
              <a:rPr lang="en"/>
              <a:t>Dispositions</a:t>
            </a:r>
            <a:endParaRPr/>
          </a:p>
        </p:txBody>
      </p:sp>
      <p:sp>
        <p:nvSpPr>
          <p:cNvPr id="646" name="Google Shape;646;p76"/>
          <p:cNvSpPr txBox="1">
            <a:spLocks noGrp="1"/>
          </p:cNvSpPr>
          <p:nvPr>
            <p:ph type="sldNum" idx="12"/>
          </p:nvPr>
        </p:nvSpPr>
        <p:spPr>
          <a:xfrm>
            <a:off x="22650448" y="12762128"/>
            <a:ext cx="895200" cy="730200"/>
          </a:xfrm>
          <a:prstGeom prst="rect">
            <a:avLst/>
          </a:prstGeom>
        </p:spPr>
        <p:txBody>
          <a:bodyPr spcFirstLastPara="1" wrap="square" lIns="182850" tIns="91400" rIns="182850" bIns="91400"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647" name="Google Shape;647;p76"/>
          <p:cNvSpPr txBox="1"/>
          <p:nvPr/>
        </p:nvSpPr>
        <p:spPr>
          <a:xfrm>
            <a:off x="1066800" y="2268825"/>
            <a:ext cx="22250400" cy="123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2800" u="sng">
                <a:solidFill>
                  <a:schemeClr val="hlink"/>
                </a:solidFill>
                <a:latin typeface="Inter"/>
                <a:ea typeface="Inter"/>
                <a:cs typeface="Inter"/>
                <a:sym typeface="Inter"/>
                <a:hlinkClick r:id="rId3"/>
              </a:rPr>
              <a:t>Dispositions</a:t>
            </a:r>
            <a:r>
              <a:rPr lang="en" sz="2800">
                <a:latin typeface="Inter"/>
                <a:ea typeface="Inter"/>
                <a:cs typeface="Inter"/>
                <a:sym typeface="Inter"/>
              </a:rPr>
              <a:t> can be utilized by your agents to easily label the outcome of any inbound or outbound call. Admins have the ability to create unique disposition codes and assign them to a disposition set(s), as well as dictate on the agent level if they should have access to inbound and/or outbound dispositions.</a:t>
            </a:r>
            <a:endParaRPr sz="2100">
              <a:latin typeface="Inter"/>
              <a:ea typeface="Inter"/>
              <a:cs typeface="Inter"/>
              <a:sym typeface="Inter"/>
            </a:endParaRPr>
          </a:p>
        </p:txBody>
      </p:sp>
      <p:pic>
        <p:nvPicPr>
          <p:cNvPr id="648" name="Google Shape;648;p76"/>
          <p:cNvPicPr preferRelativeResize="0"/>
          <p:nvPr/>
        </p:nvPicPr>
        <p:blipFill>
          <a:blip r:embed="rId4">
            <a:alphaModFix/>
          </a:blip>
          <a:stretch>
            <a:fillRect/>
          </a:stretch>
        </p:blipFill>
        <p:spPr>
          <a:xfrm>
            <a:off x="887720" y="3668600"/>
            <a:ext cx="14412728" cy="4306926"/>
          </a:xfrm>
          <a:prstGeom prst="rect">
            <a:avLst/>
          </a:prstGeom>
          <a:noFill/>
          <a:ln>
            <a:noFill/>
          </a:ln>
        </p:spPr>
      </p:pic>
      <p:pic>
        <p:nvPicPr>
          <p:cNvPr id="649" name="Google Shape;649;p76"/>
          <p:cNvPicPr preferRelativeResize="0"/>
          <p:nvPr/>
        </p:nvPicPr>
        <p:blipFill>
          <a:blip r:embed="rId5">
            <a:alphaModFix/>
          </a:blip>
          <a:stretch>
            <a:fillRect/>
          </a:stretch>
        </p:blipFill>
        <p:spPr>
          <a:xfrm>
            <a:off x="8463075" y="8142300"/>
            <a:ext cx="15758828" cy="4763050"/>
          </a:xfrm>
          <a:prstGeom prst="rect">
            <a:avLst/>
          </a:prstGeom>
          <a:noFill/>
          <a:ln>
            <a:noFill/>
          </a:ln>
        </p:spPr>
      </p:pic>
      <p:sp>
        <p:nvSpPr>
          <p:cNvPr id="650" name="Google Shape;650;p76"/>
          <p:cNvSpPr txBox="1"/>
          <p:nvPr/>
        </p:nvSpPr>
        <p:spPr>
          <a:xfrm>
            <a:off x="15791250" y="4655691"/>
            <a:ext cx="8203800" cy="176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2800">
                <a:latin typeface="Inter"/>
                <a:ea typeface="Inter"/>
                <a:cs typeface="Inter"/>
                <a:sym typeface="Inter"/>
              </a:rPr>
              <a:t>Create disposition codes within the Dispositions &gt; Dispositions tab. If you no longer need a disposition, you can mark it as ‘Deactivated’. Note there is a 64-character limit.</a:t>
            </a:r>
            <a:endParaRPr sz="2100">
              <a:latin typeface="Inter"/>
              <a:ea typeface="Inter"/>
              <a:cs typeface="Inter"/>
              <a:sym typeface="Inter"/>
            </a:endParaRPr>
          </a:p>
        </p:txBody>
      </p:sp>
      <p:sp>
        <p:nvSpPr>
          <p:cNvPr id="651" name="Google Shape;651;p76"/>
          <p:cNvSpPr txBox="1"/>
          <p:nvPr/>
        </p:nvSpPr>
        <p:spPr>
          <a:xfrm>
            <a:off x="324250" y="9532450"/>
            <a:ext cx="7166100" cy="176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2800">
                <a:latin typeface="Inter"/>
                <a:ea typeface="Inter"/>
                <a:cs typeface="Inter"/>
                <a:sym typeface="Inter"/>
              </a:rPr>
              <a:t>In the Dispositions &gt; Sets tab, you can create sets of dispositions to apply to specific ring groups for either inbound or outbound calls.</a:t>
            </a:r>
            <a:endParaRPr sz="2100">
              <a:latin typeface="Inter"/>
              <a:ea typeface="Inter"/>
              <a:cs typeface="Inter"/>
              <a:sym typeface="Inte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77"/>
          <p:cNvSpPr txBox="1">
            <a:spLocks noGrp="1"/>
          </p:cNvSpPr>
          <p:nvPr>
            <p:ph type="sldNum" idx="12"/>
          </p:nvPr>
        </p:nvSpPr>
        <p:spPr>
          <a:xfrm>
            <a:off x="22650448" y="12762128"/>
            <a:ext cx="895200" cy="730200"/>
          </a:xfrm>
          <a:prstGeom prst="rect">
            <a:avLst/>
          </a:prstGeom>
          <a:noFill/>
          <a:ln>
            <a:noFill/>
          </a:ln>
        </p:spPr>
        <p:txBody>
          <a:bodyPr spcFirstLastPara="1" wrap="square" lIns="71400" tIns="71400" rIns="71400" bIns="714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18</a:t>
            </a:fld>
            <a:endParaRPr/>
          </a:p>
        </p:txBody>
      </p:sp>
      <p:sp>
        <p:nvSpPr>
          <p:cNvPr id="657" name="Google Shape;657;p77"/>
          <p:cNvSpPr txBox="1"/>
          <p:nvPr/>
        </p:nvSpPr>
        <p:spPr>
          <a:xfrm>
            <a:off x="1066800" y="2113075"/>
            <a:ext cx="21591300" cy="1577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n" sz="2800" b="0" i="0" u="none" strike="noStrike" cap="none">
                <a:solidFill>
                  <a:srgbClr val="000000"/>
                </a:solidFill>
                <a:latin typeface="Inter"/>
                <a:ea typeface="Inter"/>
                <a:cs typeface="Inter"/>
                <a:sym typeface="Inter"/>
              </a:rPr>
              <a:t>Talkdesk Click-to-Call functionality allows you to call customers directly from your favorite Helpdesk, CRM, sales software or any other website just by clicking on their phone number. Once installed, it will intelligently scan your websites and current systems (i.e. Salesforce, Zendesk, Zoho, etc.) and add a clicka</a:t>
            </a:r>
            <a:r>
              <a:rPr lang="en" sz="2800">
                <a:latin typeface="Inter"/>
                <a:ea typeface="Inter"/>
                <a:cs typeface="Inter"/>
                <a:sym typeface="Inter"/>
              </a:rPr>
              <a:t>ble </a:t>
            </a:r>
            <a:r>
              <a:rPr lang="en" sz="2800" b="0" i="0" u="none" strike="noStrike" cap="none">
                <a:solidFill>
                  <a:srgbClr val="000000"/>
                </a:solidFill>
                <a:latin typeface="Inter"/>
                <a:ea typeface="Inter"/>
                <a:cs typeface="Inter"/>
                <a:sym typeface="Inter"/>
              </a:rPr>
              <a:t>link to each phone number.</a:t>
            </a:r>
            <a:endParaRPr sz="2800" b="0" i="0" u="none" strike="noStrike" cap="none">
              <a:solidFill>
                <a:srgbClr val="000000"/>
              </a:solidFill>
              <a:latin typeface="Inter"/>
              <a:ea typeface="Inter"/>
              <a:cs typeface="Inter"/>
              <a:sym typeface="Inter"/>
            </a:endParaRPr>
          </a:p>
        </p:txBody>
      </p:sp>
      <p:sp>
        <p:nvSpPr>
          <p:cNvPr id="658" name="Google Shape;658;p77"/>
          <p:cNvSpPr txBox="1"/>
          <p:nvPr/>
        </p:nvSpPr>
        <p:spPr>
          <a:xfrm>
            <a:off x="1831995" y="4378327"/>
            <a:ext cx="8894400" cy="148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800">
                <a:latin typeface="Inter"/>
                <a:ea typeface="Inter"/>
                <a:cs typeface="Inter"/>
                <a:sym typeface="Inter"/>
              </a:rPr>
              <a:t>1. </a:t>
            </a:r>
            <a:r>
              <a:rPr lang="en" sz="2800" b="0" i="0" u="none" strike="noStrike" cap="none">
                <a:solidFill>
                  <a:srgbClr val="000000"/>
                </a:solidFill>
                <a:latin typeface="Inter"/>
                <a:ea typeface="Inter"/>
                <a:cs typeface="Inter"/>
                <a:sym typeface="Inter"/>
              </a:rPr>
              <a:t>Install the </a:t>
            </a:r>
            <a:r>
              <a:rPr lang="en" sz="2800" b="0" i="0" u="sng" strike="noStrike" cap="none">
                <a:solidFill>
                  <a:schemeClr val="hlink"/>
                </a:solidFill>
                <a:latin typeface="Inter"/>
                <a:ea typeface="Inter"/>
                <a:cs typeface="Inter"/>
                <a:sym typeface="Inter"/>
                <a:hlinkClick r:id="rId3"/>
              </a:rPr>
              <a:t>Talkdesk Chrome extension</a:t>
            </a:r>
            <a:r>
              <a:rPr lang="en" sz="2800" b="0" i="0" u="none" strike="noStrike" cap="none">
                <a:solidFill>
                  <a:srgbClr val="000000"/>
                </a:solidFill>
                <a:latin typeface="Inter"/>
                <a:ea typeface="Inter"/>
                <a:cs typeface="Inter"/>
                <a:sym typeface="Inter"/>
              </a:rPr>
              <a:t> from the Chrome Web Store.</a:t>
            </a:r>
            <a:r>
              <a:rPr lang="en" sz="2800">
                <a:latin typeface="Inter"/>
                <a:ea typeface="Inter"/>
                <a:cs typeface="Inter"/>
                <a:sym typeface="Inter"/>
              </a:rPr>
              <a:t> </a:t>
            </a:r>
            <a:r>
              <a:rPr lang="en" sz="2800" b="0" i="0" u="sng" strike="noStrike" cap="none">
                <a:solidFill>
                  <a:schemeClr val="hlink"/>
                </a:solidFill>
                <a:latin typeface="Inter"/>
                <a:ea typeface="Inter"/>
                <a:cs typeface="Inter"/>
                <a:sym typeface="Inter"/>
                <a:hlinkClick r:id="rId4"/>
              </a:rPr>
              <a:t>Configure</a:t>
            </a:r>
            <a:r>
              <a:rPr lang="en" sz="2800" b="0" i="0" u="none" strike="noStrike" cap="none">
                <a:solidFill>
                  <a:srgbClr val="000000"/>
                </a:solidFill>
                <a:latin typeface="Inter"/>
                <a:ea typeface="Inter"/>
                <a:cs typeface="Inter"/>
                <a:sym typeface="Inter"/>
              </a:rPr>
              <a:t> the Click-to-Call extension settings.</a:t>
            </a:r>
            <a:endParaRPr sz="2800" b="0" i="0" u="none" strike="noStrike" cap="none">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200"/>
              <a:buFont typeface="Arial"/>
              <a:buNone/>
            </a:pPr>
            <a:endParaRPr sz="2100" b="0" i="0" u="none" strike="noStrike" cap="none">
              <a:solidFill>
                <a:srgbClr val="000000"/>
              </a:solidFill>
              <a:latin typeface="Inter"/>
              <a:ea typeface="Inter"/>
              <a:cs typeface="Inter"/>
              <a:sym typeface="Inter"/>
            </a:endParaRPr>
          </a:p>
        </p:txBody>
      </p:sp>
      <p:sp>
        <p:nvSpPr>
          <p:cNvPr id="659" name="Google Shape;659;p77"/>
          <p:cNvSpPr txBox="1"/>
          <p:nvPr/>
        </p:nvSpPr>
        <p:spPr>
          <a:xfrm>
            <a:off x="13678300" y="4378325"/>
            <a:ext cx="9208800" cy="148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800">
                <a:latin typeface="Inter"/>
                <a:ea typeface="Inter"/>
                <a:cs typeface="Inter"/>
                <a:sym typeface="Inter"/>
              </a:rPr>
              <a:t>2. </a:t>
            </a:r>
            <a:r>
              <a:rPr lang="en" sz="2800" b="0" i="0" u="none" strike="noStrike" cap="none">
                <a:latin typeface="Inter"/>
                <a:ea typeface="Inter"/>
                <a:cs typeface="Inter"/>
                <a:sym typeface="Inter"/>
              </a:rPr>
              <a:t>Once installed, use Click To Call to dial directly from a webpage or your CRM to initiate an outbound call through your Conversations app.</a:t>
            </a:r>
            <a:br>
              <a:rPr lang="en" sz="2400" b="0" i="0" u="none" strike="noStrike" cap="none">
                <a:solidFill>
                  <a:schemeClr val="dk1"/>
                </a:solidFill>
                <a:latin typeface="Inter"/>
                <a:ea typeface="Inter"/>
                <a:cs typeface="Inter"/>
                <a:sym typeface="Inter"/>
              </a:rPr>
            </a:br>
            <a:r>
              <a:rPr lang="en" sz="2400" b="0" i="0" u="none" strike="noStrike" cap="none">
                <a:solidFill>
                  <a:schemeClr val="dk1"/>
                </a:solidFill>
                <a:latin typeface="Inter"/>
                <a:ea typeface="Inter"/>
                <a:cs typeface="Inter"/>
                <a:sym typeface="Inter"/>
              </a:rPr>
              <a:t> </a:t>
            </a:r>
            <a:endParaRPr sz="1400" b="0" i="0" u="none" strike="noStrike" cap="none">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200"/>
              <a:buFont typeface="Arial"/>
              <a:buNone/>
            </a:pPr>
            <a:endParaRPr sz="2100" b="0" i="0" u="none" strike="noStrike" cap="none">
              <a:solidFill>
                <a:srgbClr val="000000"/>
              </a:solidFill>
              <a:latin typeface="Inter"/>
              <a:ea typeface="Inter"/>
              <a:cs typeface="Inter"/>
              <a:sym typeface="Inter"/>
            </a:endParaRPr>
          </a:p>
        </p:txBody>
      </p:sp>
      <p:pic>
        <p:nvPicPr>
          <p:cNvPr id="660" name="Google Shape;660;p77"/>
          <p:cNvPicPr preferRelativeResize="0"/>
          <p:nvPr/>
        </p:nvPicPr>
        <p:blipFill rotWithShape="1">
          <a:blip r:embed="rId5">
            <a:alphaModFix/>
          </a:blip>
          <a:srcRect/>
          <a:stretch/>
        </p:blipFill>
        <p:spPr>
          <a:xfrm>
            <a:off x="12649211" y="6218824"/>
            <a:ext cx="11266970" cy="6186900"/>
          </a:xfrm>
          <a:prstGeom prst="rect">
            <a:avLst/>
          </a:prstGeom>
          <a:noFill/>
          <a:ln>
            <a:noFill/>
          </a:ln>
        </p:spPr>
      </p:pic>
      <p:sp>
        <p:nvSpPr>
          <p:cNvPr id="661" name="Google Shape;661;p77"/>
          <p:cNvSpPr txBox="1">
            <a:spLocks noGrp="1"/>
          </p:cNvSpPr>
          <p:nvPr>
            <p:ph type="title"/>
          </p:nvPr>
        </p:nvSpPr>
        <p:spPr>
          <a:xfrm>
            <a:off x="887728" y="1097280"/>
            <a:ext cx="22658100" cy="1015800"/>
          </a:xfrm>
          <a:prstGeom prst="rect">
            <a:avLst/>
          </a:prstGeom>
        </p:spPr>
        <p:txBody>
          <a:bodyPr spcFirstLastPara="1" wrap="square" lIns="182850" tIns="91400" rIns="182850" bIns="91400" anchor="t" anchorCtr="0">
            <a:noAutofit/>
          </a:bodyPr>
          <a:lstStyle/>
          <a:p>
            <a:pPr marL="0" lvl="0" indent="0" algn="l" rtl="0">
              <a:spcBef>
                <a:spcPts val="0"/>
              </a:spcBef>
              <a:spcAft>
                <a:spcPts val="0"/>
              </a:spcAft>
              <a:buNone/>
            </a:pPr>
            <a:r>
              <a:rPr lang="en"/>
              <a:t>Click to Call</a:t>
            </a:r>
            <a:endParaRPr/>
          </a:p>
        </p:txBody>
      </p:sp>
      <p:pic>
        <p:nvPicPr>
          <p:cNvPr id="662" name="Google Shape;662;p77"/>
          <p:cNvPicPr preferRelativeResize="0"/>
          <p:nvPr/>
        </p:nvPicPr>
        <p:blipFill>
          <a:blip r:embed="rId6">
            <a:alphaModFix/>
          </a:blip>
          <a:stretch>
            <a:fillRect/>
          </a:stretch>
        </p:blipFill>
        <p:spPr>
          <a:xfrm>
            <a:off x="564200" y="6253877"/>
            <a:ext cx="11430010" cy="611680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pic>
        <p:nvPicPr>
          <p:cNvPr id="667" name="Google Shape;667;p78"/>
          <p:cNvPicPr preferRelativeResize="0"/>
          <p:nvPr/>
        </p:nvPicPr>
        <p:blipFill>
          <a:blip r:embed="rId3">
            <a:alphaModFix/>
          </a:blip>
          <a:stretch>
            <a:fillRect/>
          </a:stretch>
        </p:blipFill>
        <p:spPr>
          <a:xfrm>
            <a:off x="14494225" y="3473375"/>
            <a:ext cx="6254999" cy="9709224"/>
          </a:xfrm>
          <a:prstGeom prst="rect">
            <a:avLst/>
          </a:prstGeom>
          <a:noFill/>
          <a:ln>
            <a:noFill/>
          </a:ln>
        </p:spPr>
      </p:pic>
      <p:sp>
        <p:nvSpPr>
          <p:cNvPr id="668" name="Google Shape;668;p78"/>
          <p:cNvSpPr txBox="1">
            <a:spLocks noGrp="1"/>
          </p:cNvSpPr>
          <p:nvPr>
            <p:ph type="sldNum" idx="12"/>
          </p:nvPr>
        </p:nvSpPr>
        <p:spPr>
          <a:xfrm>
            <a:off x="22650448" y="12762128"/>
            <a:ext cx="895200" cy="730200"/>
          </a:xfrm>
          <a:prstGeom prst="rect">
            <a:avLst/>
          </a:prstGeom>
          <a:noFill/>
          <a:ln>
            <a:noFill/>
          </a:ln>
        </p:spPr>
        <p:txBody>
          <a:bodyPr spcFirstLastPara="1" wrap="square" lIns="71400" tIns="71400" rIns="71400" bIns="714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19</a:t>
            </a:fld>
            <a:endParaRPr/>
          </a:p>
        </p:txBody>
      </p:sp>
      <p:sp>
        <p:nvSpPr>
          <p:cNvPr id="669" name="Google Shape;669;p78"/>
          <p:cNvSpPr txBox="1"/>
          <p:nvPr/>
        </p:nvSpPr>
        <p:spPr>
          <a:xfrm>
            <a:off x="1418175" y="2325027"/>
            <a:ext cx="21240000" cy="189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800" b="0" i="0" u="none" strike="noStrike" cap="none">
                <a:solidFill>
                  <a:srgbClr val="000000"/>
                </a:solidFill>
                <a:latin typeface="Inter"/>
                <a:ea typeface="Inter"/>
                <a:cs typeface="Inter"/>
                <a:sym typeface="Inter"/>
              </a:rPr>
              <a:t>By default, Talkdesk automatically chooses the best number to display as your outbound caller ID based on </a:t>
            </a:r>
            <a:r>
              <a:rPr lang="en" sz="2800" b="0" i="0" u="sng" strike="noStrike" cap="none">
                <a:solidFill>
                  <a:schemeClr val="hlink"/>
                </a:solidFill>
                <a:latin typeface="Inter"/>
                <a:ea typeface="Inter"/>
                <a:cs typeface="Inter"/>
                <a:sym typeface="Inter"/>
                <a:hlinkClick r:id="rId4"/>
              </a:rPr>
              <a:t>comprehensive information</a:t>
            </a:r>
            <a:r>
              <a:rPr lang="en" sz="2800" b="0" i="0" u="none" strike="noStrike" cap="none">
                <a:solidFill>
                  <a:srgbClr val="000000"/>
                </a:solidFill>
                <a:latin typeface="Inter"/>
                <a:ea typeface="Inter"/>
                <a:cs typeface="Inter"/>
                <a:sym typeface="Inter"/>
              </a:rPr>
              <a:t>. However, it is also possible to manually select the phone number to use when making an outbound call from both the global preferences level as well as within individual agent settings.</a:t>
            </a:r>
            <a:endParaRPr sz="2800" b="0" i="0" u="none" strike="noStrike" cap="none">
              <a:solidFill>
                <a:srgbClr val="000000"/>
              </a:solidFill>
              <a:latin typeface="Inter"/>
              <a:ea typeface="Inter"/>
              <a:cs typeface="Inter"/>
              <a:sym typeface="Inter"/>
            </a:endParaRPr>
          </a:p>
        </p:txBody>
      </p:sp>
      <p:sp>
        <p:nvSpPr>
          <p:cNvPr id="670" name="Google Shape;670;p78"/>
          <p:cNvSpPr txBox="1"/>
          <p:nvPr/>
        </p:nvSpPr>
        <p:spPr>
          <a:xfrm>
            <a:off x="1418164" y="5113441"/>
            <a:ext cx="9880800" cy="244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800" b="1">
                <a:latin typeface="Inter"/>
                <a:ea typeface="Inter"/>
                <a:cs typeface="Inter"/>
                <a:sym typeface="Inter"/>
              </a:rPr>
              <a:t>Customize Your Caller ID</a:t>
            </a:r>
            <a:endParaRPr sz="2800" b="1">
              <a:latin typeface="Inter"/>
              <a:ea typeface="Inter"/>
              <a:cs typeface="Inter"/>
              <a:sym typeface="Inter"/>
            </a:endParaRPr>
          </a:p>
          <a:p>
            <a:pPr marL="0" marR="0" lvl="0" indent="0" algn="l" rtl="0">
              <a:lnSpc>
                <a:spcPct val="100000"/>
              </a:lnSpc>
              <a:spcBef>
                <a:spcPts val="0"/>
              </a:spcBef>
              <a:spcAft>
                <a:spcPts val="0"/>
              </a:spcAft>
              <a:buClr>
                <a:srgbClr val="000000"/>
              </a:buClr>
              <a:buSzPts val="2100"/>
              <a:buFont typeface="Arial"/>
              <a:buNone/>
            </a:pPr>
            <a:r>
              <a:rPr lang="en" sz="2800" b="0" i="0" u="none" strike="noStrike" cap="none">
                <a:solidFill>
                  <a:srgbClr val="000000"/>
                </a:solidFill>
                <a:latin typeface="Inter"/>
                <a:ea typeface="Inter"/>
                <a:cs typeface="Inter"/>
                <a:sym typeface="Inter"/>
              </a:rPr>
              <a:t>When this option is enabled either as a global preference or customized per agent, a drop down menu is displayed in </a:t>
            </a:r>
            <a:r>
              <a:rPr lang="en" sz="2800">
                <a:latin typeface="Inter"/>
                <a:ea typeface="Inter"/>
                <a:cs typeface="Inter"/>
                <a:sym typeface="Inter"/>
              </a:rPr>
              <a:t>users’</a:t>
            </a:r>
            <a:r>
              <a:rPr lang="en" sz="2800" b="0" i="0" u="none" strike="noStrike" cap="none">
                <a:solidFill>
                  <a:srgbClr val="000000"/>
                </a:solidFill>
                <a:latin typeface="Inter"/>
                <a:ea typeface="Inter"/>
                <a:cs typeface="Inter"/>
                <a:sym typeface="Inter"/>
              </a:rPr>
              <a:t> Conversation app, allowing </a:t>
            </a:r>
            <a:r>
              <a:rPr lang="en" sz="2800">
                <a:latin typeface="Inter"/>
                <a:ea typeface="Inter"/>
                <a:cs typeface="Inter"/>
                <a:sym typeface="Inter"/>
              </a:rPr>
              <a:t>them</a:t>
            </a:r>
            <a:r>
              <a:rPr lang="en" sz="2800" b="0" i="0" u="none" strike="noStrike" cap="none">
                <a:solidFill>
                  <a:srgbClr val="000000"/>
                </a:solidFill>
                <a:latin typeface="Inter"/>
                <a:ea typeface="Inter"/>
                <a:cs typeface="Inter"/>
                <a:sym typeface="Inter"/>
              </a:rPr>
              <a:t> to select </a:t>
            </a:r>
            <a:r>
              <a:rPr lang="en" sz="2800">
                <a:latin typeface="Inter"/>
                <a:ea typeface="Inter"/>
                <a:cs typeface="Inter"/>
                <a:sym typeface="Inter"/>
              </a:rPr>
              <a:t>the</a:t>
            </a:r>
            <a:r>
              <a:rPr lang="en" sz="2800" b="0" i="0" u="none" strike="noStrike" cap="none">
                <a:solidFill>
                  <a:srgbClr val="000000"/>
                </a:solidFill>
                <a:latin typeface="Inter"/>
                <a:ea typeface="Inter"/>
                <a:cs typeface="Inter"/>
                <a:sym typeface="Inter"/>
              </a:rPr>
              <a:t> desired outbound caller ID per call.</a:t>
            </a:r>
            <a:endParaRPr sz="2800" b="0" i="0" u="none" strike="noStrike" cap="none">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2100"/>
              <a:buFont typeface="Arial"/>
              <a:buNone/>
            </a:pPr>
            <a:endParaRPr sz="2800">
              <a:latin typeface="Inter"/>
              <a:ea typeface="Inter"/>
              <a:cs typeface="Inter"/>
              <a:sym typeface="Inter"/>
            </a:endParaRPr>
          </a:p>
          <a:p>
            <a:pPr marL="0" marR="0" lvl="0" indent="0" algn="l" rtl="0">
              <a:lnSpc>
                <a:spcPct val="100000"/>
              </a:lnSpc>
              <a:spcBef>
                <a:spcPts val="0"/>
              </a:spcBef>
              <a:spcAft>
                <a:spcPts val="0"/>
              </a:spcAft>
              <a:buClr>
                <a:srgbClr val="000000"/>
              </a:buClr>
              <a:buSzPts val="2100"/>
              <a:buFont typeface="Arial"/>
              <a:buNone/>
            </a:pPr>
            <a:r>
              <a:rPr lang="en" sz="2800">
                <a:latin typeface="Inter"/>
                <a:ea typeface="Inter"/>
                <a:cs typeface="Inter"/>
                <a:sym typeface="Inter"/>
              </a:rPr>
              <a:t>An agent can choose the ‘Default’ option in this drop down if they would like the system to automatically choose the most appropriate number as the outbound caller ID.</a:t>
            </a:r>
            <a:endParaRPr sz="2800">
              <a:latin typeface="Inter"/>
              <a:ea typeface="Inter"/>
              <a:cs typeface="Inter"/>
              <a:sym typeface="Inter"/>
            </a:endParaRPr>
          </a:p>
        </p:txBody>
      </p:sp>
      <p:sp>
        <p:nvSpPr>
          <p:cNvPr id="671" name="Google Shape;671;p78"/>
          <p:cNvSpPr/>
          <p:nvPr/>
        </p:nvSpPr>
        <p:spPr>
          <a:xfrm>
            <a:off x="18576766" y="5973989"/>
            <a:ext cx="726000" cy="726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rPr lang="en" sz="2800" b="1" i="0" u="none" strike="noStrike" cap="none">
                <a:solidFill>
                  <a:srgbClr val="FFFFFF"/>
                </a:solidFill>
                <a:latin typeface="Helvetica Neue"/>
                <a:ea typeface="Helvetica Neue"/>
                <a:cs typeface="Helvetica Neue"/>
                <a:sym typeface="Helvetica Neue"/>
              </a:rPr>
              <a:t>1</a:t>
            </a:r>
            <a:endParaRPr sz="2800" b="1" i="0" u="none" strike="noStrike" cap="none">
              <a:solidFill>
                <a:srgbClr val="FFFFFF"/>
              </a:solidFill>
              <a:latin typeface="Helvetica Neue"/>
              <a:ea typeface="Helvetica Neue"/>
              <a:cs typeface="Helvetica Neue"/>
              <a:sym typeface="Helvetica Neue"/>
            </a:endParaRPr>
          </a:p>
        </p:txBody>
      </p:sp>
      <p:sp>
        <p:nvSpPr>
          <p:cNvPr id="672" name="Google Shape;672;p78"/>
          <p:cNvSpPr txBox="1">
            <a:spLocks noGrp="1"/>
          </p:cNvSpPr>
          <p:nvPr>
            <p:ph type="title"/>
          </p:nvPr>
        </p:nvSpPr>
        <p:spPr>
          <a:xfrm>
            <a:off x="887728" y="1097280"/>
            <a:ext cx="22658100" cy="1015800"/>
          </a:xfrm>
          <a:prstGeom prst="rect">
            <a:avLst/>
          </a:prstGeom>
        </p:spPr>
        <p:txBody>
          <a:bodyPr spcFirstLastPara="1" wrap="square" lIns="182850" tIns="91400" rIns="182850" bIns="91400" anchor="t" anchorCtr="0">
            <a:noAutofit/>
          </a:bodyPr>
          <a:lstStyle/>
          <a:p>
            <a:pPr marL="0" lvl="0" indent="0" algn="l" rtl="0">
              <a:spcBef>
                <a:spcPts val="0"/>
              </a:spcBef>
              <a:spcAft>
                <a:spcPts val="0"/>
              </a:spcAft>
              <a:buNone/>
            </a:pPr>
            <a:r>
              <a:rPr lang="en"/>
              <a:t>Outbound Caller ID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0"/>
          <p:cNvSpPr txBox="1">
            <a:spLocks noGrp="1"/>
          </p:cNvSpPr>
          <p:nvPr>
            <p:ph type="ctrTitle"/>
          </p:nvPr>
        </p:nvSpPr>
        <p:spPr>
          <a:xfrm>
            <a:off x="1002450" y="1173275"/>
            <a:ext cx="16650000" cy="3976800"/>
          </a:xfrm>
          <a:prstGeom prst="rect">
            <a:avLst/>
          </a:prstGeom>
          <a:noFill/>
          <a:ln>
            <a:noFill/>
          </a:ln>
        </p:spPr>
        <p:txBody>
          <a:bodyPr spcFirstLastPara="1" wrap="square" lIns="182850" tIns="91400" rIns="182850" bIns="91400" anchor="b" anchorCtr="0">
            <a:noAutofit/>
          </a:bodyPr>
          <a:lstStyle/>
          <a:p>
            <a:pPr marL="0" lvl="0" indent="0" algn="l" rtl="0">
              <a:lnSpc>
                <a:spcPct val="90000"/>
              </a:lnSpc>
              <a:spcBef>
                <a:spcPts val="0"/>
              </a:spcBef>
              <a:spcAft>
                <a:spcPts val="0"/>
              </a:spcAft>
              <a:buClr>
                <a:schemeClr val="lt1"/>
              </a:buClr>
              <a:buSzPts val="9600"/>
              <a:buFont typeface="Inter"/>
              <a:buNone/>
            </a:pPr>
            <a:r>
              <a:rPr lang="en"/>
              <a:t>Welcome!</a:t>
            </a:r>
            <a:endParaRPr/>
          </a:p>
        </p:txBody>
      </p:sp>
      <p:sp>
        <p:nvSpPr>
          <p:cNvPr id="467" name="Google Shape;467;p60"/>
          <p:cNvSpPr txBox="1">
            <a:spLocks noGrp="1"/>
          </p:cNvSpPr>
          <p:nvPr>
            <p:ph type="subTitle" idx="1"/>
          </p:nvPr>
        </p:nvSpPr>
        <p:spPr>
          <a:xfrm>
            <a:off x="1066800" y="5314800"/>
            <a:ext cx="16295400" cy="4610100"/>
          </a:xfrm>
          <a:prstGeom prst="rect">
            <a:avLst/>
          </a:prstGeom>
          <a:noFill/>
          <a:ln>
            <a:noFill/>
          </a:ln>
        </p:spPr>
        <p:txBody>
          <a:bodyPr spcFirstLastPara="1" wrap="square" lIns="182850" tIns="91400" rIns="182850" bIns="91400" anchor="t" anchorCtr="0">
            <a:noAutofit/>
          </a:bodyPr>
          <a:lstStyle/>
          <a:p>
            <a:pPr marL="0" lvl="0" indent="0" algn="just" rtl="0">
              <a:lnSpc>
                <a:spcPct val="90000"/>
              </a:lnSpc>
              <a:spcBef>
                <a:spcPts val="3600"/>
              </a:spcBef>
              <a:spcAft>
                <a:spcPts val="0"/>
              </a:spcAft>
              <a:buSzPts val="3600"/>
              <a:buNone/>
            </a:pPr>
            <a:r>
              <a:rPr lang="en" sz="3200">
                <a:solidFill>
                  <a:schemeClr val="lt1"/>
                </a:solidFill>
              </a:rPr>
              <a:t>Welcome to Talkdesk! We are thrilled to have you as the newest member of our growing family.</a:t>
            </a:r>
            <a:endParaRPr sz="3200">
              <a:solidFill>
                <a:schemeClr val="lt1"/>
              </a:solidFill>
            </a:endParaRPr>
          </a:p>
          <a:p>
            <a:pPr marL="0" lvl="0" indent="0" algn="just" rtl="0">
              <a:lnSpc>
                <a:spcPct val="90000"/>
              </a:lnSpc>
              <a:spcBef>
                <a:spcPts val="3600"/>
              </a:spcBef>
              <a:spcAft>
                <a:spcPts val="0"/>
              </a:spcAft>
              <a:buSzPts val="3600"/>
              <a:buNone/>
            </a:pPr>
            <a:r>
              <a:rPr lang="en" sz="3200">
                <a:solidFill>
                  <a:schemeClr val="lt1"/>
                </a:solidFill>
              </a:rPr>
              <a:t>With Talkdesk, you can customize your call center to fit any of your requirements - this guide will act as a general reference of important settings and preferences for you to consider. It will walk you through the setup process and link to more detailed documentation articles so you can dive a bit deeper when needed. </a:t>
            </a:r>
            <a:endParaRPr sz="3200">
              <a:solidFill>
                <a:schemeClr val="lt1"/>
              </a:solidFill>
            </a:endParaRPr>
          </a:p>
          <a:p>
            <a:pPr marL="0" lvl="0" indent="0" algn="just" rtl="0">
              <a:lnSpc>
                <a:spcPct val="90000"/>
              </a:lnSpc>
              <a:spcBef>
                <a:spcPts val="3600"/>
              </a:spcBef>
              <a:spcAft>
                <a:spcPts val="0"/>
              </a:spcAft>
              <a:buSzPts val="3600"/>
              <a:buNone/>
            </a:pPr>
            <a:r>
              <a:rPr lang="en" sz="3200">
                <a:solidFill>
                  <a:schemeClr val="lt1"/>
                </a:solidFill>
              </a:rPr>
              <a:t>We really hope Talkdesk makes your job easier and that you love it as much as we do!</a:t>
            </a:r>
            <a:endParaRPr sz="3200">
              <a:solidFill>
                <a:schemeClr val="lt1"/>
              </a:solidFill>
            </a:endParaRPr>
          </a:p>
          <a:p>
            <a:pPr marL="0" lvl="0" indent="0" algn="just" rtl="0">
              <a:lnSpc>
                <a:spcPct val="90000"/>
              </a:lnSpc>
              <a:spcBef>
                <a:spcPts val="3600"/>
              </a:spcBef>
              <a:spcAft>
                <a:spcPts val="0"/>
              </a:spcAft>
              <a:buSzPts val="3600"/>
              <a:buNone/>
            </a:pPr>
            <a:endParaRPr sz="3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82"/>
          <p:cNvSpPr txBox="1">
            <a:spLocks noGrp="1"/>
          </p:cNvSpPr>
          <p:nvPr>
            <p:ph type="sldNum" idx="12"/>
          </p:nvPr>
        </p:nvSpPr>
        <p:spPr>
          <a:xfrm>
            <a:off x="22650448" y="12762128"/>
            <a:ext cx="895200" cy="730200"/>
          </a:xfrm>
          <a:prstGeom prst="rect">
            <a:avLst/>
          </a:prstGeom>
          <a:noFill/>
          <a:ln>
            <a:noFill/>
          </a:ln>
        </p:spPr>
        <p:txBody>
          <a:bodyPr spcFirstLastPara="1" wrap="square" lIns="71400" tIns="71400" rIns="71400" bIns="714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20</a:t>
            </a:fld>
            <a:endParaRPr/>
          </a:p>
        </p:txBody>
      </p:sp>
      <p:sp>
        <p:nvSpPr>
          <p:cNvPr id="704" name="Google Shape;704;p82"/>
          <p:cNvSpPr txBox="1"/>
          <p:nvPr/>
        </p:nvSpPr>
        <p:spPr>
          <a:xfrm>
            <a:off x="1066800" y="2269775"/>
            <a:ext cx="20269200" cy="2237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 sz="2800">
                <a:latin typeface="Inter"/>
                <a:ea typeface="Inter"/>
                <a:cs typeface="Inter"/>
                <a:sym typeface="Inter"/>
              </a:rPr>
              <a:t>Located in the Builder application, here</a:t>
            </a:r>
            <a:r>
              <a:rPr lang="en" sz="2800" b="0" i="0" u="none" strike="noStrike" cap="none">
                <a:solidFill>
                  <a:srgbClr val="000000"/>
                </a:solidFill>
                <a:latin typeface="Inter"/>
                <a:ea typeface="Inter"/>
                <a:cs typeface="Inter"/>
                <a:sym typeface="Inter"/>
              </a:rPr>
              <a:t> you can add</a:t>
            </a:r>
            <a:r>
              <a:rPr lang="en" sz="2800">
                <a:latin typeface="Inter"/>
                <a:ea typeface="Inter"/>
                <a:cs typeface="Inter"/>
                <a:sym typeface="Inter"/>
              </a:rPr>
              <a:t>, </a:t>
            </a:r>
            <a:r>
              <a:rPr lang="en" sz="2800" b="0" i="0" u="none" strike="noStrike" cap="none">
                <a:solidFill>
                  <a:srgbClr val="000000"/>
                </a:solidFill>
                <a:latin typeface="Inter"/>
                <a:ea typeface="Inter"/>
                <a:cs typeface="Inter"/>
                <a:sym typeface="Inter"/>
              </a:rPr>
              <a:t>configure and ma</a:t>
            </a:r>
            <a:r>
              <a:rPr lang="en" sz="2800">
                <a:latin typeface="Inter"/>
                <a:ea typeface="Inter"/>
                <a:cs typeface="Inter"/>
                <a:sym typeface="Inter"/>
              </a:rPr>
              <a:t>nage </a:t>
            </a:r>
            <a:r>
              <a:rPr lang="en" sz="2800" b="0" i="0" u="none" strike="noStrike" cap="none">
                <a:solidFill>
                  <a:srgbClr val="000000"/>
                </a:solidFill>
                <a:latin typeface="Inter"/>
                <a:ea typeface="Inter"/>
                <a:cs typeface="Inter"/>
                <a:sym typeface="Inter"/>
              </a:rPr>
              <a:t>your integrations:</a:t>
            </a:r>
            <a:endParaRPr sz="2800" b="0" i="0" u="none" strike="noStrike" cap="none">
              <a:solidFill>
                <a:srgbClr val="000000"/>
              </a:solidFill>
              <a:latin typeface="Inter"/>
              <a:ea typeface="Inter"/>
              <a:cs typeface="Inter"/>
              <a:sym typeface="Inter"/>
            </a:endParaRPr>
          </a:p>
          <a:p>
            <a:pPr marL="0" marR="0" lvl="0" indent="0" algn="l" rtl="0">
              <a:lnSpc>
                <a:spcPct val="90000"/>
              </a:lnSpc>
              <a:spcBef>
                <a:spcPts val="0"/>
              </a:spcBef>
              <a:spcAft>
                <a:spcPts val="0"/>
              </a:spcAft>
              <a:buClr>
                <a:srgbClr val="000000"/>
              </a:buClr>
              <a:buSzPts val="2600"/>
              <a:buFont typeface="Arial"/>
              <a:buNone/>
            </a:pPr>
            <a:endParaRPr sz="2800" b="0" i="0" u="none" strike="noStrike" cap="none">
              <a:solidFill>
                <a:srgbClr val="000000"/>
              </a:solidFill>
              <a:latin typeface="Inter"/>
              <a:ea typeface="Inter"/>
              <a:cs typeface="Inter"/>
              <a:sym typeface="Inter"/>
            </a:endParaRPr>
          </a:p>
          <a:p>
            <a:pPr marL="457200" marR="0" lvl="0" indent="-406400" algn="l" rtl="0">
              <a:lnSpc>
                <a:spcPct val="90000"/>
              </a:lnSpc>
              <a:spcBef>
                <a:spcPts val="0"/>
              </a:spcBef>
              <a:spcAft>
                <a:spcPts val="0"/>
              </a:spcAft>
              <a:buClr>
                <a:srgbClr val="000000"/>
              </a:buClr>
              <a:buSzPts val="2800"/>
              <a:buFont typeface="Inter"/>
              <a:buChar char="●"/>
            </a:pPr>
            <a:r>
              <a:rPr lang="en" sz="2800" b="0" i="0" u="none" strike="noStrike" cap="none">
                <a:solidFill>
                  <a:srgbClr val="000000"/>
                </a:solidFill>
                <a:latin typeface="Inter"/>
                <a:ea typeface="Inter"/>
                <a:cs typeface="Inter"/>
                <a:sym typeface="Inter"/>
              </a:rPr>
              <a:t>Create automations based on a specific </a:t>
            </a:r>
            <a:r>
              <a:rPr lang="en" sz="2800">
                <a:latin typeface="Inter"/>
                <a:ea typeface="Inter"/>
                <a:cs typeface="Inter"/>
                <a:sym typeface="Inter"/>
              </a:rPr>
              <a:t>event</a:t>
            </a:r>
            <a:r>
              <a:rPr lang="en" sz="2800" b="0" i="0" u="none" strike="noStrike" cap="none">
                <a:solidFill>
                  <a:srgbClr val="000000"/>
                </a:solidFill>
                <a:latin typeface="Inter"/>
                <a:ea typeface="Inter"/>
                <a:cs typeface="Inter"/>
                <a:sym typeface="Inter"/>
              </a:rPr>
              <a:t> in Talkdesk </a:t>
            </a:r>
            <a:endParaRPr sz="2800" b="0" i="0" u="none" strike="noStrike" cap="none">
              <a:solidFill>
                <a:srgbClr val="000000"/>
              </a:solidFill>
              <a:latin typeface="Inter"/>
              <a:ea typeface="Inter"/>
              <a:cs typeface="Inter"/>
              <a:sym typeface="Inter"/>
            </a:endParaRPr>
          </a:p>
          <a:p>
            <a:pPr marL="457200" marR="0" lvl="0" indent="-406400" algn="l" rtl="0">
              <a:lnSpc>
                <a:spcPct val="90000"/>
              </a:lnSpc>
              <a:spcBef>
                <a:spcPts val="0"/>
              </a:spcBef>
              <a:spcAft>
                <a:spcPts val="0"/>
              </a:spcAft>
              <a:buClr>
                <a:srgbClr val="000000"/>
              </a:buClr>
              <a:buSzPts val="2800"/>
              <a:buFont typeface="Inter"/>
              <a:buChar char="●"/>
            </a:pPr>
            <a:r>
              <a:rPr lang="en" sz="2800" b="0" i="0" u="none" strike="noStrike" cap="none">
                <a:solidFill>
                  <a:srgbClr val="000000"/>
                </a:solidFill>
                <a:latin typeface="Inter"/>
                <a:ea typeface="Inter"/>
                <a:cs typeface="Inter"/>
                <a:sym typeface="Inter"/>
              </a:rPr>
              <a:t>Configure the synchronization between Talkdesk and the 3rd party system</a:t>
            </a:r>
            <a:endParaRPr sz="2800" b="0" i="0" u="none" strike="noStrike" cap="none">
              <a:solidFill>
                <a:srgbClr val="000000"/>
              </a:solidFill>
              <a:latin typeface="Inter"/>
              <a:ea typeface="Inter"/>
              <a:cs typeface="Inter"/>
              <a:sym typeface="Inter"/>
            </a:endParaRPr>
          </a:p>
          <a:p>
            <a:pPr marL="457200" marR="0" lvl="0" indent="-406400" algn="l" rtl="0">
              <a:lnSpc>
                <a:spcPct val="90000"/>
              </a:lnSpc>
              <a:spcBef>
                <a:spcPts val="0"/>
              </a:spcBef>
              <a:spcAft>
                <a:spcPts val="0"/>
              </a:spcAft>
              <a:buClr>
                <a:srgbClr val="000000"/>
              </a:buClr>
              <a:buSzPts val="2800"/>
              <a:buFont typeface="Inter"/>
              <a:buChar char="●"/>
            </a:pPr>
            <a:r>
              <a:rPr lang="en" sz="2800" b="0" i="0" u="none" strike="noStrike" cap="none">
                <a:solidFill>
                  <a:srgbClr val="000000"/>
                </a:solidFill>
                <a:latin typeface="Inter"/>
                <a:ea typeface="Inter"/>
                <a:cs typeface="Inter"/>
                <a:sym typeface="Inter"/>
              </a:rPr>
              <a:t>Activate and deactivate all Integrations</a:t>
            </a:r>
            <a:endParaRPr sz="2800" b="0" i="0" u="none" strike="noStrike" cap="none">
              <a:solidFill>
                <a:srgbClr val="000000"/>
              </a:solidFill>
              <a:latin typeface="Inter"/>
              <a:ea typeface="Inter"/>
              <a:cs typeface="Inter"/>
              <a:sym typeface="Inter"/>
            </a:endParaRPr>
          </a:p>
        </p:txBody>
      </p:sp>
      <p:sp>
        <p:nvSpPr>
          <p:cNvPr id="705" name="Google Shape;705;p82"/>
          <p:cNvSpPr txBox="1">
            <a:spLocks noGrp="1"/>
          </p:cNvSpPr>
          <p:nvPr>
            <p:ph type="title"/>
          </p:nvPr>
        </p:nvSpPr>
        <p:spPr>
          <a:xfrm>
            <a:off x="887728" y="1097280"/>
            <a:ext cx="22658100" cy="1015800"/>
          </a:xfrm>
          <a:prstGeom prst="rect">
            <a:avLst/>
          </a:prstGeom>
        </p:spPr>
        <p:txBody>
          <a:bodyPr spcFirstLastPara="1" wrap="square" lIns="182850" tIns="91400" rIns="182850" bIns="91400" anchor="t" anchorCtr="0">
            <a:noAutofit/>
          </a:bodyPr>
          <a:lstStyle/>
          <a:p>
            <a:pPr marL="0" lvl="0" indent="0" algn="l" rtl="0">
              <a:spcBef>
                <a:spcPts val="0"/>
              </a:spcBef>
              <a:spcAft>
                <a:spcPts val="0"/>
              </a:spcAft>
              <a:buNone/>
            </a:pPr>
            <a:r>
              <a:rPr lang="en"/>
              <a:t>Integrations Manager</a:t>
            </a:r>
            <a:endParaRPr/>
          </a:p>
        </p:txBody>
      </p:sp>
      <p:pic>
        <p:nvPicPr>
          <p:cNvPr id="706" name="Google Shape;706;p82"/>
          <p:cNvPicPr preferRelativeResize="0"/>
          <p:nvPr/>
        </p:nvPicPr>
        <p:blipFill>
          <a:blip r:embed="rId3">
            <a:alphaModFix/>
          </a:blip>
          <a:stretch>
            <a:fillRect/>
          </a:stretch>
        </p:blipFill>
        <p:spPr>
          <a:xfrm>
            <a:off x="1387200" y="5090800"/>
            <a:ext cx="21609600" cy="6225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83"/>
          <p:cNvSpPr txBox="1">
            <a:spLocks noGrp="1"/>
          </p:cNvSpPr>
          <p:nvPr>
            <p:ph type="sldNum" idx="12"/>
          </p:nvPr>
        </p:nvSpPr>
        <p:spPr>
          <a:xfrm>
            <a:off x="22650448" y="12762128"/>
            <a:ext cx="895200" cy="730200"/>
          </a:xfrm>
          <a:prstGeom prst="rect">
            <a:avLst/>
          </a:prstGeom>
          <a:noFill/>
          <a:ln>
            <a:noFill/>
          </a:ln>
        </p:spPr>
        <p:txBody>
          <a:bodyPr spcFirstLastPara="1" wrap="square" lIns="71400" tIns="71400" rIns="71400" bIns="714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21</a:t>
            </a:fld>
            <a:endParaRPr/>
          </a:p>
        </p:txBody>
      </p:sp>
      <p:sp>
        <p:nvSpPr>
          <p:cNvPr id="712" name="Google Shape;712;p83"/>
          <p:cNvSpPr txBox="1"/>
          <p:nvPr/>
        </p:nvSpPr>
        <p:spPr>
          <a:xfrm>
            <a:off x="1572000" y="2258989"/>
            <a:ext cx="21240000" cy="168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800">
                <a:latin typeface="Inter"/>
                <a:ea typeface="Inter"/>
                <a:cs typeface="Inter"/>
                <a:sym typeface="Inter"/>
              </a:rPr>
              <a:t>Navigate to the Studio application in Workspace to access all of your voice, digital and/or API driven call flows. Within the </a:t>
            </a:r>
            <a:r>
              <a:rPr lang="en" sz="2800" u="sng">
                <a:solidFill>
                  <a:schemeClr val="hlink"/>
                </a:solidFill>
                <a:latin typeface="Inter"/>
                <a:ea typeface="Inter"/>
                <a:cs typeface="Inter"/>
                <a:sym typeface="Inter"/>
                <a:hlinkClick r:id="rId3"/>
              </a:rPr>
              <a:t>Studio</a:t>
            </a:r>
            <a:r>
              <a:rPr lang="en" sz="2800">
                <a:latin typeface="Inter"/>
                <a:ea typeface="Inter"/>
                <a:cs typeface="Inter"/>
                <a:sym typeface="Inter"/>
              </a:rPr>
              <a:t> section, you can also access Modules, </a:t>
            </a:r>
            <a:r>
              <a:rPr lang="en" sz="2800" u="sng">
                <a:solidFill>
                  <a:schemeClr val="hlink"/>
                </a:solidFill>
                <a:latin typeface="Inter"/>
                <a:ea typeface="Inter"/>
                <a:cs typeface="Inter"/>
                <a:sym typeface="Inter"/>
                <a:hlinkClick r:id="rId4"/>
              </a:rPr>
              <a:t>Functions</a:t>
            </a:r>
            <a:r>
              <a:rPr lang="en" sz="2800">
                <a:latin typeface="Inter"/>
                <a:ea typeface="Inter"/>
                <a:cs typeface="Inter"/>
                <a:sym typeface="Inter"/>
              </a:rPr>
              <a:t> and the </a:t>
            </a:r>
            <a:r>
              <a:rPr lang="en" sz="2800" u="sng">
                <a:solidFill>
                  <a:schemeClr val="hlink"/>
                </a:solidFill>
                <a:latin typeface="Inter"/>
                <a:ea typeface="Inter"/>
                <a:cs typeface="Inter"/>
                <a:sym typeface="Inter"/>
                <a:hlinkClick r:id="rId5"/>
              </a:rPr>
              <a:t>Continuity Settings</a:t>
            </a:r>
            <a:r>
              <a:rPr lang="en" sz="2800">
                <a:latin typeface="Inter"/>
                <a:ea typeface="Inter"/>
                <a:cs typeface="Inter"/>
                <a:sym typeface="Inter"/>
              </a:rPr>
              <a:t>.</a:t>
            </a:r>
            <a:endParaRPr sz="2800" i="0" u="none" strike="noStrike" cap="none">
              <a:solidFill>
                <a:srgbClr val="000000"/>
              </a:solidFill>
              <a:latin typeface="Inter"/>
              <a:ea typeface="Inter"/>
              <a:cs typeface="Inter"/>
              <a:sym typeface="Inter"/>
            </a:endParaRPr>
          </a:p>
        </p:txBody>
      </p:sp>
      <p:sp>
        <p:nvSpPr>
          <p:cNvPr id="713" name="Google Shape;713;p83"/>
          <p:cNvSpPr txBox="1">
            <a:spLocks noGrp="1"/>
          </p:cNvSpPr>
          <p:nvPr>
            <p:ph type="title"/>
          </p:nvPr>
        </p:nvSpPr>
        <p:spPr>
          <a:xfrm>
            <a:off x="887728" y="1097280"/>
            <a:ext cx="22658100" cy="1015800"/>
          </a:xfrm>
          <a:prstGeom prst="rect">
            <a:avLst/>
          </a:prstGeom>
        </p:spPr>
        <p:txBody>
          <a:bodyPr spcFirstLastPara="1" wrap="square" lIns="182850" tIns="91400" rIns="182850" bIns="91400" anchor="t" anchorCtr="0">
            <a:noAutofit/>
          </a:bodyPr>
          <a:lstStyle/>
          <a:p>
            <a:pPr marL="0" lvl="0" indent="0" algn="l" rtl="0">
              <a:spcBef>
                <a:spcPts val="0"/>
              </a:spcBef>
              <a:spcAft>
                <a:spcPts val="0"/>
              </a:spcAft>
              <a:buNone/>
            </a:pPr>
            <a:r>
              <a:rPr lang="en"/>
              <a:t>Studio</a:t>
            </a:r>
            <a:endParaRPr/>
          </a:p>
        </p:txBody>
      </p:sp>
      <p:pic>
        <p:nvPicPr>
          <p:cNvPr id="714" name="Google Shape;714;p83"/>
          <p:cNvPicPr preferRelativeResize="0"/>
          <p:nvPr/>
        </p:nvPicPr>
        <p:blipFill>
          <a:blip r:embed="rId6">
            <a:alphaModFix/>
          </a:blip>
          <a:stretch>
            <a:fillRect/>
          </a:stretch>
        </p:blipFill>
        <p:spPr>
          <a:xfrm>
            <a:off x="1418175" y="4085500"/>
            <a:ext cx="22402801" cy="787598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84"/>
          <p:cNvSpPr txBox="1"/>
          <p:nvPr/>
        </p:nvSpPr>
        <p:spPr>
          <a:xfrm>
            <a:off x="1392766" y="1302314"/>
            <a:ext cx="20632800" cy="120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162140"/>
              </a:buClr>
              <a:buSzPts val="5200"/>
              <a:buFont typeface="Helvetica Neue"/>
              <a:buNone/>
            </a:pPr>
            <a:r>
              <a:rPr lang="en" sz="6000" b="1" i="0" u="none" strike="noStrike" cap="none">
                <a:solidFill>
                  <a:schemeClr val="lt1"/>
                </a:solidFill>
                <a:latin typeface="Inter"/>
                <a:ea typeface="Inter"/>
                <a:cs typeface="Inter"/>
                <a:sym typeface="Inter"/>
              </a:rPr>
              <a:t>Escalation Support</a:t>
            </a:r>
            <a:endParaRPr sz="6000" b="0" i="0" u="none" strike="noStrike" cap="none">
              <a:solidFill>
                <a:schemeClr val="lt1"/>
              </a:solidFill>
              <a:latin typeface="Inter"/>
              <a:ea typeface="Inter"/>
              <a:cs typeface="Inter"/>
              <a:sym typeface="Inter"/>
            </a:endParaRPr>
          </a:p>
        </p:txBody>
      </p:sp>
      <p:sp>
        <p:nvSpPr>
          <p:cNvPr id="720" name="Google Shape;720;p84"/>
          <p:cNvSpPr txBox="1"/>
          <p:nvPr/>
        </p:nvSpPr>
        <p:spPr>
          <a:xfrm>
            <a:off x="2422500" y="4768991"/>
            <a:ext cx="10420800" cy="463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800" b="0" i="0" u="none" strike="noStrike" cap="none">
                <a:solidFill>
                  <a:schemeClr val="lt1"/>
                </a:solidFill>
                <a:latin typeface="Inter"/>
                <a:ea typeface="Inter"/>
                <a:cs typeface="Inter"/>
                <a:sym typeface="Inter"/>
              </a:rPr>
              <a:t>Global team providing 24/7 Support</a:t>
            </a:r>
            <a:endParaRPr sz="2800" b="0" i="0" u="none" strike="noStrike" cap="none">
              <a:solidFill>
                <a:schemeClr val="lt1"/>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2400"/>
              <a:buFont typeface="Arial"/>
              <a:buNone/>
            </a:pPr>
            <a:endParaRPr sz="2800">
              <a:solidFill>
                <a:schemeClr val="lt1"/>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2400"/>
              <a:buFont typeface="Arial"/>
              <a:buNone/>
            </a:pPr>
            <a:endParaRPr sz="2800">
              <a:solidFill>
                <a:schemeClr val="lt1"/>
              </a:solidFill>
              <a:latin typeface="Inter"/>
              <a:ea typeface="Inter"/>
              <a:cs typeface="Inter"/>
              <a:sym typeface="Inter"/>
            </a:endParaRPr>
          </a:p>
          <a:p>
            <a:pPr marL="0" lvl="0" indent="0" algn="l" rtl="0">
              <a:spcBef>
                <a:spcPts val="0"/>
              </a:spcBef>
              <a:spcAft>
                <a:spcPts val="0"/>
              </a:spcAft>
              <a:buClr>
                <a:srgbClr val="000000"/>
              </a:buClr>
              <a:buSzPts val="2400"/>
              <a:buFont typeface="Arial"/>
              <a:buNone/>
            </a:pPr>
            <a:r>
              <a:rPr lang="en" sz="2800">
                <a:solidFill>
                  <a:schemeClr val="lt1"/>
                </a:solidFill>
                <a:latin typeface="Inter"/>
                <a:ea typeface="Inter"/>
                <a:cs typeface="Inter"/>
                <a:sym typeface="Inter"/>
              </a:rPr>
              <a:t>Bugs or Technical issues: Admins can </a:t>
            </a:r>
            <a:r>
              <a:rPr lang="en" sz="2800" u="sng">
                <a:solidFill>
                  <a:schemeClr val="accent3"/>
                </a:solidFill>
                <a:latin typeface="Inter"/>
                <a:ea typeface="Inter"/>
                <a:cs typeface="Inter"/>
                <a:sym typeface="Inter"/>
                <a:hlinkClick r:id="rId3">
                  <a:extLst>
                    <a:ext uri="{A12FA001-AC4F-418D-AE19-62706E023703}">
                      <ahyp:hlinkClr xmlns:ahyp="http://schemas.microsoft.com/office/drawing/2018/hyperlinkcolor" val="tx"/>
                    </a:ext>
                  </a:extLst>
                </a:hlinkClick>
              </a:rPr>
              <a:t>Submit a Ticket</a:t>
            </a:r>
            <a:r>
              <a:rPr lang="en" sz="2800" b="0" i="0" u="none" strike="noStrike" cap="none">
                <a:solidFill>
                  <a:schemeClr val="lt1"/>
                </a:solidFill>
                <a:latin typeface="Inter"/>
                <a:ea typeface="Inter"/>
                <a:cs typeface="Inter"/>
                <a:sym typeface="Inter"/>
              </a:rPr>
              <a:t> </a:t>
            </a:r>
            <a:endParaRPr sz="2800" b="0" i="0" u="none" strike="noStrike" cap="none">
              <a:solidFill>
                <a:schemeClr val="lt1"/>
              </a:solidFill>
              <a:latin typeface="Inter"/>
              <a:ea typeface="Inter"/>
              <a:cs typeface="Inter"/>
              <a:sym typeface="Inter"/>
            </a:endParaRPr>
          </a:p>
          <a:p>
            <a:pPr marL="0" lvl="0" indent="0" algn="l" rtl="0">
              <a:spcBef>
                <a:spcPts val="0"/>
              </a:spcBef>
              <a:spcAft>
                <a:spcPts val="0"/>
              </a:spcAft>
              <a:buClr>
                <a:srgbClr val="000000"/>
              </a:buClr>
              <a:buSzPts val="2400"/>
              <a:buFont typeface="Arial"/>
              <a:buNone/>
            </a:pPr>
            <a:endParaRPr sz="2800">
              <a:solidFill>
                <a:schemeClr val="lt1"/>
              </a:solidFill>
              <a:latin typeface="Inter"/>
              <a:ea typeface="Inter"/>
              <a:cs typeface="Inter"/>
              <a:sym typeface="Inter"/>
            </a:endParaRPr>
          </a:p>
          <a:p>
            <a:pPr marL="0" lvl="0" indent="0" algn="l" rtl="0">
              <a:spcBef>
                <a:spcPts val="0"/>
              </a:spcBef>
              <a:spcAft>
                <a:spcPts val="0"/>
              </a:spcAft>
              <a:buClr>
                <a:srgbClr val="000000"/>
              </a:buClr>
              <a:buSzPts val="2400"/>
              <a:buFont typeface="Arial"/>
              <a:buNone/>
            </a:pPr>
            <a:endParaRPr sz="2800">
              <a:solidFill>
                <a:schemeClr val="lt1"/>
              </a:solidFill>
              <a:latin typeface="Inter"/>
              <a:ea typeface="Inter"/>
              <a:cs typeface="Inter"/>
              <a:sym typeface="Inter"/>
            </a:endParaRPr>
          </a:p>
          <a:p>
            <a:pPr marL="0" lvl="0" indent="0" algn="l" rtl="0">
              <a:spcBef>
                <a:spcPts val="0"/>
              </a:spcBef>
              <a:spcAft>
                <a:spcPts val="0"/>
              </a:spcAft>
              <a:buClr>
                <a:srgbClr val="000000"/>
              </a:buClr>
              <a:buSzPts val="1200"/>
              <a:buFont typeface="Arial"/>
              <a:buNone/>
            </a:pPr>
            <a:r>
              <a:rPr lang="en" sz="2800">
                <a:solidFill>
                  <a:schemeClr val="lt1"/>
                </a:solidFill>
                <a:latin typeface="Inter"/>
                <a:ea typeface="Inter"/>
                <a:cs typeface="Inter"/>
                <a:sym typeface="Inter"/>
              </a:rPr>
              <a:t>Create an account for the </a:t>
            </a:r>
            <a:r>
              <a:rPr lang="en" sz="2800" u="sng">
                <a:solidFill>
                  <a:schemeClr val="accent3"/>
                </a:solidFill>
                <a:latin typeface="Inter"/>
                <a:ea typeface="Inter"/>
                <a:cs typeface="Inter"/>
                <a:sym typeface="Inter"/>
                <a:hlinkClick r:id="rId4">
                  <a:extLst>
                    <a:ext uri="{A12FA001-AC4F-418D-AE19-62706E023703}">
                      <ahyp:hlinkClr xmlns:ahyp="http://schemas.microsoft.com/office/drawing/2018/hyperlinkcolor" val="tx"/>
                    </a:ext>
                  </a:extLst>
                </a:hlinkClick>
              </a:rPr>
              <a:t>Talkdesk Support Portal</a:t>
            </a:r>
            <a:r>
              <a:rPr lang="en" sz="2800">
                <a:solidFill>
                  <a:schemeClr val="accent3"/>
                </a:solidFill>
                <a:latin typeface="Inter"/>
                <a:ea typeface="Inter"/>
                <a:cs typeface="Inter"/>
                <a:sym typeface="Inter"/>
              </a:rPr>
              <a:t> </a:t>
            </a:r>
            <a:r>
              <a:rPr lang="en" sz="2800">
                <a:solidFill>
                  <a:schemeClr val="lt1"/>
                </a:solidFill>
                <a:latin typeface="Inter"/>
                <a:ea typeface="Inter"/>
                <a:cs typeface="Inter"/>
                <a:sym typeface="Inter"/>
              </a:rPr>
              <a:t>to track your organization’s support tickets</a:t>
            </a:r>
            <a:endParaRPr sz="2800">
              <a:solidFill>
                <a:schemeClr val="lt1"/>
              </a:solidFill>
              <a:latin typeface="Inter"/>
              <a:ea typeface="Inter"/>
              <a:cs typeface="Inter"/>
              <a:sym typeface="Inter"/>
            </a:endParaRPr>
          </a:p>
          <a:p>
            <a:pPr marL="0" lvl="0" indent="0" algn="l" rtl="0">
              <a:spcBef>
                <a:spcPts val="0"/>
              </a:spcBef>
              <a:spcAft>
                <a:spcPts val="0"/>
              </a:spcAft>
              <a:buClr>
                <a:srgbClr val="000000"/>
              </a:buClr>
              <a:buSzPts val="1200"/>
              <a:buFont typeface="Arial"/>
              <a:buNone/>
            </a:pPr>
            <a:endParaRPr sz="2800">
              <a:solidFill>
                <a:schemeClr val="lt1"/>
              </a:solidFill>
              <a:latin typeface="Inter"/>
              <a:ea typeface="Inter"/>
              <a:cs typeface="Inter"/>
              <a:sym typeface="Inter"/>
            </a:endParaRPr>
          </a:p>
          <a:p>
            <a:pPr marL="0" lvl="0" indent="0" algn="l" rtl="0">
              <a:spcBef>
                <a:spcPts val="0"/>
              </a:spcBef>
              <a:spcAft>
                <a:spcPts val="0"/>
              </a:spcAft>
              <a:buClr>
                <a:srgbClr val="000000"/>
              </a:buClr>
              <a:buSzPts val="1200"/>
              <a:buFont typeface="Arial"/>
              <a:buNone/>
            </a:pPr>
            <a:endParaRPr sz="2800">
              <a:solidFill>
                <a:schemeClr val="lt1"/>
              </a:solidFill>
              <a:latin typeface="Inter"/>
              <a:ea typeface="Inter"/>
              <a:cs typeface="Inter"/>
              <a:sym typeface="Inter"/>
            </a:endParaRPr>
          </a:p>
          <a:p>
            <a:pPr marL="0" lvl="0" indent="0" algn="l" rtl="0">
              <a:spcBef>
                <a:spcPts val="0"/>
              </a:spcBef>
              <a:spcAft>
                <a:spcPts val="0"/>
              </a:spcAft>
              <a:buClr>
                <a:srgbClr val="000000"/>
              </a:buClr>
              <a:buSzPts val="2400"/>
              <a:buFont typeface="Arial"/>
              <a:buNone/>
            </a:pPr>
            <a:r>
              <a:rPr lang="en" sz="2800">
                <a:solidFill>
                  <a:schemeClr val="lt1"/>
                </a:solidFill>
                <a:latin typeface="Inter"/>
                <a:ea typeface="Inter"/>
                <a:cs typeface="Inter"/>
                <a:sym typeface="Inter"/>
              </a:rPr>
              <a:t>All other questions or suggestions:</a:t>
            </a:r>
            <a:endParaRPr sz="2800">
              <a:solidFill>
                <a:schemeClr val="lt1"/>
              </a:solidFill>
              <a:latin typeface="Inter"/>
              <a:ea typeface="Inter"/>
              <a:cs typeface="Inter"/>
              <a:sym typeface="Inter"/>
            </a:endParaRPr>
          </a:p>
          <a:p>
            <a:pPr marL="0" lvl="0" indent="0" algn="l" rtl="0">
              <a:spcBef>
                <a:spcPts val="0"/>
              </a:spcBef>
              <a:spcAft>
                <a:spcPts val="0"/>
              </a:spcAft>
              <a:buClr>
                <a:srgbClr val="000000"/>
              </a:buClr>
              <a:buSzPts val="2400"/>
              <a:buFont typeface="Arial"/>
              <a:buNone/>
            </a:pPr>
            <a:r>
              <a:rPr lang="en" sz="2800">
                <a:solidFill>
                  <a:schemeClr val="lt1"/>
                </a:solidFill>
                <a:latin typeface="Inter"/>
                <a:ea typeface="Inter"/>
                <a:cs typeface="Inter"/>
                <a:sym typeface="Inter"/>
              </a:rPr>
              <a:t>Reach out to your CSM and TAM</a:t>
            </a:r>
            <a:endParaRPr sz="2800">
              <a:solidFill>
                <a:schemeClr val="lt1"/>
              </a:solidFill>
              <a:latin typeface="Inter"/>
              <a:ea typeface="Inter"/>
              <a:cs typeface="Inter"/>
              <a:sym typeface="Inter"/>
            </a:endParaRPr>
          </a:p>
          <a:p>
            <a:pPr marL="0" lvl="0" indent="0" algn="l" rtl="0">
              <a:spcBef>
                <a:spcPts val="0"/>
              </a:spcBef>
              <a:spcAft>
                <a:spcPts val="0"/>
              </a:spcAft>
              <a:buClr>
                <a:srgbClr val="000000"/>
              </a:buClr>
              <a:buSzPts val="2400"/>
              <a:buFont typeface="Arial"/>
              <a:buNone/>
            </a:pPr>
            <a:endParaRPr sz="2800">
              <a:solidFill>
                <a:schemeClr val="lt1"/>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200"/>
              <a:buFont typeface="Arial"/>
              <a:buNone/>
            </a:pPr>
            <a:endParaRPr sz="2800" b="0" i="0" u="none" strike="noStrike" cap="none">
              <a:solidFill>
                <a:schemeClr val="lt1"/>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200"/>
              <a:buFont typeface="Arial"/>
              <a:buNone/>
            </a:pPr>
            <a:endParaRPr sz="2800" b="0" i="0" u="none" strike="noStrike" cap="none">
              <a:solidFill>
                <a:schemeClr val="lt1"/>
              </a:solidFill>
              <a:latin typeface="Inter"/>
              <a:ea typeface="Inter"/>
              <a:cs typeface="Inter"/>
              <a:sym typeface="Inter"/>
            </a:endParaRPr>
          </a:p>
        </p:txBody>
      </p:sp>
      <p:sp>
        <p:nvSpPr>
          <p:cNvPr id="721" name="Google Shape;721;p84"/>
          <p:cNvSpPr/>
          <p:nvPr/>
        </p:nvSpPr>
        <p:spPr>
          <a:xfrm>
            <a:off x="1531618" y="4639827"/>
            <a:ext cx="726000" cy="726000"/>
          </a:xfrm>
          <a:prstGeom prst="ellipse">
            <a:avLst/>
          </a:prstGeom>
          <a:solidFill>
            <a:schemeClr val="lt1"/>
          </a:solidFill>
          <a:ln w="1905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rPr lang="en" sz="2800" b="1" i="0" u="none" strike="noStrike" cap="none">
                <a:solidFill>
                  <a:schemeClr val="accent1"/>
                </a:solidFill>
                <a:latin typeface="Inter"/>
                <a:ea typeface="Inter"/>
                <a:cs typeface="Inter"/>
                <a:sym typeface="Inter"/>
              </a:rPr>
              <a:t>1</a:t>
            </a:r>
            <a:endParaRPr sz="2800" b="1" i="0" u="none" strike="noStrike" cap="none">
              <a:solidFill>
                <a:schemeClr val="accent1"/>
              </a:solidFill>
              <a:latin typeface="Inter"/>
              <a:ea typeface="Inter"/>
              <a:cs typeface="Inter"/>
              <a:sym typeface="Inter"/>
            </a:endParaRPr>
          </a:p>
        </p:txBody>
      </p:sp>
      <p:sp>
        <p:nvSpPr>
          <p:cNvPr id="722" name="Google Shape;722;p84"/>
          <p:cNvSpPr/>
          <p:nvPr/>
        </p:nvSpPr>
        <p:spPr>
          <a:xfrm>
            <a:off x="1531618" y="6020197"/>
            <a:ext cx="726000" cy="726000"/>
          </a:xfrm>
          <a:prstGeom prst="ellipse">
            <a:avLst/>
          </a:prstGeom>
          <a:solidFill>
            <a:schemeClr val="lt1"/>
          </a:solidFill>
          <a:ln w="1905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rPr lang="en" sz="2800" b="1" i="0" u="none" strike="noStrike" cap="none">
                <a:solidFill>
                  <a:schemeClr val="accent1"/>
                </a:solidFill>
                <a:latin typeface="Inter"/>
                <a:ea typeface="Inter"/>
                <a:cs typeface="Inter"/>
                <a:sym typeface="Inter"/>
              </a:rPr>
              <a:t>2</a:t>
            </a:r>
            <a:endParaRPr sz="2800" b="1" i="0" u="none" strike="noStrike" cap="none">
              <a:solidFill>
                <a:schemeClr val="accent1"/>
              </a:solidFill>
              <a:latin typeface="Inter"/>
              <a:ea typeface="Inter"/>
              <a:cs typeface="Inter"/>
              <a:sym typeface="Inter"/>
            </a:endParaRPr>
          </a:p>
        </p:txBody>
      </p:sp>
      <p:sp>
        <p:nvSpPr>
          <p:cNvPr id="723" name="Google Shape;723;p84"/>
          <p:cNvSpPr/>
          <p:nvPr/>
        </p:nvSpPr>
        <p:spPr>
          <a:xfrm>
            <a:off x="1531618" y="7498527"/>
            <a:ext cx="726000" cy="726000"/>
          </a:xfrm>
          <a:prstGeom prst="ellipse">
            <a:avLst/>
          </a:prstGeom>
          <a:solidFill>
            <a:schemeClr val="lt1"/>
          </a:solidFill>
          <a:ln w="1905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rPr lang="en" sz="2800" b="1" i="0" u="none" strike="noStrike" cap="none">
                <a:solidFill>
                  <a:schemeClr val="accent1"/>
                </a:solidFill>
                <a:latin typeface="Inter"/>
                <a:ea typeface="Inter"/>
                <a:cs typeface="Inter"/>
                <a:sym typeface="Inter"/>
              </a:rPr>
              <a:t>3</a:t>
            </a:r>
            <a:endParaRPr sz="2800" b="1" i="0" u="none" strike="noStrike" cap="none">
              <a:solidFill>
                <a:schemeClr val="accent1"/>
              </a:solidFill>
              <a:latin typeface="Inter"/>
              <a:ea typeface="Inter"/>
              <a:cs typeface="Inter"/>
              <a:sym typeface="Inter"/>
            </a:endParaRPr>
          </a:p>
        </p:txBody>
      </p:sp>
      <p:sp>
        <p:nvSpPr>
          <p:cNvPr id="724" name="Google Shape;724;p84"/>
          <p:cNvSpPr/>
          <p:nvPr/>
        </p:nvSpPr>
        <p:spPr>
          <a:xfrm>
            <a:off x="1531618" y="9074877"/>
            <a:ext cx="726000" cy="726000"/>
          </a:xfrm>
          <a:prstGeom prst="ellipse">
            <a:avLst/>
          </a:prstGeom>
          <a:solidFill>
            <a:schemeClr val="lt1"/>
          </a:solidFill>
          <a:ln w="1905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rPr lang="en" sz="2800" b="1" i="0" u="none" strike="noStrike" cap="none">
                <a:solidFill>
                  <a:schemeClr val="accent1"/>
                </a:solidFill>
                <a:latin typeface="Inter"/>
                <a:ea typeface="Inter"/>
                <a:cs typeface="Inter"/>
                <a:sym typeface="Inter"/>
              </a:rPr>
              <a:t>4</a:t>
            </a:r>
            <a:endParaRPr sz="2800" b="1" i="0" u="none" strike="noStrike" cap="none">
              <a:solidFill>
                <a:schemeClr val="accent1"/>
              </a:solidFill>
              <a:latin typeface="Inter"/>
              <a:ea typeface="Inter"/>
              <a:cs typeface="Inter"/>
              <a:sym typeface="Inter"/>
            </a:endParaRPr>
          </a:p>
        </p:txBody>
      </p:sp>
      <p:pic>
        <p:nvPicPr>
          <p:cNvPr id="725" name="Google Shape;725;p84"/>
          <p:cNvPicPr preferRelativeResize="0"/>
          <p:nvPr/>
        </p:nvPicPr>
        <p:blipFill rotWithShape="1">
          <a:blip r:embed="rId5">
            <a:alphaModFix/>
          </a:blip>
          <a:srcRect/>
          <a:stretch/>
        </p:blipFill>
        <p:spPr>
          <a:xfrm>
            <a:off x="16299871" y="4862725"/>
            <a:ext cx="4443674" cy="44436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85"/>
          <p:cNvSpPr txBox="1">
            <a:spLocks noGrp="1"/>
          </p:cNvSpPr>
          <p:nvPr>
            <p:ph type="title" idx="4294967295"/>
          </p:nvPr>
        </p:nvSpPr>
        <p:spPr>
          <a:xfrm>
            <a:off x="1174063" y="975705"/>
            <a:ext cx="15345300" cy="2193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6100"/>
              <a:buNone/>
            </a:pPr>
            <a:r>
              <a:rPr lang="en">
                <a:solidFill>
                  <a:schemeClr val="lt1"/>
                </a:solidFill>
              </a:rPr>
              <a:t>Resources</a:t>
            </a:r>
            <a:endParaRPr>
              <a:solidFill>
                <a:schemeClr val="lt1"/>
              </a:solidFill>
            </a:endParaRPr>
          </a:p>
        </p:txBody>
      </p:sp>
      <p:sp>
        <p:nvSpPr>
          <p:cNvPr id="731" name="Google Shape;731;p85"/>
          <p:cNvSpPr txBox="1"/>
          <p:nvPr/>
        </p:nvSpPr>
        <p:spPr>
          <a:xfrm>
            <a:off x="1754717" y="5522897"/>
            <a:ext cx="4757700" cy="524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5B5D5B"/>
              </a:buClr>
              <a:buSzPts val="400"/>
              <a:buFont typeface="Calibri"/>
              <a:buNone/>
            </a:pPr>
            <a:r>
              <a:rPr lang="en" sz="2600" b="1" i="0" u="none" strike="noStrike" cap="none">
                <a:solidFill>
                  <a:schemeClr val="lt1"/>
                </a:solidFill>
                <a:latin typeface="Inter"/>
                <a:ea typeface="Inter"/>
                <a:cs typeface="Inter"/>
                <a:sym typeface="Inter"/>
              </a:rPr>
              <a:t>Talkdesk Academy</a:t>
            </a:r>
            <a:endParaRPr sz="2600" b="0" i="0" u="none" strike="noStrike" cap="none">
              <a:solidFill>
                <a:schemeClr val="lt1"/>
              </a:solidFill>
              <a:latin typeface="Inter"/>
              <a:ea typeface="Inter"/>
              <a:cs typeface="Inter"/>
              <a:sym typeface="Inter"/>
            </a:endParaRPr>
          </a:p>
          <a:p>
            <a:pPr marL="0" marR="0" lvl="0" indent="0" algn="ctr" rtl="0">
              <a:lnSpc>
                <a:spcPct val="100000"/>
              </a:lnSpc>
              <a:spcBef>
                <a:spcPts val="0"/>
              </a:spcBef>
              <a:spcAft>
                <a:spcPts val="0"/>
              </a:spcAft>
              <a:buClr>
                <a:srgbClr val="111A40"/>
              </a:buClr>
              <a:buSzPts val="1500"/>
              <a:buFont typeface="Helvetica Neue"/>
              <a:buNone/>
            </a:pPr>
            <a:endParaRPr sz="2600" b="0" i="0" u="none" strike="noStrike" cap="none">
              <a:solidFill>
                <a:schemeClr val="lt1"/>
              </a:solidFill>
              <a:latin typeface="Inter"/>
              <a:ea typeface="Inter"/>
              <a:cs typeface="Inter"/>
              <a:sym typeface="Inter"/>
            </a:endParaRPr>
          </a:p>
        </p:txBody>
      </p:sp>
      <p:sp>
        <p:nvSpPr>
          <p:cNvPr id="732" name="Google Shape;732;p85"/>
          <p:cNvSpPr txBox="1"/>
          <p:nvPr/>
        </p:nvSpPr>
        <p:spPr>
          <a:xfrm>
            <a:off x="7301329" y="5460879"/>
            <a:ext cx="4326300" cy="725700"/>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5B5D5B"/>
              </a:buClr>
              <a:buSzPts val="400"/>
              <a:buFont typeface="Calibri"/>
              <a:buNone/>
            </a:pPr>
            <a:r>
              <a:rPr lang="en" sz="2600" b="1" i="0" u="none" strike="noStrike" cap="none">
                <a:solidFill>
                  <a:schemeClr val="lt1"/>
                </a:solidFill>
                <a:latin typeface="Inter"/>
                <a:ea typeface="Inter"/>
                <a:cs typeface="Inter"/>
                <a:sym typeface="Inter"/>
              </a:rPr>
              <a:t>Setting up CX Cloud</a:t>
            </a:r>
            <a:endParaRPr sz="2600" b="0" i="0" u="none" strike="noStrike" cap="none">
              <a:solidFill>
                <a:schemeClr val="lt1"/>
              </a:solidFill>
              <a:latin typeface="Inter"/>
              <a:ea typeface="Inter"/>
              <a:cs typeface="Inter"/>
              <a:sym typeface="Inter"/>
            </a:endParaRPr>
          </a:p>
        </p:txBody>
      </p:sp>
      <p:sp>
        <p:nvSpPr>
          <p:cNvPr id="733" name="Google Shape;733;p85"/>
          <p:cNvSpPr txBox="1"/>
          <p:nvPr/>
        </p:nvSpPr>
        <p:spPr>
          <a:xfrm>
            <a:off x="12721157" y="5462159"/>
            <a:ext cx="4236900" cy="563700"/>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5B5D5B"/>
              </a:buClr>
              <a:buSzPts val="400"/>
              <a:buFont typeface="Calibri"/>
              <a:buNone/>
            </a:pPr>
            <a:r>
              <a:rPr lang="en" sz="2600" b="1" i="0" u="none" strike="noStrike" cap="none">
                <a:solidFill>
                  <a:schemeClr val="lt1"/>
                </a:solidFill>
                <a:latin typeface="Inter"/>
                <a:ea typeface="Inter"/>
                <a:cs typeface="Inter"/>
                <a:sym typeface="Inter"/>
              </a:rPr>
              <a:t>Number Porting</a:t>
            </a:r>
            <a:endParaRPr sz="2600" b="0" i="0" u="none" strike="noStrike" cap="none">
              <a:solidFill>
                <a:schemeClr val="lt1"/>
              </a:solidFill>
              <a:latin typeface="Inter"/>
              <a:ea typeface="Inter"/>
              <a:cs typeface="Inter"/>
              <a:sym typeface="Inter"/>
            </a:endParaRPr>
          </a:p>
        </p:txBody>
      </p:sp>
      <p:sp>
        <p:nvSpPr>
          <p:cNvPr id="734" name="Google Shape;734;p85"/>
          <p:cNvSpPr txBox="1"/>
          <p:nvPr/>
        </p:nvSpPr>
        <p:spPr>
          <a:xfrm>
            <a:off x="18209473" y="5462177"/>
            <a:ext cx="4056300" cy="563700"/>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5B5D5B"/>
              </a:buClr>
              <a:buSzPts val="400"/>
              <a:buFont typeface="Calibri"/>
              <a:buNone/>
            </a:pPr>
            <a:r>
              <a:rPr lang="en" sz="2600" b="1" i="0" u="none" strike="noStrike" cap="none">
                <a:solidFill>
                  <a:schemeClr val="lt1"/>
                </a:solidFill>
                <a:latin typeface="Inter"/>
                <a:ea typeface="Inter"/>
                <a:cs typeface="Inter"/>
                <a:sym typeface="Inter"/>
              </a:rPr>
              <a:t>Network Tests</a:t>
            </a:r>
            <a:endParaRPr sz="2600" b="0" i="0" u="none" strike="noStrike" cap="none">
              <a:solidFill>
                <a:schemeClr val="lt1"/>
              </a:solidFill>
              <a:latin typeface="Inter"/>
              <a:ea typeface="Inter"/>
              <a:cs typeface="Inter"/>
              <a:sym typeface="Inter"/>
            </a:endParaRPr>
          </a:p>
        </p:txBody>
      </p:sp>
      <p:sp>
        <p:nvSpPr>
          <p:cNvPr id="735" name="Google Shape;735;p85"/>
          <p:cNvSpPr txBox="1"/>
          <p:nvPr/>
        </p:nvSpPr>
        <p:spPr>
          <a:xfrm>
            <a:off x="1860987" y="9476464"/>
            <a:ext cx="4466700" cy="655500"/>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a:solidFill>
                  <a:schemeClr val="lt1"/>
                </a:solidFill>
                <a:latin typeface="Inter"/>
                <a:ea typeface="Inter"/>
                <a:cs typeface="Inter"/>
                <a:sym typeface="Inter"/>
              </a:rPr>
              <a:t>System Requirements </a:t>
            </a:r>
            <a:endParaRPr sz="2600" b="0" i="0" u="none" strike="noStrike" cap="none">
              <a:solidFill>
                <a:srgbClr val="000000"/>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2600"/>
              <a:buFont typeface="Arial"/>
              <a:buNone/>
            </a:pPr>
            <a:r>
              <a:rPr lang="en" sz="2600" b="1" i="0" u="none" strike="noStrike" cap="none">
                <a:solidFill>
                  <a:schemeClr val="lt1"/>
                </a:solidFill>
                <a:latin typeface="Inter"/>
                <a:ea typeface="Inter"/>
                <a:cs typeface="Inter"/>
                <a:sym typeface="Inter"/>
              </a:rPr>
              <a:t>&amp; Network Settings</a:t>
            </a:r>
            <a:endParaRPr sz="2600" b="0" i="0" u="none" strike="noStrike" cap="none">
              <a:solidFill>
                <a:srgbClr val="000000"/>
              </a:solidFill>
              <a:latin typeface="Inter"/>
              <a:ea typeface="Inter"/>
              <a:cs typeface="Inter"/>
              <a:sym typeface="Inter"/>
            </a:endParaRPr>
          </a:p>
        </p:txBody>
      </p:sp>
      <p:sp>
        <p:nvSpPr>
          <p:cNvPr id="736" name="Google Shape;736;p85"/>
          <p:cNvSpPr txBox="1"/>
          <p:nvPr/>
        </p:nvSpPr>
        <p:spPr>
          <a:xfrm>
            <a:off x="7286726" y="9757386"/>
            <a:ext cx="4610100" cy="591300"/>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5B5D5B"/>
              </a:buClr>
              <a:buSzPts val="400"/>
              <a:buFont typeface="Calibri"/>
              <a:buNone/>
            </a:pPr>
            <a:r>
              <a:rPr lang="en" sz="2600" b="1" i="0" u="none" strike="noStrike" cap="none">
                <a:solidFill>
                  <a:schemeClr val="lt1"/>
                </a:solidFill>
                <a:latin typeface="Inter"/>
                <a:ea typeface="Inter"/>
                <a:cs typeface="Inter"/>
                <a:sym typeface="Inter"/>
              </a:rPr>
              <a:t>Salesforce Integration</a:t>
            </a:r>
            <a:endParaRPr sz="2600" b="0" i="0" u="none" strike="noStrike" cap="none">
              <a:solidFill>
                <a:schemeClr val="lt1"/>
              </a:solidFill>
              <a:latin typeface="Inter"/>
              <a:ea typeface="Inter"/>
              <a:cs typeface="Inter"/>
              <a:sym typeface="Inter"/>
            </a:endParaRPr>
          </a:p>
        </p:txBody>
      </p:sp>
      <p:sp>
        <p:nvSpPr>
          <p:cNvPr id="737" name="Google Shape;737;p85"/>
          <p:cNvSpPr txBox="1"/>
          <p:nvPr/>
        </p:nvSpPr>
        <p:spPr>
          <a:xfrm>
            <a:off x="12975876" y="9747375"/>
            <a:ext cx="3767700" cy="655500"/>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5B5D5B"/>
              </a:buClr>
              <a:buSzPts val="400"/>
              <a:buFont typeface="Calibri"/>
              <a:buNone/>
            </a:pPr>
            <a:r>
              <a:rPr lang="en" sz="2600" b="1" i="0" u="none" strike="noStrike" cap="none">
                <a:solidFill>
                  <a:schemeClr val="lt1"/>
                </a:solidFill>
                <a:latin typeface="Inter"/>
                <a:ea typeface="Inter"/>
                <a:cs typeface="Inter"/>
                <a:sym typeface="Inter"/>
              </a:rPr>
              <a:t>Set Up Browser</a:t>
            </a:r>
            <a:endParaRPr sz="2600" b="0" i="0" u="none" strike="noStrike" cap="none">
              <a:solidFill>
                <a:schemeClr val="lt1"/>
              </a:solidFill>
              <a:latin typeface="Inter"/>
              <a:ea typeface="Inter"/>
              <a:cs typeface="Inter"/>
              <a:sym typeface="Inter"/>
            </a:endParaRPr>
          </a:p>
        </p:txBody>
      </p:sp>
      <p:sp>
        <p:nvSpPr>
          <p:cNvPr id="738" name="Google Shape;738;p85"/>
          <p:cNvSpPr txBox="1"/>
          <p:nvPr/>
        </p:nvSpPr>
        <p:spPr>
          <a:xfrm>
            <a:off x="17756667" y="9737449"/>
            <a:ext cx="4989300" cy="591300"/>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5B5D5B"/>
              </a:buClr>
              <a:buSzPts val="400"/>
              <a:buFont typeface="Calibri"/>
              <a:buNone/>
            </a:pPr>
            <a:r>
              <a:rPr lang="en" sz="2600" b="1" i="0" u="none" strike="noStrike" cap="none">
                <a:solidFill>
                  <a:schemeClr val="lt1"/>
                </a:solidFill>
                <a:latin typeface="Inter"/>
                <a:ea typeface="Inter"/>
                <a:cs typeface="Inter"/>
                <a:sym typeface="Inter"/>
              </a:rPr>
              <a:t>Recommended Headsets</a:t>
            </a:r>
            <a:endParaRPr sz="2600" b="0" i="0" u="none" strike="noStrike" cap="none">
              <a:solidFill>
                <a:schemeClr val="lt1"/>
              </a:solidFill>
              <a:latin typeface="Inter"/>
              <a:ea typeface="Inter"/>
              <a:cs typeface="Inter"/>
              <a:sym typeface="Inter"/>
            </a:endParaRPr>
          </a:p>
        </p:txBody>
      </p:sp>
      <p:sp>
        <p:nvSpPr>
          <p:cNvPr id="739" name="Google Shape;739;p85"/>
          <p:cNvSpPr txBox="1"/>
          <p:nvPr/>
        </p:nvSpPr>
        <p:spPr>
          <a:xfrm>
            <a:off x="2081244" y="6085726"/>
            <a:ext cx="4116000" cy="1066800"/>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chemeClr val="lt1"/>
                </a:solidFill>
                <a:latin typeface="Inter"/>
                <a:ea typeface="Inter"/>
                <a:cs typeface="Inter"/>
                <a:sym typeface="Inter"/>
              </a:rPr>
              <a:t>Sharpen your skills </a:t>
            </a:r>
            <a:r>
              <a:rPr lang="en" sz="2600" b="0" i="0" u="sng" strike="noStrike" cap="none">
                <a:solidFill>
                  <a:schemeClr val="accent3"/>
                </a:solidFill>
                <a:latin typeface="Inter"/>
                <a:ea typeface="Inter"/>
                <a:cs typeface="Inter"/>
                <a:sym typeface="Inter"/>
                <a:hlinkClick r:id="rId3">
                  <a:extLst>
                    <a:ext uri="{A12FA001-AC4F-418D-AE19-62706E023703}">
                      <ahyp:hlinkClr xmlns:ahyp="http://schemas.microsoft.com/office/drawing/2018/hyperlinkcolor" val="tx"/>
                    </a:ext>
                  </a:extLst>
                </a:hlinkClick>
              </a:rPr>
              <a:t>here</a:t>
            </a:r>
            <a:r>
              <a:rPr lang="en" sz="2600" b="0" i="0" u="none" strike="noStrike" cap="none">
                <a:solidFill>
                  <a:schemeClr val="lt1"/>
                </a:solidFill>
                <a:latin typeface="Inter"/>
                <a:ea typeface="Inter"/>
                <a:cs typeface="Inter"/>
                <a:sym typeface="Inter"/>
              </a:rPr>
              <a:t>!</a:t>
            </a:r>
            <a:endParaRPr sz="2600" b="0" i="0" u="none" strike="noStrike" cap="none">
              <a:solidFill>
                <a:srgbClr val="000000"/>
              </a:solidFill>
              <a:latin typeface="Inter"/>
              <a:ea typeface="Inter"/>
              <a:cs typeface="Inter"/>
              <a:sym typeface="Inter"/>
            </a:endParaRPr>
          </a:p>
        </p:txBody>
      </p:sp>
      <p:sp>
        <p:nvSpPr>
          <p:cNvPr id="740" name="Google Shape;740;p85"/>
          <p:cNvSpPr txBox="1"/>
          <p:nvPr/>
        </p:nvSpPr>
        <p:spPr>
          <a:xfrm>
            <a:off x="6993035" y="6015291"/>
            <a:ext cx="5103300" cy="1518000"/>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sng" strike="noStrike" cap="none">
                <a:solidFill>
                  <a:schemeClr val="accent3"/>
                </a:solidFill>
                <a:latin typeface="Inter"/>
                <a:ea typeface="Inter"/>
                <a:cs typeface="Inter"/>
                <a:sym typeface="Inter"/>
                <a:hlinkClick r:id="rId4">
                  <a:extLst>
                    <a:ext uri="{A12FA001-AC4F-418D-AE19-62706E023703}">
                      <ahyp:hlinkClr xmlns:ahyp="http://schemas.microsoft.com/office/drawing/2018/hyperlinkcolor" val="tx"/>
                    </a:ext>
                  </a:extLst>
                </a:hlinkClick>
              </a:rPr>
              <a:t>Installing CX Cloud and Accessing Agent Workspace</a:t>
            </a:r>
            <a:endParaRPr sz="2600" b="0" i="0" u="none" strike="noStrike" cap="none">
              <a:solidFill>
                <a:schemeClr val="accent3"/>
              </a:solidFill>
              <a:latin typeface="Inter"/>
              <a:ea typeface="Inter"/>
              <a:cs typeface="Inter"/>
              <a:sym typeface="Inter"/>
            </a:endParaRPr>
          </a:p>
        </p:txBody>
      </p:sp>
      <p:sp>
        <p:nvSpPr>
          <p:cNvPr id="741" name="Google Shape;741;p85"/>
          <p:cNvSpPr txBox="1"/>
          <p:nvPr/>
        </p:nvSpPr>
        <p:spPr>
          <a:xfrm>
            <a:off x="12398110" y="6007892"/>
            <a:ext cx="4956300" cy="918900"/>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sng" strike="noStrike" cap="none">
                <a:solidFill>
                  <a:schemeClr val="accent3"/>
                </a:solidFill>
                <a:latin typeface="Inter"/>
                <a:ea typeface="Inter"/>
                <a:cs typeface="Inter"/>
                <a:sym typeface="Inter"/>
                <a:hlinkClick r:id="rId5">
                  <a:extLst>
                    <a:ext uri="{A12FA001-AC4F-418D-AE19-62706E023703}">
                      <ahyp:hlinkClr xmlns:ahyp="http://schemas.microsoft.com/office/drawing/2018/hyperlinkcolor" val="tx"/>
                    </a:ext>
                  </a:extLst>
                </a:hlinkClick>
              </a:rPr>
              <a:t>Porting process</a:t>
            </a:r>
            <a:r>
              <a:rPr lang="en" sz="2600" b="0" i="0" u="none" strike="noStrike" cap="none">
                <a:solidFill>
                  <a:schemeClr val="accent3"/>
                </a:solidFill>
                <a:latin typeface="Inter"/>
                <a:ea typeface="Inter"/>
                <a:cs typeface="Inter"/>
                <a:sym typeface="Inter"/>
              </a:rPr>
              <a:t> </a:t>
            </a:r>
            <a:r>
              <a:rPr lang="en" sz="2600" b="0" i="0" u="none" strike="noStrike" cap="none">
                <a:solidFill>
                  <a:schemeClr val="lt1"/>
                </a:solidFill>
                <a:latin typeface="Inter"/>
                <a:ea typeface="Inter"/>
                <a:cs typeface="Inter"/>
                <a:sym typeface="Inter"/>
              </a:rPr>
              <a:t>of </a:t>
            </a:r>
            <a:r>
              <a:rPr lang="en" sz="2600">
                <a:solidFill>
                  <a:schemeClr val="lt1"/>
                </a:solidFill>
                <a:latin typeface="Inter"/>
                <a:ea typeface="Inter"/>
                <a:cs typeface="Inter"/>
                <a:sym typeface="Inter"/>
              </a:rPr>
              <a:t>n</a:t>
            </a:r>
            <a:r>
              <a:rPr lang="en" sz="2600" b="0" i="0" u="none" strike="noStrike" cap="none">
                <a:solidFill>
                  <a:schemeClr val="lt1"/>
                </a:solidFill>
                <a:latin typeface="Inter"/>
                <a:ea typeface="Inter"/>
                <a:cs typeface="Inter"/>
                <a:sym typeface="Inter"/>
              </a:rPr>
              <a:t>umbers to Talkdesk</a:t>
            </a:r>
            <a:endParaRPr sz="2600" b="0" i="0" u="none" strike="noStrike" cap="none">
              <a:solidFill>
                <a:schemeClr val="lt1"/>
              </a:solidFill>
              <a:latin typeface="Inter"/>
              <a:ea typeface="Inter"/>
              <a:cs typeface="Inter"/>
              <a:sym typeface="Inter"/>
            </a:endParaRPr>
          </a:p>
        </p:txBody>
      </p:sp>
      <p:sp>
        <p:nvSpPr>
          <p:cNvPr id="742" name="Google Shape;742;p85"/>
          <p:cNvSpPr txBox="1"/>
          <p:nvPr/>
        </p:nvSpPr>
        <p:spPr>
          <a:xfrm>
            <a:off x="17545892" y="6017510"/>
            <a:ext cx="5234400" cy="956400"/>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sng" strike="noStrike" cap="none">
                <a:solidFill>
                  <a:schemeClr val="accent3"/>
                </a:solidFill>
                <a:latin typeface="Inter"/>
                <a:ea typeface="Inter"/>
                <a:cs typeface="Inter"/>
                <a:sym typeface="Inter"/>
                <a:hlinkClick r:id="rId6">
                  <a:extLst>
                    <a:ext uri="{A12FA001-AC4F-418D-AE19-62706E023703}">
                      <ahyp:hlinkClr xmlns:ahyp="http://schemas.microsoft.com/office/drawing/2018/hyperlinkcolor" val="tx"/>
                    </a:ext>
                  </a:extLst>
                </a:hlinkClick>
              </a:rPr>
              <a:t>Here’s</a:t>
            </a:r>
            <a:r>
              <a:rPr lang="en" sz="2600" b="0" i="0" u="none" strike="noStrike" cap="none">
                <a:solidFill>
                  <a:schemeClr val="lt1"/>
                </a:solidFill>
                <a:latin typeface="Inter"/>
                <a:ea typeface="Inter"/>
                <a:cs typeface="Inter"/>
                <a:sym typeface="Inter"/>
              </a:rPr>
              <a:t> how you can test </a:t>
            </a:r>
            <a:endParaRPr sz="2600" b="0" i="0" u="none" strike="noStrike" cap="none">
              <a:solidFill>
                <a:srgbClr val="000000"/>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chemeClr val="lt1"/>
                </a:solidFill>
                <a:latin typeface="Inter"/>
                <a:ea typeface="Inter"/>
                <a:cs typeface="Inter"/>
                <a:sym typeface="Inter"/>
              </a:rPr>
              <a:t>the quality of your network connection</a:t>
            </a:r>
            <a:endParaRPr sz="2600" b="0" i="0" u="none" strike="noStrike" cap="none">
              <a:solidFill>
                <a:srgbClr val="000000"/>
              </a:solidFill>
              <a:latin typeface="Inter"/>
              <a:ea typeface="Inter"/>
              <a:cs typeface="Inter"/>
              <a:sym typeface="Inter"/>
            </a:endParaRPr>
          </a:p>
        </p:txBody>
      </p:sp>
      <p:sp>
        <p:nvSpPr>
          <p:cNvPr id="743" name="Google Shape;743;p85"/>
          <p:cNvSpPr txBox="1"/>
          <p:nvPr/>
        </p:nvSpPr>
        <p:spPr>
          <a:xfrm>
            <a:off x="7038359" y="10360367"/>
            <a:ext cx="5012700" cy="987600"/>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chemeClr val="lt1"/>
                </a:solidFill>
                <a:latin typeface="Inter"/>
                <a:ea typeface="Inter"/>
                <a:cs typeface="Inter"/>
                <a:sym typeface="Inter"/>
              </a:rPr>
              <a:t>See our Talkdesk </a:t>
            </a:r>
            <a:r>
              <a:rPr lang="en" sz="2600" b="0" i="0" u="sng" strike="noStrike" cap="none">
                <a:solidFill>
                  <a:schemeClr val="accent3"/>
                </a:solidFill>
                <a:latin typeface="Inter"/>
                <a:ea typeface="Inter"/>
                <a:cs typeface="Inter"/>
                <a:sym typeface="Inter"/>
                <a:hlinkClick r:id="rId7">
                  <a:extLst>
                    <a:ext uri="{A12FA001-AC4F-418D-AE19-62706E023703}">
                      <ahyp:hlinkClr xmlns:ahyp="http://schemas.microsoft.com/office/drawing/2018/hyperlinkcolor" val="tx"/>
                    </a:ext>
                  </a:extLst>
                </a:hlinkClick>
              </a:rPr>
              <a:t>Installation Instructions</a:t>
            </a:r>
            <a:r>
              <a:rPr lang="en" sz="2600" b="0" i="0" u="none" strike="noStrike" cap="none">
                <a:solidFill>
                  <a:schemeClr val="accent3"/>
                </a:solidFill>
                <a:latin typeface="Inter"/>
                <a:ea typeface="Inter"/>
                <a:cs typeface="Inter"/>
                <a:sym typeface="Inter"/>
              </a:rPr>
              <a:t> </a:t>
            </a:r>
            <a:r>
              <a:rPr lang="en" sz="2600" b="0" i="0" u="none" strike="noStrike" cap="none">
                <a:solidFill>
                  <a:schemeClr val="lt1"/>
                </a:solidFill>
                <a:latin typeface="Inter"/>
                <a:ea typeface="Inter"/>
                <a:cs typeface="Inter"/>
                <a:sym typeface="Inter"/>
              </a:rPr>
              <a:t>for Salesforce</a:t>
            </a:r>
            <a:endParaRPr sz="2600" b="0" i="0" u="none" strike="noStrike" cap="none">
              <a:solidFill>
                <a:srgbClr val="000000"/>
              </a:solidFill>
              <a:latin typeface="Inter"/>
              <a:ea typeface="Inter"/>
              <a:cs typeface="Inter"/>
              <a:sym typeface="Inter"/>
            </a:endParaRPr>
          </a:p>
        </p:txBody>
      </p:sp>
      <p:sp>
        <p:nvSpPr>
          <p:cNvPr id="744" name="Google Shape;744;p85"/>
          <p:cNvSpPr txBox="1"/>
          <p:nvPr/>
        </p:nvSpPr>
        <p:spPr>
          <a:xfrm>
            <a:off x="12594473" y="10360367"/>
            <a:ext cx="4737900" cy="987600"/>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sng" strike="noStrike" cap="none">
                <a:solidFill>
                  <a:schemeClr val="accent3"/>
                </a:solidFill>
                <a:latin typeface="Inter"/>
                <a:ea typeface="Inter"/>
                <a:cs typeface="Inter"/>
                <a:sym typeface="Inter"/>
                <a:hlinkClick r:id="rId8">
                  <a:extLst>
                    <a:ext uri="{A12FA001-AC4F-418D-AE19-62706E023703}">
                      <ahyp:hlinkClr xmlns:ahyp="http://schemas.microsoft.com/office/drawing/2018/hyperlinkcolor" val="tx"/>
                    </a:ext>
                  </a:extLst>
                </a:hlinkClick>
              </a:rPr>
              <a:t>Setting up</a:t>
            </a:r>
            <a:r>
              <a:rPr lang="en" sz="2600" b="0" i="0" u="none" strike="noStrike" cap="none">
                <a:solidFill>
                  <a:schemeClr val="accent3"/>
                </a:solidFill>
                <a:latin typeface="Inter"/>
                <a:ea typeface="Inter"/>
                <a:cs typeface="Inter"/>
                <a:sym typeface="Inter"/>
              </a:rPr>
              <a:t> </a:t>
            </a:r>
            <a:r>
              <a:rPr lang="en" sz="2600" b="0" i="0" u="none" strike="noStrike" cap="none">
                <a:solidFill>
                  <a:schemeClr val="lt1"/>
                </a:solidFill>
                <a:latin typeface="Inter"/>
                <a:ea typeface="Inter"/>
                <a:cs typeface="Inter"/>
                <a:sym typeface="Inter"/>
              </a:rPr>
              <a:t>your Browser </a:t>
            </a:r>
            <a:endParaRPr sz="2600" b="0" i="0" u="none" strike="noStrike" cap="none">
              <a:solidFill>
                <a:srgbClr val="000000"/>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chemeClr val="lt1"/>
                </a:solidFill>
                <a:latin typeface="Inter"/>
                <a:ea typeface="Inter"/>
                <a:cs typeface="Inter"/>
                <a:sym typeface="Inter"/>
              </a:rPr>
              <a:t>to work with Talkdesk</a:t>
            </a:r>
            <a:endParaRPr sz="2600" b="0" i="0" u="none" strike="noStrike" cap="none">
              <a:solidFill>
                <a:schemeClr val="lt1"/>
              </a:solidFill>
              <a:latin typeface="Inter"/>
              <a:ea typeface="Inter"/>
              <a:cs typeface="Inter"/>
              <a:sym typeface="Inter"/>
            </a:endParaRPr>
          </a:p>
        </p:txBody>
      </p:sp>
      <p:sp>
        <p:nvSpPr>
          <p:cNvPr id="745" name="Google Shape;745;p85"/>
          <p:cNvSpPr txBox="1"/>
          <p:nvPr/>
        </p:nvSpPr>
        <p:spPr>
          <a:xfrm>
            <a:off x="17756667" y="10339966"/>
            <a:ext cx="4838100" cy="987600"/>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chemeClr val="lt1"/>
                </a:solidFill>
                <a:latin typeface="Inter"/>
                <a:ea typeface="Inter"/>
                <a:cs typeface="Inter"/>
                <a:sym typeface="Inter"/>
              </a:rPr>
              <a:t>What </a:t>
            </a:r>
            <a:r>
              <a:rPr lang="en" sz="2600" b="0" i="0" u="sng" strike="noStrike" cap="none">
                <a:solidFill>
                  <a:schemeClr val="accent3"/>
                </a:solidFill>
                <a:latin typeface="Inter"/>
                <a:ea typeface="Inter"/>
                <a:cs typeface="Inter"/>
                <a:sym typeface="Inter"/>
                <a:hlinkClick r:id="rId9">
                  <a:extLst>
                    <a:ext uri="{A12FA001-AC4F-418D-AE19-62706E023703}">
                      <ahyp:hlinkClr xmlns:ahyp="http://schemas.microsoft.com/office/drawing/2018/hyperlinkcolor" val="tx"/>
                    </a:ext>
                  </a:extLst>
                </a:hlinkClick>
              </a:rPr>
              <a:t>headsets</a:t>
            </a:r>
            <a:r>
              <a:rPr lang="en" sz="2600" b="0" i="0" u="none" strike="noStrike" cap="none">
                <a:solidFill>
                  <a:schemeClr val="lt1"/>
                </a:solidFill>
                <a:latin typeface="Inter"/>
                <a:ea typeface="Inter"/>
                <a:cs typeface="Inter"/>
                <a:sym typeface="Inter"/>
              </a:rPr>
              <a:t> are recommended?</a:t>
            </a:r>
            <a:endParaRPr sz="2600" b="0" i="0" u="none" strike="noStrike" cap="none">
              <a:solidFill>
                <a:srgbClr val="000000"/>
              </a:solidFill>
              <a:latin typeface="Inter"/>
              <a:ea typeface="Inter"/>
              <a:cs typeface="Inter"/>
              <a:sym typeface="Inter"/>
            </a:endParaRPr>
          </a:p>
        </p:txBody>
      </p:sp>
      <p:sp>
        <p:nvSpPr>
          <p:cNvPr id="746" name="Google Shape;746;p85"/>
          <p:cNvSpPr txBox="1"/>
          <p:nvPr/>
        </p:nvSpPr>
        <p:spPr>
          <a:xfrm>
            <a:off x="1598536" y="10411486"/>
            <a:ext cx="5133900" cy="987600"/>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chemeClr val="lt1"/>
                </a:solidFill>
                <a:latin typeface="Inter"/>
                <a:ea typeface="Inter"/>
                <a:cs typeface="Inter"/>
                <a:sym typeface="Inter"/>
              </a:rPr>
              <a:t>To ensure a smooth experience, see our </a:t>
            </a:r>
            <a:r>
              <a:rPr lang="en" sz="2600" b="0" i="0" u="sng" strike="noStrike" cap="none">
                <a:solidFill>
                  <a:schemeClr val="accent3"/>
                </a:solidFill>
                <a:latin typeface="Inter"/>
                <a:ea typeface="Inter"/>
                <a:cs typeface="Inter"/>
                <a:sym typeface="Inter"/>
                <a:hlinkClick r:id="rId10">
                  <a:extLst>
                    <a:ext uri="{A12FA001-AC4F-418D-AE19-62706E023703}">
                      <ahyp:hlinkClr xmlns:ahyp="http://schemas.microsoft.com/office/drawing/2018/hyperlinkcolor" val="tx"/>
                    </a:ext>
                  </a:extLst>
                </a:hlinkClick>
              </a:rPr>
              <a:t>set of requirements </a:t>
            </a:r>
            <a:r>
              <a:rPr lang="en" sz="2600" b="0" i="0" u="none" strike="noStrike" cap="none">
                <a:solidFill>
                  <a:schemeClr val="lt1"/>
                </a:solidFill>
                <a:latin typeface="Inter"/>
                <a:ea typeface="Inter"/>
                <a:cs typeface="Inter"/>
                <a:sym typeface="Inter"/>
              </a:rPr>
              <a:t>for the use of our web application</a:t>
            </a:r>
            <a:endParaRPr sz="2600" b="0" i="0" u="none" strike="noStrike" cap="none">
              <a:solidFill>
                <a:srgbClr val="000000"/>
              </a:solidFill>
              <a:latin typeface="Inter"/>
              <a:ea typeface="Inter"/>
              <a:cs typeface="Inter"/>
              <a:sym typeface="Inter"/>
            </a:endParaRPr>
          </a:p>
        </p:txBody>
      </p:sp>
      <p:sp>
        <p:nvSpPr>
          <p:cNvPr id="747" name="Google Shape;747;p85"/>
          <p:cNvSpPr txBox="1"/>
          <p:nvPr/>
        </p:nvSpPr>
        <p:spPr>
          <a:xfrm>
            <a:off x="1287761" y="2125765"/>
            <a:ext cx="17474400" cy="684900"/>
          </a:xfrm>
          <a:prstGeom prst="rect">
            <a:avLst/>
          </a:prstGeom>
          <a:noFill/>
          <a:ln>
            <a:noFill/>
          </a:ln>
        </p:spPr>
        <p:txBody>
          <a:bodyPr spcFirstLastPara="1" wrap="square" lIns="34275" tIns="34275" rIns="34275" bIns="34275" anchor="t" anchorCtr="0">
            <a:noAutofit/>
          </a:bodyPr>
          <a:lstStyle/>
          <a:p>
            <a:pPr marL="0" marR="0" lvl="0" indent="0" algn="l" rtl="0">
              <a:lnSpc>
                <a:spcPct val="115000"/>
              </a:lnSpc>
              <a:spcBef>
                <a:spcPts val="0"/>
              </a:spcBef>
              <a:spcAft>
                <a:spcPts val="0"/>
              </a:spcAft>
              <a:buClr>
                <a:srgbClr val="000000"/>
              </a:buClr>
              <a:buSzPts val="3200"/>
              <a:buFont typeface="Arial"/>
              <a:buNone/>
            </a:pPr>
            <a:r>
              <a:rPr lang="en" sz="3200" b="0" i="0" u="none" strike="noStrike" cap="none">
                <a:solidFill>
                  <a:schemeClr val="lt1"/>
                </a:solidFill>
                <a:latin typeface="Inter"/>
                <a:ea typeface="Inter"/>
                <a:cs typeface="Inter"/>
                <a:sym typeface="Inter"/>
              </a:rPr>
              <a:t>Getting started with Talkdesk</a:t>
            </a:r>
            <a:endParaRPr sz="3200" b="0" i="0" u="none" strike="noStrike" cap="none">
              <a:solidFill>
                <a:schemeClr val="lt1"/>
              </a:solidFill>
              <a:latin typeface="Inter"/>
              <a:ea typeface="Inter"/>
              <a:cs typeface="Inter"/>
              <a:sym typeface="Inter"/>
            </a:endParaRPr>
          </a:p>
        </p:txBody>
      </p:sp>
      <p:sp>
        <p:nvSpPr>
          <p:cNvPr id="748" name="Google Shape;748;p85"/>
          <p:cNvSpPr txBox="1"/>
          <p:nvPr/>
        </p:nvSpPr>
        <p:spPr>
          <a:xfrm>
            <a:off x="10223000" y="1586725"/>
            <a:ext cx="13158300" cy="987600"/>
          </a:xfrm>
          <a:prstGeom prst="rect">
            <a:avLst/>
          </a:prstGeom>
          <a:noFill/>
          <a:ln>
            <a:noFill/>
          </a:ln>
        </p:spPr>
        <p:txBody>
          <a:bodyPr spcFirstLastPara="1" wrap="square" lIns="0" tIns="45700" rIns="91425" bIns="45700" anchor="t" anchorCtr="0">
            <a:noAutofit/>
          </a:bodyPr>
          <a:lstStyle/>
          <a:p>
            <a:pPr marL="0" marR="0" lvl="0" indent="0" algn="r" rtl="0">
              <a:lnSpc>
                <a:spcPct val="100000"/>
              </a:lnSpc>
              <a:spcBef>
                <a:spcPts val="0"/>
              </a:spcBef>
              <a:spcAft>
                <a:spcPts val="0"/>
              </a:spcAft>
              <a:buClr>
                <a:srgbClr val="000000"/>
              </a:buClr>
              <a:buSzPts val="2800"/>
              <a:buFont typeface="Arial"/>
              <a:buNone/>
            </a:pPr>
            <a:r>
              <a:rPr lang="en" sz="2800" b="0" i="1" u="none" strike="noStrike" cap="none">
                <a:solidFill>
                  <a:schemeClr val="lt1"/>
                </a:solidFill>
                <a:latin typeface="Inter"/>
                <a:ea typeface="Inter"/>
                <a:cs typeface="Inter"/>
                <a:sym typeface="Inter"/>
              </a:rPr>
              <a:t>Want to stay up-to-date on all the latest and greatest Talkdesk features? Subscribe to our </a:t>
            </a:r>
            <a:r>
              <a:rPr lang="en" sz="2800" b="0" i="1" u="sng" strike="noStrike" cap="none">
                <a:solidFill>
                  <a:schemeClr val="accent3"/>
                </a:solidFill>
                <a:latin typeface="Inter"/>
                <a:ea typeface="Inter"/>
                <a:cs typeface="Inter"/>
                <a:sym typeface="Inter"/>
                <a:hlinkClick r:id="rId11">
                  <a:extLst>
                    <a:ext uri="{A12FA001-AC4F-418D-AE19-62706E023703}">
                      <ahyp:hlinkClr xmlns:ahyp="http://schemas.microsoft.com/office/drawing/2018/hyperlinkcolor" val="tx"/>
                    </a:ext>
                  </a:extLst>
                </a:hlinkClick>
              </a:rPr>
              <a:t>Release Notes</a:t>
            </a:r>
            <a:r>
              <a:rPr lang="en" sz="2800" b="0" i="1" u="none" strike="noStrike" cap="none">
                <a:solidFill>
                  <a:schemeClr val="accent3"/>
                </a:solidFill>
                <a:latin typeface="Inter"/>
                <a:ea typeface="Inter"/>
                <a:cs typeface="Inter"/>
                <a:sym typeface="Inter"/>
              </a:rPr>
              <a:t> </a:t>
            </a:r>
            <a:r>
              <a:rPr lang="en" sz="2800" b="0" i="1" u="none" strike="noStrike" cap="none">
                <a:solidFill>
                  <a:schemeClr val="lt1"/>
                </a:solidFill>
                <a:latin typeface="Inter"/>
                <a:ea typeface="Inter"/>
                <a:cs typeface="Inter"/>
                <a:sym typeface="Inter"/>
              </a:rPr>
              <a:t>and automatically be informed!</a:t>
            </a:r>
            <a:endParaRPr sz="2800" b="0" i="1" u="none" strike="noStrike" cap="none">
              <a:solidFill>
                <a:schemeClr val="lt1"/>
              </a:solidFill>
              <a:latin typeface="Inter"/>
              <a:ea typeface="Inter"/>
              <a:cs typeface="Inter"/>
              <a:sym typeface="Inter"/>
            </a:endParaRPr>
          </a:p>
        </p:txBody>
      </p:sp>
      <p:sp>
        <p:nvSpPr>
          <p:cNvPr id="749" name="Google Shape;749;p85"/>
          <p:cNvSpPr txBox="1"/>
          <p:nvPr/>
        </p:nvSpPr>
        <p:spPr>
          <a:xfrm>
            <a:off x="12191991" y="12417000"/>
            <a:ext cx="11336400" cy="987600"/>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1" u="none" strike="noStrike" cap="none">
                <a:solidFill>
                  <a:schemeClr val="lt1"/>
                </a:solidFill>
                <a:latin typeface="Inter"/>
                <a:ea typeface="Inter"/>
                <a:cs typeface="Inter"/>
                <a:sym typeface="Inter"/>
              </a:rPr>
              <a:t>Curious about events/issues on our platform? </a:t>
            </a:r>
            <a:r>
              <a:rPr lang="en" sz="2800" b="0" i="1" u="sng" strike="noStrike" cap="none">
                <a:solidFill>
                  <a:schemeClr val="accent3"/>
                </a:solidFill>
                <a:latin typeface="Inter"/>
                <a:ea typeface="Inter"/>
                <a:cs typeface="Inter"/>
                <a:sym typeface="Inter"/>
                <a:hlinkClick r:id="rId12">
                  <a:extLst>
                    <a:ext uri="{A12FA001-AC4F-418D-AE19-62706E023703}">
                      <ahyp:hlinkClr xmlns:ahyp="http://schemas.microsoft.com/office/drawing/2018/hyperlinkcolor" val="tx"/>
                    </a:ext>
                  </a:extLst>
                </a:hlinkClick>
              </a:rPr>
              <a:t>Status.Talkdesk.com</a:t>
            </a:r>
            <a:endParaRPr sz="2800" b="0" i="1" u="none" strike="noStrike" cap="none">
              <a:solidFill>
                <a:schemeClr val="accent3"/>
              </a:solidFill>
              <a:latin typeface="Inter"/>
              <a:ea typeface="Inter"/>
              <a:cs typeface="Inter"/>
              <a:sym typeface="Inter"/>
            </a:endParaRPr>
          </a:p>
        </p:txBody>
      </p:sp>
      <p:grpSp>
        <p:nvGrpSpPr>
          <p:cNvPr id="750" name="Google Shape;750;p85"/>
          <p:cNvGrpSpPr/>
          <p:nvPr/>
        </p:nvGrpSpPr>
        <p:grpSpPr>
          <a:xfrm>
            <a:off x="14159556" y="4055383"/>
            <a:ext cx="1082083" cy="1066805"/>
            <a:chOff x="2300963" y="3936519"/>
            <a:chExt cx="642491" cy="569844"/>
          </a:xfrm>
        </p:grpSpPr>
        <p:sp>
          <p:nvSpPr>
            <p:cNvPr id="751" name="Google Shape;751;p85"/>
            <p:cNvSpPr/>
            <p:nvPr/>
          </p:nvSpPr>
          <p:spPr>
            <a:xfrm>
              <a:off x="2479323" y="3984982"/>
              <a:ext cx="464131" cy="45251"/>
            </a:xfrm>
            <a:custGeom>
              <a:avLst/>
              <a:gdLst/>
              <a:ahLst/>
              <a:cxnLst/>
              <a:rect l="l" t="t" r="r" b="b"/>
              <a:pathLst>
                <a:path w="4913" h="479" extrusionOk="0">
                  <a:moveTo>
                    <a:pt x="1" y="0"/>
                  </a:moveTo>
                  <a:lnTo>
                    <a:pt x="1" y="479"/>
                  </a:lnTo>
                  <a:lnTo>
                    <a:pt x="4913" y="479"/>
                  </a:lnTo>
                  <a:lnTo>
                    <a:pt x="4913" y="0"/>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752" name="Google Shape;752;p85"/>
            <p:cNvSpPr/>
            <p:nvPr/>
          </p:nvSpPr>
          <p:spPr>
            <a:xfrm>
              <a:off x="2479323" y="4198768"/>
              <a:ext cx="464131" cy="46101"/>
            </a:xfrm>
            <a:custGeom>
              <a:avLst/>
              <a:gdLst/>
              <a:ahLst/>
              <a:cxnLst/>
              <a:rect l="l" t="t" r="r" b="b"/>
              <a:pathLst>
                <a:path w="4913" h="488" extrusionOk="0">
                  <a:moveTo>
                    <a:pt x="1" y="1"/>
                  </a:moveTo>
                  <a:lnTo>
                    <a:pt x="1" y="488"/>
                  </a:lnTo>
                  <a:lnTo>
                    <a:pt x="4913" y="488"/>
                  </a:lnTo>
                  <a:lnTo>
                    <a:pt x="4913" y="1"/>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753" name="Google Shape;753;p85"/>
            <p:cNvSpPr/>
            <p:nvPr/>
          </p:nvSpPr>
          <p:spPr>
            <a:xfrm>
              <a:off x="2479323" y="4412648"/>
              <a:ext cx="464131" cy="46101"/>
            </a:xfrm>
            <a:custGeom>
              <a:avLst/>
              <a:gdLst/>
              <a:ahLst/>
              <a:cxnLst/>
              <a:rect l="l" t="t" r="r" b="b"/>
              <a:pathLst>
                <a:path w="4913" h="488" extrusionOk="0">
                  <a:moveTo>
                    <a:pt x="1" y="1"/>
                  </a:moveTo>
                  <a:lnTo>
                    <a:pt x="1" y="488"/>
                  </a:lnTo>
                  <a:lnTo>
                    <a:pt x="4913" y="488"/>
                  </a:lnTo>
                  <a:lnTo>
                    <a:pt x="4913" y="1"/>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754" name="Google Shape;754;p85"/>
            <p:cNvSpPr/>
            <p:nvPr/>
          </p:nvSpPr>
          <p:spPr>
            <a:xfrm>
              <a:off x="2300963" y="3936519"/>
              <a:ext cx="106657" cy="142177"/>
            </a:xfrm>
            <a:custGeom>
              <a:avLst/>
              <a:gdLst/>
              <a:ahLst/>
              <a:cxnLst/>
              <a:rect l="l" t="t" r="r" b="b"/>
              <a:pathLst>
                <a:path w="1129" h="1505" extrusionOk="0">
                  <a:moveTo>
                    <a:pt x="1" y="1"/>
                  </a:moveTo>
                  <a:lnTo>
                    <a:pt x="1" y="376"/>
                  </a:lnTo>
                  <a:lnTo>
                    <a:pt x="385" y="376"/>
                  </a:lnTo>
                  <a:lnTo>
                    <a:pt x="385" y="1137"/>
                  </a:lnTo>
                  <a:lnTo>
                    <a:pt x="1" y="1137"/>
                  </a:lnTo>
                  <a:lnTo>
                    <a:pt x="1" y="1504"/>
                  </a:lnTo>
                  <a:lnTo>
                    <a:pt x="1128" y="1504"/>
                  </a:lnTo>
                  <a:lnTo>
                    <a:pt x="1128" y="1137"/>
                  </a:lnTo>
                  <a:lnTo>
                    <a:pt x="753" y="1137"/>
                  </a:lnTo>
                  <a:lnTo>
                    <a:pt x="753" y="1"/>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755" name="Google Shape;755;p85"/>
            <p:cNvSpPr/>
            <p:nvPr/>
          </p:nvSpPr>
          <p:spPr>
            <a:xfrm>
              <a:off x="2300963" y="4150399"/>
              <a:ext cx="106657" cy="142083"/>
            </a:xfrm>
            <a:custGeom>
              <a:avLst/>
              <a:gdLst/>
              <a:ahLst/>
              <a:cxnLst/>
              <a:rect l="l" t="t" r="r" b="b"/>
              <a:pathLst>
                <a:path w="1129" h="1504" extrusionOk="0">
                  <a:moveTo>
                    <a:pt x="1" y="0"/>
                  </a:moveTo>
                  <a:lnTo>
                    <a:pt x="1" y="376"/>
                  </a:lnTo>
                  <a:lnTo>
                    <a:pt x="642" y="376"/>
                  </a:lnTo>
                  <a:lnTo>
                    <a:pt x="1" y="1137"/>
                  </a:lnTo>
                  <a:lnTo>
                    <a:pt x="1" y="1504"/>
                  </a:lnTo>
                  <a:lnTo>
                    <a:pt x="1128" y="1504"/>
                  </a:lnTo>
                  <a:lnTo>
                    <a:pt x="1128" y="1137"/>
                  </a:lnTo>
                  <a:lnTo>
                    <a:pt x="505" y="1137"/>
                  </a:lnTo>
                  <a:lnTo>
                    <a:pt x="1128" y="376"/>
                  </a:lnTo>
                  <a:lnTo>
                    <a:pt x="1128" y="0"/>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756" name="Google Shape;756;p85"/>
            <p:cNvSpPr/>
            <p:nvPr/>
          </p:nvSpPr>
          <p:spPr>
            <a:xfrm>
              <a:off x="2300963" y="4364280"/>
              <a:ext cx="106657" cy="142083"/>
            </a:xfrm>
            <a:custGeom>
              <a:avLst/>
              <a:gdLst/>
              <a:ahLst/>
              <a:cxnLst/>
              <a:rect l="l" t="t" r="r" b="b"/>
              <a:pathLst>
                <a:path w="1129" h="1504" extrusionOk="0">
                  <a:moveTo>
                    <a:pt x="1" y="0"/>
                  </a:moveTo>
                  <a:lnTo>
                    <a:pt x="1" y="376"/>
                  </a:lnTo>
                  <a:lnTo>
                    <a:pt x="385" y="376"/>
                  </a:lnTo>
                  <a:lnTo>
                    <a:pt x="385" y="761"/>
                  </a:lnTo>
                  <a:lnTo>
                    <a:pt x="753" y="761"/>
                  </a:lnTo>
                  <a:lnTo>
                    <a:pt x="753" y="1136"/>
                  </a:lnTo>
                  <a:lnTo>
                    <a:pt x="1" y="1136"/>
                  </a:lnTo>
                  <a:lnTo>
                    <a:pt x="1" y="1504"/>
                  </a:lnTo>
                  <a:lnTo>
                    <a:pt x="1128" y="1504"/>
                  </a:lnTo>
                  <a:lnTo>
                    <a:pt x="1128" y="0"/>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grpSp>
      <p:sp>
        <p:nvSpPr>
          <p:cNvPr id="757" name="Google Shape;757;p85"/>
          <p:cNvSpPr/>
          <p:nvPr/>
        </p:nvSpPr>
        <p:spPr>
          <a:xfrm>
            <a:off x="19553500" y="8304850"/>
            <a:ext cx="1219194" cy="1259104"/>
          </a:xfrm>
          <a:custGeom>
            <a:avLst/>
            <a:gdLst/>
            <a:ahLst/>
            <a:cxnLst/>
            <a:rect l="l" t="t" r="r" b="b"/>
            <a:pathLst>
              <a:path w="6741" h="7262" extrusionOk="0">
                <a:moveTo>
                  <a:pt x="1171" y="2367"/>
                </a:moveTo>
                <a:lnTo>
                  <a:pt x="1171" y="3777"/>
                </a:lnTo>
                <a:cubicBezTo>
                  <a:pt x="786" y="3777"/>
                  <a:pt x="479" y="3460"/>
                  <a:pt x="479" y="3076"/>
                </a:cubicBezTo>
                <a:cubicBezTo>
                  <a:pt x="479" y="2692"/>
                  <a:pt x="786" y="2367"/>
                  <a:pt x="1171" y="2367"/>
                </a:cubicBezTo>
                <a:close/>
                <a:moveTo>
                  <a:pt x="5570" y="2367"/>
                </a:moveTo>
                <a:cubicBezTo>
                  <a:pt x="5955" y="2367"/>
                  <a:pt x="6271" y="2692"/>
                  <a:pt x="6271" y="3076"/>
                </a:cubicBezTo>
                <a:cubicBezTo>
                  <a:pt x="6262" y="3469"/>
                  <a:pt x="5955" y="3777"/>
                  <a:pt x="5570" y="3777"/>
                </a:cubicBezTo>
                <a:lnTo>
                  <a:pt x="5433" y="3777"/>
                </a:lnTo>
                <a:lnTo>
                  <a:pt x="5433" y="2367"/>
                </a:lnTo>
                <a:close/>
                <a:moveTo>
                  <a:pt x="3306" y="5776"/>
                </a:moveTo>
                <a:cubicBezTo>
                  <a:pt x="3580" y="5776"/>
                  <a:pt x="3819" y="6006"/>
                  <a:pt x="3819" y="6288"/>
                </a:cubicBezTo>
                <a:cubicBezTo>
                  <a:pt x="3819" y="6561"/>
                  <a:pt x="3580" y="6801"/>
                  <a:pt x="3306" y="6801"/>
                </a:cubicBezTo>
                <a:cubicBezTo>
                  <a:pt x="3016" y="6801"/>
                  <a:pt x="2794" y="6561"/>
                  <a:pt x="2794" y="6288"/>
                </a:cubicBezTo>
                <a:cubicBezTo>
                  <a:pt x="2794" y="5998"/>
                  <a:pt x="3024" y="5776"/>
                  <a:pt x="3306" y="5776"/>
                </a:cubicBezTo>
                <a:close/>
                <a:moveTo>
                  <a:pt x="3306" y="1"/>
                </a:moveTo>
                <a:cubicBezTo>
                  <a:pt x="2187" y="1"/>
                  <a:pt x="1256" y="855"/>
                  <a:pt x="1179" y="1940"/>
                </a:cubicBezTo>
                <a:lnTo>
                  <a:pt x="1179" y="1889"/>
                </a:lnTo>
                <a:cubicBezTo>
                  <a:pt x="530" y="1889"/>
                  <a:pt x="0" y="2418"/>
                  <a:pt x="0" y="3076"/>
                </a:cubicBezTo>
                <a:cubicBezTo>
                  <a:pt x="0" y="3725"/>
                  <a:pt x="530" y="4255"/>
                  <a:pt x="1179" y="4255"/>
                </a:cubicBezTo>
                <a:lnTo>
                  <a:pt x="1658" y="4255"/>
                </a:lnTo>
                <a:lnTo>
                  <a:pt x="1658" y="2076"/>
                </a:lnTo>
                <a:cubicBezTo>
                  <a:pt x="1658" y="1205"/>
                  <a:pt x="2401" y="479"/>
                  <a:pt x="3306" y="479"/>
                </a:cubicBezTo>
                <a:cubicBezTo>
                  <a:pt x="4212" y="479"/>
                  <a:pt x="4947" y="1197"/>
                  <a:pt x="4947" y="2076"/>
                </a:cubicBezTo>
                <a:lnTo>
                  <a:pt x="4947" y="5101"/>
                </a:lnTo>
                <a:cubicBezTo>
                  <a:pt x="4947" y="5528"/>
                  <a:pt x="4665" y="5895"/>
                  <a:pt x="4255" y="5998"/>
                </a:cubicBezTo>
                <a:cubicBezTo>
                  <a:pt x="4135" y="5579"/>
                  <a:pt x="3751" y="5272"/>
                  <a:pt x="3298" y="5272"/>
                </a:cubicBezTo>
                <a:cubicBezTo>
                  <a:pt x="2751" y="5272"/>
                  <a:pt x="2298" y="5724"/>
                  <a:pt x="2298" y="6262"/>
                </a:cubicBezTo>
                <a:cubicBezTo>
                  <a:pt x="2298" y="6809"/>
                  <a:pt x="2751" y="7262"/>
                  <a:pt x="3298" y="7262"/>
                </a:cubicBezTo>
                <a:cubicBezTo>
                  <a:pt x="3768" y="7262"/>
                  <a:pt x="4169" y="6929"/>
                  <a:pt x="4263" y="6476"/>
                </a:cubicBezTo>
                <a:cubicBezTo>
                  <a:pt x="4921" y="6365"/>
                  <a:pt x="5416" y="5784"/>
                  <a:pt x="5416" y="5092"/>
                </a:cubicBezTo>
                <a:lnTo>
                  <a:pt x="5416" y="4246"/>
                </a:lnTo>
                <a:lnTo>
                  <a:pt x="5562" y="4246"/>
                </a:lnTo>
                <a:cubicBezTo>
                  <a:pt x="6211" y="4246"/>
                  <a:pt x="6741" y="3717"/>
                  <a:pt x="6741" y="3059"/>
                </a:cubicBezTo>
                <a:cubicBezTo>
                  <a:pt x="6741" y="2418"/>
                  <a:pt x="6219" y="1889"/>
                  <a:pt x="5570" y="1889"/>
                </a:cubicBezTo>
                <a:lnTo>
                  <a:pt x="5416" y="1889"/>
                </a:lnTo>
                <a:cubicBezTo>
                  <a:pt x="5322" y="829"/>
                  <a:pt x="4408" y="1"/>
                  <a:pt x="3306" y="1"/>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758" name="Google Shape;758;p85"/>
          <p:cNvSpPr/>
          <p:nvPr/>
        </p:nvSpPr>
        <p:spPr>
          <a:xfrm>
            <a:off x="19696575" y="4149465"/>
            <a:ext cx="1082109" cy="956396"/>
          </a:xfrm>
          <a:custGeom>
            <a:avLst/>
            <a:gdLst/>
            <a:ahLst/>
            <a:cxnLst/>
            <a:rect l="l" t="t" r="r" b="b"/>
            <a:pathLst>
              <a:path w="7297" h="7296" extrusionOk="0">
                <a:moveTo>
                  <a:pt x="5912" y="487"/>
                </a:moveTo>
                <a:cubicBezTo>
                  <a:pt x="6408" y="487"/>
                  <a:pt x="6809" y="889"/>
                  <a:pt x="6809" y="1393"/>
                </a:cubicBezTo>
                <a:cubicBezTo>
                  <a:pt x="6809" y="1888"/>
                  <a:pt x="6416" y="2290"/>
                  <a:pt x="5912" y="2290"/>
                </a:cubicBezTo>
                <a:cubicBezTo>
                  <a:pt x="5417" y="2290"/>
                  <a:pt x="5015" y="1888"/>
                  <a:pt x="5015" y="1393"/>
                </a:cubicBezTo>
                <a:cubicBezTo>
                  <a:pt x="5015" y="889"/>
                  <a:pt x="5425" y="487"/>
                  <a:pt x="5912" y="487"/>
                </a:cubicBezTo>
                <a:close/>
                <a:moveTo>
                  <a:pt x="1384" y="2743"/>
                </a:moveTo>
                <a:cubicBezTo>
                  <a:pt x="1888" y="2743"/>
                  <a:pt x="2281" y="3135"/>
                  <a:pt x="2281" y="3640"/>
                </a:cubicBezTo>
                <a:cubicBezTo>
                  <a:pt x="2281" y="4144"/>
                  <a:pt x="1880" y="4537"/>
                  <a:pt x="1384" y="4537"/>
                </a:cubicBezTo>
                <a:cubicBezTo>
                  <a:pt x="897" y="4537"/>
                  <a:pt x="487" y="4144"/>
                  <a:pt x="487" y="3640"/>
                </a:cubicBezTo>
                <a:cubicBezTo>
                  <a:pt x="487" y="3135"/>
                  <a:pt x="889" y="2743"/>
                  <a:pt x="1384" y="2743"/>
                </a:cubicBezTo>
                <a:close/>
                <a:moveTo>
                  <a:pt x="5545" y="5015"/>
                </a:moveTo>
                <a:cubicBezTo>
                  <a:pt x="6032" y="5015"/>
                  <a:pt x="6442" y="5416"/>
                  <a:pt x="6442" y="5912"/>
                </a:cubicBezTo>
                <a:cubicBezTo>
                  <a:pt x="6442" y="6416"/>
                  <a:pt x="6040" y="6809"/>
                  <a:pt x="5545" y="6809"/>
                </a:cubicBezTo>
                <a:cubicBezTo>
                  <a:pt x="5041" y="6809"/>
                  <a:pt x="4648" y="6416"/>
                  <a:pt x="4648" y="5912"/>
                </a:cubicBezTo>
                <a:cubicBezTo>
                  <a:pt x="4648" y="5416"/>
                  <a:pt x="5049" y="5015"/>
                  <a:pt x="5545" y="5015"/>
                </a:cubicBezTo>
                <a:close/>
                <a:moveTo>
                  <a:pt x="5912" y="0"/>
                </a:moveTo>
                <a:cubicBezTo>
                  <a:pt x="5160" y="0"/>
                  <a:pt x="4537" y="615"/>
                  <a:pt x="4537" y="1376"/>
                </a:cubicBezTo>
                <a:cubicBezTo>
                  <a:pt x="4537" y="1512"/>
                  <a:pt x="4562" y="1641"/>
                  <a:pt x="4588" y="1760"/>
                </a:cubicBezTo>
                <a:lnTo>
                  <a:pt x="2478" y="2819"/>
                </a:lnTo>
                <a:cubicBezTo>
                  <a:pt x="2230" y="2486"/>
                  <a:pt x="1829" y="2264"/>
                  <a:pt x="1376" y="2264"/>
                </a:cubicBezTo>
                <a:cubicBezTo>
                  <a:pt x="616" y="2264"/>
                  <a:pt x="0" y="2879"/>
                  <a:pt x="0" y="3640"/>
                </a:cubicBezTo>
                <a:cubicBezTo>
                  <a:pt x="0" y="4400"/>
                  <a:pt x="616" y="5015"/>
                  <a:pt x="1376" y="5015"/>
                </a:cubicBezTo>
                <a:cubicBezTo>
                  <a:pt x="1829" y="5015"/>
                  <a:pt x="2222" y="4801"/>
                  <a:pt x="2478" y="4477"/>
                </a:cubicBezTo>
                <a:lnTo>
                  <a:pt x="4221" y="5519"/>
                </a:lnTo>
                <a:cubicBezTo>
                  <a:pt x="4178" y="5647"/>
                  <a:pt x="4161" y="5775"/>
                  <a:pt x="4161" y="5912"/>
                </a:cubicBezTo>
                <a:cubicBezTo>
                  <a:pt x="4161" y="6672"/>
                  <a:pt x="4784" y="7296"/>
                  <a:pt x="5545" y="7296"/>
                </a:cubicBezTo>
                <a:cubicBezTo>
                  <a:pt x="6297" y="7296"/>
                  <a:pt x="6920" y="6672"/>
                  <a:pt x="6920" y="5912"/>
                </a:cubicBezTo>
                <a:cubicBezTo>
                  <a:pt x="6920" y="5160"/>
                  <a:pt x="6297" y="4537"/>
                  <a:pt x="5545" y="4537"/>
                </a:cubicBezTo>
                <a:cubicBezTo>
                  <a:pt x="5092" y="4537"/>
                  <a:pt x="4699" y="4750"/>
                  <a:pt x="4443" y="5083"/>
                </a:cubicBezTo>
                <a:lnTo>
                  <a:pt x="2700" y="4032"/>
                </a:lnTo>
                <a:cubicBezTo>
                  <a:pt x="2743" y="3904"/>
                  <a:pt x="2751" y="3776"/>
                  <a:pt x="2751" y="3640"/>
                </a:cubicBezTo>
                <a:cubicBezTo>
                  <a:pt x="2751" y="3503"/>
                  <a:pt x="2734" y="3375"/>
                  <a:pt x="2700" y="3255"/>
                </a:cubicBezTo>
                <a:lnTo>
                  <a:pt x="4819" y="2196"/>
                </a:lnTo>
                <a:cubicBezTo>
                  <a:pt x="5075" y="2537"/>
                  <a:pt x="5468" y="2751"/>
                  <a:pt x="5912" y="2751"/>
                </a:cubicBezTo>
                <a:cubicBezTo>
                  <a:pt x="6672" y="2751"/>
                  <a:pt x="7296" y="2136"/>
                  <a:pt x="7296" y="1376"/>
                </a:cubicBezTo>
                <a:cubicBezTo>
                  <a:pt x="7296" y="615"/>
                  <a:pt x="6672" y="0"/>
                  <a:pt x="5912" y="0"/>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grpSp>
        <p:nvGrpSpPr>
          <p:cNvPr id="759" name="Google Shape;759;p85"/>
          <p:cNvGrpSpPr/>
          <p:nvPr/>
        </p:nvGrpSpPr>
        <p:grpSpPr>
          <a:xfrm>
            <a:off x="3553296" y="8096196"/>
            <a:ext cx="1082072" cy="1066784"/>
            <a:chOff x="5594812" y="8187646"/>
            <a:chExt cx="657795" cy="685285"/>
          </a:xfrm>
        </p:grpSpPr>
        <p:sp>
          <p:nvSpPr>
            <p:cNvPr id="760" name="Google Shape;760;p85"/>
            <p:cNvSpPr/>
            <p:nvPr/>
          </p:nvSpPr>
          <p:spPr>
            <a:xfrm>
              <a:off x="5594812" y="8187646"/>
              <a:ext cx="657795" cy="685285"/>
            </a:xfrm>
            <a:custGeom>
              <a:avLst/>
              <a:gdLst/>
              <a:ahLst/>
              <a:cxnLst/>
              <a:rect l="l" t="t" r="r" b="b"/>
              <a:pathLst>
                <a:path w="6963" h="7254" extrusionOk="0">
                  <a:moveTo>
                    <a:pt x="3862" y="479"/>
                  </a:moveTo>
                  <a:cubicBezTo>
                    <a:pt x="3938" y="479"/>
                    <a:pt x="4007" y="539"/>
                    <a:pt x="4007" y="616"/>
                  </a:cubicBezTo>
                  <a:lnTo>
                    <a:pt x="4007" y="1291"/>
                  </a:lnTo>
                  <a:lnTo>
                    <a:pt x="4178" y="1342"/>
                  </a:lnTo>
                  <a:cubicBezTo>
                    <a:pt x="4536" y="1453"/>
                    <a:pt x="4870" y="1641"/>
                    <a:pt x="5143" y="1897"/>
                  </a:cubicBezTo>
                  <a:lnTo>
                    <a:pt x="5271" y="2017"/>
                  </a:lnTo>
                  <a:lnTo>
                    <a:pt x="5861" y="1684"/>
                  </a:lnTo>
                  <a:cubicBezTo>
                    <a:pt x="5882" y="1671"/>
                    <a:pt x="5905" y="1665"/>
                    <a:pt x="5927" y="1665"/>
                  </a:cubicBezTo>
                  <a:cubicBezTo>
                    <a:pt x="5976" y="1665"/>
                    <a:pt x="6022" y="1694"/>
                    <a:pt x="6040" y="1735"/>
                  </a:cubicBezTo>
                  <a:lnTo>
                    <a:pt x="6424" y="2393"/>
                  </a:lnTo>
                  <a:cubicBezTo>
                    <a:pt x="6450" y="2419"/>
                    <a:pt x="6450" y="2453"/>
                    <a:pt x="6441" y="2495"/>
                  </a:cubicBezTo>
                  <a:cubicBezTo>
                    <a:pt x="6424" y="2530"/>
                    <a:pt x="6407" y="2564"/>
                    <a:pt x="6373" y="2581"/>
                  </a:cubicBezTo>
                  <a:lnTo>
                    <a:pt x="5784" y="2914"/>
                  </a:lnTo>
                  <a:lnTo>
                    <a:pt x="5826" y="3085"/>
                  </a:lnTo>
                  <a:cubicBezTo>
                    <a:pt x="5869" y="3273"/>
                    <a:pt x="5895" y="3452"/>
                    <a:pt x="5895" y="3640"/>
                  </a:cubicBezTo>
                  <a:cubicBezTo>
                    <a:pt x="5895" y="3820"/>
                    <a:pt x="5869" y="3999"/>
                    <a:pt x="5826" y="4195"/>
                  </a:cubicBezTo>
                  <a:lnTo>
                    <a:pt x="5784" y="4366"/>
                  </a:lnTo>
                  <a:lnTo>
                    <a:pt x="6373" y="4691"/>
                  </a:lnTo>
                  <a:cubicBezTo>
                    <a:pt x="6407" y="4717"/>
                    <a:pt x="6424" y="4734"/>
                    <a:pt x="6441" y="4776"/>
                  </a:cubicBezTo>
                  <a:cubicBezTo>
                    <a:pt x="6459" y="4819"/>
                    <a:pt x="6459" y="4853"/>
                    <a:pt x="6441" y="4887"/>
                  </a:cubicBezTo>
                  <a:lnTo>
                    <a:pt x="6057" y="5537"/>
                  </a:lnTo>
                  <a:cubicBezTo>
                    <a:pt x="6029" y="5582"/>
                    <a:pt x="5985" y="5605"/>
                    <a:pt x="5936" y="5605"/>
                  </a:cubicBezTo>
                  <a:cubicBezTo>
                    <a:pt x="5912" y="5605"/>
                    <a:pt x="5886" y="5599"/>
                    <a:pt x="5861" y="5588"/>
                  </a:cubicBezTo>
                  <a:lnTo>
                    <a:pt x="5271" y="5263"/>
                  </a:lnTo>
                  <a:lnTo>
                    <a:pt x="5143" y="5374"/>
                  </a:lnTo>
                  <a:cubicBezTo>
                    <a:pt x="4870" y="5631"/>
                    <a:pt x="4536" y="5827"/>
                    <a:pt x="4178" y="5930"/>
                  </a:cubicBezTo>
                  <a:lnTo>
                    <a:pt x="4007" y="5989"/>
                  </a:lnTo>
                  <a:lnTo>
                    <a:pt x="4007" y="6656"/>
                  </a:lnTo>
                  <a:cubicBezTo>
                    <a:pt x="4007" y="6733"/>
                    <a:pt x="3938" y="6801"/>
                    <a:pt x="3862" y="6801"/>
                  </a:cubicBezTo>
                  <a:lnTo>
                    <a:pt x="3093" y="6801"/>
                  </a:lnTo>
                  <a:cubicBezTo>
                    <a:pt x="3024" y="6801"/>
                    <a:pt x="2956" y="6733"/>
                    <a:pt x="2956" y="6656"/>
                  </a:cubicBezTo>
                  <a:lnTo>
                    <a:pt x="2956" y="5989"/>
                  </a:lnTo>
                  <a:lnTo>
                    <a:pt x="2785" y="5930"/>
                  </a:lnTo>
                  <a:cubicBezTo>
                    <a:pt x="2426" y="5827"/>
                    <a:pt x="2093" y="5631"/>
                    <a:pt x="1811" y="5374"/>
                  </a:cubicBezTo>
                  <a:lnTo>
                    <a:pt x="1692" y="5263"/>
                  </a:lnTo>
                  <a:lnTo>
                    <a:pt x="1102" y="5588"/>
                  </a:lnTo>
                  <a:cubicBezTo>
                    <a:pt x="1079" y="5599"/>
                    <a:pt x="1055" y="5605"/>
                    <a:pt x="1030" y="5605"/>
                  </a:cubicBezTo>
                  <a:cubicBezTo>
                    <a:pt x="982" y="5605"/>
                    <a:pt x="934" y="5582"/>
                    <a:pt x="906" y="5537"/>
                  </a:cubicBezTo>
                  <a:lnTo>
                    <a:pt x="521" y="4887"/>
                  </a:lnTo>
                  <a:cubicBezTo>
                    <a:pt x="504" y="4853"/>
                    <a:pt x="504" y="4819"/>
                    <a:pt x="513" y="4776"/>
                  </a:cubicBezTo>
                  <a:cubicBezTo>
                    <a:pt x="521" y="4751"/>
                    <a:pt x="547" y="4717"/>
                    <a:pt x="573" y="4691"/>
                  </a:cubicBezTo>
                  <a:lnTo>
                    <a:pt x="1162" y="4366"/>
                  </a:lnTo>
                  <a:lnTo>
                    <a:pt x="1119" y="4195"/>
                  </a:lnTo>
                  <a:cubicBezTo>
                    <a:pt x="1077" y="3999"/>
                    <a:pt x="1059" y="3820"/>
                    <a:pt x="1059" y="3640"/>
                  </a:cubicBezTo>
                  <a:cubicBezTo>
                    <a:pt x="1059" y="3452"/>
                    <a:pt x="1077" y="3273"/>
                    <a:pt x="1119" y="3085"/>
                  </a:cubicBezTo>
                  <a:lnTo>
                    <a:pt x="1162" y="2914"/>
                  </a:lnTo>
                  <a:lnTo>
                    <a:pt x="573" y="2581"/>
                  </a:lnTo>
                  <a:cubicBezTo>
                    <a:pt x="547" y="2564"/>
                    <a:pt x="521" y="2538"/>
                    <a:pt x="513" y="2495"/>
                  </a:cubicBezTo>
                  <a:cubicBezTo>
                    <a:pt x="504" y="2461"/>
                    <a:pt x="513" y="2419"/>
                    <a:pt x="521" y="2393"/>
                  </a:cubicBezTo>
                  <a:lnTo>
                    <a:pt x="906" y="1735"/>
                  </a:lnTo>
                  <a:cubicBezTo>
                    <a:pt x="935" y="1694"/>
                    <a:pt x="981" y="1669"/>
                    <a:pt x="1033" y="1669"/>
                  </a:cubicBezTo>
                  <a:cubicBezTo>
                    <a:pt x="1055" y="1669"/>
                    <a:pt x="1079" y="1673"/>
                    <a:pt x="1102" y="1684"/>
                  </a:cubicBezTo>
                  <a:lnTo>
                    <a:pt x="1692" y="2017"/>
                  </a:lnTo>
                  <a:lnTo>
                    <a:pt x="1811" y="1897"/>
                  </a:lnTo>
                  <a:cubicBezTo>
                    <a:pt x="2093" y="1641"/>
                    <a:pt x="2426" y="1453"/>
                    <a:pt x="2785" y="1342"/>
                  </a:cubicBezTo>
                  <a:lnTo>
                    <a:pt x="2956" y="1291"/>
                  </a:lnTo>
                  <a:lnTo>
                    <a:pt x="2956" y="616"/>
                  </a:lnTo>
                  <a:cubicBezTo>
                    <a:pt x="2956" y="539"/>
                    <a:pt x="3024" y="479"/>
                    <a:pt x="3093" y="479"/>
                  </a:cubicBezTo>
                  <a:close/>
                  <a:moveTo>
                    <a:pt x="3093" y="1"/>
                  </a:moveTo>
                  <a:cubicBezTo>
                    <a:pt x="2760" y="1"/>
                    <a:pt x="2478" y="274"/>
                    <a:pt x="2478" y="616"/>
                  </a:cubicBezTo>
                  <a:lnTo>
                    <a:pt x="2478" y="924"/>
                  </a:lnTo>
                  <a:cubicBezTo>
                    <a:pt x="2170" y="1043"/>
                    <a:pt x="1880" y="1205"/>
                    <a:pt x="1623" y="1419"/>
                  </a:cubicBezTo>
                  <a:lnTo>
                    <a:pt x="1333" y="1257"/>
                  </a:lnTo>
                  <a:cubicBezTo>
                    <a:pt x="1242" y="1201"/>
                    <a:pt x="1139" y="1176"/>
                    <a:pt x="1036" y="1176"/>
                  </a:cubicBezTo>
                  <a:cubicBezTo>
                    <a:pt x="820" y="1176"/>
                    <a:pt x="603" y="1288"/>
                    <a:pt x="487" y="1479"/>
                  </a:cubicBezTo>
                  <a:lnTo>
                    <a:pt x="103" y="2128"/>
                  </a:lnTo>
                  <a:cubicBezTo>
                    <a:pt x="17" y="2273"/>
                    <a:pt x="0" y="2444"/>
                    <a:pt x="43" y="2598"/>
                  </a:cubicBezTo>
                  <a:cubicBezTo>
                    <a:pt x="86" y="2760"/>
                    <a:pt x="197" y="2897"/>
                    <a:pt x="333" y="2974"/>
                  </a:cubicBezTo>
                  <a:lnTo>
                    <a:pt x="607" y="3136"/>
                  </a:lnTo>
                  <a:cubicBezTo>
                    <a:pt x="573" y="3298"/>
                    <a:pt x="564" y="3469"/>
                    <a:pt x="564" y="3623"/>
                  </a:cubicBezTo>
                  <a:cubicBezTo>
                    <a:pt x="564" y="3785"/>
                    <a:pt x="573" y="3948"/>
                    <a:pt x="607" y="4119"/>
                  </a:cubicBezTo>
                  <a:lnTo>
                    <a:pt x="333" y="4281"/>
                  </a:lnTo>
                  <a:cubicBezTo>
                    <a:pt x="188" y="4366"/>
                    <a:pt x="86" y="4494"/>
                    <a:pt x="43" y="4648"/>
                  </a:cubicBezTo>
                  <a:cubicBezTo>
                    <a:pt x="0" y="4811"/>
                    <a:pt x="26" y="4981"/>
                    <a:pt x="103" y="5118"/>
                  </a:cubicBezTo>
                  <a:lnTo>
                    <a:pt x="487" y="5776"/>
                  </a:lnTo>
                  <a:cubicBezTo>
                    <a:pt x="603" y="5967"/>
                    <a:pt x="812" y="6079"/>
                    <a:pt x="1028" y="6079"/>
                  </a:cubicBezTo>
                  <a:cubicBezTo>
                    <a:pt x="1131" y="6079"/>
                    <a:pt x="1236" y="6053"/>
                    <a:pt x="1333" y="5998"/>
                  </a:cubicBezTo>
                  <a:lnTo>
                    <a:pt x="1623" y="5836"/>
                  </a:lnTo>
                  <a:cubicBezTo>
                    <a:pt x="1880" y="6049"/>
                    <a:pt x="2170" y="6212"/>
                    <a:pt x="2478" y="6331"/>
                  </a:cubicBezTo>
                  <a:lnTo>
                    <a:pt x="2478" y="6639"/>
                  </a:lnTo>
                  <a:cubicBezTo>
                    <a:pt x="2478" y="6980"/>
                    <a:pt x="2751" y="7254"/>
                    <a:pt x="3093" y="7254"/>
                  </a:cubicBezTo>
                  <a:lnTo>
                    <a:pt x="3862" y="7254"/>
                  </a:lnTo>
                  <a:cubicBezTo>
                    <a:pt x="4203" y="7254"/>
                    <a:pt x="4485" y="6980"/>
                    <a:pt x="4485" y="6639"/>
                  </a:cubicBezTo>
                  <a:lnTo>
                    <a:pt x="4485" y="6331"/>
                  </a:lnTo>
                  <a:cubicBezTo>
                    <a:pt x="4793" y="6212"/>
                    <a:pt x="5083" y="6049"/>
                    <a:pt x="5339" y="5836"/>
                  </a:cubicBezTo>
                  <a:lnTo>
                    <a:pt x="5630" y="5998"/>
                  </a:lnTo>
                  <a:cubicBezTo>
                    <a:pt x="5727" y="6053"/>
                    <a:pt x="5831" y="6079"/>
                    <a:pt x="5933" y="6079"/>
                  </a:cubicBezTo>
                  <a:cubicBezTo>
                    <a:pt x="6146" y="6079"/>
                    <a:pt x="6352" y="5967"/>
                    <a:pt x="6467" y="5776"/>
                  </a:cubicBezTo>
                  <a:lnTo>
                    <a:pt x="6852" y="5118"/>
                  </a:lnTo>
                  <a:cubicBezTo>
                    <a:pt x="6937" y="4981"/>
                    <a:pt x="6963" y="4811"/>
                    <a:pt x="6920" y="4648"/>
                  </a:cubicBezTo>
                  <a:cubicBezTo>
                    <a:pt x="6877" y="4503"/>
                    <a:pt x="6766" y="4366"/>
                    <a:pt x="6629" y="4281"/>
                  </a:cubicBezTo>
                  <a:lnTo>
                    <a:pt x="6356" y="4119"/>
                  </a:lnTo>
                  <a:cubicBezTo>
                    <a:pt x="6382" y="3956"/>
                    <a:pt x="6399" y="3785"/>
                    <a:pt x="6399" y="3623"/>
                  </a:cubicBezTo>
                  <a:cubicBezTo>
                    <a:pt x="6399" y="3469"/>
                    <a:pt x="6390" y="3307"/>
                    <a:pt x="6356" y="3136"/>
                  </a:cubicBezTo>
                  <a:lnTo>
                    <a:pt x="6629" y="2974"/>
                  </a:lnTo>
                  <a:cubicBezTo>
                    <a:pt x="6766" y="2888"/>
                    <a:pt x="6877" y="2760"/>
                    <a:pt x="6920" y="2598"/>
                  </a:cubicBezTo>
                  <a:cubicBezTo>
                    <a:pt x="6963" y="2444"/>
                    <a:pt x="6937" y="2273"/>
                    <a:pt x="6852" y="2128"/>
                  </a:cubicBezTo>
                  <a:lnTo>
                    <a:pt x="6467" y="1479"/>
                  </a:lnTo>
                  <a:cubicBezTo>
                    <a:pt x="6358" y="1284"/>
                    <a:pt x="6153" y="1174"/>
                    <a:pt x="5940" y="1174"/>
                  </a:cubicBezTo>
                  <a:cubicBezTo>
                    <a:pt x="5835" y="1174"/>
                    <a:pt x="5728" y="1200"/>
                    <a:pt x="5630" y="1257"/>
                  </a:cubicBezTo>
                  <a:lnTo>
                    <a:pt x="5339" y="1419"/>
                  </a:lnTo>
                  <a:cubicBezTo>
                    <a:pt x="5083" y="1205"/>
                    <a:pt x="4793" y="1043"/>
                    <a:pt x="4485" y="924"/>
                  </a:cubicBezTo>
                  <a:lnTo>
                    <a:pt x="4485" y="616"/>
                  </a:lnTo>
                  <a:cubicBezTo>
                    <a:pt x="4485" y="274"/>
                    <a:pt x="4203" y="1"/>
                    <a:pt x="3862" y="1"/>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761" name="Google Shape;761;p85"/>
            <p:cNvSpPr/>
            <p:nvPr/>
          </p:nvSpPr>
          <p:spPr>
            <a:xfrm>
              <a:off x="5792538" y="8429018"/>
              <a:ext cx="264799" cy="205094"/>
            </a:xfrm>
            <a:custGeom>
              <a:avLst/>
              <a:gdLst/>
              <a:ahLst/>
              <a:cxnLst/>
              <a:rect l="l" t="t" r="r" b="b"/>
              <a:pathLst>
                <a:path w="2803" h="2171" extrusionOk="0">
                  <a:moveTo>
                    <a:pt x="2452" y="0"/>
                  </a:moveTo>
                  <a:lnTo>
                    <a:pt x="991" y="1487"/>
                  </a:lnTo>
                  <a:lnTo>
                    <a:pt x="342" y="837"/>
                  </a:lnTo>
                  <a:lnTo>
                    <a:pt x="0" y="1171"/>
                  </a:lnTo>
                  <a:lnTo>
                    <a:pt x="991" y="2170"/>
                  </a:lnTo>
                  <a:lnTo>
                    <a:pt x="2802" y="342"/>
                  </a:lnTo>
                  <a:lnTo>
                    <a:pt x="2452" y="0"/>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grpSp>
      <p:sp>
        <p:nvSpPr>
          <p:cNvPr id="762" name="Google Shape;762;p85"/>
          <p:cNvSpPr/>
          <p:nvPr/>
        </p:nvSpPr>
        <p:spPr>
          <a:xfrm>
            <a:off x="14159531" y="8440602"/>
            <a:ext cx="1082122" cy="987597"/>
          </a:xfrm>
          <a:custGeom>
            <a:avLst/>
            <a:gdLst/>
            <a:ahLst/>
            <a:cxnLst/>
            <a:rect l="l" t="t" r="r" b="b"/>
            <a:pathLst>
              <a:path w="7288" h="7279" extrusionOk="0">
                <a:moveTo>
                  <a:pt x="3640" y="0"/>
                </a:moveTo>
                <a:cubicBezTo>
                  <a:pt x="1632" y="0"/>
                  <a:pt x="0" y="1632"/>
                  <a:pt x="0" y="3640"/>
                </a:cubicBezTo>
                <a:cubicBezTo>
                  <a:pt x="0" y="5647"/>
                  <a:pt x="1641" y="7279"/>
                  <a:pt x="3640" y="7279"/>
                </a:cubicBezTo>
                <a:cubicBezTo>
                  <a:pt x="5656" y="7279"/>
                  <a:pt x="7287" y="5647"/>
                  <a:pt x="7287" y="3640"/>
                </a:cubicBezTo>
                <a:cubicBezTo>
                  <a:pt x="7287" y="1632"/>
                  <a:pt x="5656" y="0"/>
                  <a:pt x="3640" y="0"/>
                </a:cubicBezTo>
                <a:close/>
                <a:moveTo>
                  <a:pt x="3640" y="479"/>
                </a:moveTo>
                <a:cubicBezTo>
                  <a:pt x="3734" y="479"/>
                  <a:pt x="3802" y="479"/>
                  <a:pt x="3879" y="487"/>
                </a:cubicBezTo>
                <a:cubicBezTo>
                  <a:pt x="4050" y="829"/>
                  <a:pt x="4511" y="1880"/>
                  <a:pt x="4528" y="3400"/>
                </a:cubicBezTo>
                <a:lnTo>
                  <a:pt x="2760" y="3400"/>
                </a:lnTo>
                <a:cubicBezTo>
                  <a:pt x="2802" y="2572"/>
                  <a:pt x="2982" y="1581"/>
                  <a:pt x="3418" y="487"/>
                </a:cubicBezTo>
                <a:cubicBezTo>
                  <a:pt x="3494" y="479"/>
                  <a:pt x="3571" y="479"/>
                  <a:pt x="3640" y="479"/>
                </a:cubicBezTo>
                <a:close/>
                <a:moveTo>
                  <a:pt x="2879" y="564"/>
                </a:moveTo>
                <a:cubicBezTo>
                  <a:pt x="2495" y="1606"/>
                  <a:pt x="2324" y="2546"/>
                  <a:pt x="2281" y="3392"/>
                </a:cubicBezTo>
                <a:lnTo>
                  <a:pt x="496" y="3392"/>
                </a:lnTo>
                <a:cubicBezTo>
                  <a:pt x="598" y="2025"/>
                  <a:pt x="1581" y="897"/>
                  <a:pt x="2879" y="564"/>
                </a:cubicBezTo>
                <a:close/>
                <a:moveTo>
                  <a:pt x="496" y="3870"/>
                </a:moveTo>
                <a:lnTo>
                  <a:pt x="2264" y="3870"/>
                </a:lnTo>
                <a:cubicBezTo>
                  <a:pt x="2273" y="5169"/>
                  <a:pt x="2597" y="6134"/>
                  <a:pt x="2820" y="6681"/>
                </a:cubicBezTo>
                <a:cubicBezTo>
                  <a:pt x="1564" y="6339"/>
                  <a:pt x="598" y="5220"/>
                  <a:pt x="496" y="3870"/>
                </a:cubicBezTo>
                <a:close/>
                <a:moveTo>
                  <a:pt x="3640" y="6792"/>
                </a:moveTo>
                <a:cubicBezTo>
                  <a:pt x="3554" y="6792"/>
                  <a:pt x="3486" y="6792"/>
                  <a:pt x="3409" y="6775"/>
                </a:cubicBezTo>
                <a:cubicBezTo>
                  <a:pt x="3281" y="6527"/>
                  <a:pt x="3016" y="5938"/>
                  <a:pt x="2862" y="5083"/>
                </a:cubicBezTo>
                <a:cubicBezTo>
                  <a:pt x="2802" y="4742"/>
                  <a:pt x="2760" y="4332"/>
                  <a:pt x="2760" y="3887"/>
                </a:cubicBezTo>
                <a:lnTo>
                  <a:pt x="4528" y="3887"/>
                </a:lnTo>
                <a:cubicBezTo>
                  <a:pt x="4485" y="4742"/>
                  <a:pt x="4306" y="5707"/>
                  <a:pt x="3870" y="6792"/>
                </a:cubicBezTo>
                <a:cubicBezTo>
                  <a:pt x="3793" y="6775"/>
                  <a:pt x="3717" y="6792"/>
                  <a:pt x="3640" y="6792"/>
                </a:cubicBezTo>
                <a:close/>
                <a:moveTo>
                  <a:pt x="4409" y="6689"/>
                </a:moveTo>
                <a:cubicBezTo>
                  <a:pt x="4793" y="5656"/>
                  <a:pt x="4964" y="4708"/>
                  <a:pt x="5007" y="3870"/>
                </a:cubicBezTo>
                <a:lnTo>
                  <a:pt x="6792" y="3870"/>
                </a:lnTo>
                <a:cubicBezTo>
                  <a:pt x="6689" y="5237"/>
                  <a:pt x="5707" y="6365"/>
                  <a:pt x="4409" y="6689"/>
                </a:cubicBezTo>
                <a:close/>
                <a:moveTo>
                  <a:pt x="5024" y="3392"/>
                </a:moveTo>
                <a:cubicBezTo>
                  <a:pt x="5015" y="2093"/>
                  <a:pt x="4690" y="1120"/>
                  <a:pt x="4468" y="581"/>
                </a:cubicBezTo>
                <a:cubicBezTo>
                  <a:pt x="5741" y="923"/>
                  <a:pt x="6698" y="2042"/>
                  <a:pt x="6792" y="3392"/>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grpSp>
        <p:nvGrpSpPr>
          <p:cNvPr id="763" name="Google Shape;763;p85"/>
          <p:cNvGrpSpPr/>
          <p:nvPr/>
        </p:nvGrpSpPr>
        <p:grpSpPr>
          <a:xfrm>
            <a:off x="9249302" y="4059020"/>
            <a:ext cx="865335" cy="1066857"/>
            <a:chOff x="10378299" y="9965788"/>
            <a:chExt cx="427854" cy="642491"/>
          </a:xfrm>
        </p:grpSpPr>
        <p:sp>
          <p:nvSpPr>
            <p:cNvPr id="764" name="Google Shape;764;p85"/>
            <p:cNvSpPr/>
            <p:nvPr/>
          </p:nvSpPr>
          <p:spPr>
            <a:xfrm>
              <a:off x="10378299" y="9965788"/>
              <a:ext cx="107412" cy="106657"/>
            </a:xfrm>
            <a:custGeom>
              <a:avLst/>
              <a:gdLst/>
              <a:ahLst/>
              <a:cxnLst/>
              <a:rect l="l" t="t" r="r" b="b"/>
              <a:pathLst>
                <a:path w="1137" h="1129" extrusionOk="0">
                  <a:moveTo>
                    <a:pt x="573" y="1"/>
                  </a:moveTo>
                  <a:cubicBezTo>
                    <a:pt x="257" y="1"/>
                    <a:pt x="1" y="257"/>
                    <a:pt x="1" y="565"/>
                  </a:cubicBezTo>
                  <a:cubicBezTo>
                    <a:pt x="1" y="872"/>
                    <a:pt x="257" y="1129"/>
                    <a:pt x="573" y="1129"/>
                  </a:cubicBezTo>
                  <a:cubicBezTo>
                    <a:pt x="881" y="1129"/>
                    <a:pt x="1137" y="872"/>
                    <a:pt x="1137" y="565"/>
                  </a:cubicBezTo>
                  <a:cubicBezTo>
                    <a:pt x="1137" y="257"/>
                    <a:pt x="881" y="1"/>
                    <a:pt x="573" y="1"/>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765" name="Google Shape;765;p85"/>
            <p:cNvSpPr/>
            <p:nvPr/>
          </p:nvSpPr>
          <p:spPr>
            <a:xfrm>
              <a:off x="10538898" y="9965788"/>
              <a:ext cx="107412" cy="106657"/>
            </a:xfrm>
            <a:custGeom>
              <a:avLst/>
              <a:gdLst/>
              <a:ahLst/>
              <a:cxnLst/>
              <a:rect l="l" t="t" r="r" b="b"/>
              <a:pathLst>
                <a:path w="1137" h="1129" extrusionOk="0">
                  <a:moveTo>
                    <a:pt x="565" y="1"/>
                  </a:moveTo>
                  <a:cubicBezTo>
                    <a:pt x="257" y="1"/>
                    <a:pt x="1" y="257"/>
                    <a:pt x="1" y="565"/>
                  </a:cubicBezTo>
                  <a:cubicBezTo>
                    <a:pt x="1" y="872"/>
                    <a:pt x="257" y="1129"/>
                    <a:pt x="565" y="1129"/>
                  </a:cubicBezTo>
                  <a:cubicBezTo>
                    <a:pt x="881" y="1129"/>
                    <a:pt x="1137" y="872"/>
                    <a:pt x="1137" y="565"/>
                  </a:cubicBezTo>
                  <a:cubicBezTo>
                    <a:pt x="1137" y="257"/>
                    <a:pt x="889" y="1"/>
                    <a:pt x="565" y="1"/>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766" name="Google Shape;766;p85"/>
            <p:cNvSpPr/>
            <p:nvPr/>
          </p:nvSpPr>
          <p:spPr>
            <a:xfrm>
              <a:off x="10699497" y="9965788"/>
              <a:ext cx="106657" cy="106657"/>
            </a:xfrm>
            <a:custGeom>
              <a:avLst/>
              <a:gdLst/>
              <a:ahLst/>
              <a:cxnLst/>
              <a:rect l="l" t="t" r="r" b="b"/>
              <a:pathLst>
                <a:path w="1129" h="1129" extrusionOk="0">
                  <a:moveTo>
                    <a:pt x="565" y="1"/>
                  </a:moveTo>
                  <a:cubicBezTo>
                    <a:pt x="257" y="1"/>
                    <a:pt x="1" y="257"/>
                    <a:pt x="1" y="565"/>
                  </a:cubicBezTo>
                  <a:cubicBezTo>
                    <a:pt x="1" y="872"/>
                    <a:pt x="257" y="1129"/>
                    <a:pt x="565" y="1129"/>
                  </a:cubicBezTo>
                  <a:cubicBezTo>
                    <a:pt x="881" y="1129"/>
                    <a:pt x="1128" y="872"/>
                    <a:pt x="1128" y="565"/>
                  </a:cubicBezTo>
                  <a:cubicBezTo>
                    <a:pt x="1128" y="257"/>
                    <a:pt x="872" y="1"/>
                    <a:pt x="565" y="1"/>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767" name="Google Shape;767;p85"/>
            <p:cNvSpPr/>
            <p:nvPr/>
          </p:nvSpPr>
          <p:spPr>
            <a:xfrm>
              <a:off x="10378299" y="10144147"/>
              <a:ext cx="107412" cy="106657"/>
            </a:xfrm>
            <a:custGeom>
              <a:avLst/>
              <a:gdLst/>
              <a:ahLst/>
              <a:cxnLst/>
              <a:rect l="l" t="t" r="r" b="b"/>
              <a:pathLst>
                <a:path w="1137" h="1129" extrusionOk="0">
                  <a:moveTo>
                    <a:pt x="573" y="1"/>
                  </a:moveTo>
                  <a:cubicBezTo>
                    <a:pt x="257" y="1"/>
                    <a:pt x="1" y="257"/>
                    <a:pt x="1" y="565"/>
                  </a:cubicBezTo>
                  <a:cubicBezTo>
                    <a:pt x="1" y="872"/>
                    <a:pt x="257" y="1128"/>
                    <a:pt x="573" y="1128"/>
                  </a:cubicBezTo>
                  <a:cubicBezTo>
                    <a:pt x="881" y="1128"/>
                    <a:pt x="1137" y="872"/>
                    <a:pt x="1137" y="565"/>
                  </a:cubicBezTo>
                  <a:cubicBezTo>
                    <a:pt x="1137" y="257"/>
                    <a:pt x="881" y="1"/>
                    <a:pt x="573" y="1"/>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768" name="Google Shape;768;p85"/>
            <p:cNvSpPr/>
            <p:nvPr/>
          </p:nvSpPr>
          <p:spPr>
            <a:xfrm>
              <a:off x="10538898" y="10142541"/>
              <a:ext cx="107412" cy="106657"/>
            </a:xfrm>
            <a:custGeom>
              <a:avLst/>
              <a:gdLst/>
              <a:ahLst/>
              <a:cxnLst/>
              <a:rect l="l" t="t" r="r" b="b"/>
              <a:pathLst>
                <a:path w="1137" h="1129" extrusionOk="0">
                  <a:moveTo>
                    <a:pt x="565" y="1"/>
                  </a:moveTo>
                  <a:cubicBezTo>
                    <a:pt x="257" y="1"/>
                    <a:pt x="1" y="257"/>
                    <a:pt x="1" y="565"/>
                  </a:cubicBezTo>
                  <a:cubicBezTo>
                    <a:pt x="1" y="872"/>
                    <a:pt x="257" y="1128"/>
                    <a:pt x="565" y="1128"/>
                  </a:cubicBezTo>
                  <a:cubicBezTo>
                    <a:pt x="881" y="1128"/>
                    <a:pt x="1137" y="872"/>
                    <a:pt x="1137" y="565"/>
                  </a:cubicBezTo>
                  <a:cubicBezTo>
                    <a:pt x="1137" y="257"/>
                    <a:pt x="889" y="1"/>
                    <a:pt x="565" y="1"/>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769" name="Google Shape;769;p85"/>
            <p:cNvSpPr/>
            <p:nvPr/>
          </p:nvSpPr>
          <p:spPr>
            <a:xfrm>
              <a:off x="10699497" y="10144147"/>
              <a:ext cx="106657" cy="106657"/>
            </a:xfrm>
            <a:custGeom>
              <a:avLst/>
              <a:gdLst/>
              <a:ahLst/>
              <a:cxnLst/>
              <a:rect l="l" t="t" r="r" b="b"/>
              <a:pathLst>
                <a:path w="1129" h="1129" extrusionOk="0">
                  <a:moveTo>
                    <a:pt x="565" y="1"/>
                  </a:moveTo>
                  <a:cubicBezTo>
                    <a:pt x="257" y="1"/>
                    <a:pt x="1" y="257"/>
                    <a:pt x="1" y="565"/>
                  </a:cubicBezTo>
                  <a:cubicBezTo>
                    <a:pt x="1" y="872"/>
                    <a:pt x="257" y="1128"/>
                    <a:pt x="565" y="1128"/>
                  </a:cubicBezTo>
                  <a:cubicBezTo>
                    <a:pt x="881" y="1128"/>
                    <a:pt x="1128" y="872"/>
                    <a:pt x="1128" y="565"/>
                  </a:cubicBezTo>
                  <a:cubicBezTo>
                    <a:pt x="1128" y="257"/>
                    <a:pt x="872" y="1"/>
                    <a:pt x="565" y="1"/>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770" name="Google Shape;770;p85"/>
            <p:cNvSpPr/>
            <p:nvPr/>
          </p:nvSpPr>
          <p:spPr>
            <a:xfrm>
              <a:off x="10378299" y="10322507"/>
              <a:ext cx="107412" cy="107412"/>
            </a:xfrm>
            <a:custGeom>
              <a:avLst/>
              <a:gdLst/>
              <a:ahLst/>
              <a:cxnLst/>
              <a:rect l="l" t="t" r="r" b="b"/>
              <a:pathLst>
                <a:path w="1137" h="1137" extrusionOk="0">
                  <a:moveTo>
                    <a:pt x="573" y="1"/>
                  </a:moveTo>
                  <a:cubicBezTo>
                    <a:pt x="257" y="1"/>
                    <a:pt x="1" y="257"/>
                    <a:pt x="1" y="573"/>
                  </a:cubicBezTo>
                  <a:cubicBezTo>
                    <a:pt x="1" y="881"/>
                    <a:pt x="257" y="1137"/>
                    <a:pt x="573" y="1137"/>
                  </a:cubicBezTo>
                  <a:cubicBezTo>
                    <a:pt x="881" y="1137"/>
                    <a:pt x="1137" y="881"/>
                    <a:pt x="1137" y="573"/>
                  </a:cubicBezTo>
                  <a:cubicBezTo>
                    <a:pt x="1137" y="257"/>
                    <a:pt x="881" y="1"/>
                    <a:pt x="573" y="1"/>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771" name="Google Shape;771;p85"/>
            <p:cNvSpPr/>
            <p:nvPr/>
          </p:nvSpPr>
          <p:spPr>
            <a:xfrm>
              <a:off x="10538898" y="10321751"/>
              <a:ext cx="107412" cy="106562"/>
            </a:xfrm>
            <a:custGeom>
              <a:avLst/>
              <a:gdLst/>
              <a:ahLst/>
              <a:cxnLst/>
              <a:rect l="l" t="t" r="r" b="b"/>
              <a:pathLst>
                <a:path w="1137" h="1128" extrusionOk="0">
                  <a:moveTo>
                    <a:pt x="565" y="0"/>
                  </a:moveTo>
                  <a:cubicBezTo>
                    <a:pt x="257" y="0"/>
                    <a:pt x="1" y="257"/>
                    <a:pt x="1" y="564"/>
                  </a:cubicBezTo>
                  <a:cubicBezTo>
                    <a:pt x="1" y="872"/>
                    <a:pt x="257" y="1128"/>
                    <a:pt x="565" y="1128"/>
                  </a:cubicBezTo>
                  <a:cubicBezTo>
                    <a:pt x="881" y="1128"/>
                    <a:pt x="1137" y="872"/>
                    <a:pt x="1137" y="564"/>
                  </a:cubicBezTo>
                  <a:cubicBezTo>
                    <a:pt x="1137" y="257"/>
                    <a:pt x="889" y="0"/>
                    <a:pt x="565" y="0"/>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772" name="Google Shape;772;p85"/>
            <p:cNvSpPr/>
            <p:nvPr/>
          </p:nvSpPr>
          <p:spPr>
            <a:xfrm>
              <a:off x="10538898" y="10500867"/>
              <a:ext cx="107412" cy="107412"/>
            </a:xfrm>
            <a:custGeom>
              <a:avLst/>
              <a:gdLst/>
              <a:ahLst/>
              <a:cxnLst/>
              <a:rect l="l" t="t" r="r" b="b"/>
              <a:pathLst>
                <a:path w="1137" h="1137" extrusionOk="0">
                  <a:moveTo>
                    <a:pt x="565" y="1"/>
                  </a:moveTo>
                  <a:cubicBezTo>
                    <a:pt x="257" y="1"/>
                    <a:pt x="1" y="257"/>
                    <a:pt x="1" y="573"/>
                  </a:cubicBezTo>
                  <a:cubicBezTo>
                    <a:pt x="1" y="881"/>
                    <a:pt x="257" y="1137"/>
                    <a:pt x="565" y="1137"/>
                  </a:cubicBezTo>
                  <a:cubicBezTo>
                    <a:pt x="881" y="1137"/>
                    <a:pt x="1137" y="881"/>
                    <a:pt x="1137" y="573"/>
                  </a:cubicBezTo>
                  <a:cubicBezTo>
                    <a:pt x="1137" y="257"/>
                    <a:pt x="889" y="1"/>
                    <a:pt x="565" y="1"/>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773" name="Google Shape;773;p85"/>
            <p:cNvSpPr/>
            <p:nvPr/>
          </p:nvSpPr>
          <p:spPr>
            <a:xfrm>
              <a:off x="10699497" y="10322507"/>
              <a:ext cx="106657" cy="107412"/>
            </a:xfrm>
            <a:custGeom>
              <a:avLst/>
              <a:gdLst/>
              <a:ahLst/>
              <a:cxnLst/>
              <a:rect l="l" t="t" r="r" b="b"/>
              <a:pathLst>
                <a:path w="1129" h="1137" extrusionOk="0">
                  <a:moveTo>
                    <a:pt x="565" y="1"/>
                  </a:moveTo>
                  <a:cubicBezTo>
                    <a:pt x="257" y="1"/>
                    <a:pt x="1" y="257"/>
                    <a:pt x="1" y="573"/>
                  </a:cubicBezTo>
                  <a:cubicBezTo>
                    <a:pt x="1" y="881"/>
                    <a:pt x="257" y="1137"/>
                    <a:pt x="565" y="1137"/>
                  </a:cubicBezTo>
                  <a:cubicBezTo>
                    <a:pt x="881" y="1137"/>
                    <a:pt x="1128" y="881"/>
                    <a:pt x="1128" y="573"/>
                  </a:cubicBezTo>
                  <a:cubicBezTo>
                    <a:pt x="1128" y="257"/>
                    <a:pt x="872" y="1"/>
                    <a:pt x="565" y="1"/>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grpSp>
      <p:grpSp>
        <p:nvGrpSpPr>
          <p:cNvPr id="774" name="Google Shape;774;p85"/>
          <p:cNvGrpSpPr/>
          <p:nvPr/>
        </p:nvGrpSpPr>
        <p:grpSpPr>
          <a:xfrm>
            <a:off x="3553283" y="4094251"/>
            <a:ext cx="1082082" cy="1066816"/>
            <a:chOff x="4328124" y="5762372"/>
            <a:chExt cx="687647" cy="687647"/>
          </a:xfrm>
        </p:grpSpPr>
        <p:sp>
          <p:nvSpPr>
            <p:cNvPr id="775" name="Google Shape;775;p85"/>
            <p:cNvSpPr/>
            <p:nvPr/>
          </p:nvSpPr>
          <p:spPr>
            <a:xfrm>
              <a:off x="4328124" y="5762372"/>
              <a:ext cx="687647" cy="687647"/>
            </a:xfrm>
            <a:custGeom>
              <a:avLst/>
              <a:gdLst/>
              <a:ahLst/>
              <a:cxnLst/>
              <a:rect l="l" t="t" r="r" b="b"/>
              <a:pathLst>
                <a:path w="7279" h="7279" extrusionOk="0">
                  <a:moveTo>
                    <a:pt x="3639" y="479"/>
                  </a:moveTo>
                  <a:cubicBezTo>
                    <a:pt x="5382" y="479"/>
                    <a:pt x="6800" y="1897"/>
                    <a:pt x="6800" y="3640"/>
                  </a:cubicBezTo>
                  <a:cubicBezTo>
                    <a:pt x="6800" y="5374"/>
                    <a:pt x="5374" y="6801"/>
                    <a:pt x="3639" y="6801"/>
                  </a:cubicBezTo>
                  <a:cubicBezTo>
                    <a:pt x="1897" y="6801"/>
                    <a:pt x="479" y="5374"/>
                    <a:pt x="479" y="3640"/>
                  </a:cubicBezTo>
                  <a:cubicBezTo>
                    <a:pt x="479" y="1897"/>
                    <a:pt x="1897" y="479"/>
                    <a:pt x="3639" y="479"/>
                  </a:cubicBezTo>
                  <a:close/>
                  <a:moveTo>
                    <a:pt x="3639" y="0"/>
                  </a:moveTo>
                  <a:cubicBezTo>
                    <a:pt x="1632" y="0"/>
                    <a:pt x="0" y="1632"/>
                    <a:pt x="0" y="3640"/>
                  </a:cubicBezTo>
                  <a:cubicBezTo>
                    <a:pt x="0" y="5647"/>
                    <a:pt x="1632" y="7279"/>
                    <a:pt x="3639" y="7279"/>
                  </a:cubicBezTo>
                  <a:cubicBezTo>
                    <a:pt x="5647" y="7279"/>
                    <a:pt x="7279" y="5647"/>
                    <a:pt x="7279" y="3640"/>
                  </a:cubicBezTo>
                  <a:cubicBezTo>
                    <a:pt x="7279" y="1632"/>
                    <a:pt x="5647" y="0"/>
                    <a:pt x="3639" y="0"/>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776" name="Google Shape;776;p85"/>
            <p:cNvSpPr/>
            <p:nvPr/>
          </p:nvSpPr>
          <p:spPr>
            <a:xfrm>
              <a:off x="4600860" y="5963310"/>
              <a:ext cx="213219" cy="285016"/>
            </a:xfrm>
            <a:custGeom>
              <a:avLst/>
              <a:gdLst/>
              <a:ahLst/>
              <a:cxnLst/>
              <a:rect l="l" t="t" r="r" b="b"/>
              <a:pathLst>
                <a:path w="2257" h="3017" extrusionOk="0">
                  <a:moveTo>
                    <a:pt x="1" y="1"/>
                  </a:moveTo>
                  <a:lnTo>
                    <a:pt x="1" y="3016"/>
                  </a:lnTo>
                  <a:lnTo>
                    <a:pt x="2256" y="1513"/>
                  </a:lnTo>
                  <a:lnTo>
                    <a:pt x="1" y="1"/>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grpSp>
      <p:grpSp>
        <p:nvGrpSpPr>
          <p:cNvPr id="777" name="Google Shape;777;p85"/>
          <p:cNvGrpSpPr/>
          <p:nvPr/>
        </p:nvGrpSpPr>
        <p:grpSpPr>
          <a:xfrm>
            <a:off x="9140862" y="8487391"/>
            <a:ext cx="1082129" cy="918889"/>
            <a:chOff x="10859160" y="6259700"/>
            <a:chExt cx="686891" cy="651371"/>
          </a:xfrm>
        </p:grpSpPr>
        <p:sp>
          <p:nvSpPr>
            <p:cNvPr id="778" name="Google Shape;778;p85"/>
            <p:cNvSpPr/>
            <p:nvPr/>
          </p:nvSpPr>
          <p:spPr>
            <a:xfrm>
              <a:off x="10859160" y="6259700"/>
              <a:ext cx="686891" cy="651371"/>
            </a:xfrm>
            <a:custGeom>
              <a:avLst/>
              <a:gdLst/>
              <a:ahLst/>
              <a:cxnLst/>
              <a:rect l="l" t="t" r="r" b="b"/>
              <a:pathLst>
                <a:path w="7271" h="6895" extrusionOk="0">
                  <a:moveTo>
                    <a:pt x="6647" y="479"/>
                  </a:moveTo>
                  <a:cubicBezTo>
                    <a:pt x="6723" y="479"/>
                    <a:pt x="6783" y="538"/>
                    <a:pt x="6783" y="615"/>
                  </a:cubicBezTo>
                  <a:lnTo>
                    <a:pt x="6783" y="4767"/>
                  </a:lnTo>
                  <a:cubicBezTo>
                    <a:pt x="6783" y="4844"/>
                    <a:pt x="6723" y="4912"/>
                    <a:pt x="6647" y="4912"/>
                  </a:cubicBezTo>
                  <a:lnTo>
                    <a:pt x="607" y="4912"/>
                  </a:lnTo>
                  <a:cubicBezTo>
                    <a:pt x="530" y="4912"/>
                    <a:pt x="470" y="4844"/>
                    <a:pt x="470" y="4767"/>
                  </a:cubicBezTo>
                  <a:lnTo>
                    <a:pt x="470" y="615"/>
                  </a:lnTo>
                  <a:cubicBezTo>
                    <a:pt x="470" y="538"/>
                    <a:pt x="530" y="479"/>
                    <a:pt x="607" y="479"/>
                  </a:cubicBezTo>
                  <a:close/>
                  <a:moveTo>
                    <a:pt x="615" y="0"/>
                  </a:moveTo>
                  <a:cubicBezTo>
                    <a:pt x="274" y="0"/>
                    <a:pt x="0" y="274"/>
                    <a:pt x="0" y="615"/>
                  </a:cubicBezTo>
                  <a:lnTo>
                    <a:pt x="0" y="4767"/>
                  </a:lnTo>
                  <a:cubicBezTo>
                    <a:pt x="0" y="5117"/>
                    <a:pt x="274" y="5391"/>
                    <a:pt x="615" y="5391"/>
                  </a:cubicBezTo>
                  <a:lnTo>
                    <a:pt x="3392" y="5391"/>
                  </a:lnTo>
                  <a:lnTo>
                    <a:pt x="3392" y="6416"/>
                  </a:lnTo>
                  <a:lnTo>
                    <a:pt x="2119" y="6416"/>
                  </a:lnTo>
                  <a:lnTo>
                    <a:pt x="2119" y="6894"/>
                  </a:lnTo>
                  <a:lnTo>
                    <a:pt x="5143" y="6894"/>
                  </a:lnTo>
                  <a:lnTo>
                    <a:pt x="5143" y="6416"/>
                  </a:lnTo>
                  <a:lnTo>
                    <a:pt x="3870" y="6416"/>
                  </a:lnTo>
                  <a:lnTo>
                    <a:pt x="3870" y="5391"/>
                  </a:lnTo>
                  <a:lnTo>
                    <a:pt x="6647" y="5391"/>
                  </a:lnTo>
                  <a:cubicBezTo>
                    <a:pt x="6988" y="5391"/>
                    <a:pt x="7270" y="5117"/>
                    <a:pt x="7270" y="4767"/>
                  </a:cubicBezTo>
                  <a:lnTo>
                    <a:pt x="7270" y="615"/>
                  </a:lnTo>
                  <a:cubicBezTo>
                    <a:pt x="7270" y="274"/>
                    <a:pt x="6997" y="0"/>
                    <a:pt x="6655" y="0"/>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779" name="Google Shape;779;p85"/>
            <p:cNvSpPr/>
            <p:nvPr/>
          </p:nvSpPr>
          <p:spPr>
            <a:xfrm>
              <a:off x="10953536" y="6354076"/>
              <a:ext cx="70286" cy="71136"/>
            </a:xfrm>
            <a:custGeom>
              <a:avLst/>
              <a:gdLst/>
              <a:ahLst/>
              <a:cxnLst/>
              <a:rect l="l" t="t" r="r" b="b"/>
              <a:pathLst>
                <a:path w="744" h="753" extrusionOk="0">
                  <a:moveTo>
                    <a:pt x="377" y="1"/>
                  </a:moveTo>
                  <a:cubicBezTo>
                    <a:pt x="172" y="1"/>
                    <a:pt x="1" y="172"/>
                    <a:pt x="1" y="377"/>
                  </a:cubicBezTo>
                  <a:cubicBezTo>
                    <a:pt x="1" y="582"/>
                    <a:pt x="172" y="752"/>
                    <a:pt x="377" y="752"/>
                  </a:cubicBezTo>
                  <a:cubicBezTo>
                    <a:pt x="582" y="752"/>
                    <a:pt x="744" y="582"/>
                    <a:pt x="744" y="377"/>
                  </a:cubicBezTo>
                  <a:cubicBezTo>
                    <a:pt x="744" y="172"/>
                    <a:pt x="582" y="1"/>
                    <a:pt x="377" y="1"/>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grpSp>
      <p:sp>
        <p:nvSpPr>
          <p:cNvPr id="780" name="Google Shape;780;p85"/>
          <p:cNvSpPr txBox="1">
            <a:spLocks noGrp="1"/>
          </p:cNvSpPr>
          <p:nvPr>
            <p:ph type="sldNum" idx="12"/>
          </p:nvPr>
        </p:nvSpPr>
        <p:spPr>
          <a:xfrm>
            <a:off x="23381266" y="12980466"/>
            <a:ext cx="502800" cy="320700"/>
          </a:xfrm>
          <a:prstGeom prst="rect">
            <a:avLst/>
          </a:prstGeom>
          <a:noFill/>
          <a:ln>
            <a:noFill/>
          </a:ln>
        </p:spPr>
        <p:txBody>
          <a:bodyPr spcFirstLastPara="1" wrap="square" lIns="0" tIns="0" rIns="0" bIns="182850" anchor="t" anchorCtr="0">
            <a:noAutofit/>
          </a:bodyPr>
          <a:lstStyle/>
          <a:p>
            <a:pPr marL="0" lvl="0" indent="0" algn="l" rtl="0">
              <a:spcBef>
                <a:spcPts val="0"/>
              </a:spcBef>
              <a:spcAft>
                <a:spcPts val="0"/>
              </a:spcAft>
              <a:buClr>
                <a:schemeClr val="dk2"/>
              </a:buClr>
              <a:buSzPts val="1900"/>
              <a:buFont typeface="Inter"/>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86"/>
          <p:cNvSpPr/>
          <p:nvPr/>
        </p:nvSpPr>
        <p:spPr>
          <a:xfrm>
            <a:off x="0" y="1187300"/>
            <a:ext cx="17160100" cy="12528700"/>
          </a:xfrm>
          <a:custGeom>
            <a:avLst/>
            <a:gdLst/>
            <a:ahLst/>
            <a:cxnLst/>
            <a:rect l="l" t="t" r="r" b="b"/>
            <a:pathLst>
              <a:path w="8580050" h="6264350" extrusionOk="0">
                <a:moveTo>
                  <a:pt x="3738551" y="0"/>
                </a:moveTo>
                <a:cubicBezTo>
                  <a:pt x="6412437" y="0"/>
                  <a:pt x="8580050" y="2167613"/>
                  <a:pt x="8580050" y="4841500"/>
                </a:cubicBezTo>
                <a:cubicBezTo>
                  <a:pt x="8580050" y="5259295"/>
                  <a:pt x="8527130" y="5664730"/>
                  <a:pt x="8427627" y="6051466"/>
                </a:cubicBezTo>
                <a:lnTo>
                  <a:pt x="8367175" y="6264350"/>
                </a:lnTo>
                <a:lnTo>
                  <a:pt x="0" y="6264350"/>
                </a:lnTo>
                <a:lnTo>
                  <a:pt x="0" y="1765351"/>
                </a:lnTo>
                <a:lnTo>
                  <a:pt x="2613" y="1761857"/>
                </a:lnTo>
                <a:cubicBezTo>
                  <a:pt x="890616" y="685847"/>
                  <a:pt x="2234489" y="0"/>
                  <a:pt x="3738551" y="0"/>
                </a:cubicBezTo>
                <a:close/>
              </a:path>
            </a:pathLst>
          </a:custGeom>
          <a:solidFill>
            <a:schemeClr val="accent1"/>
          </a:solidFill>
          <a:ln>
            <a:noFill/>
          </a:ln>
        </p:spPr>
        <p:txBody>
          <a:bodyPr spcFirstLastPara="1" wrap="square" lIns="182850" tIns="91400" rIns="182850" bIns="914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Inter"/>
              <a:ea typeface="Inter"/>
              <a:cs typeface="Inter"/>
              <a:sym typeface="Inter"/>
            </a:endParaRPr>
          </a:p>
        </p:txBody>
      </p:sp>
      <p:sp>
        <p:nvSpPr>
          <p:cNvPr id="786" name="Google Shape;786;p86"/>
          <p:cNvSpPr/>
          <p:nvPr/>
        </p:nvSpPr>
        <p:spPr>
          <a:xfrm rot="4547686">
            <a:off x="8734109" y="-5298094"/>
            <a:ext cx="14259411" cy="14259411"/>
          </a:xfrm>
          <a:prstGeom prst="arc">
            <a:avLst>
              <a:gd name="adj1" fmla="val 16157664"/>
              <a:gd name="adj2" fmla="val 306172"/>
            </a:avLst>
          </a:prstGeom>
          <a:noFill/>
          <a:ln w="38100" cap="flat" cmpd="sng">
            <a:solidFill>
              <a:srgbClr val="BF91FC"/>
            </a:solidFill>
            <a:prstDash val="solid"/>
            <a:round/>
            <a:headEnd type="none" w="sm" len="sm"/>
            <a:tailEnd type="none" w="sm" len="sm"/>
          </a:ln>
        </p:spPr>
        <p:txBody>
          <a:bodyPr spcFirstLastPara="1" wrap="square" lIns="121900" tIns="60900" rIns="121900" bIns="60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1E0044"/>
              </a:solidFill>
              <a:latin typeface="Inter"/>
              <a:ea typeface="Inter"/>
              <a:cs typeface="Inter"/>
              <a:sym typeface="Inter"/>
            </a:endParaRPr>
          </a:p>
        </p:txBody>
      </p:sp>
      <p:sp>
        <p:nvSpPr>
          <p:cNvPr id="787" name="Google Shape;787;p86"/>
          <p:cNvSpPr/>
          <p:nvPr/>
        </p:nvSpPr>
        <p:spPr>
          <a:xfrm rot="-6496899">
            <a:off x="16388885" y="8414978"/>
            <a:ext cx="921934" cy="921934"/>
          </a:xfrm>
          <a:prstGeom prst="ellipse">
            <a:avLst/>
          </a:prstGeom>
          <a:solidFill>
            <a:srgbClr val="BF91FC"/>
          </a:solidFill>
          <a:ln>
            <a:noFill/>
          </a:ln>
        </p:spPr>
        <p:txBody>
          <a:bodyPr spcFirstLastPara="1" wrap="square" lIns="121900" tIns="60900" rIns="121900" bIns="60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Inter"/>
              <a:ea typeface="Inter"/>
              <a:cs typeface="Inter"/>
              <a:sym typeface="Inter"/>
            </a:endParaRPr>
          </a:p>
        </p:txBody>
      </p:sp>
      <p:sp>
        <p:nvSpPr>
          <p:cNvPr id="788" name="Google Shape;788;p86"/>
          <p:cNvSpPr/>
          <p:nvPr/>
        </p:nvSpPr>
        <p:spPr>
          <a:xfrm rot="-6496705">
            <a:off x="15252739" y="7278258"/>
            <a:ext cx="3194798" cy="3194798"/>
          </a:xfrm>
          <a:prstGeom prst="ellipse">
            <a:avLst/>
          </a:prstGeom>
          <a:noFill/>
          <a:ln w="38100" cap="flat" cmpd="sng">
            <a:solidFill>
              <a:srgbClr val="BF91FC"/>
            </a:solidFill>
            <a:prstDash val="solid"/>
            <a:round/>
            <a:headEnd type="none" w="sm" len="sm"/>
            <a:tailEnd type="none" w="sm" len="sm"/>
          </a:ln>
        </p:spPr>
        <p:txBody>
          <a:bodyPr spcFirstLastPara="1" wrap="square" lIns="121900" tIns="60900" rIns="121900" bIns="60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Inter"/>
              <a:ea typeface="Inter"/>
              <a:cs typeface="Inter"/>
              <a:sym typeface="Inter"/>
            </a:endParaRPr>
          </a:p>
        </p:txBody>
      </p:sp>
      <p:sp>
        <p:nvSpPr>
          <p:cNvPr id="789" name="Google Shape;789;p86"/>
          <p:cNvSpPr txBox="1"/>
          <p:nvPr/>
        </p:nvSpPr>
        <p:spPr>
          <a:xfrm>
            <a:off x="1339900" y="7466034"/>
            <a:ext cx="12274200" cy="2352000"/>
          </a:xfrm>
          <a:prstGeom prst="rect">
            <a:avLst/>
          </a:prstGeom>
          <a:noFill/>
          <a:ln>
            <a:noFill/>
          </a:ln>
        </p:spPr>
        <p:txBody>
          <a:bodyPr spcFirstLastPara="1" wrap="square" lIns="121900" tIns="121900" rIns="121900" bIns="121900" anchor="t" anchorCtr="0">
            <a:spAutoFit/>
          </a:bodyPr>
          <a:lstStyle/>
          <a:p>
            <a:pPr marL="0" marR="0" lvl="0" indent="0" algn="ctr" rtl="0">
              <a:lnSpc>
                <a:spcPct val="90000"/>
              </a:lnSpc>
              <a:spcBef>
                <a:spcPts val="0"/>
              </a:spcBef>
              <a:spcAft>
                <a:spcPts val="0"/>
              </a:spcAft>
              <a:buClr>
                <a:srgbClr val="000000"/>
              </a:buClr>
              <a:buSzPts val="15200"/>
              <a:buFont typeface="Arial"/>
              <a:buNone/>
            </a:pPr>
            <a:r>
              <a:rPr lang="en" sz="15200" b="1" i="0" u="none" strike="noStrike" cap="none">
                <a:solidFill>
                  <a:srgbClr val="FFFFFF"/>
                </a:solidFill>
                <a:latin typeface="Inter"/>
                <a:ea typeface="Inter"/>
                <a:cs typeface="Inter"/>
                <a:sym typeface="Inter"/>
              </a:rPr>
              <a:t>Thank you!</a:t>
            </a:r>
            <a:endParaRPr sz="15200" b="1" i="0" u="none" strike="noStrike" cap="none">
              <a:solidFill>
                <a:srgbClr val="FFFFFF"/>
              </a:solidFill>
              <a:latin typeface="Inter"/>
              <a:ea typeface="Inter"/>
              <a:cs typeface="Inter"/>
              <a:sym typeface="Inter"/>
            </a:endParaRPr>
          </a:p>
        </p:txBody>
      </p:sp>
      <p:pic>
        <p:nvPicPr>
          <p:cNvPr id="790" name="Google Shape;790;p86"/>
          <p:cNvPicPr preferRelativeResize="0"/>
          <p:nvPr/>
        </p:nvPicPr>
        <p:blipFill rotWithShape="1">
          <a:blip r:embed="rId3">
            <a:alphaModFix/>
          </a:blip>
          <a:srcRect/>
          <a:stretch/>
        </p:blipFill>
        <p:spPr>
          <a:xfrm>
            <a:off x="5044820" y="5606366"/>
            <a:ext cx="5204000" cy="845000"/>
          </a:xfrm>
          <a:prstGeom prst="rect">
            <a:avLst/>
          </a:prstGeom>
          <a:noFill/>
          <a:ln>
            <a:noFill/>
          </a:ln>
        </p:spPr>
      </p:pic>
      <p:sp>
        <p:nvSpPr>
          <p:cNvPr id="791" name="Google Shape;791;p86"/>
          <p:cNvSpPr txBox="1">
            <a:spLocks noGrp="1"/>
          </p:cNvSpPr>
          <p:nvPr>
            <p:ph type="sldNum" idx="12"/>
          </p:nvPr>
        </p:nvSpPr>
        <p:spPr>
          <a:xfrm>
            <a:off x="22650448" y="12762128"/>
            <a:ext cx="895200" cy="730200"/>
          </a:xfrm>
          <a:prstGeom prst="rect">
            <a:avLst/>
          </a:prstGeom>
          <a:noFill/>
          <a:ln>
            <a:noFill/>
          </a:ln>
        </p:spPr>
        <p:txBody>
          <a:bodyPr spcFirstLastPara="1" wrap="square" lIns="182850" tIns="91400" rIns="182850" bIns="914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24</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1"/>
          <p:cNvSpPr txBox="1">
            <a:spLocks noGrp="1"/>
          </p:cNvSpPr>
          <p:nvPr>
            <p:ph type="title" idx="4294967295"/>
          </p:nvPr>
        </p:nvSpPr>
        <p:spPr>
          <a:xfrm>
            <a:off x="1371600" y="1141762"/>
            <a:ext cx="21945600" cy="1221300"/>
          </a:xfrm>
          <a:prstGeom prst="rect">
            <a:avLst/>
          </a:prstGeom>
          <a:noFill/>
          <a:ln>
            <a:noFill/>
          </a:ln>
        </p:spPr>
        <p:txBody>
          <a:bodyPr spcFirstLastPara="1" wrap="square" lIns="71400" tIns="71400" rIns="71400" bIns="714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i="0" u="none" strike="noStrike" cap="none">
                <a:solidFill>
                  <a:srgbClr val="FBFBFB"/>
                </a:solidFill>
              </a:rPr>
              <a:t>Best Practices and</a:t>
            </a:r>
            <a:endParaRPr>
              <a:solidFill>
                <a:srgbClr val="FBFBFB"/>
              </a:solidFill>
            </a:endParaRPr>
          </a:p>
          <a:p>
            <a:pPr marL="0" marR="0" lvl="0" indent="0" algn="l" rtl="0">
              <a:lnSpc>
                <a:spcPct val="100000"/>
              </a:lnSpc>
              <a:spcBef>
                <a:spcPts val="0"/>
              </a:spcBef>
              <a:spcAft>
                <a:spcPts val="0"/>
              </a:spcAft>
              <a:buClr>
                <a:srgbClr val="000000"/>
              </a:buClr>
              <a:buSzPts val="1100"/>
              <a:buFont typeface="Arial"/>
              <a:buNone/>
            </a:pPr>
            <a:r>
              <a:rPr lang="en" i="0" u="none" strike="noStrike" cap="none">
                <a:solidFill>
                  <a:srgbClr val="FBFBFB"/>
                </a:solidFill>
              </a:rPr>
              <a:t>Recommendations</a:t>
            </a:r>
            <a:endParaRPr i="0" u="none" strike="noStrike" cap="none">
              <a:solidFill>
                <a:srgbClr val="FBFBFB"/>
              </a:solidFill>
            </a:endParaRPr>
          </a:p>
        </p:txBody>
      </p:sp>
      <p:sp>
        <p:nvSpPr>
          <p:cNvPr id="473" name="Google Shape;473;p61"/>
          <p:cNvSpPr txBox="1"/>
          <p:nvPr/>
        </p:nvSpPr>
        <p:spPr>
          <a:xfrm>
            <a:off x="2887196" y="6909778"/>
            <a:ext cx="4258500" cy="594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800"/>
              <a:buFont typeface="Arial"/>
              <a:buNone/>
            </a:pPr>
            <a:r>
              <a:rPr lang="en" sz="2800" b="1" i="0" u="none" strike="noStrike" cap="none">
                <a:solidFill>
                  <a:schemeClr val="lt1"/>
                </a:solidFill>
                <a:latin typeface="Inter"/>
                <a:ea typeface="Inter"/>
                <a:cs typeface="Inter"/>
                <a:sym typeface="Inter"/>
              </a:rPr>
              <a:t>Use Google Chrome</a:t>
            </a:r>
            <a:endParaRPr sz="1400" b="0" i="0" u="none" strike="noStrike" cap="none">
              <a:solidFill>
                <a:schemeClr val="lt1"/>
              </a:solidFill>
              <a:latin typeface="Inter"/>
              <a:ea typeface="Inter"/>
              <a:cs typeface="Inter"/>
              <a:sym typeface="Inter"/>
            </a:endParaRPr>
          </a:p>
          <a:p>
            <a:pPr marL="0" marR="0" lvl="0" indent="0" algn="ctr" rtl="0">
              <a:lnSpc>
                <a:spcPct val="115000"/>
              </a:lnSpc>
              <a:spcBef>
                <a:spcPts val="0"/>
              </a:spcBef>
              <a:spcAft>
                <a:spcPts val="0"/>
              </a:spcAft>
              <a:buClr>
                <a:srgbClr val="000000"/>
              </a:buClr>
              <a:buSzPts val="2400"/>
              <a:buFont typeface="Arial"/>
              <a:buNone/>
            </a:pPr>
            <a:r>
              <a:rPr lang="en" sz="2400" b="0" i="0" u="none" strike="noStrike" cap="none">
                <a:solidFill>
                  <a:schemeClr val="lt1"/>
                </a:solidFill>
                <a:latin typeface="Inter"/>
                <a:ea typeface="Inter"/>
                <a:cs typeface="Inter"/>
                <a:sym typeface="Inter"/>
              </a:rPr>
              <a:t>Always use the most </a:t>
            </a:r>
            <a:endParaRPr sz="1400" b="0" i="0" u="none" strike="noStrike" cap="none">
              <a:solidFill>
                <a:schemeClr val="lt1"/>
              </a:solidFill>
              <a:latin typeface="Inter"/>
              <a:ea typeface="Inter"/>
              <a:cs typeface="Inter"/>
              <a:sym typeface="Inter"/>
            </a:endParaRPr>
          </a:p>
          <a:p>
            <a:pPr marL="0" marR="0" lvl="0" indent="0" algn="ctr" rtl="0">
              <a:lnSpc>
                <a:spcPct val="115000"/>
              </a:lnSpc>
              <a:spcBef>
                <a:spcPts val="0"/>
              </a:spcBef>
              <a:spcAft>
                <a:spcPts val="0"/>
              </a:spcAft>
              <a:buClr>
                <a:srgbClr val="000000"/>
              </a:buClr>
              <a:buSzPts val="2400"/>
              <a:buFont typeface="Arial"/>
              <a:buNone/>
            </a:pPr>
            <a:r>
              <a:rPr lang="en" sz="2400" b="0" i="0" u="none" strike="noStrike" cap="none">
                <a:solidFill>
                  <a:schemeClr val="lt1"/>
                </a:solidFill>
                <a:latin typeface="Inter"/>
                <a:ea typeface="Inter"/>
                <a:cs typeface="Inter"/>
                <a:sym typeface="Inter"/>
              </a:rPr>
              <a:t>recent version</a:t>
            </a:r>
            <a:endParaRPr sz="2400" b="0" i="0" u="none" strike="noStrike" cap="none">
              <a:solidFill>
                <a:schemeClr val="lt1"/>
              </a:solidFill>
              <a:latin typeface="Inter"/>
              <a:ea typeface="Inter"/>
              <a:cs typeface="Inter"/>
              <a:sym typeface="Inter"/>
            </a:endParaRPr>
          </a:p>
          <a:p>
            <a:pPr marL="0" marR="0" lvl="0" indent="0" algn="ctr" rtl="0">
              <a:lnSpc>
                <a:spcPct val="115000"/>
              </a:lnSpc>
              <a:spcBef>
                <a:spcPts val="0"/>
              </a:spcBef>
              <a:spcAft>
                <a:spcPts val="0"/>
              </a:spcAft>
              <a:buClr>
                <a:srgbClr val="000000"/>
              </a:buClr>
              <a:buSzPts val="3000"/>
              <a:buFont typeface="Arial"/>
              <a:buNone/>
            </a:pPr>
            <a:endParaRPr sz="3000" b="1" i="0" u="sng" strike="noStrike" cap="none">
              <a:solidFill>
                <a:schemeClr val="lt1"/>
              </a:solidFill>
              <a:latin typeface="Inter"/>
              <a:ea typeface="Inter"/>
              <a:cs typeface="Inter"/>
              <a:sym typeface="Inter"/>
              <a:hlinkClick r:id="rId3">
                <a:extLst>
                  <a:ext uri="{A12FA001-AC4F-418D-AE19-62706E023703}">
                    <ahyp:hlinkClr xmlns:ahyp="http://schemas.microsoft.com/office/drawing/2018/hyperlinkcolor" val="tx"/>
                  </a:ext>
                </a:extLst>
              </a:hlinkClick>
            </a:endParaRPr>
          </a:p>
          <a:p>
            <a:pPr marL="0" marR="0" lvl="0" indent="0" algn="ctr" rtl="0">
              <a:lnSpc>
                <a:spcPct val="200000"/>
              </a:lnSpc>
              <a:spcBef>
                <a:spcPts val="800"/>
              </a:spcBef>
              <a:spcAft>
                <a:spcPts val="0"/>
              </a:spcAft>
              <a:buClr>
                <a:srgbClr val="000000"/>
              </a:buClr>
              <a:buSzPts val="3000"/>
              <a:buFont typeface="Arial"/>
              <a:buNone/>
            </a:pPr>
            <a:endParaRPr sz="3000" b="1" i="0" u="none" strike="noStrike" cap="none">
              <a:solidFill>
                <a:schemeClr val="lt1"/>
              </a:solidFill>
              <a:latin typeface="Inter"/>
              <a:ea typeface="Inter"/>
              <a:cs typeface="Inter"/>
              <a:sym typeface="Inter"/>
            </a:endParaRPr>
          </a:p>
        </p:txBody>
      </p:sp>
      <p:sp>
        <p:nvSpPr>
          <p:cNvPr id="474" name="Google Shape;474;p61"/>
          <p:cNvSpPr txBox="1"/>
          <p:nvPr/>
        </p:nvSpPr>
        <p:spPr>
          <a:xfrm>
            <a:off x="2815007" y="10158302"/>
            <a:ext cx="4258500" cy="22677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800"/>
              <a:buFont typeface="Arial"/>
              <a:buNone/>
            </a:pPr>
            <a:r>
              <a:rPr lang="en" sz="2800" b="1" i="0" u="none" strike="noStrike" cap="none">
                <a:solidFill>
                  <a:schemeClr val="lt1"/>
                </a:solidFill>
                <a:latin typeface="Inter"/>
                <a:ea typeface="Inter"/>
                <a:cs typeface="Inter"/>
                <a:sym typeface="Inter"/>
              </a:rPr>
              <a:t>Ethernet Connection</a:t>
            </a:r>
            <a:endParaRPr sz="2800" b="1" i="0" u="none" strike="noStrike" cap="none">
              <a:solidFill>
                <a:schemeClr val="lt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lt1"/>
                </a:solidFill>
                <a:latin typeface="Inter"/>
                <a:ea typeface="Inter"/>
                <a:cs typeface="Inter"/>
                <a:sym typeface="Inter"/>
              </a:rPr>
              <a:t>Use a wired connection </a:t>
            </a:r>
            <a:endParaRPr sz="1400" b="0" i="0" u="none" strike="noStrike" cap="none">
              <a:solidFill>
                <a:schemeClr val="lt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lt1"/>
                </a:solidFill>
                <a:latin typeface="Inter"/>
                <a:ea typeface="Inter"/>
                <a:cs typeface="Inter"/>
                <a:sym typeface="Inter"/>
              </a:rPr>
              <a:t>over wi-fi connection </a:t>
            </a:r>
            <a:endParaRPr sz="1400" b="0" i="0" u="none" strike="noStrike" cap="none">
              <a:solidFill>
                <a:schemeClr val="lt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lt1"/>
                </a:solidFill>
                <a:latin typeface="Inter"/>
                <a:ea typeface="Inter"/>
                <a:cs typeface="Inter"/>
                <a:sym typeface="Inter"/>
              </a:rPr>
              <a:t>where possible</a:t>
            </a:r>
            <a:endParaRPr sz="2400" b="0" i="0" u="none" strike="noStrike" cap="none">
              <a:solidFill>
                <a:schemeClr val="lt1"/>
              </a:solidFill>
              <a:latin typeface="Inter"/>
              <a:ea typeface="Inter"/>
              <a:cs typeface="Inter"/>
              <a:sym typeface="Inter"/>
            </a:endParaRPr>
          </a:p>
          <a:p>
            <a:pPr marL="0" marR="0" lvl="0" indent="0" algn="ctr" rtl="0">
              <a:lnSpc>
                <a:spcPct val="115000"/>
              </a:lnSpc>
              <a:spcBef>
                <a:spcPts val="0"/>
              </a:spcBef>
              <a:spcAft>
                <a:spcPts val="0"/>
              </a:spcAft>
              <a:buClr>
                <a:srgbClr val="000000"/>
              </a:buClr>
              <a:buSzPts val="3000"/>
              <a:buFont typeface="Arial"/>
              <a:buNone/>
            </a:pPr>
            <a:endParaRPr sz="3000" b="1" i="0" u="sng" strike="noStrike" cap="none">
              <a:solidFill>
                <a:schemeClr val="lt1"/>
              </a:solidFill>
              <a:latin typeface="Inter"/>
              <a:ea typeface="Inter"/>
              <a:cs typeface="Inter"/>
              <a:sym typeface="Inter"/>
              <a:hlinkClick r:id="rId3">
                <a:extLst>
                  <a:ext uri="{A12FA001-AC4F-418D-AE19-62706E023703}">
                    <ahyp:hlinkClr xmlns:ahyp="http://schemas.microsoft.com/office/drawing/2018/hyperlinkcolor" val="tx"/>
                  </a:ext>
                </a:extLst>
              </a:hlinkClick>
            </a:endParaRPr>
          </a:p>
          <a:p>
            <a:pPr marL="0" marR="0" lvl="0" indent="0" algn="ctr" rtl="0">
              <a:lnSpc>
                <a:spcPct val="200000"/>
              </a:lnSpc>
              <a:spcBef>
                <a:spcPts val="800"/>
              </a:spcBef>
              <a:spcAft>
                <a:spcPts val="0"/>
              </a:spcAft>
              <a:buClr>
                <a:srgbClr val="000000"/>
              </a:buClr>
              <a:buSzPts val="3000"/>
              <a:buFont typeface="Arial"/>
              <a:buNone/>
            </a:pPr>
            <a:endParaRPr sz="3000" b="1" i="0" u="none" strike="noStrike" cap="none">
              <a:solidFill>
                <a:schemeClr val="lt1"/>
              </a:solidFill>
              <a:latin typeface="Inter"/>
              <a:ea typeface="Inter"/>
              <a:cs typeface="Inter"/>
              <a:sym typeface="Inter"/>
            </a:endParaRPr>
          </a:p>
        </p:txBody>
      </p:sp>
      <p:sp>
        <p:nvSpPr>
          <p:cNvPr id="475" name="Google Shape;475;p61"/>
          <p:cNvSpPr txBox="1"/>
          <p:nvPr/>
        </p:nvSpPr>
        <p:spPr>
          <a:xfrm>
            <a:off x="7820140" y="6909778"/>
            <a:ext cx="4258500" cy="594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800"/>
              <a:buFont typeface="Arial"/>
              <a:buNone/>
            </a:pPr>
            <a:r>
              <a:rPr lang="en" sz="2800" b="1" i="0" u="none" strike="noStrike" cap="none">
                <a:solidFill>
                  <a:schemeClr val="lt1"/>
                </a:solidFill>
                <a:latin typeface="Inter"/>
                <a:ea typeface="Inter"/>
                <a:cs typeface="Inter"/>
                <a:sym typeface="Inter"/>
              </a:rPr>
              <a:t>No Chrome Plug-ins</a:t>
            </a:r>
            <a:endParaRPr sz="1400" b="0" i="0" u="none" strike="noStrike" cap="none">
              <a:solidFill>
                <a:schemeClr val="lt1"/>
              </a:solidFill>
              <a:latin typeface="Inter"/>
              <a:ea typeface="Inter"/>
              <a:cs typeface="Inter"/>
              <a:sym typeface="Inter"/>
            </a:endParaRPr>
          </a:p>
          <a:p>
            <a:pPr marL="0" marR="0" lvl="0" indent="0" algn="ctr" rtl="0">
              <a:lnSpc>
                <a:spcPct val="115000"/>
              </a:lnSpc>
              <a:spcBef>
                <a:spcPts val="0"/>
              </a:spcBef>
              <a:spcAft>
                <a:spcPts val="0"/>
              </a:spcAft>
              <a:buClr>
                <a:srgbClr val="000000"/>
              </a:buClr>
              <a:buSzPts val="2400"/>
              <a:buFont typeface="Arial"/>
              <a:buNone/>
            </a:pPr>
            <a:r>
              <a:rPr lang="en" sz="2400" b="0" i="0" u="none" strike="noStrike" cap="none">
                <a:solidFill>
                  <a:schemeClr val="lt1"/>
                </a:solidFill>
                <a:latin typeface="Inter"/>
                <a:ea typeface="Inter"/>
                <a:cs typeface="Inter"/>
                <a:sym typeface="Inter"/>
              </a:rPr>
              <a:t>Avoid plugins (AdBlocker) and extensions </a:t>
            </a:r>
            <a:endParaRPr sz="2400" b="0" i="0" u="none" strike="noStrike" cap="none">
              <a:solidFill>
                <a:schemeClr val="lt1"/>
              </a:solidFill>
              <a:latin typeface="Inter"/>
              <a:ea typeface="Inter"/>
              <a:cs typeface="Inter"/>
              <a:sym typeface="Inter"/>
            </a:endParaRPr>
          </a:p>
          <a:p>
            <a:pPr marL="0" marR="0" lvl="0" indent="0" algn="ctr" rtl="0">
              <a:lnSpc>
                <a:spcPct val="115000"/>
              </a:lnSpc>
              <a:spcBef>
                <a:spcPts val="0"/>
              </a:spcBef>
              <a:spcAft>
                <a:spcPts val="0"/>
              </a:spcAft>
              <a:buClr>
                <a:srgbClr val="000000"/>
              </a:buClr>
              <a:buSzPts val="3000"/>
              <a:buFont typeface="Arial"/>
              <a:buNone/>
            </a:pPr>
            <a:endParaRPr sz="3000" b="1" i="0" u="sng" strike="noStrike" cap="none">
              <a:solidFill>
                <a:schemeClr val="lt1"/>
              </a:solidFill>
              <a:latin typeface="Inter"/>
              <a:ea typeface="Inter"/>
              <a:cs typeface="Inter"/>
              <a:sym typeface="Inter"/>
              <a:hlinkClick r:id="rId3">
                <a:extLst>
                  <a:ext uri="{A12FA001-AC4F-418D-AE19-62706E023703}">
                    <ahyp:hlinkClr xmlns:ahyp="http://schemas.microsoft.com/office/drawing/2018/hyperlinkcolor" val="tx"/>
                  </a:ext>
                </a:extLst>
              </a:hlinkClick>
            </a:endParaRPr>
          </a:p>
          <a:p>
            <a:pPr marL="0" marR="0" lvl="0" indent="0" algn="ctr" rtl="0">
              <a:lnSpc>
                <a:spcPct val="200000"/>
              </a:lnSpc>
              <a:spcBef>
                <a:spcPts val="800"/>
              </a:spcBef>
              <a:spcAft>
                <a:spcPts val="0"/>
              </a:spcAft>
              <a:buClr>
                <a:srgbClr val="000000"/>
              </a:buClr>
              <a:buSzPts val="3000"/>
              <a:buFont typeface="Arial"/>
              <a:buNone/>
            </a:pPr>
            <a:endParaRPr sz="3000" b="1" i="0" u="none" strike="noStrike" cap="none">
              <a:solidFill>
                <a:schemeClr val="lt1"/>
              </a:solidFill>
              <a:latin typeface="Inter"/>
              <a:ea typeface="Inter"/>
              <a:cs typeface="Inter"/>
              <a:sym typeface="Inter"/>
            </a:endParaRPr>
          </a:p>
        </p:txBody>
      </p:sp>
      <p:sp>
        <p:nvSpPr>
          <p:cNvPr id="476" name="Google Shape;476;p61"/>
          <p:cNvSpPr txBox="1"/>
          <p:nvPr/>
        </p:nvSpPr>
        <p:spPr>
          <a:xfrm>
            <a:off x="17729498" y="6885715"/>
            <a:ext cx="4258500" cy="594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800"/>
              <a:buFont typeface="Arial"/>
              <a:buNone/>
            </a:pPr>
            <a:r>
              <a:rPr lang="en" sz="2800" b="1" i="0" u="none" strike="noStrike" cap="none">
                <a:solidFill>
                  <a:schemeClr val="lt1"/>
                </a:solidFill>
                <a:latin typeface="Inter"/>
                <a:ea typeface="Inter"/>
                <a:cs typeface="Inter"/>
                <a:sym typeface="Inter"/>
              </a:rPr>
              <a:t>Use 3.5 mm audio</a:t>
            </a:r>
            <a:endParaRPr sz="2800" b="1" i="0" u="none" strike="noStrike" cap="none">
              <a:solidFill>
                <a:schemeClr val="lt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lt1"/>
                </a:solidFill>
                <a:latin typeface="Inter"/>
                <a:ea typeface="Inter"/>
                <a:cs typeface="Inter"/>
                <a:sym typeface="Inter"/>
              </a:rPr>
              <a:t>Ensure headsets use 3.5mm jacks, and not USB</a:t>
            </a:r>
            <a:endParaRPr sz="2400" b="0" i="0" u="none" strike="noStrike" cap="none">
              <a:solidFill>
                <a:schemeClr val="lt1"/>
              </a:solidFill>
              <a:latin typeface="Inter"/>
              <a:ea typeface="Inter"/>
              <a:cs typeface="Inter"/>
              <a:sym typeface="Inter"/>
            </a:endParaRPr>
          </a:p>
          <a:p>
            <a:pPr marL="0" marR="0" lvl="0" indent="0" algn="ctr" rtl="0">
              <a:lnSpc>
                <a:spcPct val="115000"/>
              </a:lnSpc>
              <a:spcBef>
                <a:spcPts val="0"/>
              </a:spcBef>
              <a:spcAft>
                <a:spcPts val="0"/>
              </a:spcAft>
              <a:buClr>
                <a:srgbClr val="000000"/>
              </a:buClr>
              <a:buSzPts val="3000"/>
              <a:buFont typeface="Arial"/>
              <a:buNone/>
            </a:pPr>
            <a:endParaRPr sz="3000" b="1" i="0" u="sng" strike="noStrike" cap="none">
              <a:solidFill>
                <a:schemeClr val="lt1"/>
              </a:solidFill>
              <a:latin typeface="Inter"/>
              <a:ea typeface="Inter"/>
              <a:cs typeface="Inter"/>
              <a:sym typeface="Inter"/>
              <a:hlinkClick r:id="rId3">
                <a:extLst>
                  <a:ext uri="{A12FA001-AC4F-418D-AE19-62706E023703}">
                    <ahyp:hlinkClr xmlns:ahyp="http://schemas.microsoft.com/office/drawing/2018/hyperlinkcolor" val="tx"/>
                  </a:ext>
                </a:extLst>
              </a:hlinkClick>
            </a:endParaRPr>
          </a:p>
          <a:p>
            <a:pPr marL="0" marR="0" lvl="0" indent="0" algn="ctr" rtl="0">
              <a:lnSpc>
                <a:spcPct val="200000"/>
              </a:lnSpc>
              <a:spcBef>
                <a:spcPts val="800"/>
              </a:spcBef>
              <a:spcAft>
                <a:spcPts val="0"/>
              </a:spcAft>
              <a:buClr>
                <a:srgbClr val="000000"/>
              </a:buClr>
              <a:buSzPts val="3000"/>
              <a:buFont typeface="Arial"/>
              <a:buNone/>
            </a:pPr>
            <a:endParaRPr sz="3000" b="1" i="0" u="none" strike="noStrike" cap="none">
              <a:solidFill>
                <a:schemeClr val="lt1"/>
              </a:solidFill>
              <a:latin typeface="Inter"/>
              <a:ea typeface="Inter"/>
              <a:cs typeface="Inter"/>
              <a:sym typeface="Inter"/>
            </a:endParaRPr>
          </a:p>
        </p:txBody>
      </p:sp>
      <p:sp>
        <p:nvSpPr>
          <p:cNvPr id="477" name="Google Shape;477;p61"/>
          <p:cNvSpPr txBox="1"/>
          <p:nvPr/>
        </p:nvSpPr>
        <p:spPr>
          <a:xfrm>
            <a:off x="12801214" y="6909778"/>
            <a:ext cx="4258500" cy="594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800"/>
              <a:buFont typeface="Arial"/>
              <a:buNone/>
            </a:pPr>
            <a:r>
              <a:rPr lang="en" sz="2800" b="1" i="0" u="none" strike="noStrike" cap="none">
                <a:solidFill>
                  <a:schemeClr val="lt1"/>
                </a:solidFill>
                <a:latin typeface="Inter"/>
                <a:ea typeface="Inter"/>
                <a:cs typeface="Inter"/>
                <a:sym typeface="Inter"/>
              </a:rPr>
              <a:t>Enable Microphone</a:t>
            </a:r>
            <a:endParaRPr sz="2800" b="1" i="0" u="none" strike="noStrike" cap="none">
              <a:solidFill>
                <a:schemeClr val="lt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lt1"/>
                </a:solidFill>
                <a:latin typeface="Inter"/>
                <a:ea typeface="Inter"/>
                <a:cs typeface="Inter"/>
                <a:sym typeface="Inter"/>
              </a:rPr>
              <a:t>Allow microphones in your computer settings</a:t>
            </a:r>
            <a:endParaRPr sz="2400" b="0" i="0" u="none" strike="noStrike" cap="none">
              <a:solidFill>
                <a:schemeClr val="lt1"/>
              </a:solidFill>
              <a:latin typeface="Inter"/>
              <a:ea typeface="Inter"/>
              <a:cs typeface="Inter"/>
              <a:sym typeface="Inter"/>
            </a:endParaRPr>
          </a:p>
          <a:p>
            <a:pPr marL="0" marR="0" lvl="0" indent="0" algn="ctr" rtl="0">
              <a:lnSpc>
                <a:spcPct val="115000"/>
              </a:lnSpc>
              <a:spcBef>
                <a:spcPts val="0"/>
              </a:spcBef>
              <a:spcAft>
                <a:spcPts val="0"/>
              </a:spcAft>
              <a:buClr>
                <a:srgbClr val="000000"/>
              </a:buClr>
              <a:buSzPts val="3000"/>
              <a:buFont typeface="Arial"/>
              <a:buNone/>
            </a:pPr>
            <a:endParaRPr sz="3000" b="1" i="0" u="sng" strike="noStrike" cap="none">
              <a:solidFill>
                <a:schemeClr val="lt1"/>
              </a:solidFill>
              <a:latin typeface="Inter"/>
              <a:ea typeface="Inter"/>
              <a:cs typeface="Inter"/>
              <a:sym typeface="Inter"/>
              <a:hlinkClick r:id="rId3">
                <a:extLst>
                  <a:ext uri="{A12FA001-AC4F-418D-AE19-62706E023703}">
                    <ahyp:hlinkClr xmlns:ahyp="http://schemas.microsoft.com/office/drawing/2018/hyperlinkcolor" val="tx"/>
                  </a:ext>
                </a:extLst>
              </a:hlinkClick>
            </a:endParaRPr>
          </a:p>
          <a:p>
            <a:pPr marL="0" marR="0" lvl="0" indent="0" algn="ctr" rtl="0">
              <a:lnSpc>
                <a:spcPct val="200000"/>
              </a:lnSpc>
              <a:spcBef>
                <a:spcPts val="800"/>
              </a:spcBef>
              <a:spcAft>
                <a:spcPts val="0"/>
              </a:spcAft>
              <a:buClr>
                <a:srgbClr val="000000"/>
              </a:buClr>
              <a:buSzPts val="3000"/>
              <a:buFont typeface="Arial"/>
              <a:buNone/>
            </a:pPr>
            <a:endParaRPr sz="3000" b="1" i="0" u="none" strike="noStrike" cap="none">
              <a:solidFill>
                <a:schemeClr val="lt1"/>
              </a:solidFill>
              <a:latin typeface="Inter"/>
              <a:ea typeface="Inter"/>
              <a:cs typeface="Inter"/>
              <a:sym typeface="Inter"/>
            </a:endParaRPr>
          </a:p>
        </p:txBody>
      </p:sp>
      <p:sp>
        <p:nvSpPr>
          <p:cNvPr id="478" name="Google Shape;478;p61"/>
          <p:cNvSpPr txBox="1"/>
          <p:nvPr/>
        </p:nvSpPr>
        <p:spPr>
          <a:xfrm>
            <a:off x="7699825" y="10013924"/>
            <a:ext cx="4476000" cy="26151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800"/>
              <a:buFont typeface="Arial"/>
              <a:buNone/>
            </a:pPr>
            <a:r>
              <a:rPr lang="en" sz="2800" b="1" i="0" u="none" strike="noStrike" cap="none">
                <a:solidFill>
                  <a:schemeClr val="lt1"/>
                </a:solidFill>
                <a:latin typeface="Inter"/>
                <a:ea typeface="Inter"/>
                <a:cs typeface="Inter"/>
                <a:sym typeface="Inter"/>
              </a:rPr>
              <a:t>Save your CPU</a:t>
            </a:r>
            <a:endParaRPr sz="1400" b="0" i="0" u="none" strike="noStrike" cap="none">
              <a:solidFill>
                <a:schemeClr val="lt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lt1"/>
                </a:solidFill>
                <a:latin typeface="Inter"/>
                <a:ea typeface="Inter"/>
                <a:cs typeface="Inter"/>
                <a:sym typeface="Inter"/>
              </a:rPr>
              <a:t>Network-intensive applications can compete with your audio bandwidth</a:t>
            </a:r>
            <a:endParaRPr sz="2400" b="0" i="0" u="none" strike="noStrike" cap="none">
              <a:solidFill>
                <a:schemeClr val="lt1"/>
              </a:solidFill>
              <a:latin typeface="Inter"/>
              <a:ea typeface="Inter"/>
              <a:cs typeface="Inter"/>
              <a:sym typeface="Inter"/>
            </a:endParaRPr>
          </a:p>
          <a:p>
            <a:pPr marL="0" marR="0" lvl="0" indent="0" algn="ctr" rtl="0">
              <a:lnSpc>
                <a:spcPct val="115000"/>
              </a:lnSpc>
              <a:spcBef>
                <a:spcPts val="0"/>
              </a:spcBef>
              <a:spcAft>
                <a:spcPts val="0"/>
              </a:spcAft>
              <a:buClr>
                <a:srgbClr val="000000"/>
              </a:buClr>
              <a:buSzPts val="3000"/>
              <a:buFont typeface="Arial"/>
              <a:buNone/>
            </a:pPr>
            <a:endParaRPr sz="3000" b="1" i="0" u="sng" strike="noStrike" cap="none">
              <a:solidFill>
                <a:schemeClr val="lt1"/>
              </a:solidFill>
              <a:latin typeface="Inter"/>
              <a:ea typeface="Inter"/>
              <a:cs typeface="Inter"/>
              <a:sym typeface="Inter"/>
              <a:hlinkClick r:id="rId3">
                <a:extLst>
                  <a:ext uri="{A12FA001-AC4F-418D-AE19-62706E023703}">
                    <ahyp:hlinkClr xmlns:ahyp="http://schemas.microsoft.com/office/drawing/2018/hyperlinkcolor" val="tx"/>
                  </a:ext>
                </a:extLst>
              </a:hlinkClick>
            </a:endParaRPr>
          </a:p>
          <a:p>
            <a:pPr marL="0" marR="0" lvl="0" indent="0" algn="ctr" rtl="0">
              <a:lnSpc>
                <a:spcPct val="200000"/>
              </a:lnSpc>
              <a:spcBef>
                <a:spcPts val="800"/>
              </a:spcBef>
              <a:spcAft>
                <a:spcPts val="0"/>
              </a:spcAft>
              <a:buClr>
                <a:srgbClr val="000000"/>
              </a:buClr>
              <a:buSzPts val="3000"/>
              <a:buFont typeface="Arial"/>
              <a:buNone/>
            </a:pPr>
            <a:endParaRPr sz="3000" b="1" i="0" u="none" strike="noStrike" cap="none">
              <a:solidFill>
                <a:schemeClr val="lt1"/>
              </a:solidFill>
              <a:latin typeface="Inter"/>
              <a:ea typeface="Inter"/>
              <a:cs typeface="Inter"/>
              <a:sym typeface="Inter"/>
            </a:endParaRPr>
          </a:p>
        </p:txBody>
      </p:sp>
      <p:sp>
        <p:nvSpPr>
          <p:cNvPr id="479" name="Google Shape;479;p61"/>
          <p:cNvSpPr txBox="1"/>
          <p:nvPr/>
        </p:nvSpPr>
        <p:spPr>
          <a:xfrm>
            <a:off x="12897466" y="9797355"/>
            <a:ext cx="3994800" cy="2446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800"/>
              <a:buFont typeface="Arial"/>
              <a:buNone/>
            </a:pPr>
            <a:r>
              <a:rPr lang="en" sz="2800" b="1" i="0" u="none" strike="noStrike" cap="none">
                <a:solidFill>
                  <a:schemeClr val="lt1"/>
                </a:solidFill>
                <a:latin typeface="Inter"/>
                <a:ea typeface="Inter"/>
                <a:cs typeface="Inter"/>
                <a:sym typeface="Inter"/>
              </a:rPr>
              <a:t>Port or Purchase</a:t>
            </a:r>
            <a:endParaRPr sz="2800" b="1" i="0" u="none" strike="noStrike" cap="none">
              <a:solidFill>
                <a:schemeClr val="lt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lt1"/>
                </a:solidFill>
                <a:latin typeface="Inter"/>
                <a:ea typeface="Inter"/>
                <a:cs typeface="Inter"/>
                <a:sym typeface="Inter"/>
              </a:rPr>
              <a:t>You can choose to port existing numbers or purchase new numbers</a:t>
            </a:r>
            <a:endParaRPr sz="2400" b="0" i="0" u="none" strike="noStrike" cap="none">
              <a:solidFill>
                <a:schemeClr val="lt1"/>
              </a:solidFill>
              <a:latin typeface="Inter"/>
              <a:ea typeface="Inter"/>
              <a:cs typeface="Inter"/>
              <a:sym typeface="Inter"/>
            </a:endParaRPr>
          </a:p>
          <a:p>
            <a:pPr marL="0" marR="0" lvl="0" indent="0" algn="ctr" rtl="0">
              <a:lnSpc>
                <a:spcPct val="200000"/>
              </a:lnSpc>
              <a:spcBef>
                <a:spcPts val="800"/>
              </a:spcBef>
              <a:spcAft>
                <a:spcPts val="0"/>
              </a:spcAft>
              <a:buClr>
                <a:srgbClr val="000000"/>
              </a:buClr>
              <a:buSzPts val="3000"/>
              <a:buFont typeface="Arial"/>
              <a:buNone/>
            </a:pPr>
            <a:endParaRPr sz="3000" b="1" i="0" u="none" strike="noStrike" cap="none">
              <a:solidFill>
                <a:schemeClr val="lt1"/>
              </a:solidFill>
              <a:latin typeface="Inter"/>
              <a:ea typeface="Inter"/>
              <a:cs typeface="Inter"/>
              <a:sym typeface="Inter"/>
            </a:endParaRPr>
          </a:p>
        </p:txBody>
      </p:sp>
      <p:sp>
        <p:nvSpPr>
          <p:cNvPr id="480" name="Google Shape;480;p61"/>
          <p:cNvSpPr txBox="1"/>
          <p:nvPr/>
        </p:nvSpPr>
        <p:spPr>
          <a:xfrm>
            <a:off x="17806350" y="9797355"/>
            <a:ext cx="3994800" cy="2446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800"/>
              <a:buFont typeface="Arial"/>
              <a:buNone/>
            </a:pPr>
            <a:r>
              <a:rPr lang="en" sz="2800" b="1" i="0" u="none" strike="noStrike" cap="none">
                <a:solidFill>
                  <a:schemeClr val="lt1"/>
                </a:solidFill>
                <a:latin typeface="Inter"/>
                <a:ea typeface="Inter"/>
                <a:cs typeface="Inter"/>
                <a:sym typeface="Inter"/>
              </a:rPr>
              <a:t>Ensure Credit</a:t>
            </a:r>
            <a:endParaRPr sz="2800" b="1" i="0" u="none" strike="noStrike" cap="none">
              <a:solidFill>
                <a:schemeClr val="lt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lt1"/>
                </a:solidFill>
                <a:latin typeface="Inter"/>
                <a:ea typeface="Inter"/>
                <a:cs typeface="Inter"/>
                <a:sym typeface="Inter"/>
              </a:rPr>
              <a:t>Make sure </a:t>
            </a:r>
            <a:r>
              <a:rPr lang="en" sz="2400">
                <a:solidFill>
                  <a:schemeClr val="lt1"/>
                </a:solidFill>
                <a:latin typeface="Inter"/>
                <a:ea typeface="Inter"/>
                <a:cs typeface="Inter"/>
                <a:sym typeface="Inter"/>
              </a:rPr>
              <a:t>invoices are paid in a timely manner for</a:t>
            </a:r>
            <a:r>
              <a:rPr lang="en" sz="2400" b="0" i="0" u="none" strike="noStrike" cap="none">
                <a:solidFill>
                  <a:schemeClr val="lt1"/>
                </a:solidFill>
                <a:latin typeface="Inter"/>
                <a:ea typeface="Inter"/>
                <a:cs typeface="Inter"/>
                <a:sym typeface="Inter"/>
              </a:rPr>
              <a:t> your account </a:t>
            </a:r>
            <a:endParaRPr sz="1400" b="0" i="0" u="none" strike="noStrike" cap="none">
              <a:solidFill>
                <a:schemeClr val="lt1"/>
              </a:solidFill>
              <a:latin typeface="Inter"/>
              <a:ea typeface="Inter"/>
              <a:cs typeface="Inter"/>
              <a:sym typeface="Inter"/>
            </a:endParaRPr>
          </a:p>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lt1"/>
                </a:solidFill>
                <a:latin typeface="Inter"/>
                <a:ea typeface="Inter"/>
                <a:cs typeface="Inter"/>
                <a:sym typeface="Inter"/>
              </a:rPr>
              <a:t>to continue service</a:t>
            </a:r>
            <a:endParaRPr sz="2400" b="0" i="0" u="none" strike="noStrike" cap="none">
              <a:solidFill>
                <a:schemeClr val="lt1"/>
              </a:solidFill>
              <a:latin typeface="Inter"/>
              <a:ea typeface="Inter"/>
              <a:cs typeface="Inter"/>
              <a:sym typeface="Inter"/>
            </a:endParaRPr>
          </a:p>
          <a:p>
            <a:pPr marL="0" marR="0" lvl="0" indent="0" algn="ctr" rtl="0">
              <a:lnSpc>
                <a:spcPct val="200000"/>
              </a:lnSpc>
              <a:spcBef>
                <a:spcPts val="800"/>
              </a:spcBef>
              <a:spcAft>
                <a:spcPts val="0"/>
              </a:spcAft>
              <a:buClr>
                <a:srgbClr val="000000"/>
              </a:buClr>
              <a:buSzPts val="3000"/>
              <a:buFont typeface="Arial"/>
              <a:buNone/>
            </a:pPr>
            <a:endParaRPr sz="3000" b="1" i="0" u="none" strike="noStrike" cap="none">
              <a:solidFill>
                <a:schemeClr val="lt1"/>
              </a:solidFill>
              <a:latin typeface="Inter"/>
              <a:ea typeface="Inter"/>
              <a:cs typeface="Inter"/>
              <a:sym typeface="Inter"/>
            </a:endParaRPr>
          </a:p>
        </p:txBody>
      </p:sp>
      <p:pic>
        <p:nvPicPr>
          <p:cNvPr id="481" name="Google Shape;481;p61"/>
          <p:cNvPicPr preferRelativeResize="0"/>
          <p:nvPr/>
        </p:nvPicPr>
        <p:blipFill rotWithShape="1">
          <a:blip r:embed="rId4">
            <a:alphaModFix/>
          </a:blip>
          <a:srcRect/>
          <a:stretch/>
        </p:blipFill>
        <p:spPr>
          <a:xfrm>
            <a:off x="3335336" y="7600177"/>
            <a:ext cx="3017012" cy="2503478"/>
          </a:xfrm>
          <a:prstGeom prst="rect">
            <a:avLst/>
          </a:prstGeom>
          <a:noFill/>
          <a:ln>
            <a:noFill/>
          </a:ln>
        </p:spPr>
      </p:pic>
      <p:grpSp>
        <p:nvGrpSpPr>
          <p:cNvPr id="482" name="Google Shape;482;p61"/>
          <p:cNvGrpSpPr/>
          <p:nvPr/>
        </p:nvGrpSpPr>
        <p:grpSpPr>
          <a:xfrm>
            <a:off x="9320468" y="8040074"/>
            <a:ext cx="1493638" cy="1397093"/>
            <a:chOff x="6126111" y="5949790"/>
            <a:chExt cx="687647" cy="687647"/>
          </a:xfrm>
        </p:grpSpPr>
        <p:sp>
          <p:nvSpPr>
            <p:cNvPr id="483" name="Google Shape;483;p61"/>
            <p:cNvSpPr/>
            <p:nvPr/>
          </p:nvSpPr>
          <p:spPr>
            <a:xfrm>
              <a:off x="6126111" y="5949790"/>
              <a:ext cx="687647" cy="687647"/>
            </a:xfrm>
            <a:custGeom>
              <a:avLst/>
              <a:gdLst/>
              <a:ahLst/>
              <a:cxnLst/>
              <a:rect l="l" t="t" r="r" b="b"/>
              <a:pathLst>
                <a:path w="7279" h="7279" extrusionOk="0">
                  <a:moveTo>
                    <a:pt x="3639" y="470"/>
                  </a:moveTo>
                  <a:cubicBezTo>
                    <a:pt x="5382" y="470"/>
                    <a:pt x="6800" y="1888"/>
                    <a:pt x="6800" y="3631"/>
                  </a:cubicBezTo>
                  <a:cubicBezTo>
                    <a:pt x="6800" y="5374"/>
                    <a:pt x="5382" y="6792"/>
                    <a:pt x="3639" y="6792"/>
                  </a:cubicBezTo>
                  <a:cubicBezTo>
                    <a:pt x="1897" y="6792"/>
                    <a:pt x="479" y="5374"/>
                    <a:pt x="479" y="3631"/>
                  </a:cubicBezTo>
                  <a:cubicBezTo>
                    <a:pt x="479" y="1888"/>
                    <a:pt x="1897" y="470"/>
                    <a:pt x="3639" y="470"/>
                  </a:cubicBezTo>
                  <a:close/>
                  <a:moveTo>
                    <a:pt x="3639" y="0"/>
                  </a:moveTo>
                  <a:cubicBezTo>
                    <a:pt x="1632" y="0"/>
                    <a:pt x="0" y="1632"/>
                    <a:pt x="0" y="3640"/>
                  </a:cubicBezTo>
                  <a:cubicBezTo>
                    <a:pt x="0" y="5647"/>
                    <a:pt x="1632" y="7279"/>
                    <a:pt x="3639" y="7279"/>
                  </a:cubicBezTo>
                  <a:cubicBezTo>
                    <a:pt x="5647" y="7279"/>
                    <a:pt x="7279" y="5647"/>
                    <a:pt x="7279" y="3640"/>
                  </a:cubicBezTo>
                  <a:cubicBezTo>
                    <a:pt x="7279" y="1632"/>
                    <a:pt x="5647" y="0"/>
                    <a:pt x="3639" y="0"/>
                  </a:cubicBezTo>
                  <a:close/>
                </a:path>
              </a:pathLst>
            </a:custGeom>
            <a:solidFill>
              <a:schemeClr val="lt1"/>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484" name="Google Shape;484;p61"/>
            <p:cNvSpPr/>
            <p:nvPr/>
          </p:nvSpPr>
          <p:spPr>
            <a:xfrm>
              <a:off x="6284254" y="6159608"/>
              <a:ext cx="193758" cy="276136"/>
            </a:xfrm>
            <a:custGeom>
              <a:avLst/>
              <a:gdLst/>
              <a:ahLst/>
              <a:cxnLst/>
              <a:rect l="l" t="t" r="r" b="b"/>
              <a:pathLst>
                <a:path w="2051" h="2923" extrusionOk="0">
                  <a:moveTo>
                    <a:pt x="1026" y="1"/>
                  </a:moveTo>
                  <a:lnTo>
                    <a:pt x="1" y="1026"/>
                  </a:lnTo>
                  <a:lnTo>
                    <a:pt x="171" y="1197"/>
                  </a:lnTo>
                  <a:lnTo>
                    <a:pt x="906" y="462"/>
                  </a:lnTo>
                  <a:lnTo>
                    <a:pt x="906" y="2922"/>
                  </a:lnTo>
                  <a:lnTo>
                    <a:pt x="1145" y="2922"/>
                  </a:lnTo>
                  <a:lnTo>
                    <a:pt x="1145" y="462"/>
                  </a:lnTo>
                  <a:lnTo>
                    <a:pt x="1880" y="1197"/>
                  </a:lnTo>
                  <a:lnTo>
                    <a:pt x="2051" y="1026"/>
                  </a:lnTo>
                  <a:lnTo>
                    <a:pt x="1026" y="1"/>
                  </a:lnTo>
                  <a:close/>
                </a:path>
              </a:pathLst>
            </a:custGeom>
            <a:solidFill>
              <a:schemeClr val="lt1"/>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485" name="Google Shape;485;p61"/>
            <p:cNvSpPr/>
            <p:nvPr/>
          </p:nvSpPr>
          <p:spPr>
            <a:xfrm>
              <a:off x="6462614" y="6150728"/>
              <a:ext cx="193758" cy="276136"/>
            </a:xfrm>
            <a:custGeom>
              <a:avLst/>
              <a:gdLst/>
              <a:ahLst/>
              <a:cxnLst/>
              <a:rect l="l" t="t" r="r" b="b"/>
              <a:pathLst>
                <a:path w="2051" h="2923" extrusionOk="0">
                  <a:moveTo>
                    <a:pt x="898" y="1"/>
                  </a:moveTo>
                  <a:lnTo>
                    <a:pt x="898" y="2461"/>
                  </a:lnTo>
                  <a:lnTo>
                    <a:pt x="163" y="1726"/>
                  </a:lnTo>
                  <a:lnTo>
                    <a:pt x="1" y="1897"/>
                  </a:lnTo>
                  <a:lnTo>
                    <a:pt x="1026" y="2922"/>
                  </a:lnTo>
                  <a:lnTo>
                    <a:pt x="2051" y="1897"/>
                  </a:lnTo>
                  <a:lnTo>
                    <a:pt x="1880" y="1726"/>
                  </a:lnTo>
                  <a:lnTo>
                    <a:pt x="1145" y="2461"/>
                  </a:lnTo>
                  <a:lnTo>
                    <a:pt x="1145" y="1"/>
                  </a:lnTo>
                  <a:close/>
                </a:path>
              </a:pathLst>
            </a:custGeom>
            <a:solidFill>
              <a:schemeClr val="lt1"/>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grpSp>
      <p:sp>
        <p:nvSpPr>
          <p:cNvPr id="486" name="Google Shape;486;p61"/>
          <p:cNvSpPr/>
          <p:nvPr/>
        </p:nvSpPr>
        <p:spPr>
          <a:xfrm>
            <a:off x="4197438" y="3937863"/>
            <a:ext cx="1493633" cy="1397095"/>
          </a:xfrm>
          <a:custGeom>
            <a:avLst/>
            <a:gdLst/>
            <a:ahLst/>
            <a:cxnLst/>
            <a:rect l="l" t="t" r="r" b="b"/>
            <a:pathLst>
              <a:path w="7279" h="7279" extrusionOk="0">
                <a:moveTo>
                  <a:pt x="3640" y="478"/>
                </a:moveTo>
                <a:cubicBezTo>
                  <a:pt x="4725" y="478"/>
                  <a:pt x="5698" y="1034"/>
                  <a:pt x="6262" y="1888"/>
                </a:cubicBezTo>
                <a:lnTo>
                  <a:pt x="3640" y="1888"/>
                </a:lnTo>
                <a:cubicBezTo>
                  <a:pt x="2743" y="1888"/>
                  <a:pt x="1991" y="2571"/>
                  <a:pt x="1897" y="3451"/>
                </a:cubicBezTo>
                <a:lnTo>
                  <a:pt x="872" y="2110"/>
                </a:lnTo>
                <a:cubicBezTo>
                  <a:pt x="1418" y="1128"/>
                  <a:pt x="2452" y="478"/>
                  <a:pt x="3640" y="478"/>
                </a:cubicBezTo>
                <a:close/>
                <a:moveTo>
                  <a:pt x="3640" y="2366"/>
                </a:moveTo>
                <a:cubicBezTo>
                  <a:pt x="4349" y="2366"/>
                  <a:pt x="4895" y="2939"/>
                  <a:pt x="4895" y="3639"/>
                </a:cubicBezTo>
                <a:cubicBezTo>
                  <a:pt x="4895" y="4348"/>
                  <a:pt x="4332" y="4912"/>
                  <a:pt x="3631" y="4912"/>
                </a:cubicBezTo>
                <a:cubicBezTo>
                  <a:pt x="3178" y="4912"/>
                  <a:pt x="2794" y="4690"/>
                  <a:pt x="2572" y="4331"/>
                </a:cubicBezTo>
                <a:lnTo>
                  <a:pt x="2563" y="4314"/>
                </a:lnTo>
                <a:cubicBezTo>
                  <a:pt x="2435" y="4118"/>
                  <a:pt x="2367" y="3887"/>
                  <a:pt x="2367" y="3639"/>
                </a:cubicBezTo>
                <a:cubicBezTo>
                  <a:pt x="2367" y="2939"/>
                  <a:pt x="2931" y="2366"/>
                  <a:pt x="3640" y="2366"/>
                </a:cubicBezTo>
                <a:close/>
                <a:moveTo>
                  <a:pt x="6536" y="2366"/>
                </a:moveTo>
                <a:cubicBezTo>
                  <a:pt x="6706" y="2751"/>
                  <a:pt x="6800" y="3195"/>
                  <a:pt x="6800" y="3639"/>
                </a:cubicBezTo>
                <a:cubicBezTo>
                  <a:pt x="6792" y="5254"/>
                  <a:pt x="5562" y="6587"/>
                  <a:pt x="3990" y="6766"/>
                </a:cubicBezTo>
                <a:lnTo>
                  <a:pt x="5194" y="4417"/>
                </a:lnTo>
                <a:cubicBezTo>
                  <a:pt x="5314" y="4186"/>
                  <a:pt x="5391" y="3921"/>
                  <a:pt x="5391" y="3639"/>
                </a:cubicBezTo>
                <a:cubicBezTo>
                  <a:pt x="5391" y="3135"/>
                  <a:pt x="5177" y="2691"/>
                  <a:pt x="4844" y="2366"/>
                </a:cubicBezTo>
                <a:close/>
                <a:moveTo>
                  <a:pt x="650" y="2606"/>
                </a:moveTo>
                <a:lnTo>
                  <a:pt x="2170" y="4588"/>
                </a:lnTo>
                <a:cubicBezTo>
                  <a:pt x="2478" y="5074"/>
                  <a:pt x="3024" y="5391"/>
                  <a:pt x="3631" y="5391"/>
                </a:cubicBezTo>
                <a:cubicBezTo>
                  <a:pt x="3836" y="5391"/>
                  <a:pt x="4033" y="5356"/>
                  <a:pt x="4220" y="5288"/>
                </a:cubicBezTo>
                <a:lnTo>
                  <a:pt x="4220" y="5288"/>
                </a:lnTo>
                <a:lnTo>
                  <a:pt x="3452" y="6792"/>
                </a:lnTo>
                <a:cubicBezTo>
                  <a:pt x="1794" y="6698"/>
                  <a:pt x="479" y="5314"/>
                  <a:pt x="479" y="3639"/>
                </a:cubicBezTo>
                <a:cubicBezTo>
                  <a:pt x="479" y="3280"/>
                  <a:pt x="539" y="2939"/>
                  <a:pt x="650" y="2606"/>
                </a:cubicBezTo>
                <a:close/>
                <a:moveTo>
                  <a:pt x="3640" y="0"/>
                </a:moveTo>
                <a:cubicBezTo>
                  <a:pt x="1632" y="0"/>
                  <a:pt x="0" y="1632"/>
                  <a:pt x="0" y="3639"/>
                </a:cubicBezTo>
                <a:cubicBezTo>
                  <a:pt x="0" y="5647"/>
                  <a:pt x="1632" y="7278"/>
                  <a:pt x="3640" y="7278"/>
                </a:cubicBezTo>
                <a:cubicBezTo>
                  <a:pt x="5647" y="7278"/>
                  <a:pt x="7279" y="5647"/>
                  <a:pt x="7279" y="3639"/>
                </a:cubicBezTo>
                <a:cubicBezTo>
                  <a:pt x="7270" y="1632"/>
                  <a:pt x="5639" y="0"/>
                  <a:pt x="3640" y="0"/>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grpSp>
        <p:nvGrpSpPr>
          <p:cNvPr id="487" name="Google Shape;487;p61"/>
          <p:cNvGrpSpPr/>
          <p:nvPr/>
        </p:nvGrpSpPr>
        <p:grpSpPr>
          <a:xfrm>
            <a:off x="9190538" y="3860309"/>
            <a:ext cx="1493649" cy="1552198"/>
            <a:chOff x="9267379" y="3876814"/>
            <a:chExt cx="686136" cy="689253"/>
          </a:xfrm>
        </p:grpSpPr>
        <p:sp>
          <p:nvSpPr>
            <p:cNvPr id="488" name="Google Shape;488;p61"/>
            <p:cNvSpPr/>
            <p:nvPr/>
          </p:nvSpPr>
          <p:spPr>
            <a:xfrm>
              <a:off x="9267379" y="3876814"/>
              <a:ext cx="686136" cy="689253"/>
            </a:xfrm>
            <a:custGeom>
              <a:avLst/>
              <a:gdLst/>
              <a:ahLst/>
              <a:cxnLst/>
              <a:rect l="l" t="t" r="r" b="b"/>
              <a:pathLst>
                <a:path w="7263" h="7296" extrusionOk="0">
                  <a:moveTo>
                    <a:pt x="3623" y="530"/>
                  </a:moveTo>
                  <a:lnTo>
                    <a:pt x="6698" y="1880"/>
                  </a:lnTo>
                  <a:cubicBezTo>
                    <a:pt x="6750" y="1905"/>
                    <a:pt x="6784" y="1957"/>
                    <a:pt x="6784" y="2008"/>
                  </a:cubicBezTo>
                  <a:lnTo>
                    <a:pt x="6784" y="5288"/>
                  </a:lnTo>
                  <a:cubicBezTo>
                    <a:pt x="6784" y="5340"/>
                    <a:pt x="6750" y="5399"/>
                    <a:pt x="6698" y="5417"/>
                  </a:cubicBezTo>
                  <a:lnTo>
                    <a:pt x="3623" y="6775"/>
                  </a:lnTo>
                  <a:lnTo>
                    <a:pt x="547" y="5417"/>
                  </a:lnTo>
                  <a:cubicBezTo>
                    <a:pt x="496" y="5399"/>
                    <a:pt x="462" y="5340"/>
                    <a:pt x="462" y="5288"/>
                  </a:cubicBezTo>
                  <a:lnTo>
                    <a:pt x="462" y="2008"/>
                  </a:lnTo>
                  <a:cubicBezTo>
                    <a:pt x="462" y="1957"/>
                    <a:pt x="496" y="1905"/>
                    <a:pt x="547" y="1880"/>
                  </a:cubicBezTo>
                  <a:lnTo>
                    <a:pt x="3623" y="530"/>
                  </a:lnTo>
                  <a:close/>
                  <a:moveTo>
                    <a:pt x="3631" y="0"/>
                  </a:moveTo>
                  <a:lnTo>
                    <a:pt x="368" y="1444"/>
                  </a:lnTo>
                  <a:cubicBezTo>
                    <a:pt x="146" y="1538"/>
                    <a:pt x="1" y="1769"/>
                    <a:pt x="1" y="2008"/>
                  </a:cubicBezTo>
                  <a:lnTo>
                    <a:pt x="1" y="5288"/>
                  </a:lnTo>
                  <a:cubicBezTo>
                    <a:pt x="1" y="5536"/>
                    <a:pt x="154" y="5758"/>
                    <a:pt x="368" y="5852"/>
                  </a:cubicBezTo>
                  <a:lnTo>
                    <a:pt x="3631" y="7296"/>
                  </a:lnTo>
                  <a:lnTo>
                    <a:pt x="6903" y="5852"/>
                  </a:lnTo>
                  <a:cubicBezTo>
                    <a:pt x="7125" y="5758"/>
                    <a:pt x="7262" y="5536"/>
                    <a:pt x="7262" y="5288"/>
                  </a:cubicBezTo>
                  <a:lnTo>
                    <a:pt x="7262" y="2008"/>
                  </a:lnTo>
                  <a:cubicBezTo>
                    <a:pt x="7262" y="1769"/>
                    <a:pt x="7125" y="1538"/>
                    <a:pt x="6903" y="1444"/>
                  </a:cubicBezTo>
                  <a:lnTo>
                    <a:pt x="3631" y="0"/>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489" name="Google Shape;489;p61"/>
            <p:cNvSpPr/>
            <p:nvPr/>
          </p:nvSpPr>
          <p:spPr>
            <a:xfrm>
              <a:off x="9360243" y="4150399"/>
              <a:ext cx="107412" cy="178454"/>
            </a:xfrm>
            <a:custGeom>
              <a:avLst/>
              <a:gdLst/>
              <a:ahLst/>
              <a:cxnLst/>
              <a:rect l="l" t="t" r="r" b="b"/>
              <a:pathLst>
                <a:path w="1137" h="1889" extrusionOk="0">
                  <a:moveTo>
                    <a:pt x="0" y="0"/>
                  </a:moveTo>
                  <a:lnTo>
                    <a:pt x="0" y="1888"/>
                  </a:lnTo>
                  <a:lnTo>
                    <a:pt x="376" y="1888"/>
                  </a:lnTo>
                  <a:lnTo>
                    <a:pt x="376" y="761"/>
                  </a:lnTo>
                  <a:lnTo>
                    <a:pt x="1136" y="761"/>
                  </a:lnTo>
                  <a:lnTo>
                    <a:pt x="1136" y="376"/>
                  </a:lnTo>
                  <a:lnTo>
                    <a:pt x="376" y="376"/>
                  </a:lnTo>
                  <a:lnTo>
                    <a:pt x="376" y="0"/>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490" name="Google Shape;490;p61"/>
            <p:cNvSpPr/>
            <p:nvPr/>
          </p:nvSpPr>
          <p:spPr>
            <a:xfrm>
              <a:off x="9467561" y="4150399"/>
              <a:ext cx="34765" cy="179210"/>
            </a:xfrm>
            <a:custGeom>
              <a:avLst/>
              <a:gdLst/>
              <a:ahLst/>
              <a:cxnLst/>
              <a:rect l="l" t="t" r="r" b="b"/>
              <a:pathLst>
                <a:path w="368" h="1897" extrusionOk="0">
                  <a:moveTo>
                    <a:pt x="0" y="0"/>
                  </a:moveTo>
                  <a:lnTo>
                    <a:pt x="0" y="1897"/>
                  </a:lnTo>
                  <a:lnTo>
                    <a:pt x="368" y="1897"/>
                  </a:lnTo>
                  <a:lnTo>
                    <a:pt x="368" y="0"/>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491" name="Google Shape;491;p61"/>
            <p:cNvSpPr/>
            <p:nvPr/>
          </p:nvSpPr>
          <p:spPr>
            <a:xfrm>
              <a:off x="9395764" y="4114028"/>
              <a:ext cx="71892" cy="35615"/>
            </a:xfrm>
            <a:custGeom>
              <a:avLst/>
              <a:gdLst/>
              <a:ahLst/>
              <a:cxnLst/>
              <a:rect l="l" t="t" r="r" b="b"/>
              <a:pathLst>
                <a:path w="761" h="377" extrusionOk="0">
                  <a:moveTo>
                    <a:pt x="0" y="1"/>
                  </a:moveTo>
                  <a:lnTo>
                    <a:pt x="0" y="377"/>
                  </a:lnTo>
                  <a:lnTo>
                    <a:pt x="760" y="377"/>
                  </a:lnTo>
                  <a:lnTo>
                    <a:pt x="760" y="1"/>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492" name="Google Shape;492;p61"/>
            <p:cNvSpPr/>
            <p:nvPr/>
          </p:nvSpPr>
          <p:spPr>
            <a:xfrm>
              <a:off x="9538602" y="4114028"/>
              <a:ext cx="107412" cy="214825"/>
            </a:xfrm>
            <a:custGeom>
              <a:avLst/>
              <a:gdLst/>
              <a:ahLst/>
              <a:cxnLst/>
              <a:rect l="l" t="t" r="r" b="b"/>
              <a:pathLst>
                <a:path w="1137" h="2274" extrusionOk="0">
                  <a:moveTo>
                    <a:pt x="0" y="1"/>
                  </a:moveTo>
                  <a:lnTo>
                    <a:pt x="0" y="2273"/>
                  </a:lnTo>
                  <a:lnTo>
                    <a:pt x="376" y="2273"/>
                  </a:lnTo>
                  <a:lnTo>
                    <a:pt x="376" y="385"/>
                  </a:lnTo>
                  <a:lnTo>
                    <a:pt x="1136" y="385"/>
                  </a:lnTo>
                  <a:lnTo>
                    <a:pt x="1136" y="1"/>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493" name="Google Shape;493;p61"/>
            <p:cNvSpPr/>
            <p:nvPr/>
          </p:nvSpPr>
          <p:spPr>
            <a:xfrm>
              <a:off x="9717718" y="4114028"/>
              <a:ext cx="142177" cy="214825"/>
            </a:xfrm>
            <a:custGeom>
              <a:avLst/>
              <a:gdLst/>
              <a:ahLst/>
              <a:cxnLst/>
              <a:rect l="l" t="t" r="r" b="b"/>
              <a:pathLst>
                <a:path w="1505" h="2274" extrusionOk="0">
                  <a:moveTo>
                    <a:pt x="1128" y="385"/>
                  </a:moveTo>
                  <a:lnTo>
                    <a:pt x="1128" y="1137"/>
                  </a:lnTo>
                  <a:lnTo>
                    <a:pt x="1504" y="1137"/>
                  </a:lnTo>
                  <a:lnTo>
                    <a:pt x="1504" y="385"/>
                  </a:lnTo>
                  <a:close/>
                  <a:moveTo>
                    <a:pt x="1" y="1"/>
                  </a:moveTo>
                  <a:lnTo>
                    <a:pt x="1" y="385"/>
                  </a:lnTo>
                  <a:lnTo>
                    <a:pt x="1" y="2273"/>
                  </a:lnTo>
                  <a:lnTo>
                    <a:pt x="368" y="2273"/>
                  </a:lnTo>
                  <a:lnTo>
                    <a:pt x="368" y="1522"/>
                  </a:lnTo>
                  <a:lnTo>
                    <a:pt x="1128" y="1522"/>
                  </a:lnTo>
                  <a:lnTo>
                    <a:pt x="1128" y="1137"/>
                  </a:lnTo>
                  <a:lnTo>
                    <a:pt x="368" y="1137"/>
                  </a:lnTo>
                  <a:lnTo>
                    <a:pt x="368" y="385"/>
                  </a:lnTo>
                  <a:lnTo>
                    <a:pt x="1128" y="385"/>
                  </a:lnTo>
                  <a:lnTo>
                    <a:pt x="1128" y="1"/>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494" name="Google Shape;494;p61"/>
            <p:cNvSpPr/>
            <p:nvPr/>
          </p:nvSpPr>
          <p:spPr>
            <a:xfrm>
              <a:off x="9574029" y="4185920"/>
              <a:ext cx="71986" cy="35615"/>
            </a:xfrm>
            <a:custGeom>
              <a:avLst/>
              <a:gdLst/>
              <a:ahLst/>
              <a:cxnLst/>
              <a:rect l="l" t="t" r="r" b="b"/>
              <a:pathLst>
                <a:path w="762" h="377" extrusionOk="0">
                  <a:moveTo>
                    <a:pt x="1" y="0"/>
                  </a:moveTo>
                  <a:lnTo>
                    <a:pt x="1" y="376"/>
                  </a:lnTo>
                  <a:lnTo>
                    <a:pt x="761" y="376"/>
                  </a:lnTo>
                  <a:lnTo>
                    <a:pt x="761" y="0"/>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495" name="Google Shape;495;p61"/>
            <p:cNvSpPr/>
            <p:nvPr/>
          </p:nvSpPr>
          <p:spPr>
            <a:xfrm>
              <a:off x="9574029" y="4292388"/>
              <a:ext cx="71986" cy="35615"/>
            </a:xfrm>
            <a:custGeom>
              <a:avLst/>
              <a:gdLst/>
              <a:ahLst/>
              <a:cxnLst/>
              <a:rect l="l" t="t" r="r" b="b"/>
              <a:pathLst>
                <a:path w="762" h="377" extrusionOk="0">
                  <a:moveTo>
                    <a:pt x="1" y="1"/>
                  </a:moveTo>
                  <a:lnTo>
                    <a:pt x="1" y="377"/>
                  </a:lnTo>
                  <a:lnTo>
                    <a:pt x="761" y="377"/>
                  </a:lnTo>
                  <a:lnTo>
                    <a:pt x="761" y="1"/>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496" name="Google Shape;496;p61"/>
            <p:cNvSpPr/>
            <p:nvPr/>
          </p:nvSpPr>
          <p:spPr>
            <a:xfrm>
              <a:off x="9645920" y="4221441"/>
              <a:ext cx="35615" cy="71892"/>
            </a:xfrm>
            <a:custGeom>
              <a:avLst/>
              <a:gdLst/>
              <a:ahLst/>
              <a:cxnLst/>
              <a:rect l="l" t="t" r="r" b="b"/>
              <a:pathLst>
                <a:path w="377" h="761" extrusionOk="0">
                  <a:moveTo>
                    <a:pt x="0" y="0"/>
                  </a:moveTo>
                  <a:lnTo>
                    <a:pt x="0" y="760"/>
                  </a:lnTo>
                  <a:lnTo>
                    <a:pt x="376" y="760"/>
                  </a:lnTo>
                  <a:lnTo>
                    <a:pt x="376" y="0"/>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497" name="Google Shape;497;p61"/>
            <p:cNvSpPr/>
            <p:nvPr/>
          </p:nvSpPr>
          <p:spPr>
            <a:xfrm>
              <a:off x="9645920" y="4150399"/>
              <a:ext cx="35615" cy="35615"/>
            </a:xfrm>
            <a:custGeom>
              <a:avLst/>
              <a:gdLst/>
              <a:ahLst/>
              <a:cxnLst/>
              <a:rect l="l" t="t" r="r" b="b"/>
              <a:pathLst>
                <a:path w="377" h="377" extrusionOk="0">
                  <a:moveTo>
                    <a:pt x="0" y="0"/>
                  </a:moveTo>
                  <a:lnTo>
                    <a:pt x="0" y="376"/>
                  </a:lnTo>
                  <a:lnTo>
                    <a:pt x="376" y="376"/>
                  </a:lnTo>
                  <a:lnTo>
                    <a:pt x="376" y="0"/>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grpSp>
      <p:sp>
        <p:nvSpPr>
          <p:cNvPr id="498" name="Google Shape;498;p61"/>
          <p:cNvSpPr/>
          <p:nvPr/>
        </p:nvSpPr>
        <p:spPr>
          <a:xfrm>
            <a:off x="14183636" y="3782725"/>
            <a:ext cx="1493620" cy="1552216"/>
          </a:xfrm>
          <a:custGeom>
            <a:avLst/>
            <a:gdLst/>
            <a:ahLst/>
            <a:cxnLst/>
            <a:rect l="l" t="t" r="r" b="b"/>
            <a:pathLst>
              <a:path w="6741" h="7262" extrusionOk="0">
                <a:moveTo>
                  <a:pt x="1171" y="2367"/>
                </a:moveTo>
                <a:lnTo>
                  <a:pt x="1171" y="3777"/>
                </a:lnTo>
                <a:cubicBezTo>
                  <a:pt x="786" y="3777"/>
                  <a:pt x="479" y="3460"/>
                  <a:pt x="479" y="3076"/>
                </a:cubicBezTo>
                <a:cubicBezTo>
                  <a:pt x="479" y="2692"/>
                  <a:pt x="786" y="2367"/>
                  <a:pt x="1171" y="2367"/>
                </a:cubicBezTo>
                <a:close/>
                <a:moveTo>
                  <a:pt x="5570" y="2367"/>
                </a:moveTo>
                <a:cubicBezTo>
                  <a:pt x="5955" y="2367"/>
                  <a:pt x="6271" y="2692"/>
                  <a:pt x="6271" y="3076"/>
                </a:cubicBezTo>
                <a:cubicBezTo>
                  <a:pt x="6262" y="3469"/>
                  <a:pt x="5955" y="3777"/>
                  <a:pt x="5570" y="3777"/>
                </a:cubicBezTo>
                <a:lnTo>
                  <a:pt x="5433" y="3777"/>
                </a:lnTo>
                <a:lnTo>
                  <a:pt x="5433" y="2367"/>
                </a:lnTo>
                <a:close/>
                <a:moveTo>
                  <a:pt x="3306" y="5776"/>
                </a:moveTo>
                <a:cubicBezTo>
                  <a:pt x="3580" y="5776"/>
                  <a:pt x="3819" y="6006"/>
                  <a:pt x="3819" y="6288"/>
                </a:cubicBezTo>
                <a:cubicBezTo>
                  <a:pt x="3819" y="6561"/>
                  <a:pt x="3580" y="6801"/>
                  <a:pt x="3306" y="6801"/>
                </a:cubicBezTo>
                <a:cubicBezTo>
                  <a:pt x="3016" y="6801"/>
                  <a:pt x="2794" y="6561"/>
                  <a:pt x="2794" y="6288"/>
                </a:cubicBezTo>
                <a:cubicBezTo>
                  <a:pt x="2794" y="5998"/>
                  <a:pt x="3024" y="5776"/>
                  <a:pt x="3306" y="5776"/>
                </a:cubicBezTo>
                <a:close/>
                <a:moveTo>
                  <a:pt x="3306" y="1"/>
                </a:moveTo>
                <a:cubicBezTo>
                  <a:pt x="2187" y="1"/>
                  <a:pt x="1256" y="855"/>
                  <a:pt x="1179" y="1940"/>
                </a:cubicBezTo>
                <a:lnTo>
                  <a:pt x="1179" y="1889"/>
                </a:lnTo>
                <a:cubicBezTo>
                  <a:pt x="530" y="1889"/>
                  <a:pt x="0" y="2418"/>
                  <a:pt x="0" y="3076"/>
                </a:cubicBezTo>
                <a:cubicBezTo>
                  <a:pt x="0" y="3725"/>
                  <a:pt x="530" y="4255"/>
                  <a:pt x="1179" y="4255"/>
                </a:cubicBezTo>
                <a:lnTo>
                  <a:pt x="1658" y="4255"/>
                </a:lnTo>
                <a:lnTo>
                  <a:pt x="1658" y="2076"/>
                </a:lnTo>
                <a:cubicBezTo>
                  <a:pt x="1658" y="1205"/>
                  <a:pt x="2401" y="479"/>
                  <a:pt x="3306" y="479"/>
                </a:cubicBezTo>
                <a:cubicBezTo>
                  <a:pt x="4212" y="479"/>
                  <a:pt x="4947" y="1197"/>
                  <a:pt x="4947" y="2076"/>
                </a:cubicBezTo>
                <a:lnTo>
                  <a:pt x="4947" y="5101"/>
                </a:lnTo>
                <a:cubicBezTo>
                  <a:pt x="4947" y="5528"/>
                  <a:pt x="4665" y="5895"/>
                  <a:pt x="4255" y="5998"/>
                </a:cubicBezTo>
                <a:cubicBezTo>
                  <a:pt x="4135" y="5579"/>
                  <a:pt x="3751" y="5272"/>
                  <a:pt x="3298" y="5272"/>
                </a:cubicBezTo>
                <a:cubicBezTo>
                  <a:pt x="2751" y="5272"/>
                  <a:pt x="2298" y="5724"/>
                  <a:pt x="2298" y="6262"/>
                </a:cubicBezTo>
                <a:cubicBezTo>
                  <a:pt x="2298" y="6809"/>
                  <a:pt x="2751" y="7262"/>
                  <a:pt x="3298" y="7262"/>
                </a:cubicBezTo>
                <a:cubicBezTo>
                  <a:pt x="3768" y="7262"/>
                  <a:pt x="4169" y="6929"/>
                  <a:pt x="4263" y="6476"/>
                </a:cubicBezTo>
                <a:cubicBezTo>
                  <a:pt x="4921" y="6365"/>
                  <a:pt x="5416" y="5784"/>
                  <a:pt x="5416" y="5092"/>
                </a:cubicBezTo>
                <a:lnTo>
                  <a:pt x="5416" y="4246"/>
                </a:lnTo>
                <a:lnTo>
                  <a:pt x="5562" y="4246"/>
                </a:lnTo>
                <a:cubicBezTo>
                  <a:pt x="6211" y="4246"/>
                  <a:pt x="6741" y="3717"/>
                  <a:pt x="6741" y="3059"/>
                </a:cubicBezTo>
                <a:cubicBezTo>
                  <a:pt x="6741" y="2418"/>
                  <a:pt x="6219" y="1889"/>
                  <a:pt x="5570" y="1889"/>
                </a:cubicBezTo>
                <a:lnTo>
                  <a:pt x="5416" y="1889"/>
                </a:lnTo>
                <a:cubicBezTo>
                  <a:pt x="5322" y="829"/>
                  <a:pt x="4408" y="1"/>
                  <a:pt x="3306" y="1"/>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499" name="Google Shape;499;p61"/>
          <p:cNvSpPr/>
          <p:nvPr/>
        </p:nvSpPr>
        <p:spPr>
          <a:xfrm>
            <a:off x="19514438" y="3782725"/>
            <a:ext cx="578626" cy="1552223"/>
          </a:xfrm>
          <a:custGeom>
            <a:avLst/>
            <a:gdLst/>
            <a:ahLst/>
            <a:cxnLst/>
            <a:rect l="l" t="t" r="r" b="b"/>
            <a:pathLst>
              <a:path w="3520" h="7280" extrusionOk="0">
                <a:moveTo>
                  <a:pt x="2144" y="479"/>
                </a:moveTo>
                <a:cubicBezTo>
                  <a:pt x="2221" y="479"/>
                  <a:pt x="2290" y="539"/>
                  <a:pt x="2290" y="616"/>
                </a:cubicBezTo>
                <a:lnTo>
                  <a:pt x="2290" y="2265"/>
                </a:lnTo>
                <a:lnTo>
                  <a:pt x="1264" y="2265"/>
                </a:lnTo>
                <a:lnTo>
                  <a:pt x="1264" y="616"/>
                </a:lnTo>
                <a:lnTo>
                  <a:pt x="1247" y="616"/>
                </a:lnTo>
                <a:cubicBezTo>
                  <a:pt x="1247" y="547"/>
                  <a:pt x="1316" y="479"/>
                  <a:pt x="1393" y="479"/>
                </a:cubicBezTo>
                <a:close/>
                <a:moveTo>
                  <a:pt x="3033" y="2743"/>
                </a:moveTo>
                <a:lnTo>
                  <a:pt x="3033" y="4768"/>
                </a:lnTo>
                <a:cubicBezTo>
                  <a:pt x="3033" y="4845"/>
                  <a:pt x="2973" y="4913"/>
                  <a:pt x="2896" y="4913"/>
                </a:cubicBezTo>
                <a:lnTo>
                  <a:pt x="632" y="4913"/>
                </a:lnTo>
                <a:cubicBezTo>
                  <a:pt x="555" y="4913"/>
                  <a:pt x="496" y="4845"/>
                  <a:pt x="496" y="4768"/>
                </a:cubicBezTo>
                <a:lnTo>
                  <a:pt x="496" y="2743"/>
                </a:lnTo>
                <a:close/>
                <a:moveTo>
                  <a:pt x="2281" y="5383"/>
                </a:moveTo>
                <a:lnTo>
                  <a:pt x="2281" y="5964"/>
                </a:lnTo>
                <a:lnTo>
                  <a:pt x="1256" y="5964"/>
                </a:lnTo>
                <a:lnTo>
                  <a:pt x="1256" y="5383"/>
                </a:lnTo>
                <a:close/>
                <a:moveTo>
                  <a:pt x="2272" y="6203"/>
                </a:moveTo>
                <a:lnTo>
                  <a:pt x="2272" y="6792"/>
                </a:lnTo>
                <a:lnTo>
                  <a:pt x="1247" y="6792"/>
                </a:lnTo>
                <a:lnTo>
                  <a:pt x="1247" y="6203"/>
                </a:lnTo>
                <a:close/>
                <a:moveTo>
                  <a:pt x="1384" y="1"/>
                </a:moveTo>
                <a:cubicBezTo>
                  <a:pt x="1042" y="1"/>
                  <a:pt x="760" y="274"/>
                  <a:pt x="760" y="616"/>
                </a:cubicBezTo>
                <a:lnTo>
                  <a:pt x="760" y="2265"/>
                </a:lnTo>
                <a:lnTo>
                  <a:pt x="0" y="2265"/>
                </a:lnTo>
                <a:lnTo>
                  <a:pt x="0" y="4768"/>
                </a:lnTo>
                <a:cubicBezTo>
                  <a:pt x="9" y="5109"/>
                  <a:pt x="290" y="5391"/>
                  <a:pt x="632" y="5391"/>
                </a:cubicBezTo>
                <a:lnTo>
                  <a:pt x="769" y="5391"/>
                </a:lnTo>
                <a:lnTo>
                  <a:pt x="769" y="7279"/>
                </a:lnTo>
                <a:lnTo>
                  <a:pt x="2759" y="7279"/>
                </a:lnTo>
                <a:lnTo>
                  <a:pt x="2759" y="5391"/>
                </a:lnTo>
                <a:lnTo>
                  <a:pt x="2896" y="5391"/>
                </a:lnTo>
                <a:cubicBezTo>
                  <a:pt x="3238" y="5391"/>
                  <a:pt x="3520" y="5109"/>
                  <a:pt x="3520" y="4768"/>
                </a:cubicBezTo>
                <a:lnTo>
                  <a:pt x="3520" y="2265"/>
                </a:lnTo>
                <a:lnTo>
                  <a:pt x="2759" y="2265"/>
                </a:lnTo>
                <a:lnTo>
                  <a:pt x="2759" y="616"/>
                </a:lnTo>
                <a:cubicBezTo>
                  <a:pt x="2759" y="274"/>
                  <a:pt x="2477" y="1"/>
                  <a:pt x="2136" y="1"/>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grpSp>
        <p:nvGrpSpPr>
          <p:cNvPr id="500" name="Google Shape;500;p61"/>
          <p:cNvGrpSpPr/>
          <p:nvPr/>
        </p:nvGrpSpPr>
        <p:grpSpPr>
          <a:xfrm>
            <a:off x="14148045" y="7952019"/>
            <a:ext cx="1493663" cy="1397086"/>
            <a:chOff x="2300963" y="3936519"/>
            <a:chExt cx="642491" cy="569844"/>
          </a:xfrm>
        </p:grpSpPr>
        <p:sp>
          <p:nvSpPr>
            <p:cNvPr id="501" name="Google Shape;501;p61"/>
            <p:cNvSpPr/>
            <p:nvPr/>
          </p:nvSpPr>
          <p:spPr>
            <a:xfrm>
              <a:off x="2479323" y="3984982"/>
              <a:ext cx="464131" cy="45251"/>
            </a:xfrm>
            <a:custGeom>
              <a:avLst/>
              <a:gdLst/>
              <a:ahLst/>
              <a:cxnLst/>
              <a:rect l="l" t="t" r="r" b="b"/>
              <a:pathLst>
                <a:path w="4913" h="479" extrusionOk="0">
                  <a:moveTo>
                    <a:pt x="1" y="0"/>
                  </a:moveTo>
                  <a:lnTo>
                    <a:pt x="1" y="479"/>
                  </a:lnTo>
                  <a:lnTo>
                    <a:pt x="4913" y="479"/>
                  </a:lnTo>
                  <a:lnTo>
                    <a:pt x="4913" y="0"/>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502" name="Google Shape;502;p61"/>
            <p:cNvSpPr/>
            <p:nvPr/>
          </p:nvSpPr>
          <p:spPr>
            <a:xfrm>
              <a:off x="2479323" y="4198768"/>
              <a:ext cx="464131" cy="46101"/>
            </a:xfrm>
            <a:custGeom>
              <a:avLst/>
              <a:gdLst/>
              <a:ahLst/>
              <a:cxnLst/>
              <a:rect l="l" t="t" r="r" b="b"/>
              <a:pathLst>
                <a:path w="4913" h="488" extrusionOk="0">
                  <a:moveTo>
                    <a:pt x="1" y="1"/>
                  </a:moveTo>
                  <a:lnTo>
                    <a:pt x="1" y="488"/>
                  </a:lnTo>
                  <a:lnTo>
                    <a:pt x="4913" y="488"/>
                  </a:lnTo>
                  <a:lnTo>
                    <a:pt x="4913" y="1"/>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503" name="Google Shape;503;p61"/>
            <p:cNvSpPr/>
            <p:nvPr/>
          </p:nvSpPr>
          <p:spPr>
            <a:xfrm>
              <a:off x="2479323" y="4412648"/>
              <a:ext cx="464131" cy="46101"/>
            </a:xfrm>
            <a:custGeom>
              <a:avLst/>
              <a:gdLst/>
              <a:ahLst/>
              <a:cxnLst/>
              <a:rect l="l" t="t" r="r" b="b"/>
              <a:pathLst>
                <a:path w="4913" h="488" extrusionOk="0">
                  <a:moveTo>
                    <a:pt x="1" y="1"/>
                  </a:moveTo>
                  <a:lnTo>
                    <a:pt x="1" y="488"/>
                  </a:lnTo>
                  <a:lnTo>
                    <a:pt x="4913" y="488"/>
                  </a:lnTo>
                  <a:lnTo>
                    <a:pt x="4913" y="1"/>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504" name="Google Shape;504;p61"/>
            <p:cNvSpPr/>
            <p:nvPr/>
          </p:nvSpPr>
          <p:spPr>
            <a:xfrm>
              <a:off x="2300963" y="3936519"/>
              <a:ext cx="106657" cy="142177"/>
            </a:xfrm>
            <a:custGeom>
              <a:avLst/>
              <a:gdLst/>
              <a:ahLst/>
              <a:cxnLst/>
              <a:rect l="l" t="t" r="r" b="b"/>
              <a:pathLst>
                <a:path w="1129" h="1505" extrusionOk="0">
                  <a:moveTo>
                    <a:pt x="1" y="1"/>
                  </a:moveTo>
                  <a:lnTo>
                    <a:pt x="1" y="376"/>
                  </a:lnTo>
                  <a:lnTo>
                    <a:pt x="385" y="376"/>
                  </a:lnTo>
                  <a:lnTo>
                    <a:pt x="385" y="1137"/>
                  </a:lnTo>
                  <a:lnTo>
                    <a:pt x="1" y="1137"/>
                  </a:lnTo>
                  <a:lnTo>
                    <a:pt x="1" y="1504"/>
                  </a:lnTo>
                  <a:lnTo>
                    <a:pt x="1128" y="1504"/>
                  </a:lnTo>
                  <a:lnTo>
                    <a:pt x="1128" y="1137"/>
                  </a:lnTo>
                  <a:lnTo>
                    <a:pt x="753" y="1137"/>
                  </a:lnTo>
                  <a:lnTo>
                    <a:pt x="753" y="1"/>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505" name="Google Shape;505;p61"/>
            <p:cNvSpPr/>
            <p:nvPr/>
          </p:nvSpPr>
          <p:spPr>
            <a:xfrm>
              <a:off x="2300963" y="4150399"/>
              <a:ext cx="106657" cy="142083"/>
            </a:xfrm>
            <a:custGeom>
              <a:avLst/>
              <a:gdLst/>
              <a:ahLst/>
              <a:cxnLst/>
              <a:rect l="l" t="t" r="r" b="b"/>
              <a:pathLst>
                <a:path w="1129" h="1504" extrusionOk="0">
                  <a:moveTo>
                    <a:pt x="1" y="0"/>
                  </a:moveTo>
                  <a:lnTo>
                    <a:pt x="1" y="376"/>
                  </a:lnTo>
                  <a:lnTo>
                    <a:pt x="642" y="376"/>
                  </a:lnTo>
                  <a:lnTo>
                    <a:pt x="1" y="1137"/>
                  </a:lnTo>
                  <a:lnTo>
                    <a:pt x="1" y="1504"/>
                  </a:lnTo>
                  <a:lnTo>
                    <a:pt x="1128" y="1504"/>
                  </a:lnTo>
                  <a:lnTo>
                    <a:pt x="1128" y="1137"/>
                  </a:lnTo>
                  <a:lnTo>
                    <a:pt x="505" y="1137"/>
                  </a:lnTo>
                  <a:lnTo>
                    <a:pt x="1128" y="376"/>
                  </a:lnTo>
                  <a:lnTo>
                    <a:pt x="1128" y="0"/>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506" name="Google Shape;506;p61"/>
            <p:cNvSpPr/>
            <p:nvPr/>
          </p:nvSpPr>
          <p:spPr>
            <a:xfrm>
              <a:off x="2300963" y="4364280"/>
              <a:ext cx="106657" cy="142083"/>
            </a:xfrm>
            <a:custGeom>
              <a:avLst/>
              <a:gdLst/>
              <a:ahLst/>
              <a:cxnLst/>
              <a:rect l="l" t="t" r="r" b="b"/>
              <a:pathLst>
                <a:path w="1129" h="1504" extrusionOk="0">
                  <a:moveTo>
                    <a:pt x="1" y="0"/>
                  </a:moveTo>
                  <a:lnTo>
                    <a:pt x="1" y="376"/>
                  </a:lnTo>
                  <a:lnTo>
                    <a:pt x="385" y="376"/>
                  </a:lnTo>
                  <a:lnTo>
                    <a:pt x="385" y="761"/>
                  </a:lnTo>
                  <a:lnTo>
                    <a:pt x="753" y="761"/>
                  </a:lnTo>
                  <a:lnTo>
                    <a:pt x="753" y="1136"/>
                  </a:lnTo>
                  <a:lnTo>
                    <a:pt x="1" y="1136"/>
                  </a:lnTo>
                  <a:lnTo>
                    <a:pt x="1" y="1504"/>
                  </a:lnTo>
                  <a:lnTo>
                    <a:pt x="1128" y="1504"/>
                  </a:lnTo>
                  <a:lnTo>
                    <a:pt x="1128" y="0"/>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grpSp>
      <p:grpSp>
        <p:nvGrpSpPr>
          <p:cNvPr id="507" name="Google Shape;507;p61"/>
          <p:cNvGrpSpPr/>
          <p:nvPr/>
        </p:nvGrpSpPr>
        <p:grpSpPr>
          <a:xfrm>
            <a:off x="19047259" y="8040086"/>
            <a:ext cx="1622984" cy="1397077"/>
            <a:chOff x="2410779" y="7929121"/>
            <a:chExt cx="687647" cy="544903"/>
          </a:xfrm>
        </p:grpSpPr>
        <p:sp>
          <p:nvSpPr>
            <p:cNvPr id="508" name="Google Shape;508;p61"/>
            <p:cNvSpPr/>
            <p:nvPr/>
          </p:nvSpPr>
          <p:spPr>
            <a:xfrm>
              <a:off x="2755311" y="8273748"/>
              <a:ext cx="107507" cy="106657"/>
            </a:xfrm>
            <a:custGeom>
              <a:avLst/>
              <a:gdLst/>
              <a:ahLst/>
              <a:cxnLst/>
              <a:rect l="l" t="t" r="r" b="b"/>
              <a:pathLst>
                <a:path w="1138" h="1129" extrusionOk="0">
                  <a:moveTo>
                    <a:pt x="1" y="0"/>
                  </a:moveTo>
                  <a:lnTo>
                    <a:pt x="1" y="1128"/>
                  </a:lnTo>
                  <a:lnTo>
                    <a:pt x="1137" y="1128"/>
                  </a:lnTo>
                  <a:lnTo>
                    <a:pt x="1137" y="0"/>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509" name="Google Shape;509;p61"/>
            <p:cNvSpPr/>
            <p:nvPr/>
          </p:nvSpPr>
          <p:spPr>
            <a:xfrm>
              <a:off x="2410779" y="8036439"/>
              <a:ext cx="581085" cy="437585"/>
            </a:xfrm>
            <a:custGeom>
              <a:avLst/>
              <a:gdLst/>
              <a:ahLst/>
              <a:cxnLst/>
              <a:rect l="l" t="t" r="r" b="b"/>
              <a:pathLst>
                <a:path w="6151" h="4632" extrusionOk="0">
                  <a:moveTo>
                    <a:pt x="5536" y="479"/>
                  </a:moveTo>
                  <a:cubicBezTo>
                    <a:pt x="5613" y="479"/>
                    <a:pt x="5681" y="539"/>
                    <a:pt x="5681" y="616"/>
                  </a:cubicBezTo>
                  <a:lnTo>
                    <a:pt x="5681" y="1129"/>
                  </a:lnTo>
                  <a:lnTo>
                    <a:pt x="496" y="1129"/>
                  </a:lnTo>
                  <a:lnTo>
                    <a:pt x="496" y="616"/>
                  </a:lnTo>
                  <a:cubicBezTo>
                    <a:pt x="487" y="539"/>
                    <a:pt x="555" y="479"/>
                    <a:pt x="624" y="479"/>
                  </a:cubicBezTo>
                  <a:close/>
                  <a:moveTo>
                    <a:pt x="5655" y="1607"/>
                  </a:moveTo>
                  <a:lnTo>
                    <a:pt x="5655" y="4016"/>
                  </a:lnTo>
                  <a:cubicBezTo>
                    <a:pt x="5664" y="4084"/>
                    <a:pt x="5604" y="4153"/>
                    <a:pt x="5527" y="4153"/>
                  </a:cubicBezTo>
                  <a:lnTo>
                    <a:pt x="615" y="4153"/>
                  </a:lnTo>
                  <a:cubicBezTo>
                    <a:pt x="538" y="4153"/>
                    <a:pt x="478" y="4084"/>
                    <a:pt x="478" y="4016"/>
                  </a:cubicBezTo>
                  <a:lnTo>
                    <a:pt x="478" y="1607"/>
                  </a:lnTo>
                  <a:close/>
                  <a:moveTo>
                    <a:pt x="615" y="1"/>
                  </a:moveTo>
                  <a:cubicBezTo>
                    <a:pt x="273" y="1"/>
                    <a:pt x="0" y="274"/>
                    <a:pt x="0" y="616"/>
                  </a:cubicBezTo>
                  <a:lnTo>
                    <a:pt x="0" y="4016"/>
                  </a:lnTo>
                  <a:cubicBezTo>
                    <a:pt x="0" y="4358"/>
                    <a:pt x="273" y="4631"/>
                    <a:pt x="615" y="4631"/>
                  </a:cubicBezTo>
                  <a:lnTo>
                    <a:pt x="5527" y="4631"/>
                  </a:lnTo>
                  <a:cubicBezTo>
                    <a:pt x="5869" y="4631"/>
                    <a:pt x="6151" y="4358"/>
                    <a:pt x="6151" y="4016"/>
                  </a:cubicBezTo>
                  <a:lnTo>
                    <a:pt x="6151" y="616"/>
                  </a:lnTo>
                  <a:cubicBezTo>
                    <a:pt x="6151" y="274"/>
                    <a:pt x="5869" y="1"/>
                    <a:pt x="5527" y="1"/>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510" name="Google Shape;510;p61"/>
            <p:cNvSpPr/>
            <p:nvPr/>
          </p:nvSpPr>
          <p:spPr>
            <a:xfrm>
              <a:off x="2505155" y="8279416"/>
              <a:ext cx="179304" cy="21823"/>
            </a:xfrm>
            <a:custGeom>
              <a:avLst/>
              <a:gdLst/>
              <a:ahLst/>
              <a:cxnLst/>
              <a:rect l="l" t="t" r="r" b="b"/>
              <a:pathLst>
                <a:path w="1898" h="231" extrusionOk="0">
                  <a:moveTo>
                    <a:pt x="1" y="0"/>
                  </a:moveTo>
                  <a:lnTo>
                    <a:pt x="1" y="231"/>
                  </a:lnTo>
                  <a:lnTo>
                    <a:pt x="1897" y="231"/>
                  </a:lnTo>
                  <a:lnTo>
                    <a:pt x="1897" y="0"/>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511" name="Google Shape;511;p61"/>
            <p:cNvSpPr/>
            <p:nvPr/>
          </p:nvSpPr>
          <p:spPr>
            <a:xfrm>
              <a:off x="2505155" y="8351213"/>
              <a:ext cx="107412" cy="21917"/>
            </a:xfrm>
            <a:custGeom>
              <a:avLst/>
              <a:gdLst/>
              <a:ahLst/>
              <a:cxnLst/>
              <a:rect l="l" t="t" r="r" b="b"/>
              <a:pathLst>
                <a:path w="1137" h="232" extrusionOk="0">
                  <a:moveTo>
                    <a:pt x="1" y="1"/>
                  </a:moveTo>
                  <a:lnTo>
                    <a:pt x="1" y="231"/>
                  </a:lnTo>
                  <a:lnTo>
                    <a:pt x="1137" y="231"/>
                  </a:lnTo>
                  <a:lnTo>
                    <a:pt x="1137" y="1"/>
                  </a:ln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sp>
          <p:nvSpPr>
            <p:cNvPr id="512" name="Google Shape;512;p61"/>
            <p:cNvSpPr/>
            <p:nvPr/>
          </p:nvSpPr>
          <p:spPr>
            <a:xfrm>
              <a:off x="2540675" y="7929121"/>
              <a:ext cx="557751" cy="414912"/>
            </a:xfrm>
            <a:custGeom>
              <a:avLst/>
              <a:gdLst/>
              <a:ahLst/>
              <a:cxnLst/>
              <a:rect l="l" t="t" r="r" b="b"/>
              <a:pathLst>
                <a:path w="5904" h="4392" extrusionOk="0">
                  <a:moveTo>
                    <a:pt x="0" y="1"/>
                  </a:moveTo>
                  <a:lnTo>
                    <a:pt x="0" y="488"/>
                  </a:lnTo>
                  <a:lnTo>
                    <a:pt x="5288" y="488"/>
                  </a:lnTo>
                  <a:cubicBezTo>
                    <a:pt x="5365" y="488"/>
                    <a:pt x="5425" y="547"/>
                    <a:pt x="5425" y="624"/>
                  </a:cubicBezTo>
                  <a:lnTo>
                    <a:pt x="5425" y="4392"/>
                  </a:lnTo>
                  <a:lnTo>
                    <a:pt x="5904" y="4392"/>
                  </a:lnTo>
                  <a:lnTo>
                    <a:pt x="5904" y="624"/>
                  </a:lnTo>
                  <a:cubicBezTo>
                    <a:pt x="5904" y="283"/>
                    <a:pt x="5630" y="1"/>
                    <a:pt x="5288" y="1"/>
                  </a:cubicBezTo>
                  <a:close/>
                </a:path>
              </a:pathLst>
            </a:custGeom>
            <a:solidFill>
              <a:srgbClr val="FFFFFF"/>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E0044"/>
                </a:solidFill>
                <a:latin typeface="Inter"/>
                <a:ea typeface="Inter"/>
                <a:cs typeface="Inter"/>
                <a:sym typeface="Inte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2"/>
          <p:cNvSpPr txBox="1">
            <a:spLocks noGrp="1"/>
          </p:cNvSpPr>
          <p:nvPr>
            <p:ph type="title"/>
          </p:nvPr>
        </p:nvSpPr>
        <p:spPr>
          <a:xfrm>
            <a:off x="887728" y="1097280"/>
            <a:ext cx="22658100" cy="1015800"/>
          </a:xfrm>
          <a:prstGeom prst="rect">
            <a:avLst/>
          </a:prstGeom>
        </p:spPr>
        <p:txBody>
          <a:bodyPr spcFirstLastPara="1" wrap="square" lIns="182850" tIns="91400" rIns="182850" bIns="91400" anchor="t" anchorCtr="0">
            <a:noAutofit/>
          </a:bodyPr>
          <a:lstStyle/>
          <a:p>
            <a:pPr marL="0" lvl="0" indent="0" algn="l" rtl="0">
              <a:spcBef>
                <a:spcPts val="0"/>
              </a:spcBef>
              <a:spcAft>
                <a:spcPts val="0"/>
              </a:spcAft>
              <a:buNone/>
            </a:pPr>
            <a:r>
              <a:rPr lang="en"/>
              <a:t>Talkdesk Admin</a:t>
            </a:r>
            <a:endParaRPr/>
          </a:p>
        </p:txBody>
      </p:sp>
      <p:sp>
        <p:nvSpPr>
          <p:cNvPr id="518" name="Google Shape;518;p62"/>
          <p:cNvSpPr txBox="1"/>
          <p:nvPr/>
        </p:nvSpPr>
        <p:spPr>
          <a:xfrm>
            <a:off x="1066800" y="2428325"/>
            <a:ext cx="17130600" cy="20274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000000"/>
              </a:buClr>
              <a:buSzPts val="2800"/>
              <a:buFont typeface="Arial"/>
              <a:buNone/>
            </a:pPr>
            <a:r>
              <a:rPr lang="en" sz="2800" dirty="0">
                <a:latin typeface="Inter"/>
                <a:ea typeface="Inter"/>
                <a:cs typeface="Inter"/>
                <a:sym typeface="Inter"/>
              </a:rPr>
              <a:t>Upon logging in to your primary website [</a:t>
            </a:r>
            <a:r>
              <a:rPr lang="en" sz="2800" b="1" dirty="0">
                <a:solidFill>
                  <a:schemeClr val="accent1"/>
                </a:solidFill>
                <a:latin typeface="Inter"/>
                <a:ea typeface="Inter"/>
                <a:cs typeface="Inter"/>
                <a:sym typeface="Inter"/>
              </a:rPr>
              <a:t>perpay</a:t>
            </a:r>
            <a:r>
              <a:rPr lang="en" sz="2800" dirty="0">
                <a:latin typeface="Inter"/>
                <a:ea typeface="Inter"/>
                <a:cs typeface="Inter"/>
                <a:sym typeface="Inter"/>
              </a:rPr>
              <a:t>.mytalkdesk.com], your session will open into </a:t>
            </a:r>
            <a:r>
              <a:rPr lang="en" sz="2800" err="1">
                <a:latin typeface="Inter"/>
                <a:ea typeface="Inter"/>
                <a:cs typeface="Inter"/>
                <a:sym typeface="Inter"/>
              </a:rPr>
              <a:t>Talkdesk</a:t>
            </a:r>
            <a:r>
              <a:rPr lang="en" sz="2800" dirty="0">
                <a:latin typeface="Inter"/>
                <a:ea typeface="Inter"/>
                <a:cs typeface="Inter"/>
                <a:sym typeface="Inter"/>
              </a:rPr>
              <a:t> Workspace. Several admin features are handled within the </a:t>
            </a:r>
            <a:r>
              <a:rPr lang="en" sz="2800" u="sng" dirty="0">
                <a:solidFill>
                  <a:schemeClr val="hlink"/>
                </a:solidFill>
                <a:latin typeface="Inter"/>
                <a:ea typeface="Inter"/>
                <a:cs typeface="Inter"/>
                <a:sym typeface="Inter"/>
                <a:hlinkClick r:id="rId3">
                  <a:extLst>
                    <a:ext uri="{A12FA001-AC4F-418D-AE19-62706E023703}">
                      <ahyp:hlinkClr xmlns:ahyp="http://schemas.microsoft.com/office/drawing/2018/hyperlinkcolor" val="tx"/>
                    </a:ext>
                  </a:extLst>
                </a:hlinkClick>
              </a:rPr>
              <a:t>Admin</a:t>
            </a:r>
            <a:r>
              <a:rPr lang="en" sz="2800" dirty="0">
                <a:latin typeface="Inter"/>
                <a:ea typeface="Inter"/>
                <a:cs typeface="Inter"/>
                <a:sym typeface="Inter"/>
              </a:rPr>
              <a:t> app, while some other features may be handled in standalone applications.</a:t>
            </a:r>
            <a:endParaRPr sz="2800" dirty="0">
              <a:latin typeface="Inter"/>
              <a:ea typeface="Inter"/>
              <a:cs typeface="Inter"/>
              <a:sym typeface="Inter"/>
            </a:endParaRPr>
          </a:p>
          <a:p>
            <a:pPr marL="0" lvl="0" indent="0" algn="l" rtl="0">
              <a:spcBef>
                <a:spcPts val="0"/>
              </a:spcBef>
              <a:spcAft>
                <a:spcPts val="0"/>
              </a:spcAft>
              <a:buClr>
                <a:srgbClr val="000000"/>
              </a:buClr>
              <a:buSzPts val="1200"/>
              <a:buFont typeface="Arial"/>
              <a:buNone/>
            </a:pPr>
            <a:endParaRPr sz="2800">
              <a:latin typeface="Inter"/>
              <a:ea typeface="Inter"/>
              <a:cs typeface="Inter"/>
              <a:sym typeface="Inter"/>
            </a:endParaRPr>
          </a:p>
          <a:p>
            <a:pPr marL="0" marR="0" lvl="0" indent="0" algn="l" rtl="0">
              <a:lnSpc>
                <a:spcPct val="100000"/>
              </a:lnSpc>
              <a:spcBef>
                <a:spcPts val="0"/>
              </a:spcBef>
              <a:spcAft>
                <a:spcPts val="0"/>
              </a:spcAft>
              <a:buClr>
                <a:srgbClr val="000000"/>
              </a:buClr>
              <a:buSzPts val="1200"/>
              <a:buFont typeface="Arial"/>
              <a:buNone/>
            </a:pPr>
            <a:endParaRPr sz="2100">
              <a:latin typeface="Inter"/>
              <a:ea typeface="Inter"/>
              <a:cs typeface="Inter"/>
              <a:sym typeface="Inter"/>
            </a:endParaRPr>
          </a:p>
        </p:txBody>
      </p:sp>
      <p:pic>
        <p:nvPicPr>
          <p:cNvPr id="519" name="Google Shape;519;p62"/>
          <p:cNvPicPr preferRelativeResize="0"/>
          <p:nvPr/>
        </p:nvPicPr>
        <p:blipFill>
          <a:blip r:embed="rId4">
            <a:alphaModFix/>
          </a:blip>
          <a:stretch>
            <a:fillRect/>
          </a:stretch>
        </p:blipFill>
        <p:spPr>
          <a:xfrm>
            <a:off x="4032200" y="4455718"/>
            <a:ext cx="16369126" cy="7736970"/>
          </a:xfrm>
          <a:prstGeom prst="rect">
            <a:avLst/>
          </a:prstGeom>
          <a:noFill/>
          <a:ln>
            <a:noFill/>
          </a:ln>
        </p:spPr>
      </p:pic>
      <p:sp>
        <p:nvSpPr>
          <p:cNvPr id="520" name="Google Shape;520;p62"/>
          <p:cNvSpPr txBox="1">
            <a:spLocks noGrp="1"/>
          </p:cNvSpPr>
          <p:nvPr>
            <p:ph type="sldNum" idx="12"/>
          </p:nvPr>
        </p:nvSpPr>
        <p:spPr>
          <a:xfrm>
            <a:off x="22650448" y="12762128"/>
            <a:ext cx="895200" cy="730200"/>
          </a:xfrm>
          <a:prstGeom prst="rect">
            <a:avLst/>
          </a:prstGeom>
        </p:spPr>
        <p:txBody>
          <a:bodyPr spcFirstLastPara="1" wrap="square" lIns="182850" tIns="91400" rIns="182850" bIns="914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3"/>
          <p:cNvSpPr txBox="1">
            <a:spLocks noGrp="1"/>
          </p:cNvSpPr>
          <p:nvPr>
            <p:ph type="title"/>
          </p:nvPr>
        </p:nvSpPr>
        <p:spPr>
          <a:xfrm>
            <a:off x="887728" y="1097280"/>
            <a:ext cx="22658100" cy="1015800"/>
          </a:xfrm>
          <a:prstGeom prst="rect">
            <a:avLst/>
          </a:prstGeom>
        </p:spPr>
        <p:txBody>
          <a:bodyPr spcFirstLastPara="1" wrap="square" lIns="182850" tIns="91400" rIns="182850" bIns="91400" anchor="t" anchorCtr="0">
            <a:noAutofit/>
          </a:bodyPr>
          <a:lstStyle/>
          <a:p>
            <a:pPr marL="0" lvl="0" indent="0" algn="l" rtl="0">
              <a:spcBef>
                <a:spcPts val="0"/>
              </a:spcBef>
              <a:spcAft>
                <a:spcPts val="0"/>
              </a:spcAft>
              <a:buNone/>
            </a:pPr>
            <a:r>
              <a:rPr lang="en"/>
              <a:t>Preferences</a:t>
            </a:r>
            <a:endParaRPr/>
          </a:p>
        </p:txBody>
      </p:sp>
      <p:sp>
        <p:nvSpPr>
          <p:cNvPr id="526" name="Google Shape;526;p63"/>
          <p:cNvSpPr txBox="1">
            <a:spLocks noGrp="1"/>
          </p:cNvSpPr>
          <p:nvPr>
            <p:ph type="sldNum" idx="12"/>
          </p:nvPr>
        </p:nvSpPr>
        <p:spPr>
          <a:xfrm>
            <a:off x="22650448" y="12762128"/>
            <a:ext cx="895200" cy="730200"/>
          </a:xfrm>
          <a:prstGeom prst="rect">
            <a:avLst/>
          </a:prstGeom>
        </p:spPr>
        <p:txBody>
          <a:bodyPr spcFirstLastPara="1" wrap="square" lIns="182850" tIns="91400" rIns="182850" bIns="9140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527" name="Google Shape;527;p63"/>
          <p:cNvSpPr txBox="1"/>
          <p:nvPr/>
        </p:nvSpPr>
        <p:spPr>
          <a:xfrm>
            <a:off x="1066802" y="2301250"/>
            <a:ext cx="17130900" cy="196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2800">
                <a:latin typeface="Inter"/>
                <a:ea typeface="Inter"/>
                <a:cs typeface="Inter"/>
                <a:sym typeface="Inter"/>
              </a:rPr>
              <a:t>The </a:t>
            </a:r>
            <a:r>
              <a:rPr lang="en" sz="2800" u="sng">
                <a:solidFill>
                  <a:schemeClr val="hlink"/>
                </a:solidFill>
                <a:latin typeface="Inter"/>
                <a:ea typeface="Inter"/>
                <a:cs typeface="Inter"/>
                <a:sym typeface="Inter"/>
                <a:hlinkClick r:id="rId3"/>
              </a:rPr>
              <a:t>Preferences</a:t>
            </a:r>
            <a:r>
              <a:rPr lang="en" sz="2800">
                <a:latin typeface="Inter"/>
                <a:ea typeface="Inter"/>
                <a:cs typeface="Inter"/>
                <a:sym typeface="Inter"/>
              </a:rPr>
              <a:t> section will allow you to configure global settings that will apply across the entire account. Note that some settings can be overridden within a Studio flow, on an individual phone number basis or on an individual agent basis.</a:t>
            </a:r>
            <a:endParaRPr sz="2100">
              <a:latin typeface="Inter"/>
              <a:ea typeface="Inter"/>
              <a:cs typeface="Inter"/>
              <a:sym typeface="Inter"/>
            </a:endParaRPr>
          </a:p>
        </p:txBody>
      </p:sp>
      <p:pic>
        <p:nvPicPr>
          <p:cNvPr id="528" name="Google Shape;528;p63"/>
          <p:cNvPicPr preferRelativeResize="0"/>
          <p:nvPr/>
        </p:nvPicPr>
        <p:blipFill>
          <a:blip r:embed="rId4">
            <a:alphaModFix/>
          </a:blip>
          <a:stretch>
            <a:fillRect/>
          </a:stretch>
        </p:blipFill>
        <p:spPr>
          <a:xfrm>
            <a:off x="3162750" y="4267750"/>
            <a:ext cx="18058501" cy="8306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4"/>
          <p:cNvSpPr txBox="1">
            <a:spLocks noGrp="1"/>
          </p:cNvSpPr>
          <p:nvPr>
            <p:ph type="title"/>
          </p:nvPr>
        </p:nvSpPr>
        <p:spPr>
          <a:xfrm>
            <a:off x="887728" y="1097280"/>
            <a:ext cx="22658100" cy="1015800"/>
          </a:xfrm>
          <a:prstGeom prst="rect">
            <a:avLst/>
          </a:prstGeom>
        </p:spPr>
        <p:txBody>
          <a:bodyPr spcFirstLastPara="1" wrap="square" lIns="182850" tIns="91400" rIns="182850" bIns="91400" anchor="t" anchorCtr="0">
            <a:noAutofit/>
          </a:bodyPr>
          <a:lstStyle/>
          <a:p>
            <a:pPr marL="0" lvl="0" indent="0" algn="l" rtl="0">
              <a:spcBef>
                <a:spcPts val="0"/>
              </a:spcBef>
              <a:spcAft>
                <a:spcPts val="0"/>
              </a:spcAft>
              <a:buNone/>
            </a:pPr>
            <a:r>
              <a:rPr lang="en"/>
              <a:t>Numbers</a:t>
            </a:r>
            <a:endParaRPr/>
          </a:p>
        </p:txBody>
      </p:sp>
      <p:sp>
        <p:nvSpPr>
          <p:cNvPr id="534" name="Google Shape;534;p64"/>
          <p:cNvSpPr txBox="1"/>
          <p:nvPr/>
        </p:nvSpPr>
        <p:spPr>
          <a:xfrm>
            <a:off x="1066800" y="2334650"/>
            <a:ext cx="20396700" cy="210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00"/>
              <a:buFont typeface="Calibri"/>
              <a:buNone/>
            </a:pPr>
            <a:r>
              <a:rPr lang="en" sz="2800" b="0" i="0" u="none" strike="noStrike" cap="none">
                <a:solidFill>
                  <a:srgbClr val="000000"/>
                </a:solidFill>
                <a:latin typeface="Inter"/>
                <a:ea typeface="Inter"/>
                <a:cs typeface="Inter"/>
                <a:sym typeface="Inter"/>
              </a:rPr>
              <a:t>Talkdesk offers </a:t>
            </a:r>
            <a:r>
              <a:rPr lang="en" sz="2800" b="0" i="0" u="sng" strike="noStrike" cap="none">
                <a:solidFill>
                  <a:schemeClr val="hlink"/>
                </a:solidFill>
                <a:latin typeface="Inter"/>
                <a:ea typeface="Inter"/>
                <a:cs typeface="Inter"/>
                <a:sym typeface="Inter"/>
                <a:hlinkClick r:id="rId3"/>
              </a:rPr>
              <a:t>phone numbers</a:t>
            </a:r>
            <a:r>
              <a:rPr lang="en" sz="2800" b="0" i="0" u="none" strike="noStrike" cap="none">
                <a:solidFill>
                  <a:srgbClr val="000000"/>
                </a:solidFill>
                <a:latin typeface="Inter"/>
                <a:ea typeface="Inter"/>
                <a:cs typeface="Inter"/>
                <a:sym typeface="Inter"/>
              </a:rPr>
              <a:t> in a multitude of countries around the world. Depending on the country, Talkdesk can provide toll-free, local, or national numbers. Configuring a number will include assigning ring groups, and giving a friendly name. Additionally, ‘Custom Settings’ can be configured at the number level. If used, these custom settings will override some of your account level settings (under the Preferences tab).</a:t>
            </a:r>
            <a:endParaRPr sz="2800" b="0" i="0" u="none" strike="noStrike" cap="none">
              <a:solidFill>
                <a:srgbClr val="000000"/>
              </a:solidFill>
              <a:latin typeface="Inter"/>
              <a:ea typeface="Inter"/>
              <a:cs typeface="Inter"/>
              <a:sym typeface="Inter"/>
            </a:endParaRPr>
          </a:p>
          <a:p>
            <a:pPr marL="0" marR="0" lvl="0" indent="0" algn="l" rtl="0">
              <a:lnSpc>
                <a:spcPct val="100000"/>
              </a:lnSpc>
              <a:spcBef>
                <a:spcPts val="0"/>
              </a:spcBef>
              <a:spcAft>
                <a:spcPts val="0"/>
              </a:spcAft>
              <a:buClr>
                <a:schemeClr val="dk2"/>
              </a:buClr>
              <a:buSzPts val="300"/>
              <a:buFont typeface="Calibri"/>
              <a:buNone/>
            </a:pPr>
            <a:r>
              <a:rPr lang="en" sz="2100" b="0" i="0" u="none" strike="noStrike" cap="none">
                <a:solidFill>
                  <a:srgbClr val="000000"/>
                </a:solidFill>
                <a:latin typeface="Inter"/>
                <a:ea typeface="Inter"/>
                <a:cs typeface="Inter"/>
                <a:sym typeface="Inter"/>
              </a:rPr>
              <a:t> </a:t>
            </a:r>
            <a:endParaRPr sz="2100" b="0" i="0" u="none" strike="noStrike" cap="none">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200"/>
              <a:buFont typeface="Arial"/>
              <a:buNone/>
            </a:pPr>
            <a:endParaRPr sz="2100" b="0" i="0" u="none" strike="noStrike" cap="none">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200"/>
              <a:buFont typeface="Arial"/>
              <a:buNone/>
            </a:pPr>
            <a:endParaRPr sz="2100" b="0" i="0" u="none" strike="noStrike" cap="none">
              <a:solidFill>
                <a:srgbClr val="000000"/>
              </a:solidFill>
              <a:latin typeface="Inter"/>
              <a:ea typeface="Inter"/>
              <a:cs typeface="Inter"/>
              <a:sym typeface="Inter"/>
            </a:endParaRPr>
          </a:p>
        </p:txBody>
      </p:sp>
      <p:sp>
        <p:nvSpPr>
          <p:cNvPr id="535" name="Google Shape;535;p64"/>
          <p:cNvSpPr txBox="1">
            <a:spLocks noGrp="1"/>
          </p:cNvSpPr>
          <p:nvPr>
            <p:ph type="sldNum" idx="12"/>
          </p:nvPr>
        </p:nvSpPr>
        <p:spPr>
          <a:xfrm>
            <a:off x="22650448" y="12762128"/>
            <a:ext cx="895200" cy="730200"/>
          </a:xfrm>
          <a:prstGeom prst="rect">
            <a:avLst/>
          </a:prstGeom>
        </p:spPr>
        <p:txBody>
          <a:bodyPr spcFirstLastPara="1" wrap="square" lIns="182850" tIns="91400" rIns="182850" bIns="914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6</a:t>
            </a:fld>
            <a:endParaRPr/>
          </a:p>
        </p:txBody>
      </p:sp>
      <p:pic>
        <p:nvPicPr>
          <p:cNvPr id="536" name="Google Shape;536;p64"/>
          <p:cNvPicPr preferRelativeResize="0"/>
          <p:nvPr/>
        </p:nvPicPr>
        <p:blipFill>
          <a:blip r:embed="rId4">
            <a:alphaModFix/>
          </a:blip>
          <a:stretch>
            <a:fillRect/>
          </a:stretch>
        </p:blipFill>
        <p:spPr>
          <a:xfrm>
            <a:off x="1993725" y="4820750"/>
            <a:ext cx="20396549" cy="6593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65"/>
          <p:cNvSpPr txBox="1">
            <a:spLocks noGrp="1"/>
          </p:cNvSpPr>
          <p:nvPr>
            <p:ph type="title"/>
          </p:nvPr>
        </p:nvSpPr>
        <p:spPr>
          <a:xfrm>
            <a:off x="887728" y="1097280"/>
            <a:ext cx="22658100" cy="1015800"/>
          </a:xfrm>
          <a:prstGeom prst="rect">
            <a:avLst/>
          </a:prstGeom>
        </p:spPr>
        <p:txBody>
          <a:bodyPr spcFirstLastPara="1" wrap="square" lIns="182850" tIns="91400" rIns="182850" bIns="91400" anchor="t" anchorCtr="0">
            <a:noAutofit/>
          </a:bodyPr>
          <a:lstStyle/>
          <a:p>
            <a:pPr marL="0" lvl="0" indent="0" algn="l" rtl="0">
              <a:spcBef>
                <a:spcPts val="0"/>
              </a:spcBef>
              <a:spcAft>
                <a:spcPts val="0"/>
              </a:spcAft>
              <a:buNone/>
            </a:pPr>
            <a:r>
              <a:rPr lang="en"/>
              <a:t>Purchasing a Number</a:t>
            </a:r>
            <a:endParaRPr/>
          </a:p>
        </p:txBody>
      </p:sp>
      <p:sp>
        <p:nvSpPr>
          <p:cNvPr id="542" name="Google Shape;542;p65"/>
          <p:cNvSpPr txBox="1"/>
          <p:nvPr/>
        </p:nvSpPr>
        <p:spPr>
          <a:xfrm>
            <a:off x="3793775" y="2254500"/>
            <a:ext cx="18028500" cy="408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00"/>
              <a:buFont typeface="Calibri"/>
              <a:buNone/>
            </a:pPr>
            <a:r>
              <a:rPr lang="en" sz="2800" b="1">
                <a:latin typeface="Inter"/>
                <a:ea typeface="Inter"/>
                <a:cs typeface="Inter"/>
                <a:sym typeface="Inter"/>
              </a:rPr>
              <a:t>US &amp; Canada:</a:t>
            </a:r>
            <a:endParaRPr sz="2800" b="1">
              <a:latin typeface="Inter"/>
              <a:ea typeface="Inter"/>
              <a:cs typeface="Inter"/>
              <a:sym typeface="Inter"/>
            </a:endParaRPr>
          </a:p>
          <a:p>
            <a:pPr marL="457200" lvl="0" indent="-406400" algn="just" rtl="0">
              <a:spcBef>
                <a:spcPts val="0"/>
              </a:spcBef>
              <a:spcAft>
                <a:spcPts val="0"/>
              </a:spcAft>
              <a:buSzPts val="2800"/>
              <a:buFont typeface="Inter"/>
              <a:buAutoNum type="arabicPeriod"/>
            </a:pPr>
            <a:r>
              <a:rPr lang="en" sz="2800">
                <a:latin typeface="Inter"/>
                <a:ea typeface="Inter"/>
                <a:cs typeface="Inter"/>
                <a:sym typeface="Inter"/>
              </a:rPr>
              <a:t>Navigate to Admin -&gt; Numbers and click on New Phone Number</a:t>
            </a:r>
            <a:endParaRPr sz="2800">
              <a:latin typeface="Inter"/>
              <a:ea typeface="Inter"/>
              <a:cs typeface="Inter"/>
              <a:sym typeface="Inter"/>
            </a:endParaRPr>
          </a:p>
          <a:p>
            <a:pPr marL="457200" lvl="0" indent="-406400" algn="just" rtl="0">
              <a:spcBef>
                <a:spcPts val="0"/>
              </a:spcBef>
              <a:spcAft>
                <a:spcPts val="0"/>
              </a:spcAft>
              <a:buSzPts val="2800"/>
              <a:buFont typeface="Inter"/>
              <a:buAutoNum type="arabicPeriod"/>
            </a:pPr>
            <a:r>
              <a:rPr lang="en" sz="2800">
                <a:latin typeface="Inter"/>
                <a:ea typeface="Inter"/>
                <a:cs typeface="Inter"/>
                <a:sym typeface="Inter"/>
              </a:rPr>
              <a:t>Select the desired country in the dropdown. If the option to enter an area code is available and you would like one, please enter it. You can also search for specific patterns in your number as well as the phone type. Please note that not all searches will yield results. </a:t>
            </a:r>
            <a:endParaRPr sz="2800">
              <a:latin typeface="Inter"/>
              <a:ea typeface="Inter"/>
              <a:cs typeface="Inter"/>
              <a:sym typeface="Inter"/>
            </a:endParaRPr>
          </a:p>
          <a:p>
            <a:pPr marL="0" lvl="0" indent="0" algn="just" rtl="0">
              <a:spcBef>
                <a:spcPts val="0"/>
              </a:spcBef>
              <a:spcAft>
                <a:spcPts val="0"/>
              </a:spcAft>
              <a:buClr>
                <a:srgbClr val="000000"/>
              </a:buClr>
              <a:buSzPts val="2800"/>
              <a:buFont typeface="Arial"/>
              <a:buNone/>
            </a:pPr>
            <a:endParaRPr sz="2800">
              <a:latin typeface="Inter"/>
              <a:ea typeface="Inter"/>
              <a:cs typeface="Inter"/>
              <a:sym typeface="Inter"/>
            </a:endParaRPr>
          </a:p>
          <a:p>
            <a:pPr marL="0" lvl="0" indent="0" algn="just" rtl="0">
              <a:spcBef>
                <a:spcPts val="0"/>
              </a:spcBef>
              <a:spcAft>
                <a:spcPts val="0"/>
              </a:spcAft>
              <a:buClr>
                <a:srgbClr val="000000"/>
              </a:buClr>
              <a:buSzPts val="2800"/>
              <a:buFont typeface="Arial"/>
              <a:buNone/>
            </a:pPr>
            <a:r>
              <a:rPr lang="en" sz="2800" b="1">
                <a:latin typeface="Inter"/>
                <a:ea typeface="Inter"/>
                <a:cs typeface="Inter"/>
                <a:sym typeface="Inter"/>
              </a:rPr>
              <a:t>Rest of the World:</a:t>
            </a:r>
            <a:endParaRPr sz="2800" b="1">
              <a:latin typeface="Inter"/>
              <a:ea typeface="Inter"/>
              <a:cs typeface="Inter"/>
              <a:sym typeface="Inter"/>
            </a:endParaRPr>
          </a:p>
          <a:p>
            <a:pPr marL="457200" lvl="0" indent="-406400" algn="just" rtl="0">
              <a:spcBef>
                <a:spcPts val="0"/>
              </a:spcBef>
              <a:spcAft>
                <a:spcPts val="0"/>
              </a:spcAft>
              <a:buSzPts val="2800"/>
              <a:buFont typeface="Inter"/>
              <a:buAutoNum type="arabicPeriod"/>
            </a:pPr>
            <a:r>
              <a:rPr lang="en" sz="2800">
                <a:latin typeface="Inter"/>
                <a:ea typeface="Inter"/>
                <a:cs typeface="Inter"/>
                <a:sym typeface="Inter"/>
              </a:rPr>
              <a:t>Due to international regulators, please contact Talkdesk Support team to understand which regulations are applicable to the country you wish to buy a number.</a:t>
            </a:r>
            <a:endParaRPr sz="2800">
              <a:latin typeface="Inter"/>
              <a:ea typeface="Inter"/>
              <a:cs typeface="Inter"/>
              <a:sym typeface="Inter"/>
            </a:endParaRPr>
          </a:p>
          <a:p>
            <a:pPr marL="0" marR="0" lvl="0" indent="0" algn="l" rtl="0">
              <a:lnSpc>
                <a:spcPct val="100000"/>
              </a:lnSpc>
              <a:spcBef>
                <a:spcPts val="0"/>
              </a:spcBef>
              <a:spcAft>
                <a:spcPts val="0"/>
              </a:spcAft>
              <a:buClr>
                <a:srgbClr val="000000"/>
              </a:buClr>
              <a:buSzPts val="1200"/>
              <a:buFont typeface="Arial"/>
              <a:buNone/>
            </a:pPr>
            <a:endParaRPr sz="2800">
              <a:latin typeface="Inter"/>
              <a:ea typeface="Inter"/>
              <a:cs typeface="Inter"/>
              <a:sym typeface="Inter"/>
            </a:endParaRPr>
          </a:p>
        </p:txBody>
      </p:sp>
      <p:pic>
        <p:nvPicPr>
          <p:cNvPr id="543" name="Google Shape;543;p65"/>
          <p:cNvPicPr preferRelativeResize="0"/>
          <p:nvPr/>
        </p:nvPicPr>
        <p:blipFill>
          <a:blip r:embed="rId3">
            <a:alphaModFix/>
          </a:blip>
          <a:stretch>
            <a:fillRect/>
          </a:stretch>
        </p:blipFill>
        <p:spPr>
          <a:xfrm>
            <a:off x="3143250" y="6476225"/>
            <a:ext cx="19507200" cy="6276975"/>
          </a:xfrm>
          <a:prstGeom prst="rect">
            <a:avLst/>
          </a:prstGeom>
          <a:noFill/>
          <a:ln>
            <a:noFill/>
          </a:ln>
        </p:spPr>
      </p:pic>
      <p:sp>
        <p:nvSpPr>
          <p:cNvPr id="544" name="Google Shape;544;p65"/>
          <p:cNvSpPr txBox="1">
            <a:spLocks noGrp="1"/>
          </p:cNvSpPr>
          <p:nvPr>
            <p:ph type="sldNum" idx="12"/>
          </p:nvPr>
        </p:nvSpPr>
        <p:spPr>
          <a:xfrm>
            <a:off x="22650448" y="12762128"/>
            <a:ext cx="895200" cy="730200"/>
          </a:xfrm>
          <a:prstGeom prst="rect">
            <a:avLst/>
          </a:prstGeom>
        </p:spPr>
        <p:txBody>
          <a:bodyPr spcFirstLastPara="1" wrap="square" lIns="182850" tIns="91400" rIns="182850" bIns="914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6"/>
          <p:cNvSpPr txBox="1">
            <a:spLocks noGrp="1"/>
          </p:cNvSpPr>
          <p:nvPr>
            <p:ph type="title"/>
          </p:nvPr>
        </p:nvSpPr>
        <p:spPr>
          <a:xfrm>
            <a:off x="887728" y="1097280"/>
            <a:ext cx="22658100" cy="1015800"/>
          </a:xfrm>
          <a:prstGeom prst="rect">
            <a:avLst/>
          </a:prstGeom>
        </p:spPr>
        <p:txBody>
          <a:bodyPr spcFirstLastPara="1" wrap="square" lIns="182850" tIns="91400" rIns="182850" bIns="91400" anchor="t" anchorCtr="0">
            <a:noAutofit/>
          </a:bodyPr>
          <a:lstStyle/>
          <a:p>
            <a:pPr marL="0" lvl="0" indent="0" algn="l" rtl="0">
              <a:spcBef>
                <a:spcPts val="0"/>
              </a:spcBef>
              <a:spcAft>
                <a:spcPts val="0"/>
              </a:spcAft>
              <a:buNone/>
            </a:pPr>
            <a:r>
              <a:rPr lang="en"/>
              <a:t>Numbers: Custom Settings</a:t>
            </a:r>
            <a:endParaRPr/>
          </a:p>
        </p:txBody>
      </p:sp>
      <p:sp>
        <p:nvSpPr>
          <p:cNvPr id="550" name="Google Shape;550;p66"/>
          <p:cNvSpPr txBox="1"/>
          <p:nvPr/>
        </p:nvSpPr>
        <p:spPr>
          <a:xfrm>
            <a:off x="1066800" y="2423850"/>
            <a:ext cx="22250400" cy="286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100"/>
              <a:buFont typeface="Arial"/>
              <a:buNone/>
            </a:pPr>
            <a:r>
              <a:rPr lang="en" sz="2800">
                <a:latin typeface="Inter"/>
                <a:ea typeface="Inter"/>
                <a:cs typeface="Inter"/>
                <a:sym typeface="Inter"/>
              </a:rPr>
              <a:t>In Talkdesk, Individual numbers can have number specific settings that are different from global ‘</a:t>
            </a:r>
            <a:r>
              <a:rPr lang="en" sz="2800" b="1">
                <a:latin typeface="Inter"/>
                <a:ea typeface="Inter"/>
                <a:cs typeface="Inter"/>
                <a:sym typeface="Inter"/>
              </a:rPr>
              <a:t>Preferences</a:t>
            </a:r>
            <a:r>
              <a:rPr lang="en" sz="2800">
                <a:latin typeface="Inter"/>
                <a:ea typeface="Inter"/>
                <a:cs typeface="Inter"/>
                <a:sym typeface="Inter"/>
              </a:rPr>
              <a:t>’. ‘</a:t>
            </a:r>
            <a:r>
              <a:rPr lang="en" sz="2800" b="1">
                <a:latin typeface="Inter"/>
                <a:ea typeface="Inter"/>
                <a:cs typeface="Inter"/>
                <a:sym typeface="Inter"/>
              </a:rPr>
              <a:t>Custom Settings’</a:t>
            </a:r>
            <a:r>
              <a:rPr lang="en" sz="2800">
                <a:latin typeface="Inter"/>
                <a:ea typeface="Inter"/>
                <a:cs typeface="Inter"/>
                <a:sym typeface="Inter"/>
              </a:rPr>
              <a:t> are primarily used for different time zones, business groups, stores or individuals that require specific configurations.</a:t>
            </a:r>
            <a:endParaRPr sz="2800">
              <a:latin typeface="Inter"/>
              <a:ea typeface="Inter"/>
              <a:cs typeface="Inter"/>
              <a:sym typeface="Inter"/>
            </a:endParaRPr>
          </a:p>
          <a:p>
            <a:pPr marL="0" lvl="0" indent="0" algn="l" rtl="0">
              <a:spcBef>
                <a:spcPts val="0"/>
              </a:spcBef>
              <a:spcAft>
                <a:spcPts val="0"/>
              </a:spcAft>
              <a:buClr>
                <a:schemeClr val="dk2"/>
              </a:buClr>
              <a:buSzPts val="300"/>
              <a:buFont typeface="Calibri"/>
              <a:buNone/>
            </a:pPr>
            <a:endParaRPr sz="2800">
              <a:latin typeface="Inter"/>
              <a:ea typeface="Inter"/>
              <a:cs typeface="Inter"/>
              <a:sym typeface="Inter"/>
            </a:endParaRPr>
          </a:p>
          <a:p>
            <a:pPr marL="0" lvl="0" indent="0" algn="l" rtl="0">
              <a:spcBef>
                <a:spcPts val="0"/>
              </a:spcBef>
              <a:spcAft>
                <a:spcPts val="0"/>
              </a:spcAft>
              <a:buClr>
                <a:srgbClr val="000000"/>
              </a:buClr>
              <a:buSzPts val="2100"/>
              <a:buFont typeface="Arial"/>
              <a:buNone/>
            </a:pPr>
            <a:r>
              <a:rPr lang="en" sz="2800">
                <a:latin typeface="Inter"/>
                <a:ea typeface="Inter"/>
                <a:cs typeface="Inter"/>
                <a:sym typeface="Inter"/>
              </a:rPr>
              <a:t>Select the ‘Custom Settings’ tab to override certain account settings for the specified number. Under ‘Override Account Settings,’ select yes, and make the appropriate changes. Upon completion, click ‘Save’ at the bottom of the screen.</a:t>
            </a:r>
            <a:endParaRPr sz="2800">
              <a:latin typeface="Inter"/>
              <a:ea typeface="Inter"/>
              <a:cs typeface="Inter"/>
              <a:sym typeface="Inter"/>
            </a:endParaRPr>
          </a:p>
        </p:txBody>
      </p:sp>
      <p:pic>
        <p:nvPicPr>
          <p:cNvPr id="551" name="Google Shape;551;p66"/>
          <p:cNvPicPr preferRelativeResize="0"/>
          <p:nvPr/>
        </p:nvPicPr>
        <p:blipFill>
          <a:blip r:embed="rId3">
            <a:alphaModFix/>
          </a:blip>
          <a:stretch>
            <a:fillRect/>
          </a:stretch>
        </p:blipFill>
        <p:spPr>
          <a:xfrm>
            <a:off x="2616913" y="5289150"/>
            <a:ext cx="19199734" cy="7153026"/>
          </a:xfrm>
          <a:prstGeom prst="rect">
            <a:avLst/>
          </a:prstGeom>
          <a:noFill/>
          <a:ln>
            <a:noFill/>
          </a:ln>
        </p:spPr>
      </p:pic>
      <p:sp>
        <p:nvSpPr>
          <p:cNvPr id="552" name="Google Shape;552;p66"/>
          <p:cNvSpPr txBox="1">
            <a:spLocks noGrp="1"/>
          </p:cNvSpPr>
          <p:nvPr>
            <p:ph type="sldNum" idx="12"/>
          </p:nvPr>
        </p:nvSpPr>
        <p:spPr>
          <a:xfrm>
            <a:off x="22650448" y="12762128"/>
            <a:ext cx="895200" cy="730200"/>
          </a:xfrm>
          <a:prstGeom prst="rect">
            <a:avLst/>
          </a:prstGeom>
        </p:spPr>
        <p:txBody>
          <a:bodyPr spcFirstLastPara="1" wrap="square" lIns="182850" tIns="91400" rIns="182850" bIns="914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7"/>
          <p:cNvSpPr txBox="1">
            <a:spLocks noGrp="1"/>
          </p:cNvSpPr>
          <p:nvPr>
            <p:ph type="title"/>
          </p:nvPr>
        </p:nvSpPr>
        <p:spPr>
          <a:xfrm>
            <a:off x="887728" y="1097280"/>
            <a:ext cx="22658100" cy="1015800"/>
          </a:xfrm>
          <a:prstGeom prst="rect">
            <a:avLst/>
          </a:prstGeom>
        </p:spPr>
        <p:txBody>
          <a:bodyPr spcFirstLastPara="1" wrap="square" lIns="182850" tIns="91400" rIns="182850" bIns="91400" anchor="t" anchorCtr="0">
            <a:noAutofit/>
          </a:bodyPr>
          <a:lstStyle/>
          <a:p>
            <a:pPr marL="0" lvl="0" indent="0" algn="l" rtl="0">
              <a:spcBef>
                <a:spcPts val="0"/>
              </a:spcBef>
              <a:spcAft>
                <a:spcPts val="0"/>
              </a:spcAft>
              <a:buNone/>
            </a:pPr>
            <a:r>
              <a:rPr lang="en"/>
              <a:t>Ring Groups</a:t>
            </a:r>
            <a:endParaRPr/>
          </a:p>
        </p:txBody>
      </p:sp>
      <p:sp>
        <p:nvSpPr>
          <p:cNvPr id="558" name="Google Shape;558;p67"/>
          <p:cNvSpPr txBox="1"/>
          <p:nvPr/>
        </p:nvSpPr>
        <p:spPr>
          <a:xfrm>
            <a:off x="1066800" y="2069675"/>
            <a:ext cx="12908700" cy="33924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000000"/>
              </a:buClr>
              <a:buSzPts val="2100"/>
              <a:buFont typeface="Arial"/>
              <a:buNone/>
            </a:pPr>
            <a:r>
              <a:rPr lang="en" sz="2800" u="sng">
                <a:solidFill>
                  <a:schemeClr val="hlink"/>
                </a:solidFill>
                <a:latin typeface="Inter"/>
                <a:ea typeface="Inter"/>
                <a:cs typeface="Inter"/>
                <a:sym typeface="Inter"/>
                <a:hlinkClick r:id="rId3"/>
              </a:rPr>
              <a:t>Ring Groups</a:t>
            </a:r>
            <a:r>
              <a:rPr lang="en" sz="2800">
                <a:latin typeface="Inter"/>
                <a:ea typeface="Inter"/>
                <a:cs typeface="Inter"/>
                <a:sym typeface="Inter"/>
              </a:rPr>
              <a:t> allow you to direct incoming calls to groups of agents who are best suited to meet the caller’s needs. Ring groups can be organized based on specialized skills, product proficiency, language, geographic location, etc. You can direct calls to different ring groups through various routes in your Studio flows. Ring groups are also how agents become associated with phone numbers. </a:t>
            </a:r>
            <a:endParaRPr sz="2800">
              <a:latin typeface="Inter"/>
              <a:ea typeface="Inter"/>
              <a:cs typeface="Inter"/>
              <a:sym typeface="Inter"/>
            </a:endParaRPr>
          </a:p>
        </p:txBody>
      </p:sp>
      <p:pic>
        <p:nvPicPr>
          <p:cNvPr id="559" name="Google Shape;559;p67"/>
          <p:cNvPicPr preferRelativeResize="0"/>
          <p:nvPr/>
        </p:nvPicPr>
        <p:blipFill>
          <a:blip r:embed="rId4">
            <a:alphaModFix/>
          </a:blip>
          <a:stretch>
            <a:fillRect/>
          </a:stretch>
        </p:blipFill>
        <p:spPr>
          <a:xfrm>
            <a:off x="10664200" y="8712800"/>
            <a:ext cx="13719798" cy="4160150"/>
          </a:xfrm>
          <a:prstGeom prst="rect">
            <a:avLst/>
          </a:prstGeom>
          <a:noFill/>
          <a:ln>
            <a:noFill/>
          </a:ln>
        </p:spPr>
      </p:pic>
      <p:pic>
        <p:nvPicPr>
          <p:cNvPr id="560" name="Google Shape;560;p67"/>
          <p:cNvPicPr preferRelativeResize="0"/>
          <p:nvPr/>
        </p:nvPicPr>
        <p:blipFill>
          <a:blip r:embed="rId5">
            <a:alphaModFix/>
          </a:blip>
          <a:stretch>
            <a:fillRect/>
          </a:stretch>
        </p:blipFill>
        <p:spPr>
          <a:xfrm>
            <a:off x="304800" y="5113550"/>
            <a:ext cx="12344402" cy="3080082"/>
          </a:xfrm>
          <a:prstGeom prst="rect">
            <a:avLst/>
          </a:prstGeom>
          <a:noFill/>
          <a:ln>
            <a:noFill/>
          </a:ln>
        </p:spPr>
      </p:pic>
      <p:sp>
        <p:nvSpPr>
          <p:cNvPr id="561" name="Google Shape;561;p67"/>
          <p:cNvSpPr txBox="1"/>
          <p:nvPr/>
        </p:nvSpPr>
        <p:spPr>
          <a:xfrm>
            <a:off x="1491575" y="9192075"/>
            <a:ext cx="8982000" cy="3201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2800" b="1">
                <a:latin typeface="Inter"/>
                <a:ea typeface="Inter"/>
                <a:cs typeface="Inter"/>
                <a:sym typeface="Inter"/>
              </a:rPr>
              <a:t>2. Ring Group - Phone Numbers</a:t>
            </a:r>
            <a:endParaRPr sz="2800" b="1">
              <a:latin typeface="Inter"/>
              <a:ea typeface="Inter"/>
              <a:cs typeface="Inter"/>
              <a:sym typeface="Inter"/>
            </a:endParaRPr>
          </a:p>
          <a:p>
            <a:pPr marL="0" lvl="0" indent="0" algn="just" rtl="0">
              <a:spcBef>
                <a:spcPts val="0"/>
              </a:spcBef>
              <a:spcAft>
                <a:spcPts val="0"/>
              </a:spcAft>
              <a:buNone/>
            </a:pPr>
            <a:r>
              <a:rPr lang="en" sz="2800">
                <a:latin typeface="Inter"/>
                <a:ea typeface="Inter"/>
                <a:cs typeface="Inter"/>
                <a:sym typeface="Inter"/>
              </a:rPr>
              <a:t>Create/add a ring group to a phone number by typing the desired group name in the </a:t>
            </a:r>
            <a:r>
              <a:rPr lang="en" sz="2800" b="1">
                <a:latin typeface="Inter"/>
                <a:ea typeface="Inter"/>
                <a:cs typeface="Inter"/>
                <a:sym typeface="Inter"/>
              </a:rPr>
              <a:t>Ring Groups </a:t>
            </a:r>
            <a:r>
              <a:rPr lang="en" sz="2800">
                <a:latin typeface="Inter"/>
                <a:ea typeface="Inter"/>
                <a:cs typeface="Inter"/>
                <a:sym typeface="Inter"/>
              </a:rPr>
              <a:t>box and hit ‘enter’. Any agents who share a ring group assigned to a phone number are able to use that number as an outbound caller ID. Every phone number must have at least one ring group.</a:t>
            </a:r>
            <a:endParaRPr sz="2800">
              <a:latin typeface="Inter"/>
              <a:ea typeface="Inter"/>
              <a:cs typeface="Inter"/>
              <a:sym typeface="Inter"/>
            </a:endParaRPr>
          </a:p>
        </p:txBody>
      </p:sp>
      <p:sp>
        <p:nvSpPr>
          <p:cNvPr id="562" name="Google Shape;562;p67"/>
          <p:cNvSpPr txBox="1"/>
          <p:nvPr/>
        </p:nvSpPr>
        <p:spPr>
          <a:xfrm>
            <a:off x="14137650" y="5052800"/>
            <a:ext cx="8657700" cy="3201600"/>
          </a:xfrm>
          <a:prstGeom prst="rect">
            <a:avLst/>
          </a:prstGeom>
          <a:noFill/>
          <a:ln>
            <a:noFill/>
          </a:ln>
        </p:spPr>
        <p:txBody>
          <a:bodyPr spcFirstLastPara="1" wrap="square" lIns="91425" tIns="91425" rIns="91425" bIns="91425" anchor="t" anchorCtr="0">
            <a:spAutoFit/>
          </a:bodyPr>
          <a:lstStyle/>
          <a:p>
            <a:pPr marL="457200" lvl="0" indent="-406400" algn="just" rtl="0">
              <a:spcBef>
                <a:spcPts val="0"/>
              </a:spcBef>
              <a:spcAft>
                <a:spcPts val="0"/>
              </a:spcAft>
              <a:buSzPts val="2800"/>
              <a:buFont typeface="Inter"/>
              <a:buAutoNum type="arabicPeriod"/>
            </a:pPr>
            <a:r>
              <a:rPr lang="en" sz="2800" b="1">
                <a:latin typeface="Inter"/>
                <a:ea typeface="Inter"/>
                <a:cs typeface="Inter"/>
                <a:sym typeface="Inter"/>
              </a:rPr>
              <a:t>Ring Group - Agents</a:t>
            </a:r>
            <a:endParaRPr sz="2800" b="1">
              <a:latin typeface="Inter"/>
              <a:ea typeface="Inter"/>
              <a:cs typeface="Inter"/>
              <a:sym typeface="Inter"/>
            </a:endParaRPr>
          </a:p>
          <a:p>
            <a:pPr marL="0" lvl="0" indent="0" algn="just" rtl="0">
              <a:spcBef>
                <a:spcPts val="0"/>
              </a:spcBef>
              <a:spcAft>
                <a:spcPts val="0"/>
              </a:spcAft>
              <a:buNone/>
            </a:pPr>
            <a:r>
              <a:rPr lang="en" sz="2800">
                <a:latin typeface="Inter"/>
                <a:ea typeface="Inter"/>
                <a:cs typeface="Inter"/>
                <a:sym typeface="Inter"/>
              </a:rPr>
              <a:t>Create/add a ring group to the Agent profile by typing the desired group name in the </a:t>
            </a:r>
            <a:r>
              <a:rPr lang="en" sz="2800" b="1">
                <a:latin typeface="Inter"/>
                <a:ea typeface="Inter"/>
                <a:cs typeface="Inter"/>
                <a:sym typeface="Inter"/>
              </a:rPr>
              <a:t>Ring Groups </a:t>
            </a:r>
            <a:r>
              <a:rPr lang="en" sz="2800">
                <a:latin typeface="Inter"/>
                <a:ea typeface="Inter"/>
                <a:cs typeface="Inter"/>
                <a:sym typeface="Inter"/>
              </a:rPr>
              <a:t>box and hit ‘enter’. If a call reaches this ring group (through a Studio flow), this agent is eligible to answer that call. Every agent must belong to at least one ring group.</a:t>
            </a:r>
            <a:endParaRPr sz="2800"/>
          </a:p>
        </p:txBody>
      </p:sp>
      <p:sp>
        <p:nvSpPr>
          <p:cNvPr id="563" name="Google Shape;563;p67"/>
          <p:cNvSpPr/>
          <p:nvPr/>
        </p:nvSpPr>
        <p:spPr>
          <a:xfrm>
            <a:off x="6884564" y="7168003"/>
            <a:ext cx="726000" cy="726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rPr lang="en" sz="2800" b="1" i="0" u="none" strike="noStrike" cap="none">
                <a:solidFill>
                  <a:srgbClr val="FFFFFF"/>
                </a:solidFill>
                <a:latin typeface="Helvetica Neue"/>
                <a:ea typeface="Helvetica Neue"/>
                <a:cs typeface="Helvetica Neue"/>
                <a:sym typeface="Helvetica Neue"/>
              </a:rPr>
              <a:t>1</a:t>
            </a:r>
            <a:endParaRPr sz="2800" b="1" i="0" u="none" strike="noStrike" cap="none">
              <a:solidFill>
                <a:srgbClr val="FFFFFF"/>
              </a:solidFill>
              <a:latin typeface="Helvetica Neue"/>
              <a:ea typeface="Helvetica Neue"/>
              <a:cs typeface="Helvetica Neue"/>
              <a:sym typeface="Helvetica Neue"/>
            </a:endParaRPr>
          </a:p>
        </p:txBody>
      </p:sp>
      <p:sp>
        <p:nvSpPr>
          <p:cNvPr id="564" name="Google Shape;564;p67"/>
          <p:cNvSpPr/>
          <p:nvPr/>
        </p:nvSpPr>
        <p:spPr>
          <a:xfrm>
            <a:off x="16990789" y="10789928"/>
            <a:ext cx="726000" cy="726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r>
              <a:rPr lang="en" sz="2800" b="1">
                <a:solidFill>
                  <a:srgbClr val="FFFFFF"/>
                </a:solidFill>
                <a:latin typeface="Helvetica Neue"/>
                <a:ea typeface="Helvetica Neue"/>
                <a:cs typeface="Helvetica Neue"/>
                <a:sym typeface="Helvetica Neue"/>
              </a:rPr>
              <a:t>2</a:t>
            </a:r>
            <a:endParaRPr sz="2800" b="1" i="0" u="none" strike="noStrike" cap="none">
              <a:solidFill>
                <a:srgbClr val="FFFFFF"/>
              </a:solidFill>
              <a:latin typeface="Helvetica Neue"/>
              <a:ea typeface="Helvetica Neue"/>
              <a:cs typeface="Helvetica Neue"/>
              <a:sym typeface="Helvetica Neue"/>
            </a:endParaRPr>
          </a:p>
        </p:txBody>
      </p:sp>
      <p:sp>
        <p:nvSpPr>
          <p:cNvPr id="565" name="Google Shape;565;p67"/>
          <p:cNvSpPr txBox="1">
            <a:spLocks noGrp="1"/>
          </p:cNvSpPr>
          <p:nvPr>
            <p:ph type="sldNum" idx="12"/>
          </p:nvPr>
        </p:nvSpPr>
        <p:spPr>
          <a:xfrm>
            <a:off x="22650448" y="12762128"/>
            <a:ext cx="895200" cy="730200"/>
          </a:xfrm>
          <a:prstGeom prst="rect">
            <a:avLst/>
          </a:prstGeom>
        </p:spPr>
        <p:txBody>
          <a:bodyPr spcFirstLastPara="1" wrap="square" lIns="182850" tIns="91400" rIns="182850" bIns="914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Office Theme">
  <a:themeElements>
    <a:clrScheme name="Custom 10">
      <a:dk1>
        <a:srgbClr val="1E0044"/>
      </a:dk1>
      <a:lt1>
        <a:srgbClr val="FFFFFF"/>
      </a:lt1>
      <a:dk2>
        <a:srgbClr val="949BAD"/>
      </a:dk2>
      <a:lt2>
        <a:srgbClr val="EAEBEF"/>
      </a:lt2>
      <a:accent1>
        <a:srgbClr val="5405BD"/>
      </a:accent1>
      <a:accent2>
        <a:srgbClr val="994FFA"/>
      </a:accent2>
      <a:accent3>
        <a:srgbClr val="BF91FC"/>
      </a:accent3>
      <a:accent4>
        <a:srgbClr val="18CCBD"/>
      </a:accent4>
      <a:accent5>
        <a:srgbClr val="00BCFF"/>
      </a:accent5>
      <a:accent6>
        <a:srgbClr val="FFCC00"/>
      </a:accent6>
      <a:hlink>
        <a:srgbClr val="5405B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24</Slides>
  <Notes>24</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Talkdesk  Admin Training</vt:lpstr>
      <vt:lpstr>Welcome!</vt:lpstr>
      <vt:lpstr>Best Practices and Recommendations</vt:lpstr>
      <vt:lpstr>Talkdesk Admin</vt:lpstr>
      <vt:lpstr>Preferences</vt:lpstr>
      <vt:lpstr>Numbers</vt:lpstr>
      <vt:lpstr>Purchasing a Number</vt:lpstr>
      <vt:lpstr>Numbers: Custom Settings</vt:lpstr>
      <vt:lpstr>Ring Groups</vt:lpstr>
      <vt:lpstr>Ring Groups</vt:lpstr>
      <vt:lpstr>Roles and Permissions</vt:lpstr>
      <vt:lpstr>Agent Settings</vt:lpstr>
      <vt:lpstr>Agent Bulk Management</vt:lpstr>
      <vt:lpstr>Agent Status</vt:lpstr>
      <vt:lpstr>Agent Status</vt:lpstr>
      <vt:lpstr>Teams</vt:lpstr>
      <vt:lpstr>Dispositions</vt:lpstr>
      <vt:lpstr>Click to Call</vt:lpstr>
      <vt:lpstr>Outbound Caller ID</vt:lpstr>
      <vt:lpstr>Integrations Manager</vt:lpstr>
      <vt:lpstr>Studio</vt:lpstr>
      <vt:lpstr>PowerPoint Presentation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Talkdesk  Admin Training</dc:title>
  <cp:revision>6</cp:revision>
  <dcterms:modified xsi:type="dcterms:W3CDTF">2024-04-16T20:33:42Z</dcterms:modified>
</cp:coreProperties>
</file>