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6" r:id="rId2"/>
    <p:sldMasterId id="2147483737"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24384000" cy="13716000"/>
  <p:notesSz cx="6858000" cy="9144000"/>
  <p:embeddedFontLst>
    <p:embeddedFont>
      <p:font typeface="Helvetica Neue" panose="020B0604020202020204" charset="0"/>
      <p:regular r:id="rId29"/>
      <p:bold r:id="rId30"/>
      <p:italic r:id="rId31"/>
      <p:boldItalic r:id="rId32"/>
    </p:embeddedFont>
    <p:embeddedFont>
      <p:font typeface="Inter" panose="020B0604020202020204" charset="0"/>
      <p:regular r:id="rId33"/>
      <p:bold r:id="rId34"/>
    </p:embeddedFont>
    <p:embeddedFont>
      <p:font typeface="Times" panose="02020603050405020304"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D/Z1cJ5JE8No+kGS2ZO7wS6xO3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DB12B-F7CE-A20D-1CBC-4E48978FE0E7}" v="183" dt="2024-04-16T16:57:26.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Abbott" userId="S::danielle.abbott@bpt3.net::d2527d1a-aa01-4b67-9d0a-ca6f1b8a3410" providerId="AD" clId="Web-{ED9DB12B-F7CE-A20D-1CBC-4E48978FE0E7}"/>
    <pc:docChg chg="delSld modSld">
      <pc:chgData name="Danielle Abbott" userId="S::danielle.abbott@bpt3.net::d2527d1a-aa01-4b67-9d0a-ca6f1b8a3410" providerId="AD" clId="Web-{ED9DB12B-F7CE-A20D-1CBC-4E48978FE0E7}" dt="2024-04-16T16:57:26.150" v="170" actId="1076"/>
      <pc:docMkLst>
        <pc:docMk/>
      </pc:docMkLst>
      <pc:sldChg chg="delSp modSp">
        <pc:chgData name="Danielle Abbott" userId="S::danielle.abbott@bpt3.net::d2527d1a-aa01-4b67-9d0a-ca6f1b8a3410" providerId="AD" clId="Web-{ED9DB12B-F7CE-A20D-1CBC-4E48978FE0E7}" dt="2024-04-16T15:46:43.248" v="1"/>
        <pc:sldMkLst>
          <pc:docMk/>
          <pc:sldMk cId="0" sldId="256"/>
        </pc:sldMkLst>
        <pc:spChg chg="del mod">
          <ac:chgData name="Danielle Abbott" userId="S::danielle.abbott@bpt3.net::d2527d1a-aa01-4b67-9d0a-ca6f1b8a3410" providerId="AD" clId="Web-{ED9DB12B-F7CE-A20D-1CBC-4E48978FE0E7}" dt="2024-04-16T15:46:43.248" v="1"/>
          <ac:spMkLst>
            <pc:docMk/>
            <pc:sldMk cId="0" sldId="256"/>
            <ac:spMk id="901" creationId="{00000000-0000-0000-0000-000000000000}"/>
          </ac:spMkLst>
        </pc:spChg>
      </pc:sldChg>
      <pc:sldChg chg="modSp">
        <pc:chgData name="Danielle Abbott" userId="S::danielle.abbott@bpt3.net::d2527d1a-aa01-4b67-9d0a-ca6f1b8a3410" providerId="AD" clId="Web-{ED9DB12B-F7CE-A20D-1CBC-4E48978FE0E7}" dt="2024-04-16T16:47:48.808" v="32" actId="20577"/>
        <pc:sldMkLst>
          <pc:docMk/>
          <pc:sldMk cId="0" sldId="258"/>
        </pc:sldMkLst>
        <pc:spChg chg="mod">
          <ac:chgData name="Danielle Abbott" userId="S::danielle.abbott@bpt3.net::d2527d1a-aa01-4b67-9d0a-ca6f1b8a3410" providerId="AD" clId="Web-{ED9DB12B-F7CE-A20D-1CBC-4E48978FE0E7}" dt="2024-04-16T16:47:48.808" v="32" actId="20577"/>
          <ac:spMkLst>
            <pc:docMk/>
            <pc:sldMk cId="0" sldId="258"/>
            <ac:spMk id="920" creationId="{00000000-0000-0000-0000-000000000000}"/>
          </ac:spMkLst>
        </pc:spChg>
        <pc:picChg chg="mod">
          <ac:chgData name="Danielle Abbott" userId="S::danielle.abbott@bpt3.net::d2527d1a-aa01-4b67-9d0a-ca6f1b8a3410" providerId="AD" clId="Web-{ED9DB12B-F7CE-A20D-1CBC-4E48978FE0E7}" dt="2024-04-16T16:47:32.432" v="30" actId="14100"/>
          <ac:picMkLst>
            <pc:docMk/>
            <pc:sldMk cId="0" sldId="258"/>
            <ac:picMk id="921" creationId="{00000000-0000-0000-0000-000000000000}"/>
          </ac:picMkLst>
        </pc:picChg>
      </pc:sldChg>
      <pc:sldChg chg="modSp">
        <pc:chgData name="Danielle Abbott" userId="S::danielle.abbott@bpt3.net::d2527d1a-aa01-4b67-9d0a-ca6f1b8a3410" providerId="AD" clId="Web-{ED9DB12B-F7CE-A20D-1CBC-4E48978FE0E7}" dt="2024-04-16T16:48:24.871" v="38" actId="20577"/>
        <pc:sldMkLst>
          <pc:docMk/>
          <pc:sldMk cId="0" sldId="259"/>
        </pc:sldMkLst>
        <pc:spChg chg="mod">
          <ac:chgData name="Danielle Abbott" userId="S::danielle.abbott@bpt3.net::d2527d1a-aa01-4b67-9d0a-ca6f1b8a3410" providerId="AD" clId="Web-{ED9DB12B-F7CE-A20D-1CBC-4E48978FE0E7}" dt="2024-04-16T16:48:24.871" v="38" actId="20577"/>
          <ac:spMkLst>
            <pc:docMk/>
            <pc:sldMk cId="0" sldId="259"/>
            <ac:spMk id="927" creationId="{00000000-0000-0000-0000-000000000000}"/>
          </ac:spMkLst>
        </pc:spChg>
        <pc:picChg chg="mod">
          <ac:chgData name="Danielle Abbott" userId="S::danielle.abbott@bpt3.net::d2527d1a-aa01-4b67-9d0a-ca6f1b8a3410" providerId="AD" clId="Web-{ED9DB12B-F7CE-A20D-1CBC-4E48978FE0E7}" dt="2024-04-16T16:48:11.808" v="35" actId="1076"/>
          <ac:picMkLst>
            <pc:docMk/>
            <pc:sldMk cId="0" sldId="259"/>
            <ac:picMk id="929" creationId="{00000000-0000-0000-0000-000000000000}"/>
          </ac:picMkLst>
        </pc:picChg>
      </pc:sldChg>
      <pc:sldChg chg="modSp">
        <pc:chgData name="Danielle Abbott" userId="S::danielle.abbott@bpt3.net::d2527d1a-aa01-4b67-9d0a-ca6f1b8a3410" providerId="AD" clId="Web-{ED9DB12B-F7CE-A20D-1CBC-4E48978FE0E7}" dt="2024-04-16T16:49:30.919" v="53" actId="20577"/>
        <pc:sldMkLst>
          <pc:docMk/>
          <pc:sldMk cId="0" sldId="261"/>
        </pc:sldMkLst>
        <pc:spChg chg="mod">
          <ac:chgData name="Danielle Abbott" userId="S::danielle.abbott@bpt3.net::d2527d1a-aa01-4b67-9d0a-ca6f1b8a3410" providerId="AD" clId="Web-{ED9DB12B-F7CE-A20D-1CBC-4E48978FE0E7}" dt="2024-04-16T16:49:21.325" v="51" actId="1076"/>
          <ac:spMkLst>
            <pc:docMk/>
            <pc:sldMk cId="0" sldId="261"/>
            <ac:spMk id="974" creationId="{00000000-0000-0000-0000-000000000000}"/>
          </ac:spMkLst>
        </pc:spChg>
        <pc:spChg chg="mod">
          <ac:chgData name="Danielle Abbott" userId="S::danielle.abbott@bpt3.net::d2527d1a-aa01-4b67-9d0a-ca6f1b8a3410" providerId="AD" clId="Web-{ED9DB12B-F7CE-A20D-1CBC-4E48978FE0E7}" dt="2024-04-16T16:48:51.512" v="40" actId="20577"/>
          <ac:spMkLst>
            <pc:docMk/>
            <pc:sldMk cId="0" sldId="261"/>
            <ac:spMk id="975" creationId="{00000000-0000-0000-0000-000000000000}"/>
          </ac:spMkLst>
        </pc:spChg>
        <pc:spChg chg="mod">
          <ac:chgData name="Danielle Abbott" userId="S::danielle.abbott@bpt3.net::d2527d1a-aa01-4b67-9d0a-ca6f1b8a3410" providerId="AD" clId="Web-{ED9DB12B-F7CE-A20D-1CBC-4E48978FE0E7}" dt="2024-04-16T16:49:30.919" v="53" actId="20577"/>
          <ac:spMkLst>
            <pc:docMk/>
            <pc:sldMk cId="0" sldId="261"/>
            <ac:spMk id="976" creationId="{00000000-0000-0000-0000-000000000000}"/>
          </ac:spMkLst>
        </pc:spChg>
      </pc:sldChg>
      <pc:sldChg chg="modSp">
        <pc:chgData name="Danielle Abbott" userId="S::danielle.abbott@bpt3.net::d2527d1a-aa01-4b67-9d0a-ca6f1b8a3410" providerId="AD" clId="Web-{ED9DB12B-F7CE-A20D-1CBC-4E48978FE0E7}" dt="2024-04-16T16:53:06.487" v="110"/>
        <pc:sldMkLst>
          <pc:docMk/>
          <pc:sldMk cId="0" sldId="264"/>
        </pc:sldMkLst>
        <pc:spChg chg="mod">
          <ac:chgData name="Danielle Abbott" userId="S::danielle.abbott@bpt3.net::d2527d1a-aa01-4b67-9d0a-ca6f1b8a3410" providerId="AD" clId="Web-{ED9DB12B-F7CE-A20D-1CBC-4E48978FE0E7}" dt="2024-04-16T16:53:06.487" v="110"/>
          <ac:spMkLst>
            <pc:docMk/>
            <pc:sldMk cId="0" sldId="264"/>
            <ac:spMk id="1013" creationId="{00000000-0000-0000-0000-000000000000}"/>
          </ac:spMkLst>
        </pc:spChg>
        <pc:spChg chg="mod">
          <ac:chgData name="Danielle Abbott" userId="S::danielle.abbott@bpt3.net::d2527d1a-aa01-4b67-9d0a-ca6f1b8a3410" providerId="AD" clId="Web-{ED9DB12B-F7CE-A20D-1CBC-4E48978FE0E7}" dt="2024-04-16T16:53:06.487" v="110"/>
          <ac:spMkLst>
            <pc:docMk/>
            <pc:sldMk cId="0" sldId="264"/>
            <ac:spMk id="1015" creationId="{00000000-0000-0000-0000-000000000000}"/>
          </ac:spMkLst>
        </pc:spChg>
      </pc:sldChg>
      <pc:sldChg chg="modSp">
        <pc:chgData name="Danielle Abbott" userId="S::danielle.abbott@bpt3.net::d2527d1a-aa01-4b67-9d0a-ca6f1b8a3410" providerId="AD" clId="Web-{ED9DB12B-F7CE-A20D-1CBC-4E48978FE0E7}" dt="2024-04-16T16:53:06.487" v="110"/>
        <pc:sldMkLst>
          <pc:docMk/>
          <pc:sldMk cId="0" sldId="265"/>
        </pc:sldMkLst>
        <pc:spChg chg="mod">
          <ac:chgData name="Danielle Abbott" userId="S::danielle.abbott@bpt3.net::d2527d1a-aa01-4b67-9d0a-ca6f1b8a3410" providerId="AD" clId="Web-{ED9DB12B-F7CE-A20D-1CBC-4E48978FE0E7}" dt="2024-04-16T16:53:06.487" v="110"/>
          <ac:spMkLst>
            <pc:docMk/>
            <pc:sldMk cId="0" sldId="265"/>
            <ac:spMk id="1026" creationId="{00000000-0000-0000-0000-000000000000}"/>
          </ac:spMkLst>
        </pc:spChg>
      </pc:sldChg>
      <pc:sldChg chg="modSp">
        <pc:chgData name="Danielle Abbott" userId="S::danielle.abbott@bpt3.net::d2527d1a-aa01-4b67-9d0a-ca6f1b8a3410" providerId="AD" clId="Web-{ED9DB12B-F7CE-A20D-1CBC-4E48978FE0E7}" dt="2024-04-16T16:50:06.764" v="69" actId="1076"/>
        <pc:sldMkLst>
          <pc:docMk/>
          <pc:sldMk cId="0" sldId="267"/>
        </pc:sldMkLst>
        <pc:spChg chg="mod">
          <ac:chgData name="Danielle Abbott" userId="S::danielle.abbott@bpt3.net::d2527d1a-aa01-4b67-9d0a-ca6f1b8a3410" providerId="AD" clId="Web-{ED9DB12B-F7CE-A20D-1CBC-4E48978FE0E7}" dt="2024-04-16T16:50:04.842" v="68" actId="20577"/>
          <ac:spMkLst>
            <pc:docMk/>
            <pc:sldMk cId="0" sldId="267"/>
            <ac:spMk id="1043" creationId="{00000000-0000-0000-0000-000000000000}"/>
          </ac:spMkLst>
        </pc:spChg>
        <pc:spChg chg="mod">
          <ac:chgData name="Danielle Abbott" userId="S::danielle.abbott@bpt3.net::d2527d1a-aa01-4b67-9d0a-ca6f1b8a3410" providerId="AD" clId="Web-{ED9DB12B-F7CE-A20D-1CBC-4E48978FE0E7}" dt="2024-04-16T16:49:56.920" v="64" actId="20577"/>
          <ac:spMkLst>
            <pc:docMk/>
            <pc:sldMk cId="0" sldId="267"/>
            <ac:spMk id="1044" creationId="{00000000-0000-0000-0000-000000000000}"/>
          </ac:spMkLst>
        </pc:spChg>
        <pc:picChg chg="mod">
          <ac:chgData name="Danielle Abbott" userId="S::danielle.abbott@bpt3.net::d2527d1a-aa01-4b67-9d0a-ca6f1b8a3410" providerId="AD" clId="Web-{ED9DB12B-F7CE-A20D-1CBC-4E48978FE0E7}" dt="2024-04-16T16:50:06.764" v="69" actId="1076"/>
          <ac:picMkLst>
            <pc:docMk/>
            <pc:sldMk cId="0" sldId="267"/>
            <ac:picMk id="1045" creationId="{00000000-0000-0000-0000-000000000000}"/>
          </ac:picMkLst>
        </pc:picChg>
      </pc:sldChg>
      <pc:sldChg chg="modSp del">
        <pc:chgData name="Danielle Abbott" userId="S::danielle.abbott@bpt3.net::d2527d1a-aa01-4b67-9d0a-ca6f1b8a3410" providerId="AD" clId="Web-{ED9DB12B-F7CE-A20D-1CBC-4E48978FE0E7}" dt="2024-04-16T16:50:30.812" v="72"/>
        <pc:sldMkLst>
          <pc:docMk/>
          <pc:sldMk cId="0" sldId="268"/>
        </pc:sldMkLst>
        <pc:spChg chg="mod">
          <ac:chgData name="Danielle Abbott" userId="S::danielle.abbott@bpt3.net::d2527d1a-aa01-4b67-9d0a-ca6f1b8a3410" providerId="AD" clId="Web-{ED9DB12B-F7CE-A20D-1CBC-4E48978FE0E7}" dt="2024-04-16T16:50:21.374" v="70" actId="1076"/>
          <ac:spMkLst>
            <pc:docMk/>
            <pc:sldMk cId="0" sldId="268"/>
            <ac:spMk id="1055" creationId="{00000000-0000-0000-0000-000000000000}"/>
          </ac:spMkLst>
        </pc:spChg>
        <pc:picChg chg="mod">
          <ac:chgData name="Danielle Abbott" userId="S::danielle.abbott@bpt3.net::d2527d1a-aa01-4b67-9d0a-ca6f1b8a3410" providerId="AD" clId="Web-{ED9DB12B-F7CE-A20D-1CBC-4E48978FE0E7}" dt="2024-04-16T16:50:23.483" v="71" actId="1076"/>
          <ac:picMkLst>
            <pc:docMk/>
            <pc:sldMk cId="0" sldId="268"/>
            <ac:picMk id="1057" creationId="{00000000-0000-0000-0000-000000000000}"/>
          </ac:picMkLst>
        </pc:picChg>
      </pc:sldChg>
      <pc:sldChg chg="modSp">
        <pc:chgData name="Danielle Abbott" userId="S::danielle.abbott@bpt3.net::d2527d1a-aa01-4b67-9d0a-ca6f1b8a3410" providerId="AD" clId="Web-{ED9DB12B-F7CE-A20D-1CBC-4E48978FE0E7}" dt="2024-04-16T16:52:26.268" v="104" actId="20577"/>
        <pc:sldMkLst>
          <pc:docMk/>
          <pc:sldMk cId="0" sldId="269"/>
        </pc:sldMkLst>
        <pc:spChg chg="mod">
          <ac:chgData name="Danielle Abbott" userId="S::danielle.abbott@bpt3.net::d2527d1a-aa01-4b67-9d0a-ca6f1b8a3410" providerId="AD" clId="Web-{ED9DB12B-F7CE-A20D-1CBC-4E48978FE0E7}" dt="2024-04-16T16:52:26.268" v="104" actId="20577"/>
          <ac:spMkLst>
            <pc:docMk/>
            <pc:sldMk cId="0" sldId="269"/>
            <ac:spMk id="1063" creationId="{00000000-0000-0000-0000-000000000000}"/>
          </ac:spMkLst>
        </pc:spChg>
        <pc:picChg chg="mod">
          <ac:chgData name="Danielle Abbott" userId="S::danielle.abbott@bpt3.net::d2527d1a-aa01-4b67-9d0a-ca6f1b8a3410" providerId="AD" clId="Web-{ED9DB12B-F7CE-A20D-1CBC-4E48978FE0E7}" dt="2024-04-16T16:50:41.593" v="74" actId="1076"/>
          <ac:picMkLst>
            <pc:docMk/>
            <pc:sldMk cId="0" sldId="269"/>
            <ac:picMk id="1065" creationId="{00000000-0000-0000-0000-000000000000}"/>
          </ac:picMkLst>
        </pc:picChg>
      </pc:sldChg>
      <pc:sldChg chg="modSp">
        <pc:chgData name="Danielle Abbott" userId="S::danielle.abbott@bpt3.net::d2527d1a-aa01-4b67-9d0a-ca6f1b8a3410" providerId="AD" clId="Web-{ED9DB12B-F7CE-A20D-1CBC-4E48978FE0E7}" dt="2024-04-16T16:52:34.440" v="107" actId="1076"/>
        <pc:sldMkLst>
          <pc:docMk/>
          <pc:sldMk cId="0" sldId="270"/>
        </pc:sldMkLst>
        <pc:picChg chg="mod">
          <ac:chgData name="Danielle Abbott" userId="S::danielle.abbott@bpt3.net::d2527d1a-aa01-4b67-9d0a-ca6f1b8a3410" providerId="AD" clId="Web-{ED9DB12B-F7CE-A20D-1CBC-4E48978FE0E7}" dt="2024-04-16T16:52:34.440" v="107" actId="1076"/>
          <ac:picMkLst>
            <pc:docMk/>
            <pc:sldMk cId="0" sldId="270"/>
            <ac:picMk id="1073" creationId="{00000000-0000-0000-0000-000000000000}"/>
          </ac:picMkLst>
        </pc:picChg>
      </pc:sldChg>
      <pc:sldChg chg="modSp">
        <pc:chgData name="Danielle Abbott" userId="S::danielle.abbott@bpt3.net::d2527d1a-aa01-4b67-9d0a-ca6f1b8a3410" providerId="AD" clId="Web-{ED9DB12B-F7CE-A20D-1CBC-4E48978FE0E7}" dt="2024-04-16T16:55:23.241" v="129" actId="20577"/>
        <pc:sldMkLst>
          <pc:docMk/>
          <pc:sldMk cId="0" sldId="271"/>
        </pc:sldMkLst>
        <pc:spChg chg="mod">
          <ac:chgData name="Danielle Abbott" userId="S::danielle.abbott@bpt3.net::d2527d1a-aa01-4b67-9d0a-ca6f1b8a3410" providerId="AD" clId="Web-{ED9DB12B-F7CE-A20D-1CBC-4E48978FE0E7}" dt="2024-04-16T16:55:23.241" v="129" actId="20577"/>
          <ac:spMkLst>
            <pc:docMk/>
            <pc:sldMk cId="0" sldId="271"/>
            <ac:spMk id="1082" creationId="{00000000-0000-0000-0000-000000000000}"/>
          </ac:spMkLst>
        </pc:spChg>
        <pc:picChg chg="mod">
          <ac:chgData name="Danielle Abbott" userId="S::danielle.abbott@bpt3.net::d2527d1a-aa01-4b67-9d0a-ca6f1b8a3410" providerId="AD" clId="Web-{ED9DB12B-F7CE-A20D-1CBC-4E48978FE0E7}" dt="2024-04-16T16:54:25.083" v="123" actId="1076"/>
          <ac:picMkLst>
            <pc:docMk/>
            <pc:sldMk cId="0" sldId="271"/>
            <ac:picMk id="1078" creationId="{00000000-0000-0000-0000-000000000000}"/>
          </ac:picMkLst>
        </pc:picChg>
        <pc:picChg chg="mod">
          <ac:chgData name="Danielle Abbott" userId="S::danielle.abbott@bpt3.net::d2527d1a-aa01-4b67-9d0a-ca6f1b8a3410" providerId="AD" clId="Web-{ED9DB12B-F7CE-A20D-1CBC-4E48978FE0E7}" dt="2024-04-16T16:54:23.270" v="122" actId="1076"/>
          <ac:picMkLst>
            <pc:docMk/>
            <pc:sldMk cId="0" sldId="271"/>
            <ac:picMk id="1079" creationId="{00000000-0000-0000-0000-000000000000}"/>
          </ac:picMkLst>
        </pc:picChg>
      </pc:sldChg>
      <pc:sldChg chg="modSp">
        <pc:chgData name="Danielle Abbott" userId="S::danielle.abbott@bpt3.net::d2527d1a-aa01-4b67-9d0a-ca6f1b8a3410" providerId="AD" clId="Web-{ED9DB12B-F7CE-A20D-1CBC-4E48978FE0E7}" dt="2024-04-16T16:55:59.679" v="153" actId="20577"/>
        <pc:sldMkLst>
          <pc:docMk/>
          <pc:sldMk cId="0" sldId="272"/>
        </pc:sldMkLst>
        <pc:spChg chg="mod">
          <ac:chgData name="Danielle Abbott" userId="S::danielle.abbott@bpt3.net::d2527d1a-aa01-4b67-9d0a-ca6f1b8a3410" providerId="AD" clId="Web-{ED9DB12B-F7CE-A20D-1CBC-4E48978FE0E7}" dt="2024-04-16T16:55:59.679" v="153" actId="20577"/>
          <ac:spMkLst>
            <pc:docMk/>
            <pc:sldMk cId="0" sldId="272"/>
            <ac:spMk id="1090" creationId="{00000000-0000-0000-0000-000000000000}"/>
          </ac:spMkLst>
        </pc:spChg>
        <pc:picChg chg="mod">
          <ac:chgData name="Danielle Abbott" userId="S::danielle.abbott@bpt3.net::d2527d1a-aa01-4b67-9d0a-ca6f1b8a3410" providerId="AD" clId="Web-{ED9DB12B-F7CE-A20D-1CBC-4E48978FE0E7}" dt="2024-04-16T16:55:28.710" v="131" actId="1076"/>
          <ac:picMkLst>
            <pc:docMk/>
            <pc:sldMk cId="0" sldId="272"/>
            <ac:picMk id="1092" creationId="{00000000-0000-0000-0000-000000000000}"/>
          </ac:picMkLst>
        </pc:picChg>
      </pc:sldChg>
      <pc:sldChg chg="modSp">
        <pc:chgData name="Danielle Abbott" userId="S::danielle.abbott@bpt3.net::d2527d1a-aa01-4b67-9d0a-ca6f1b8a3410" providerId="AD" clId="Web-{ED9DB12B-F7CE-A20D-1CBC-4E48978FE0E7}" dt="2024-04-16T16:56:23.289" v="158" actId="14100"/>
        <pc:sldMkLst>
          <pc:docMk/>
          <pc:sldMk cId="0" sldId="273"/>
        </pc:sldMkLst>
        <pc:spChg chg="mod">
          <ac:chgData name="Danielle Abbott" userId="S::danielle.abbott@bpt3.net::d2527d1a-aa01-4b67-9d0a-ca6f1b8a3410" providerId="AD" clId="Web-{ED9DB12B-F7CE-A20D-1CBC-4E48978FE0E7}" dt="2024-04-16T16:56:23.289" v="158" actId="14100"/>
          <ac:spMkLst>
            <pc:docMk/>
            <pc:sldMk cId="0" sldId="273"/>
            <ac:spMk id="1099" creationId="{00000000-0000-0000-0000-000000000000}"/>
          </ac:spMkLst>
        </pc:spChg>
        <pc:picChg chg="mod ord">
          <ac:chgData name="Danielle Abbott" userId="S::danielle.abbott@bpt3.net::d2527d1a-aa01-4b67-9d0a-ca6f1b8a3410" providerId="AD" clId="Web-{ED9DB12B-F7CE-A20D-1CBC-4E48978FE0E7}" dt="2024-04-16T16:56:12.929" v="156"/>
          <ac:picMkLst>
            <pc:docMk/>
            <pc:sldMk cId="0" sldId="273"/>
            <ac:picMk id="1101" creationId="{00000000-0000-0000-0000-000000000000}"/>
          </ac:picMkLst>
        </pc:picChg>
      </pc:sldChg>
      <pc:sldChg chg="modSp">
        <pc:chgData name="Danielle Abbott" userId="S::danielle.abbott@bpt3.net::d2527d1a-aa01-4b67-9d0a-ca6f1b8a3410" providerId="AD" clId="Web-{ED9DB12B-F7CE-A20D-1CBC-4E48978FE0E7}" dt="2024-04-16T16:56:44.649" v="162" actId="14100"/>
        <pc:sldMkLst>
          <pc:docMk/>
          <pc:sldMk cId="0" sldId="274"/>
        </pc:sldMkLst>
        <pc:spChg chg="mod">
          <ac:chgData name="Danielle Abbott" userId="S::danielle.abbott@bpt3.net::d2527d1a-aa01-4b67-9d0a-ca6f1b8a3410" providerId="AD" clId="Web-{ED9DB12B-F7CE-A20D-1CBC-4E48978FE0E7}" dt="2024-04-16T16:56:44.649" v="162" actId="14100"/>
          <ac:spMkLst>
            <pc:docMk/>
            <pc:sldMk cId="0" sldId="274"/>
            <ac:spMk id="1108" creationId="{00000000-0000-0000-0000-000000000000}"/>
          </ac:spMkLst>
        </pc:spChg>
        <pc:picChg chg="mod">
          <ac:chgData name="Danielle Abbott" userId="S::danielle.abbott@bpt3.net::d2527d1a-aa01-4b67-9d0a-ca6f1b8a3410" providerId="AD" clId="Web-{ED9DB12B-F7CE-A20D-1CBC-4E48978FE0E7}" dt="2024-04-16T16:56:35.196" v="159" actId="1076"/>
          <ac:picMkLst>
            <pc:docMk/>
            <pc:sldMk cId="0" sldId="274"/>
            <ac:picMk id="1109" creationId="{00000000-0000-0000-0000-000000000000}"/>
          </ac:picMkLst>
        </pc:picChg>
        <pc:picChg chg="mod">
          <ac:chgData name="Danielle Abbott" userId="S::danielle.abbott@bpt3.net::d2527d1a-aa01-4b67-9d0a-ca6f1b8a3410" providerId="AD" clId="Web-{ED9DB12B-F7CE-A20D-1CBC-4E48978FE0E7}" dt="2024-04-16T16:56:37.883" v="160" actId="1076"/>
          <ac:picMkLst>
            <pc:docMk/>
            <pc:sldMk cId="0" sldId="274"/>
            <ac:picMk id="1110" creationId="{00000000-0000-0000-0000-000000000000}"/>
          </ac:picMkLst>
        </pc:picChg>
      </pc:sldChg>
      <pc:sldChg chg="modSp">
        <pc:chgData name="Danielle Abbott" userId="S::danielle.abbott@bpt3.net::d2527d1a-aa01-4b67-9d0a-ca6f1b8a3410" providerId="AD" clId="Web-{ED9DB12B-F7CE-A20D-1CBC-4E48978FE0E7}" dt="2024-04-16T16:57:13.040" v="166" actId="1076"/>
        <pc:sldMkLst>
          <pc:docMk/>
          <pc:sldMk cId="0" sldId="275"/>
        </pc:sldMkLst>
        <pc:spChg chg="mod">
          <ac:chgData name="Danielle Abbott" userId="S::danielle.abbott@bpt3.net::d2527d1a-aa01-4b67-9d0a-ca6f1b8a3410" providerId="AD" clId="Web-{ED9DB12B-F7CE-A20D-1CBC-4E48978FE0E7}" dt="2024-04-16T16:57:13.040" v="166" actId="1076"/>
          <ac:spMkLst>
            <pc:docMk/>
            <pc:sldMk cId="0" sldId="275"/>
            <ac:spMk id="1117" creationId="{00000000-0000-0000-0000-000000000000}"/>
          </ac:spMkLst>
        </pc:spChg>
        <pc:picChg chg="mod">
          <ac:chgData name="Danielle Abbott" userId="S::danielle.abbott@bpt3.net::d2527d1a-aa01-4b67-9d0a-ca6f1b8a3410" providerId="AD" clId="Web-{ED9DB12B-F7CE-A20D-1CBC-4E48978FE0E7}" dt="2024-04-16T16:57:01.415" v="164" actId="1076"/>
          <ac:picMkLst>
            <pc:docMk/>
            <pc:sldMk cId="0" sldId="275"/>
            <ac:picMk id="1118" creationId="{00000000-0000-0000-0000-000000000000}"/>
          </ac:picMkLst>
        </pc:picChg>
        <pc:picChg chg="mod ord">
          <ac:chgData name="Danielle Abbott" userId="S::danielle.abbott@bpt3.net::d2527d1a-aa01-4b67-9d0a-ca6f1b8a3410" providerId="AD" clId="Web-{ED9DB12B-F7CE-A20D-1CBC-4E48978FE0E7}" dt="2024-04-16T16:57:06.978" v="165"/>
          <ac:picMkLst>
            <pc:docMk/>
            <pc:sldMk cId="0" sldId="275"/>
            <ac:picMk id="1119" creationId="{00000000-0000-0000-0000-000000000000}"/>
          </ac:picMkLst>
        </pc:picChg>
      </pc:sldChg>
      <pc:sldChg chg="modSp">
        <pc:chgData name="Danielle Abbott" userId="S::danielle.abbott@bpt3.net::d2527d1a-aa01-4b67-9d0a-ca6f1b8a3410" providerId="AD" clId="Web-{ED9DB12B-F7CE-A20D-1CBC-4E48978FE0E7}" dt="2024-04-16T16:57:26.150" v="170" actId="1076"/>
        <pc:sldMkLst>
          <pc:docMk/>
          <pc:sldMk cId="0" sldId="276"/>
        </pc:sldMkLst>
        <pc:spChg chg="mod">
          <ac:chgData name="Danielle Abbott" userId="S::danielle.abbott@bpt3.net::d2527d1a-aa01-4b67-9d0a-ca6f1b8a3410" providerId="AD" clId="Web-{ED9DB12B-F7CE-A20D-1CBC-4E48978FE0E7}" dt="2024-04-16T16:57:26.150" v="170" actId="1076"/>
          <ac:spMkLst>
            <pc:docMk/>
            <pc:sldMk cId="0" sldId="276"/>
            <ac:spMk id="1126" creationId="{00000000-0000-0000-0000-000000000000}"/>
          </ac:spMkLst>
        </pc:spChg>
        <pc:picChg chg="mod">
          <ac:chgData name="Danielle Abbott" userId="S::danielle.abbott@bpt3.net::d2527d1a-aa01-4b67-9d0a-ca6f1b8a3410" providerId="AD" clId="Web-{ED9DB12B-F7CE-A20D-1CBC-4E48978FE0E7}" dt="2024-04-16T16:57:18.337" v="167" actId="1076"/>
          <ac:picMkLst>
            <pc:docMk/>
            <pc:sldMk cId="0" sldId="276"/>
            <ac:picMk id="1127" creationId="{00000000-0000-0000-0000-000000000000}"/>
          </ac:picMkLst>
        </pc:picChg>
      </pc:sldChg>
      <pc:sldChg chg="modSp">
        <pc:chgData name="Danielle Abbott" userId="S::danielle.abbott@bpt3.net::d2527d1a-aa01-4b67-9d0a-ca6f1b8a3410" providerId="AD" clId="Web-{ED9DB12B-F7CE-A20D-1CBC-4E48978FE0E7}" dt="2024-04-16T15:46:57.733" v="2"/>
        <pc:sldMkLst>
          <pc:docMk/>
          <pc:sldMk cId="0" sldId="278"/>
        </pc:sldMkLst>
        <pc:spChg chg="mod">
          <ac:chgData name="Danielle Abbott" userId="S::danielle.abbott@bpt3.net::d2527d1a-aa01-4b67-9d0a-ca6f1b8a3410" providerId="AD" clId="Web-{ED9DB12B-F7CE-A20D-1CBC-4E48978FE0E7}" dt="2024-04-16T15:46:57.733" v="2"/>
          <ac:spMkLst>
            <pc:docMk/>
            <pc:sldMk cId="0" sldId="278"/>
            <ac:spMk id="11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219de271d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g1219de271da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219de271da_1_39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31" name="Google Shape;1031;g1219de271da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219de271da_1_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040" name="Google Shape;1040;g1219de271da_1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3e51faf2b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g13e51faf2b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13e51faf2bf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1068" name="Google Shape;1068;g13e51faf2b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076" name="Google Shape;10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3e51faf2b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087" name="Google Shape;1087;g13e51faf2b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f8ddae63e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5" name="Google Shape;1095;gf8ddae63e7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576d91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4" name="Google Shape;1104;g11576d91f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f8ddae63e7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3" name="Google Shape;1113;gf8ddae63e7_1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906" name="Google Shape;9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f354e19ad4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gf354e19ad4_1_8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13e51faf2b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0" name="Google Shape;1130;g13e51faf2bf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58a6c1366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6" name="Google Shape;916;g158a6c136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58a6c13664_0_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4" name="Google Shape;924;g158a6c1366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58a6c13664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2" name="Google Shape;932;g158a6c1366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58a6c1366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158a6c13664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sz="1200">
              <a:solidFill>
                <a:srgbClr val="17224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85" name="Google Shape;9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219de271da_0_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95" name="Google Shape;995;g1219de271d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5cd6b132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g15cd6b132e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accent1"/>
        </a:solidFill>
        <a:effectLst/>
      </p:bgPr>
    </p:bg>
    <p:spTree>
      <p:nvGrpSpPr>
        <p:cNvPr id="1" name="Shape 12"/>
        <p:cNvGrpSpPr/>
        <p:nvPr/>
      </p:nvGrpSpPr>
      <p:grpSpPr>
        <a:xfrm>
          <a:off x="0" y="0"/>
          <a:ext cx="0" cy="0"/>
          <a:chOff x="0" y="0"/>
          <a:chExt cx="0" cy="0"/>
        </a:xfrm>
      </p:grpSpPr>
      <p:pic>
        <p:nvPicPr>
          <p:cNvPr id="13" name="Google Shape;13;p24"/>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14" name="Google Shape;14;p24"/>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100000"/>
              </a:lnSpc>
              <a:spcBef>
                <a:spcPts val="0"/>
              </a:spcBef>
              <a:spcAft>
                <a:spcPts val="0"/>
              </a:spcAft>
              <a:buClr>
                <a:schemeClr val="lt1"/>
              </a:buClr>
              <a:buSzPts val="9600"/>
              <a:buFont typeface="Inter"/>
              <a:buNone/>
              <a:defRPr sz="96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16" name="Google Shape;16;p24"/>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17" name="Google Shape;17;p24"/>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lt1"/>
              </a:buClr>
              <a:buSzPts val="3600"/>
              <a:buNone/>
              <a:defRPr sz="3600">
                <a:solidFill>
                  <a:schemeClr val="lt1"/>
                </a:solidFill>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3_Purple Divider Slide">
  <p:cSld name="3_Purple Divider Slide">
    <p:bg>
      <p:bgPr>
        <a:solidFill>
          <a:schemeClr val="lt1"/>
        </a:solidFill>
        <a:effectLst/>
      </p:bgPr>
    </p:bg>
    <p:spTree>
      <p:nvGrpSpPr>
        <p:cNvPr id="1" name="Shape 101"/>
        <p:cNvGrpSpPr/>
        <p:nvPr/>
      </p:nvGrpSpPr>
      <p:grpSpPr>
        <a:xfrm>
          <a:off x="0" y="0"/>
          <a:ext cx="0" cy="0"/>
          <a:chOff x="0" y="0"/>
          <a:chExt cx="0" cy="0"/>
        </a:xfrm>
      </p:grpSpPr>
      <p:sp>
        <p:nvSpPr>
          <p:cNvPr id="102" name="Google Shape;102;p121"/>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103" name="Google Shape;103;p121"/>
          <p:cNvGrpSpPr/>
          <p:nvPr/>
        </p:nvGrpSpPr>
        <p:grpSpPr>
          <a:xfrm rot="5400000">
            <a:off x="17621234" y="-1813607"/>
            <a:ext cx="2207004" cy="9185078"/>
            <a:chOff x="10483858" y="1514832"/>
            <a:chExt cx="1746600" cy="7268974"/>
          </a:xfrm>
        </p:grpSpPr>
        <p:sp>
          <p:nvSpPr>
            <p:cNvPr id="104" name="Google Shape;104;p121"/>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105" name="Google Shape;105;p121"/>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106" name="Google Shape;106;p121"/>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107" name="Google Shape;107;p121"/>
          <p:cNvPicPr preferRelativeResize="0"/>
          <p:nvPr/>
        </p:nvPicPr>
        <p:blipFill rotWithShape="1">
          <a:blip r:embed="rId2">
            <a:alphaModFix/>
          </a:blip>
          <a:srcRect/>
          <a:stretch/>
        </p:blipFill>
        <p:spPr>
          <a:xfrm>
            <a:off x="1110768" y="12889034"/>
            <a:ext cx="1828800" cy="296912"/>
          </a:xfrm>
          <a:prstGeom prst="rect">
            <a:avLst/>
          </a:prstGeom>
          <a:noFill/>
          <a:ln>
            <a:noFill/>
          </a:ln>
        </p:spPr>
      </p:pic>
      <p:sp>
        <p:nvSpPr>
          <p:cNvPr id="108" name="Google Shape;108;p121"/>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9600"/>
              <a:buFont typeface="Inter"/>
              <a:buNone/>
              <a:defRPr sz="9600"/>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a:endParaRPr/>
          </a:p>
        </p:txBody>
      </p:sp>
      <p:sp>
        <p:nvSpPr>
          <p:cNvPr id="109" name="Google Shape;109;p121"/>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2"/>
              </a:buClr>
              <a:buSzPts val="3600"/>
              <a:buNone/>
              <a:defRPr sz="3600">
                <a:solidFill>
                  <a:schemeClr val="accent2"/>
                </a:solidFill>
              </a:defRPr>
            </a:lvl1pPr>
            <a:lvl2pPr lvl="1" algn="ctr">
              <a:lnSpc>
                <a:spcPct val="90000"/>
              </a:lnSpc>
              <a:spcBef>
                <a:spcPts val="1000"/>
              </a:spcBef>
              <a:spcAft>
                <a:spcPts val="0"/>
              </a:spcAft>
              <a:buClr>
                <a:schemeClr val="accent2"/>
              </a:buClr>
              <a:buSzPts val="4000"/>
              <a:buNone/>
              <a:defRPr sz="4000">
                <a:solidFill>
                  <a:schemeClr val="accent2"/>
                </a:solidFill>
              </a:defRPr>
            </a:lvl2pPr>
            <a:lvl3pPr lvl="2" algn="ctr">
              <a:lnSpc>
                <a:spcPct val="90000"/>
              </a:lnSpc>
              <a:spcBef>
                <a:spcPts val="1000"/>
              </a:spcBef>
              <a:spcAft>
                <a:spcPts val="0"/>
              </a:spcAft>
              <a:buClr>
                <a:schemeClr val="accent2"/>
              </a:buClr>
              <a:buSzPts val="3600"/>
              <a:buNone/>
              <a:defRPr sz="3600">
                <a:solidFill>
                  <a:schemeClr val="accent2"/>
                </a:solidFill>
              </a:defRPr>
            </a:lvl3pPr>
            <a:lvl4pPr lvl="3" algn="ctr">
              <a:lnSpc>
                <a:spcPct val="90000"/>
              </a:lnSpc>
              <a:spcBef>
                <a:spcPts val="1000"/>
              </a:spcBef>
              <a:spcAft>
                <a:spcPts val="0"/>
              </a:spcAft>
              <a:buClr>
                <a:schemeClr val="accent2"/>
              </a:buClr>
              <a:buSzPts val="3200"/>
              <a:buNone/>
              <a:defRPr sz="3200">
                <a:solidFill>
                  <a:schemeClr val="accent2"/>
                </a:solidFill>
              </a:defRPr>
            </a:lvl4pPr>
            <a:lvl5pPr lvl="4" algn="ctr">
              <a:lnSpc>
                <a:spcPct val="90000"/>
              </a:lnSpc>
              <a:spcBef>
                <a:spcPts val="1000"/>
              </a:spcBef>
              <a:spcAft>
                <a:spcPts val="0"/>
              </a:spcAft>
              <a:buClr>
                <a:schemeClr val="accent2"/>
              </a:buClr>
              <a:buSzPts val="3200"/>
              <a:buNone/>
              <a:defRPr sz="3200">
                <a:solidFill>
                  <a:schemeClr val="accent2"/>
                </a:solidFill>
              </a:defRPr>
            </a:lvl5pPr>
            <a:lvl6pPr lvl="5" algn="ctr">
              <a:lnSpc>
                <a:spcPct val="90000"/>
              </a:lnSpc>
              <a:spcBef>
                <a:spcPts val="1000"/>
              </a:spcBef>
              <a:spcAft>
                <a:spcPts val="0"/>
              </a:spcAft>
              <a:buClr>
                <a:schemeClr val="accent2"/>
              </a:buClr>
              <a:buSzPts val="3200"/>
              <a:buNone/>
              <a:defRPr sz="3200">
                <a:solidFill>
                  <a:schemeClr val="accent2"/>
                </a:solidFill>
              </a:defRPr>
            </a:lvl6pPr>
            <a:lvl7pPr lvl="6" algn="ctr">
              <a:lnSpc>
                <a:spcPct val="90000"/>
              </a:lnSpc>
              <a:spcBef>
                <a:spcPts val="1000"/>
              </a:spcBef>
              <a:spcAft>
                <a:spcPts val="0"/>
              </a:spcAft>
              <a:buClr>
                <a:schemeClr val="accent2"/>
              </a:buClr>
              <a:buSzPts val="3200"/>
              <a:buNone/>
              <a:defRPr sz="3200">
                <a:solidFill>
                  <a:schemeClr val="accent2"/>
                </a:solidFill>
              </a:defRPr>
            </a:lvl7pPr>
            <a:lvl8pPr lvl="7" algn="ctr">
              <a:lnSpc>
                <a:spcPct val="90000"/>
              </a:lnSpc>
              <a:spcBef>
                <a:spcPts val="1000"/>
              </a:spcBef>
              <a:spcAft>
                <a:spcPts val="0"/>
              </a:spcAft>
              <a:buClr>
                <a:schemeClr val="accent2"/>
              </a:buClr>
              <a:buSzPts val="3200"/>
              <a:buNone/>
              <a:defRPr sz="3200">
                <a:solidFill>
                  <a:schemeClr val="accent2"/>
                </a:solidFill>
              </a:defRPr>
            </a:lvl8pPr>
            <a:lvl9pPr lvl="8" algn="ctr">
              <a:lnSpc>
                <a:spcPct val="90000"/>
              </a:lnSpc>
              <a:spcBef>
                <a:spcPts val="1000"/>
              </a:spcBef>
              <a:spcAft>
                <a:spcPts val="0"/>
              </a:spcAft>
              <a:buClr>
                <a:schemeClr val="accent2"/>
              </a:buClr>
              <a:buSzPts val="3200"/>
              <a:buNone/>
              <a:defRPr sz="3200">
                <a:solidFill>
                  <a:schemeClr val="accent2"/>
                </a:solidFil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4_Purple Divider Slide">
  <p:cSld name="4_Purple Divider Slide">
    <p:bg>
      <p:bgPr>
        <a:solidFill>
          <a:schemeClr val="lt2"/>
        </a:solidFill>
        <a:effectLst/>
      </p:bgPr>
    </p:bg>
    <p:spTree>
      <p:nvGrpSpPr>
        <p:cNvPr id="1" name="Shape 763"/>
        <p:cNvGrpSpPr/>
        <p:nvPr/>
      </p:nvGrpSpPr>
      <p:grpSpPr>
        <a:xfrm>
          <a:off x="0" y="0"/>
          <a:ext cx="0" cy="0"/>
          <a:chOff x="0" y="0"/>
          <a:chExt cx="0" cy="0"/>
        </a:xfrm>
      </p:grpSpPr>
      <p:pic>
        <p:nvPicPr>
          <p:cNvPr id="764" name="Google Shape;764;p89"/>
          <p:cNvPicPr preferRelativeResize="0"/>
          <p:nvPr/>
        </p:nvPicPr>
        <p:blipFill rotWithShape="1">
          <a:blip r:embed="rId2">
            <a:alphaModFix/>
          </a:blip>
          <a:srcRect/>
          <a:stretch/>
        </p:blipFill>
        <p:spPr>
          <a:xfrm>
            <a:off x="1110768" y="11862390"/>
            <a:ext cx="1828800" cy="296912"/>
          </a:xfrm>
          <a:prstGeom prst="rect">
            <a:avLst/>
          </a:prstGeom>
          <a:noFill/>
          <a:ln>
            <a:noFill/>
          </a:ln>
        </p:spPr>
      </p:pic>
      <p:sp>
        <p:nvSpPr>
          <p:cNvPr id="765" name="Google Shape;765;p89"/>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dk1"/>
              </a:buClr>
              <a:buSzPts val="8000"/>
              <a:buFont typeface="Inter"/>
              <a:buNone/>
              <a:defRPr sz="8000" b="1">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6" name="Google Shape;766;p89"/>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1"/>
              </a:buClr>
              <a:buSzPts val="3600"/>
              <a:buNone/>
              <a:defRPr sz="3600">
                <a:solidFill>
                  <a:schemeClr val="accen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767" name="Google Shape;767;p89"/>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768" name="Google Shape;768;p89"/>
          <p:cNvGrpSpPr/>
          <p:nvPr/>
        </p:nvGrpSpPr>
        <p:grpSpPr>
          <a:xfrm rot="5400000">
            <a:off x="17621234" y="-1813607"/>
            <a:ext cx="2207004" cy="9185078"/>
            <a:chOff x="10483858" y="1514832"/>
            <a:chExt cx="1746600" cy="7268974"/>
          </a:xfrm>
        </p:grpSpPr>
        <p:sp>
          <p:nvSpPr>
            <p:cNvPr id="769" name="Google Shape;769;p89"/>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70" name="Google Shape;770;p89"/>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71" name="Google Shape;771;p89"/>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White Title and Content" type="obj">
  <p:cSld name="OBJECT">
    <p:spTree>
      <p:nvGrpSpPr>
        <p:cNvPr id="1" name="Shape 772"/>
        <p:cNvGrpSpPr/>
        <p:nvPr/>
      </p:nvGrpSpPr>
      <p:grpSpPr>
        <a:xfrm>
          <a:off x="0" y="0"/>
          <a:ext cx="0" cy="0"/>
          <a:chOff x="0" y="0"/>
          <a:chExt cx="0" cy="0"/>
        </a:xfrm>
      </p:grpSpPr>
      <p:sp>
        <p:nvSpPr>
          <p:cNvPr id="773" name="Google Shape;773;p90"/>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4" name="Google Shape;774;p90"/>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75" name="Google Shape;775;p90"/>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6" name="Google Shape;776;p9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Grey Title and Content">
  <p:cSld name="Grey Title and Content">
    <p:bg>
      <p:bgPr>
        <a:solidFill>
          <a:schemeClr val="lt2"/>
        </a:solidFill>
        <a:effectLst/>
      </p:bgPr>
    </p:bg>
    <p:spTree>
      <p:nvGrpSpPr>
        <p:cNvPr id="1" name="Shape 777"/>
        <p:cNvGrpSpPr/>
        <p:nvPr/>
      </p:nvGrpSpPr>
      <p:grpSpPr>
        <a:xfrm>
          <a:off x="0" y="0"/>
          <a:ext cx="0" cy="0"/>
          <a:chOff x="0" y="0"/>
          <a:chExt cx="0" cy="0"/>
        </a:xfrm>
      </p:grpSpPr>
      <p:sp>
        <p:nvSpPr>
          <p:cNvPr id="778" name="Google Shape;778;p91"/>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9" name="Google Shape;779;p91"/>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80" name="Google Shape;780;p91"/>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1" name="Google Shape;781;p9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2"/>
        <p:cNvGrpSpPr/>
        <p:nvPr/>
      </p:nvGrpSpPr>
      <p:grpSpPr>
        <a:xfrm>
          <a:off x="0" y="0"/>
          <a:ext cx="0" cy="0"/>
          <a:chOff x="0" y="0"/>
          <a:chExt cx="0" cy="0"/>
        </a:xfrm>
      </p:grpSpPr>
      <p:sp>
        <p:nvSpPr>
          <p:cNvPr id="783" name="Google Shape;783;p92"/>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4" name="Google Shape;784;p92"/>
          <p:cNvSpPr txBox="1">
            <a:spLocks noGrp="1"/>
          </p:cNvSpPr>
          <p:nvPr>
            <p:ph type="body" idx="1"/>
          </p:nvPr>
        </p:nvSpPr>
        <p:spPr>
          <a:xfrm>
            <a:off x="1676400" y="3222036"/>
            <a:ext cx="10363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85" name="Google Shape;785;p92"/>
          <p:cNvSpPr txBox="1">
            <a:spLocks noGrp="1"/>
          </p:cNvSpPr>
          <p:nvPr>
            <p:ph type="body" idx="2"/>
          </p:nvPr>
        </p:nvSpPr>
        <p:spPr>
          <a:xfrm>
            <a:off x="12344400" y="3222036"/>
            <a:ext cx="10363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86" name="Google Shape;786;p9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7" name="Google Shape;787;p9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Whtie Comparison" type="twoTxTwoObj">
  <p:cSld name="TWO_OBJECTS_WITH_TEXT">
    <p:spTree>
      <p:nvGrpSpPr>
        <p:cNvPr id="1" name="Shape 788"/>
        <p:cNvGrpSpPr/>
        <p:nvPr/>
      </p:nvGrpSpPr>
      <p:grpSpPr>
        <a:xfrm>
          <a:off x="0" y="0"/>
          <a:ext cx="0" cy="0"/>
          <a:chOff x="0" y="0"/>
          <a:chExt cx="0" cy="0"/>
        </a:xfrm>
      </p:grpSpPr>
      <p:sp>
        <p:nvSpPr>
          <p:cNvPr id="789" name="Google Shape;789;p93"/>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0" name="Google Shape;790;p93"/>
          <p:cNvSpPr txBox="1">
            <a:spLocks noGrp="1"/>
          </p:cNvSpPr>
          <p:nvPr>
            <p:ph type="body" idx="1"/>
          </p:nvPr>
        </p:nvSpPr>
        <p:spPr>
          <a:xfrm>
            <a:off x="1679576" y="2541226"/>
            <a:ext cx="103158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791" name="Google Shape;791;p93"/>
          <p:cNvSpPr txBox="1">
            <a:spLocks noGrp="1"/>
          </p:cNvSpPr>
          <p:nvPr>
            <p:ph type="body" idx="2"/>
          </p:nvPr>
        </p:nvSpPr>
        <p:spPr>
          <a:xfrm>
            <a:off x="1679576" y="4189050"/>
            <a:ext cx="103158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92" name="Google Shape;792;p93"/>
          <p:cNvSpPr txBox="1">
            <a:spLocks noGrp="1"/>
          </p:cNvSpPr>
          <p:nvPr>
            <p:ph type="body" idx="3"/>
          </p:nvPr>
        </p:nvSpPr>
        <p:spPr>
          <a:xfrm>
            <a:off x="12344400" y="2541226"/>
            <a:ext cx="103662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793" name="Google Shape;793;p93"/>
          <p:cNvSpPr txBox="1">
            <a:spLocks noGrp="1"/>
          </p:cNvSpPr>
          <p:nvPr>
            <p:ph type="body" idx="4"/>
          </p:nvPr>
        </p:nvSpPr>
        <p:spPr>
          <a:xfrm>
            <a:off x="12344400" y="4189050"/>
            <a:ext cx="103662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94" name="Google Shape;794;p9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5" name="Google Shape;795;p9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Grey Comparison">
  <p:cSld name="Grey Comparison">
    <p:bg>
      <p:bgPr>
        <a:solidFill>
          <a:schemeClr val="lt2"/>
        </a:solidFill>
        <a:effectLst/>
      </p:bgPr>
    </p:bg>
    <p:spTree>
      <p:nvGrpSpPr>
        <p:cNvPr id="1" name="Shape 796"/>
        <p:cNvGrpSpPr/>
        <p:nvPr/>
      </p:nvGrpSpPr>
      <p:grpSpPr>
        <a:xfrm>
          <a:off x="0" y="0"/>
          <a:ext cx="0" cy="0"/>
          <a:chOff x="0" y="0"/>
          <a:chExt cx="0" cy="0"/>
        </a:xfrm>
      </p:grpSpPr>
      <p:sp>
        <p:nvSpPr>
          <p:cNvPr id="797" name="Google Shape;797;p94"/>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8" name="Google Shape;798;p94"/>
          <p:cNvSpPr txBox="1">
            <a:spLocks noGrp="1"/>
          </p:cNvSpPr>
          <p:nvPr>
            <p:ph type="body" idx="1"/>
          </p:nvPr>
        </p:nvSpPr>
        <p:spPr>
          <a:xfrm>
            <a:off x="1679576" y="2541226"/>
            <a:ext cx="103158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799" name="Google Shape;799;p94"/>
          <p:cNvSpPr txBox="1">
            <a:spLocks noGrp="1"/>
          </p:cNvSpPr>
          <p:nvPr>
            <p:ph type="body" idx="2"/>
          </p:nvPr>
        </p:nvSpPr>
        <p:spPr>
          <a:xfrm>
            <a:off x="1679576" y="4189050"/>
            <a:ext cx="103158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800" name="Google Shape;800;p94"/>
          <p:cNvSpPr txBox="1">
            <a:spLocks noGrp="1"/>
          </p:cNvSpPr>
          <p:nvPr>
            <p:ph type="body" idx="3"/>
          </p:nvPr>
        </p:nvSpPr>
        <p:spPr>
          <a:xfrm>
            <a:off x="12344400" y="2541226"/>
            <a:ext cx="103662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801" name="Google Shape;801;p94"/>
          <p:cNvSpPr txBox="1">
            <a:spLocks noGrp="1"/>
          </p:cNvSpPr>
          <p:nvPr>
            <p:ph type="body" idx="4"/>
          </p:nvPr>
        </p:nvSpPr>
        <p:spPr>
          <a:xfrm>
            <a:off x="12344400" y="4189050"/>
            <a:ext cx="103662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802" name="Google Shape;802;p9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3" name="Google Shape;803;p9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Grey Title Subtitle">
  <p:cSld name="Grey Title Subtitle">
    <p:bg>
      <p:bgPr>
        <a:solidFill>
          <a:schemeClr val="lt2"/>
        </a:solidFill>
        <a:effectLst/>
      </p:bgPr>
    </p:bg>
    <p:spTree>
      <p:nvGrpSpPr>
        <p:cNvPr id="1" name="Shape 804"/>
        <p:cNvGrpSpPr/>
        <p:nvPr/>
      </p:nvGrpSpPr>
      <p:grpSpPr>
        <a:xfrm>
          <a:off x="0" y="0"/>
          <a:ext cx="0" cy="0"/>
          <a:chOff x="0" y="0"/>
          <a:chExt cx="0" cy="0"/>
        </a:xfrm>
      </p:grpSpPr>
      <p:sp>
        <p:nvSpPr>
          <p:cNvPr id="805" name="Google Shape;805;p95"/>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6" name="Google Shape;806;p9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7" name="Google Shape;807;p9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08" name="Google Shape;808;p95"/>
          <p:cNvSpPr txBox="1">
            <a:spLocks noGrp="1"/>
          </p:cNvSpPr>
          <p:nvPr>
            <p:ph type="body" idx="1"/>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000"/>
              <a:buNone/>
              <a:defRPr sz="40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White Title">
  <p:cSld name="White Title">
    <p:spTree>
      <p:nvGrpSpPr>
        <p:cNvPr id="1" name="Shape 809"/>
        <p:cNvGrpSpPr/>
        <p:nvPr/>
      </p:nvGrpSpPr>
      <p:grpSpPr>
        <a:xfrm>
          <a:off x="0" y="0"/>
          <a:ext cx="0" cy="0"/>
          <a:chOff x="0" y="0"/>
          <a:chExt cx="0" cy="0"/>
        </a:xfrm>
      </p:grpSpPr>
      <p:sp>
        <p:nvSpPr>
          <p:cNvPr id="810" name="Google Shape;810;p96"/>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1" name="Google Shape;811;p9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2" name="Google Shape;812;p9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White Title">
  <p:cSld name="1_White Title">
    <p:spTree>
      <p:nvGrpSpPr>
        <p:cNvPr id="1" name="Shape 813"/>
        <p:cNvGrpSpPr/>
        <p:nvPr/>
      </p:nvGrpSpPr>
      <p:grpSpPr>
        <a:xfrm>
          <a:off x="0" y="0"/>
          <a:ext cx="0" cy="0"/>
          <a:chOff x="0" y="0"/>
          <a:chExt cx="0" cy="0"/>
        </a:xfrm>
      </p:grpSpPr>
      <p:sp>
        <p:nvSpPr>
          <p:cNvPr id="814" name="Google Shape;814;p97"/>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5" name="Google Shape;815;p9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6" name="Google Shape;816;p9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Dark Purple Title">
  <p:cSld name="Dark Purple Title">
    <p:bg>
      <p:bgPr>
        <a:solidFill>
          <a:schemeClr val="dk1"/>
        </a:solidFill>
        <a:effectLst/>
      </p:bgPr>
    </p:bg>
    <p:spTree>
      <p:nvGrpSpPr>
        <p:cNvPr id="1" name="Shape 817"/>
        <p:cNvGrpSpPr/>
        <p:nvPr/>
      </p:nvGrpSpPr>
      <p:grpSpPr>
        <a:xfrm>
          <a:off x="0" y="0"/>
          <a:ext cx="0" cy="0"/>
          <a:chOff x="0" y="0"/>
          <a:chExt cx="0" cy="0"/>
        </a:xfrm>
      </p:grpSpPr>
      <p:sp>
        <p:nvSpPr>
          <p:cNvPr id="818" name="Google Shape;818;p98"/>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9" name="Google Shape;819;p9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0" name="Google Shape;820;p9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821" name="Google Shape;821;p98"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822" name="Google Shape;822;p98"/>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4_Purple Divider Slide">
  <p:cSld name="4_Purple Divider Slide">
    <p:bg>
      <p:bgPr>
        <a:solidFill>
          <a:schemeClr val="lt2"/>
        </a:solidFill>
        <a:effectLst/>
      </p:bgPr>
    </p:bg>
    <p:spTree>
      <p:nvGrpSpPr>
        <p:cNvPr id="1" name="Shape 110"/>
        <p:cNvGrpSpPr/>
        <p:nvPr/>
      </p:nvGrpSpPr>
      <p:grpSpPr>
        <a:xfrm>
          <a:off x="0" y="0"/>
          <a:ext cx="0" cy="0"/>
          <a:chOff x="0" y="0"/>
          <a:chExt cx="0" cy="0"/>
        </a:xfrm>
      </p:grpSpPr>
      <p:grpSp>
        <p:nvGrpSpPr>
          <p:cNvPr id="111" name="Google Shape;111;p122"/>
          <p:cNvGrpSpPr/>
          <p:nvPr/>
        </p:nvGrpSpPr>
        <p:grpSpPr>
          <a:xfrm rot="5400000">
            <a:off x="17621234" y="-1813607"/>
            <a:ext cx="2207004" cy="9185078"/>
            <a:chOff x="10483858" y="1514832"/>
            <a:chExt cx="1746600" cy="7268974"/>
          </a:xfrm>
        </p:grpSpPr>
        <p:sp>
          <p:nvSpPr>
            <p:cNvPr id="112" name="Google Shape;112;p122"/>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113" name="Google Shape;113;p122"/>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114" name="Google Shape;114;p122"/>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115" name="Google Shape;115;p122"/>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116" name="Google Shape;116;p122"/>
          <p:cNvPicPr preferRelativeResize="0"/>
          <p:nvPr/>
        </p:nvPicPr>
        <p:blipFill rotWithShape="1">
          <a:blip r:embed="rId2">
            <a:alphaModFix/>
          </a:blip>
          <a:srcRect/>
          <a:stretch/>
        </p:blipFill>
        <p:spPr>
          <a:xfrm>
            <a:off x="1110768" y="12889034"/>
            <a:ext cx="1828800" cy="296912"/>
          </a:xfrm>
          <a:prstGeom prst="rect">
            <a:avLst/>
          </a:prstGeom>
          <a:noFill/>
          <a:ln>
            <a:noFill/>
          </a:ln>
        </p:spPr>
      </p:pic>
      <p:sp>
        <p:nvSpPr>
          <p:cNvPr id="117" name="Google Shape;117;p122"/>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9600"/>
              <a:buFont typeface="Inter"/>
              <a:buNone/>
              <a:defRPr sz="9600"/>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a:endParaRPr/>
          </a:p>
        </p:txBody>
      </p:sp>
      <p:sp>
        <p:nvSpPr>
          <p:cNvPr id="118" name="Google Shape;118;p122"/>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2"/>
              </a:buClr>
              <a:buSzPts val="3600"/>
              <a:buNone/>
              <a:defRPr sz="3600">
                <a:solidFill>
                  <a:schemeClr val="accent2"/>
                </a:solidFill>
              </a:defRPr>
            </a:lvl1pPr>
            <a:lvl2pPr lvl="1" algn="ctr">
              <a:lnSpc>
                <a:spcPct val="90000"/>
              </a:lnSpc>
              <a:spcBef>
                <a:spcPts val="1000"/>
              </a:spcBef>
              <a:spcAft>
                <a:spcPts val="0"/>
              </a:spcAft>
              <a:buClr>
                <a:schemeClr val="accent2"/>
              </a:buClr>
              <a:buSzPts val="4000"/>
              <a:buNone/>
              <a:defRPr sz="4000">
                <a:solidFill>
                  <a:schemeClr val="accent2"/>
                </a:solidFill>
              </a:defRPr>
            </a:lvl2pPr>
            <a:lvl3pPr lvl="2" algn="ctr">
              <a:lnSpc>
                <a:spcPct val="90000"/>
              </a:lnSpc>
              <a:spcBef>
                <a:spcPts val="1000"/>
              </a:spcBef>
              <a:spcAft>
                <a:spcPts val="0"/>
              </a:spcAft>
              <a:buClr>
                <a:schemeClr val="accent2"/>
              </a:buClr>
              <a:buSzPts val="3600"/>
              <a:buNone/>
              <a:defRPr sz="3600">
                <a:solidFill>
                  <a:schemeClr val="accent2"/>
                </a:solidFill>
              </a:defRPr>
            </a:lvl3pPr>
            <a:lvl4pPr lvl="3" algn="ctr">
              <a:lnSpc>
                <a:spcPct val="90000"/>
              </a:lnSpc>
              <a:spcBef>
                <a:spcPts val="1000"/>
              </a:spcBef>
              <a:spcAft>
                <a:spcPts val="0"/>
              </a:spcAft>
              <a:buClr>
                <a:schemeClr val="accent2"/>
              </a:buClr>
              <a:buSzPts val="3200"/>
              <a:buNone/>
              <a:defRPr sz="3200">
                <a:solidFill>
                  <a:schemeClr val="accent2"/>
                </a:solidFill>
              </a:defRPr>
            </a:lvl4pPr>
            <a:lvl5pPr lvl="4" algn="ctr">
              <a:lnSpc>
                <a:spcPct val="90000"/>
              </a:lnSpc>
              <a:spcBef>
                <a:spcPts val="1000"/>
              </a:spcBef>
              <a:spcAft>
                <a:spcPts val="0"/>
              </a:spcAft>
              <a:buClr>
                <a:schemeClr val="accent2"/>
              </a:buClr>
              <a:buSzPts val="3200"/>
              <a:buNone/>
              <a:defRPr sz="3200">
                <a:solidFill>
                  <a:schemeClr val="accent2"/>
                </a:solidFill>
              </a:defRPr>
            </a:lvl5pPr>
            <a:lvl6pPr lvl="5" algn="ctr">
              <a:lnSpc>
                <a:spcPct val="90000"/>
              </a:lnSpc>
              <a:spcBef>
                <a:spcPts val="1000"/>
              </a:spcBef>
              <a:spcAft>
                <a:spcPts val="0"/>
              </a:spcAft>
              <a:buClr>
                <a:schemeClr val="accent2"/>
              </a:buClr>
              <a:buSzPts val="3200"/>
              <a:buNone/>
              <a:defRPr sz="3200">
                <a:solidFill>
                  <a:schemeClr val="accent2"/>
                </a:solidFill>
              </a:defRPr>
            </a:lvl6pPr>
            <a:lvl7pPr lvl="6" algn="ctr">
              <a:lnSpc>
                <a:spcPct val="90000"/>
              </a:lnSpc>
              <a:spcBef>
                <a:spcPts val="1000"/>
              </a:spcBef>
              <a:spcAft>
                <a:spcPts val="0"/>
              </a:spcAft>
              <a:buClr>
                <a:schemeClr val="accent2"/>
              </a:buClr>
              <a:buSzPts val="3200"/>
              <a:buNone/>
              <a:defRPr sz="3200">
                <a:solidFill>
                  <a:schemeClr val="accent2"/>
                </a:solidFill>
              </a:defRPr>
            </a:lvl7pPr>
            <a:lvl8pPr lvl="7" algn="ctr">
              <a:lnSpc>
                <a:spcPct val="90000"/>
              </a:lnSpc>
              <a:spcBef>
                <a:spcPts val="1000"/>
              </a:spcBef>
              <a:spcAft>
                <a:spcPts val="0"/>
              </a:spcAft>
              <a:buClr>
                <a:schemeClr val="accent2"/>
              </a:buClr>
              <a:buSzPts val="3200"/>
              <a:buNone/>
              <a:defRPr sz="3200">
                <a:solidFill>
                  <a:schemeClr val="accent2"/>
                </a:solidFill>
              </a:defRPr>
            </a:lvl8pPr>
            <a:lvl9pPr lvl="8" algn="ctr">
              <a:lnSpc>
                <a:spcPct val="90000"/>
              </a:lnSpc>
              <a:spcBef>
                <a:spcPts val="1000"/>
              </a:spcBef>
              <a:spcAft>
                <a:spcPts val="0"/>
              </a:spcAft>
              <a:buClr>
                <a:schemeClr val="accent2"/>
              </a:buClr>
              <a:buSzPts val="3200"/>
              <a:buNone/>
              <a:defRPr sz="3200">
                <a:solidFill>
                  <a:schemeClr val="accent2"/>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dk1"/>
        </a:solidFill>
        <a:effectLst/>
      </p:bgPr>
    </p:bg>
    <p:spTree>
      <p:nvGrpSpPr>
        <p:cNvPr id="1" name="Shape 823"/>
        <p:cNvGrpSpPr/>
        <p:nvPr/>
      </p:nvGrpSpPr>
      <p:grpSpPr>
        <a:xfrm>
          <a:off x="0" y="0"/>
          <a:ext cx="0" cy="0"/>
          <a:chOff x="0" y="0"/>
          <a:chExt cx="0" cy="0"/>
        </a:xfrm>
      </p:grpSpPr>
      <p:pic>
        <p:nvPicPr>
          <p:cNvPr id="824" name="Google Shape;824;p99"/>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825" name="Google Shape;825;p99"/>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6" name="Google Shape;826;p99"/>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827" name="Google Shape;827;p99"/>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elecom Dark Purple Divider Slide">
  <p:cSld name="Telecom Dark Purple Divider Slide">
    <p:bg>
      <p:bgPr>
        <a:solidFill>
          <a:schemeClr val="dk1"/>
        </a:solidFill>
        <a:effectLst/>
      </p:bgPr>
    </p:bg>
    <p:spTree>
      <p:nvGrpSpPr>
        <p:cNvPr id="1" name="Shape 828"/>
        <p:cNvGrpSpPr/>
        <p:nvPr/>
      </p:nvGrpSpPr>
      <p:grpSpPr>
        <a:xfrm>
          <a:off x="0" y="0"/>
          <a:ext cx="0" cy="0"/>
          <a:chOff x="0" y="0"/>
          <a:chExt cx="0" cy="0"/>
        </a:xfrm>
      </p:grpSpPr>
      <p:sp>
        <p:nvSpPr>
          <p:cNvPr id="829" name="Google Shape;829;p100"/>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0" name="Google Shape;830;p100"/>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831" name="Google Shape;831;p100"/>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832" name="Google Shape;832;p100"/>
          <p:cNvPicPr preferRelativeResize="0"/>
          <p:nvPr/>
        </p:nvPicPr>
        <p:blipFill rotWithShape="1">
          <a:blip r:embed="rId2">
            <a:alphaModFix/>
          </a:blip>
          <a:srcRect/>
          <a:stretch/>
        </p:blipFill>
        <p:spPr>
          <a:xfrm>
            <a:off x="1066800" y="11862390"/>
            <a:ext cx="1828800" cy="29696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3"/>
        <p:cNvGrpSpPr/>
        <p:nvPr/>
      </p:nvGrpSpPr>
      <p:grpSpPr>
        <a:xfrm>
          <a:off x="0" y="0"/>
          <a:ext cx="0" cy="0"/>
          <a:chOff x="0" y="0"/>
          <a:chExt cx="0" cy="0"/>
        </a:xfrm>
      </p:grpSpPr>
      <p:sp>
        <p:nvSpPr>
          <p:cNvPr id="834" name="Google Shape;834;p101"/>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5" name="Google Shape;835;p101"/>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6" name="Google Shape;836;p10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Grey Title">
  <p:cSld name="Grey Title">
    <p:bg>
      <p:bgPr>
        <a:solidFill>
          <a:schemeClr val="lt2"/>
        </a:solidFill>
        <a:effectLst/>
      </p:bgPr>
    </p:bg>
    <p:spTree>
      <p:nvGrpSpPr>
        <p:cNvPr id="1" name="Shape 837"/>
        <p:cNvGrpSpPr/>
        <p:nvPr/>
      </p:nvGrpSpPr>
      <p:grpSpPr>
        <a:xfrm>
          <a:off x="0" y="0"/>
          <a:ext cx="0" cy="0"/>
          <a:chOff x="0" y="0"/>
          <a:chExt cx="0" cy="0"/>
        </a:xfrm>
      </p:grpSpPr>
      <p:sp>
        <p:nvSpPr>
          <p:cNvPr id="838" name="Google Shape;838;p102"/>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9" name="Google Shape;839;p10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0" name="Google Shape;840;p10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enter text with sidebar">
  <p:cSld name="Center text with sidebar">
    <p:spTree>
      <p:nvGrpSpPr>
        <p:cNvPr id="1" name="Shape 841"/>
        <p:cNvGrpSpPr/>
        <p:nvPr/>
      </p:nvGrpSpPr>
      <p:grpSpPr>
        <a:xfrm>
          <a:off x="0" y="0"/>
          <a:ext cx="0" cy="0"/>
          <a:chOff x="0" y="0"/>
          <a:chExt cx="0" cy="0"/>
        </a:xfrm>
      </p:grpSpPr>
      <p:sp>
        <p:nvSpPr>
          <p:cNvPr id="842" name="Google Shape;842;p103"/>
          <p:cNvSpPr txBox="1">
            <a:spLocks noGrp="1"/>
          </p:cNvSpPr>
          <p:nvPr>
            <p:ph type="title"/>
          </p:nvPr>
        </p:nvSpPr>
        <p:spPr>
          <a:xfrm>
            <a:off x="6896098" y="1097280"/>
            <a:ext cx="16783200" cy="1015800"/>
          </a:xfrm>
          <a:prstGeom prst="rect">
            <a:avLst/>
          </a:prstGeom>
          <a:noFill/>
          <a:ln>
            <a:noFill/>
          </a:ln>
        </p:spPr>
        <p:txBody>
          <a:bodyPr spcFirstLastPara="1" wrap="square" lIns="182850" tIns="91400" rIns="182850" bIns="91400" anchor="t" anchorCtr="0">
            <a:noAutofit/>
          </a:bodyPr>
          <a:lstStyle>
            <a:lvl1pPr lvl="0" algn="ctr">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3" name="Google Shape;843;p103"/>
          <p:cNvSpPr txBox="1">
            <a:spLocks noGrp="1"/>
          </p:cNvSpPr>
          <p:nvPr>
            <p:ph type="ftr" idx="11"/>
          </p:nvPr>
        </p:nvSpPr>
        <p:spPr>
          <a:xfrm>
            <a:off x="6248400" y="12712700"/>
            <a:ext cx="11201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4" name="Google Shape;844;p10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45" name="Google Shape;845;p103"/>
          <p:cNvSpPr/>
          <p:nvPr/>
        </p:nvSpPr>
        <p:spPr>
          <a:xfrm>
            <a:off x="0" y="0"/>
            <a:ext cx="7460387" cy="13733145"/>
          </a:xfrm>
          <a:custGeom>
            <a:avLst/>
            <a:gdLst/>
            <a:ahLst/>
            <a:cxnLst/>
            <a:rect l="l" t="t" r="r" b="b"/>
            <a:pathLst>
              <a:path w="5588305" h="10287000" extrusionOk="0">
                <a:moveTo>
                  <a:pt x="0" y="0"/>
                </a:moveTo>
                <a:lnTo>
                  <a:pt x="3979718" y="0"/>
                </a:lnTo>
                <a:lnTo>
                  <a:pt x="4034476" y="76851"/>
                </a:lnTo>
                <a:cubicBezTo>
                  <a:pt x="5015483" y="1526060"/>
                  <a:pt x="5588305" y="3273105"/>
                  <a:pt x="5588305" y="5153676"/>
                </a:cubicBezTo>
                <a:cubicBezTo>
                  <a:pt x="5588305" y="7034246"/>
                  <a:pt x="5015483" y="8781291"/>
                  <a:pt x="4034476" y="10230500"/>
                </a:cubicBezTo>
                <a:lnTo>
                  <a:pt x="3994218"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pic>
        <p:nvPicPr>
          <p:cNvPr id="846" name="Google Shape;846;p103"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idebar quote">
  <p:cSld name="Sidebar quote">
    <p:spTree>
      <p:nvGrpSpPr>
        <p:cNvPr id="1" name="Shape 847"/>
        <p:cNvGrpSpPr/>
        <p:nvPr/>
      </p:nvGrpSpPr>
      <p:grpSpPr>
        <a:xfrm>
          <a:off x="0" y="0"/>
          <a:ext cx="0" cy="0"/>
          <a:chOff x="0" y="0"/>
          <a:chExt cx="0" cy="0"/>
        </a:xfrm>
      </p:grpSpPr>
      <p:sp>
        <p:nvSpPr>
          <p:cNvPr id="848" name="Google Shape;848;p104"/>
          <p:cNvSpPr/>
          <p:nvPr/>
        </p:nvSpPr>
        <p:spPr>
          <a:xfrm>
            <a:off x="0" y="2"/>
            <a:ext cx="20002480" cy="13681710"/>
          </a:xfrm>
          <a:custGeom>
            <a:avLst/>
            <a:gdLst/>
            <a:ahLst/>
            <a:cxnLst/>
            <a:rect l="l" t="t" r="r" b="b"/>
            <a:pathLst>
              <a:path w="15039459" h="10287000" extrusionOk="0">
                <a:moveTo>
                  <a:pt x="0" y="0"/>
                </a:moveTo>
                <a:lnTo>
                  <a:pt x="744585" y="0"/>
                </a:lnTo>
                <a:lnTo>
                  <a:pt x="1023749" y="0"/>
                </a:lnTo>
                <a:lnTo>
                  <a:pt x="13434054" y="0"/>
                </a:lnTo>
                <a:lnTo>
                  <a:pt x="13488704" y="76851"/>
                </a:lnTo>
                <a:cubicBezTo>
                  <a:pt x="14467770" y="1526060"/>
                  <a:pt x="15039459" y="3273105"/>
                  <a:pt x="15039459" y="5153676"/>
                </a:cubicBezTo>
                <a:cubicBezTo>
                  <a:pt x="15039459" y="7034246"/>
                  <a:pt x="14467770" y="8781291"/>
                  <a:pt x="13488704" y="10230500"/>
                </a:cubicBezTo>
                <a:lnTo>
                  <a:pt x="13448526" y="10287000"/>
                </a:lnTo>
                <a:lnTo>
                  <a:pt x="1023749" y="10287000"/>
                </a:lnTo>
                <a:lnTo>
                  <a:pt x="744585"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849" name="Google Shape;849;p104"/>
          <p:cNvSpPr txBox="1">
            <a:spLocks noGrp="1"/>
          </p:cNvSpPr>
          <p:nvPr>
            <p:ph type="title"/>
          </p:nvPr>
        </p:nvSpPr>
        <p:spPr>
          <a:xfrm>
            <a:off x="868680" y="1097280"/>
            <a:ext cx="167832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50" name="Google Shape;850;p104"/>
          <p:cNvSpPr txBox="1">
            <a:spLocks noGrp="1"/>
          </p:cNvSpPr>
          <p:nvPr>
            <p:ph type="ftr" idx="11"/>
          </p:nvPr>
        </p:nvSpPr>
        <p:spPr>
          <a:xfrm>
            <a:off x="3276600" y="12712700"/>
            <a:ext cx="141732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51" name="Google Shape;851;p10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852" name="Google Shape;852;p104"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853" name="Google Shape;853;p104"/>
          <p:cNvSpPr/>
          <p:nvPr/>
        </p:nvSpPr>
        <p:spPr>
          <a:xfrm rot="10800000">
            <a:off x="15190400" y="1537303"/>
            <a:ext cx="9193600" cy="10641400"/>
          </a:xfrm>
          <a:custGeom>
            <a:avLst/>
            <a:gdLst/>
            <a:ahLst/>
            <a:cxnLst/>
            <a:rect l="l" t="t" r="r" b="b"/>
            <a:pathLst>
              <a:path w="4596800" h="5320700" extrusionOk="0">
                <a:moveTo>
                  <a:pt x="1936450" y="5320700"/>
                </a:moveTo>
                <a:cubicBezTo>
                  <a:pt x="1201814" y="5320700"/>
                  <a:pt x="536727" y="5022930"/>
                  <a:pt x="55298" y="4541502"/>
                </a:cubicBezTo>
                <a:lnTo>
                  <a:pt x="0" y="4480658"/>
                </a:lnTo>
                <a:lnTo>
                  <a:pt x="0" y="840042"/>
                </a:lnTo>
                <a:lnTo>
                  <a:pt x="55298" y="779199"/>
                </a:lnTo>
                <a:cubicBezTo>
                  <a:pt x="536727" y="297770"/>
                  <a:pt x="1201814" y="0"/>
                  <a:pt x="1936450" y="0"/>
                </a:cubicBezTo>
                <a:cubicBezTo>
                  <a:pt x="3405721" y="0"/>
                  <a:pt x="4596800" y="1191079"/>
                  <a:pt x="4596800" y="2660350"/>
                </a:cubicBezTo>
                <a:cubicBezTo>
                  <a:pt x="4596800" y="4129621"/>
                  <a:pt x="3405721" y="5320700"/>
                  <a:pt x="1936450" y="5320700"/>
                </a:cubicBezTo>
                <a:close/>
              </a:path>
            </a:pathLst>
          </a:custGeom>
          <a:solidFill>
            <a:schemeClr val="lt2"/>
          </a:solidFill>
          <a:ln>
            <a:noFill/>
          </a:ln>
        </p:spPr>
        <p:txBody>
          <a:bodyPr spcFirstLastPara="1" wrap="square" lIns="182900" tIns="91400" rIns="18290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Inter"/>
              <a:ea typeface="Inter"/>
              <a:cs typeface="Inter"/>
              <a:sym typeface="Inter"/>
            </a:endParaRPr>
          </a:p>
        </p:txBody>
      </p:sp>
      <p:sp>
        <p:nvSpPr>
          <p:cNvPr id="854" name="Google Shape;854;p104"/>
          <p:cNvSpPr/>
          <p:nvPr/>
        </p:nvSpPr>
        <p:spPr>
          <a:xfrm>
            <a:off x="16582359" y="4021734"/>
            <a:ext cx="310200" cy="310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55" name="Google Shape;855;p104"/>
          <p:cNvSpPr/>
          <p:nvPr/>
        </p:nvSpPr>
        <p:spPr>
          <a:xfrm>
            <a:off x="17047664" y="4021734"/>
            <a:ext cx="310200" cy="3102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56" name="Google Shape;856;p104"/>
          <p:cNvSpPr/>
          <p:nvPr/>
        </p:nvSpPr>
        <p:spPr>
          <a:xfrm>
            <a:off x="17512969" y="4021734"/>
            <a:ext cx="310200" cy="3102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57" name="Google Shape;857;p104"/>
          <p:cNvSpPr txBox="1">
            <a:spLocks noGrp="1"/>
          </p:cNvSpPr>
          <p:nvPr>
            <p:ph type="body" idx="1"/>
          </p:nvPr>
        </p:nvSpPr>
        <p:spPr>
          <a:xfrm>
            <a:off x="16421100" y="4819650"/>
            <a:ext cx="7125000" cy="47622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800"/>
              <a:buNone/>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Half Circle">
  <p:cSld name="Half Circle">
    <p:spTree>
      <p:nvGrpSpPr>
        <p:cNvPr id="1" name="Shape 858"/>
        <p:cNvGrpSpPr/>
        <p:nvPr/>
      </p:nvGrpSpPr>
      <p:grpSpPr>
        <a:xfrm>
          <a:off x="0" y="0"/>
          <a:ext cx="0" cy="0"/>
          <a:chOff x="0" y="0"/>
          <a:chExt cx="0" cy="0"/>
        </a:xfrm>
      </p:grpSpPr>
      <p:sp>
        <p:nvSpPr>
          <p:cNvPr id="859" name="Google Shape;859;p105"/>
          <p:cNvSpPr/>
          <p:nvPr/>
        </p:nvSpPr>
        <p:spPr>
          <a:xfrm>
            <a:off x="2" y="0"/>
            <a:ext cx="12169070" cy="13705130"/>
          </a:xfrm>
          <a:custGeom>
            <a:avLst/>
            <a:gdLst/>
            <a:ahLst/>
            <a:cxnLst/>
            <a:rect l="l" t="t" r="r" b="b"/>
            <a:pathLst>
              <a:path w="6084535" h="6852565" extrusionOk="0">
                <a:moveTo>
                  <a:pt x="0" y="0"/>
                </a:moveTo>
                <a:lnTo>
                  <a:pt x="5015113" y="0"/>
                </a:lnTo>
                <a:lnTo>
                  <a:pt x="5051518" y="51194"/>
                </a:lnTo>
                <a:cubicBezTo>
                  <a:pt x="5703711" y="1016567"/>
                  <a:pt x="6084535" y="2180341"/>
                  <a:pt x="6084535" y="3433061"/>
                </a:cubicBezTo>
                <a:cubicBezTo>
                  <a:pt x="6084535" y="4685781"/>
                  <a:pt x="5703711" y="5849555"/>
                  <a:pt x="5051518" y="6814928"/>
                </a:cubicBezTo>
                <a:lnTo>
                  <a:pt x="5024754" y="6852565"/>
                </a:lnTo>
                <a:lnTo>
                  <a:pt x="0" y="6852565"/>
                </a:lnTo>
                <a:close/>
              </a:path>
            </a:pathLst>
          </a:custGeom>
          <a:solidFill>
            <a:schemeClr val="dk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860" name="Google Shape;860;p105"/>
          <p:cNvSpPr txBox="1">
            <a:spLocks noGrp="1"/>
          </p:cNvSpPr>
          <p:nvPr>
            <p:ph type="title"/>
          </p:nvPr>
        </p:nvSpPr>
        <p:spPr>
          <a:xfrm>
            <a:off x="868682" y="5212080"/>
            <a:ext cx="8008800" cy="2160000"/>
          </a:xfrm>
          <a:prstGeom prst="rect">
            <a:avLst/>
          </a:prstGeom>
          <a:noFill/>
          <a:ln>
            <a:noFill/>
          </a:ln>
        </p:spPr>
        <p:txBody>
          <a:bodyPr spcFirstLastPara="1" wrap="square" lIns="182850" tIns="91400" rIns="182850" bIns="91400" anchor="ctr"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1" name="Google Shape;861;p105"/>
          <p:cNvSpPr txBox="1">
            <a:spLocks noGrp="1"/>
          </p:cNvSpPr>
          <p:nvPr>
            <p:ph type="ftr" idx="11"/>
          </p:nvPr>
        </p:nvSpPr>
        <p:spPr>
          <a:xfrm>
            <a:off x="10858500" y="12712700"/>
            <a:ext cx="7772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2" name="Google Shape;862;p10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863" name="Google Shape;863;p105"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5_Purple Divider Slide">
  <p:cSld name="5_Purple Divider Slide">
    <p:bg>
      <p:bgPr>
        <a:solidFill>
          <a:schemeClr val="dk1"/>
        </a:solidFill>
        <a:effectLst/>
      </p:bgPr>
    </p:bg>
    <p:spTree>
      <p:nvGrpSpPr>
        <p:cNvPr id="1" name="Shape 864"/>
        <p:cNvGrpSpPr/>
        <p:nvPr/>
      </p:nvGrpSpPr>
      <p:grpSpPr>
        <a:xfrm>
          <a:off x="0" y="0"/>
          <a:ext cx="0" cy="0"/>
          <a:chOff x="0" y="0"/>
          <a:chExt cx="0" cy="0"/>
        </a:xfrm>
      </p:grpSpPr>
      <p:pic>
        <p:nvPicPr>
          <p:cNvPr id="865" name="Google Shape;865;p106"/>
          <p:cNvPicPr preferRelativeResize="0"/>
          <p:nvPr/>
        </p:nvPicPr>
        <p:blipFill rotWithShape="1">
          <a:blip r:embed="rId2">
            <a:alphaModFix/>
          </a:blip>
          <a:srcRect/>
          <a:stretch/>
        </p:blipFill>
        <p:spPr>
          <a:xfrm>
            <a:off x="1066800" y="11862390"/>
            <a:ext cx="1828800" cy="296967"/>
          </a:xfrm>
          <a:prstGeom prst="rect">
            <a:avLst/>
          </a:prstGeom>
          <a:noFill/>
          <a:ln>
            <a:noFill/>
          </a:ln>
        </p:spPr>
      </p:pic>
      <p:sp>
        <p:nvSpPr>
          <p:cNvPr id="866" name="Google Shape;866;p106"/>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7" name="Google Shape;867;p106"/>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868" name="Google Shape;868;p106"/>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869" name="Google Shape;869;p106"/>
          <p:cNvGrpSpPr/>
          <p:nvPr/>
        </p:nvGrpSpPr>
        <p:grpSpPr>
          <a:xfrm rot="5400000">
            <a:off x="17472162" y="-2481077"/>
            <a:ext cx="2207004" cy="9185078"/>
            <a:chOff x="10483858" y="1514832"/>
            <a:chExt cx="1746600" cy="7268974"/>
          </a:xfrm>
        </p:grpSpPr>
        <p:sp>
          <p:nvSpPr>
            <p:cNvPr id="870" name="Google Shape;870;p106"/>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871" name="Google Shape;871;p106"/>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872" name="Google Shape;872;p106"/>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White Title Subtitle and Content">
  <p:cSld name="White Title Subtitle and Content">
    <p:spTree>
      <p:nvGrpSpPr>
        <p:cNvPr id="1" name="Shape 873"/>
        <p:cNvGrpSpPr/>
        <p:nvPr/>
      </p:nvGrpSpPr>
      <p:grpSpPr>
        <a:xfrm>
          <a:off x="0" y="0"/>
          <a:ext cx="0" cy="0"/>
          <a:chOff x="0" y="0"/>
          <a:chExt cx="0" cy="0"/>
        </a:xfrm>
      </p:grpSpPr>
      <p:sp>
        <p:nvSpPr>
          <p:cNvPr id="874" name="Google Shape;874;p107"/>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5" name="Google Shape;875;p107"/>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876" name="Google Shape;876;p10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7" name="Google Shape;877;p10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8" name="Google Shape;878;p107"/>
          <p:cNvSpPr txBox="1">
            <a:spLocks noGrp="1"/>
          </p:cNvSpPr>
          <p:nvPr>
            <p:ph type="body" idx="2"/>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000"/>
              <a:buNone/>
              <a:defRPr sz="40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Grey Title Subtitle and Content">
  <p:cSld name="Grey Title Subtitle and Content">
    <p:bg>
      <p:bgPr>
        <a:solidFill>
          <a:schemeClr val="lt2"/>
        </a:solidFill>
        <a:effectLst/>
      </p:bgPr>
    </p:bg>
    <p:spTree>
      <p:nvGrpSpPr>
        <p:cNvPr id="1" name="Shape 879"/>
        <p:cNvGrpSpPr/>
        <p:nvPr/>
      </p:nvGrpSpPr>
      <p:grpSpPr>
        <a:xfrm>
          <a:off x="0" y="0"/>
          <a:ext cx="0" cy="0"/>
          <a:chOff x="0" y="0"/>
          <a:chExt cx="0" cy="0"/>
        </a:xfrm>
      </p:grpSpPr>
      <p:sp>
        <p:nvSpPr>
          <p:cNvPr id="880" name="Google Shape;880;p108"/>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1" name="Google Shape;881;p108"/>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882" name="Google Shape;882;p10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3" name="Google Shape;883;p10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84" name="Google Shape;884;p108"/>
          <p:cNvSpPr txBox="1">
            <a:spLocks noGrp="1"/>
          </p:cNvSpPr>
          <p:nvPr>
            <p:ph type="body" idx="2"/>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000"/>
              <a:buNone/>
              <a:defRPr sz="40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 Title and Content" type="obj">
  <p:cSld name="OBJECT">
    <p:spTree>
      <p:nvGrpSpPr>
        <p:cNvPr id="1" name="Shape 119"/>
        <p:cNvGrpSpPr/>
        <p:nvPr/>
      </p:nvGrpSpPr>
      <p:grpSpPr>
        <a:xfrm>
          <a:off x="0" y="0"/>
          <a:ext cx="0" cy="0"/>
          <a:chOff x="0" y="0"/>
          <a:chExt cx="0" cy="0"/>
        </a:xfrm>
      </p:grpSpPr>
      <p:sp>
        <p:nvSpPr>
          <p:cNvPr id="120" name="Google Shape;120;p123"/>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 name="Google Shape;121;p123"/>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22" name="Google Shape;122;p12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3" name="Google Shape;123;p12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885"/>
        <p:cNvGrpSpPr/>
        <p:nvPr/>
      </p:nvGrpSpPr>
      <p:grpSpPr>
        <a:xfrm>
          <a:off x="0" y="0"/>
          <a:ext cx="0" cy="0"/>
          <a:chOff x="0" y="0"/>
          <a:chExt cx="0" cy="0"/>
        </a:xfrm>
      </p:grpSpPr>
      <p:sp>
        <p:nvSpPr>
          <p:cNvPr id="886" name="Google Shape;886;p109"/>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7" name="Google Shape;887;p109"/>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Grey Blank">
  <p:cSld name="Grey Blank">
    <p:bg>
      <p:bgPr>
        <a:solidFill>
          <a:schemeClr val="lt2"/>
        </a:solidFill>
        <a:effectLst/>
      </p:bgPr>
    </p:bg>
    <p:spTree>
      <p:nvGrpSpPr>
        <p:cNvPr id="1" name="Shape 888"/>
        <p:cNvGrpSpPr/>
        <p:nvPr/>
      </p:nvGrpSpPr>
      <p:grpSpPr>
        <a:xfrm>
          <a:off x="0" y="0"/>
          <a:ext cx="0" cy="0"/>
          <a:chOff x="0" y="0"/>
          <a:chExt cx="0" cy="0"/>
        </a:xfrm>
      </p:grpSpPr>
      <p:sp>
        <p:nvSpPr>
          <p:cNvPr id="889" name="Google Shape;889;p110"/>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0" name="Google Shape;890;p11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56. Blank w/ Footer Info (deep purple)">
  <p:cSld name="56. Blank w/ Footer Info (deep purple)">
    <p:bg>
      <p:bgPr>
        <a:solidFill>
          <a:schemeClr val="dk1"/>
        </a:solidFill>
        <a:effectLst/>
      </p:bgPr>
    </p:bg>
    <p:spTree>
      <p:nvGrpSpPr>
        <p:cNvPr id="1" name="Shape 891"/>
        <p:cNvGrpSpPr/>
        <p:nvPr/>
      </p:nvGrpSpPr>
      <p:grpSpPr>
        <a:xfrm>
          <a:off x="0" y="0"/>
          <a:ext cx="0" cy="0"/>
          <a:chOff x="0" y="0"/>
          <a:chExt cx="0" cy="0"/>
        </a:xfrm>
      </p:grpSpPr>
      <p:sp>
        <p:nvSpPr>
          <p:cNvPr id="892" name="Google Shape;892;p111"/>
          <p:cNvSpPr txBox="1"/>
          <p:nvPr/>
        </p:nvSpPr>
        <p:spPr>
          <a:xfrm>
            <a:off x="19549394" y="12999984"/>
            <a:ext cx="3669000" cy="321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100" b="0" i="0" u="none" strike="noStrike" cap="none">
                <a:solidFill>
                  <a:schemeClr val="dk2"/>
                </a:solidFill>
                <a:latin typeface="Inter"/>
                <a:ea typeface="Inter"/>
                <a:cs typeface="Inter"/>
                <a:sym typeface="Inter"/>
              </a:rPr>
              <a:t>TALKDESK PROPRIETARY &amp; CONFIDENTIAL</a:t>
            </a:r>
            <a:endParaRPr sz="1100" b="0" i="0" u="none" strike="noStrike" cap="none">
              <a:solidFill>
                <a:schemeClr val="dk2"/>
              </a:solidFill>
              <a:latin typeface="Inter"/>
              <a:ea typeface="Inter"/>
              <a:cs typeface="Inter"/>
              <a:sym typeface="Inter"/>
            </a:endParaRPr>
          </a:p>
        </p:txBody>
      </p:sp>
      <p:sp>
        <p:nvSpPr>
          <p:cNvPr id="893" name="Google Shape;893;p111"/>
          <p:cNvSpPr txBox="1">
            <a:spLocks noGrp="1"/>
          </p:cNvSpPr>
          <p:nvPr>
            <p:ph type="subTitle" idx="1"/>
          </p:nvPr>
        </p:nvSpPr>
        <p:spPr>
          <a:xfrm>
            <a:off x="16854200" y="12637334"/>
            <a:ext cx="6307800" cy="2700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rgbClr val="FFFFFF"/>
              </a:buClr>
              <a:buSzPts val="2200"/>
              <a:buFont typeface="Inter"/>
              <a:buNone/>
              <a:defRPr sz="1500">
                <a:solidFill>
                  <a:srgbClr val="FFFFFF"/>
                </a:solidFill>
                <a:latin typeface="Inter"/>
                <a:ea typeface="Inter"/>
                <a:cs typeface="Inter"/>
                <a:sym typeface="Inter"/>
              </a:defRPr>
            </a:lvl1pPr>
            <a:lvl2pPr lvl="1"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2pPr>
            <a:lvl3pPr lvl="2"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3pPr>
            <a:lvl4pPr lvl="3"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4pPr>
            <a:lvl5pPr lvl="4"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5pPr>
            <a:lvl6pPr lvl="5"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6pPr>
            <a:lvl7pPr lvl="6"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7pPr>
            <a:lvl8pPr lvl="7"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8pPr>
            <a:lvl9pPr lvl="8"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9pPr>
          </a:lstStyle>
          <a:p>
            <a:endParaRPr/>
          </a:p>
        </p:txBody>
      </p:sp>
      <p:sp>
        <p:nvSpPr>
          <p:cNvPr id="894" name="Google Shape;894;p111"/>
          <p:cNvSpPr txBox="1">
            <a:spLocks noGrp="1"/>
          </p:cNvSpPr>
          <p:nvPr>
            <p:ph type="sldNum" idx="12"/>
          </p:nvPr>
        </p:nvSpPr>
        <p:spPr>
          <a:xfrm>
            <a:off x="23381266" y="12980466"/>
            <a:ext cx="502800" cy="321000"/>
          </a:xfrm>
          <a:prstGeom prst="rect">
            <a:avLst/>
          </a:prstGeom>
          <a:noFill/>
          <a:ln>
            <a:noFill/>
          </a:ln>
        </p:spPr>
        <p:txBody>
          <a:bodyPr spcFirstLastPara="1" wrap="square" lIns="0" tIns="0" rIns="0" bIns="182850" anchor="t" anchorCtr="0">
            <a:noAutofit/>
          </a:bodyPr>
          <a:lstStyle>
            <a:lvl1pPr marL="0" marR="0" lvl="0"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1pPr>
            <a:lvl2pPr marL="0" marR="0" lvl="1"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2pPr>
            <a:lvl3pPr marL="0" marR="0" lvl="2"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3pPr>
            <a:lvl4pPr marL="0" marR="0" lvl="3"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4pPr>
            <a:lvl5pPr marL="0" marR="0" lvl="4"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5pPr>
            <a:lvl6pPr marL="0" marR="0" lvl="5"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6pPr>
            <a:lvl7pPr marL="0" marR="0" lvl="6"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7pPr>
            <a:lvl8pPr marL="0" marR="0" lvl="7"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8pPr>
            <a:lvl9pPr marL="0" marR="0" lvl="8"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9pPr>
          </a:lstStyle>
          <a:p>
            <a:pPr marL="0" lvl="0" indent="0" algn="l" rtl="0">
              <a:spcBef>
                <a:spcPts val="0"/>
              </a:spcBef>
              <a:spcAft>
                <a:spcPts val="0"/>
              </a:spcAft>
              <a:buNone/>
            </a:pPr>
            <a:fld id="{00000000-1234-1234-1234-123412341234}" type="slidenum">
              <a:rPr lang="en"/>
              <a:t>‹#›</a:t>
            </a:fld>
            <a:endParaRPr/>
          </a:p>
        </p:txBody>
      </p:sp>
      <p:pic>
        <p:nvPicPr>
          <p:cNvPr id="895" name="Google Shape;895;p111"/>
          <p:cNvPicPr preferRelativeResize="0"/>
          <p:nvPr/>
        </p:nvPicPr>
        <p:blipFill rotWithShape="1">
          <a:blip r:embed="rId2">
            <a:alphaModFix/>
          </a:blip>
          <a:srcRect/>
          <a:stretch/>
        </p:blipFill>
        <p:spPr>
          <a:xfrm>
            <a:off x="1158240" y="12953840"/>
            <a:ext cx="1706875" cy="27716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7. Blank Slate">
  <p:cSld name="57. Blank Slate">
    <p:bg>
      <p:bgPr>
        <a:solidFill>
          <a:schemeClr val="lt1"/>
        </a:solidFill>
        <a:effectLst/>
      </p:bgPr>
    </p:bg>
    <p:spTree>
      <p:nvGrpSpPr>
        <p:cNvPr id="1" name="Shape 89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ey Title and Content">
  <p:cSld name="Grey Title and Content">
    <p:bg>
      <p:bgPr>
        <a:solidFill>
          <a:schemeClr val="lt2"/>
        </a:solidFill>
        <a:effectLst/>
      </p:bgPr>
    </p:bg>
    <p:spTree>
      <p:nvGrpSpPr>
        <p:cNvPr id="1" name="Shape 124"/>
        <p:cNvGrpSpPr/>
        <p:nvPr/>
      </p:nvGrpSpPr>
      <p:grpSpPr>
        <a:xfrm>
          <a:off x="0" y="0"/>
          <a:ext cx="0" cy="0"/>
          <a:chOff x="0" y="0"/>
          <a:chExt cx="0" cy="0"/>
        </a:xfrm>
      </p:grpSpPr>
      <p:sp>
        <p:nvSpPr>
          <p:cNvPr id="125" name="Google Shape;125;p124"/>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124"/>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27" name="Google Shape;127;p12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p12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125"/>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125"/>
          <p:cNvSpPr txBox="1">
            <a:spLocks noGrp="1"/>
          </p:cNvSpPr>
          <p:nvPr>
            <p:ph type="body" idx="1"/>
          </p:nvPr>
        </p:nvSpPr>
        <p:spPr>
          <a:xfrm>
            <a:off x="1676400" y="3222036"/>
            <a:ext cx="10363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32" name="Google Shape;132;p125"/>
          <p:cNvSpPr txBox="1">
            <a:spLocks noGrp="1"/>
          </p:cNvSpPr>
          <p:nvPr>
            <p:ph type="body" idx="2"/>
          </p:nvPr>
        </p:nvSpPr>
        <p:spPr>
          <a:xfrm>
            <a:off x="12344400" y="3222036"/>
            <a:ext cx="10363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33" name="Google Shape;133;p12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12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Comparison" type="twoTxTwoObj">
  <p:cSld name="TWO_OBJECTS_WITH_TEXT">
    <p:spTree>
      <p:nvGrpSpPr>
        <p:cNvPr id="1" name="Shape 135"/>
        <p:cNvGrpSpPr/>
        <p:nvPr/>
      </p:nvGrpSpPr>
      <p:grpSpPr>
        <a:xfrm>
          <a:off x="0" y="0"/>
          <a:ext cx="0" cy="0"/>
          <a:chOff x="0" y="0"/>
          <a:chExt cx="0" cy="0"/>
        </a:xfrm>
      </p:grpSpPr>
      <p:sp>
        <p:nvSpPr>
          <p:cNvPr id="136" name="Google Shape;136;p126"/>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126"/>
          <p:cNvSpPr txBox="1">
            <a:spLocks noGrp="1"/>
          </p:cNvSpPr>
          <p:nvPr>
            <p:ph type="body" idx="1"/>
          </p:nvPr>
        </p:nvSpPr>
        <p:spPr>
          <a:xfrm>
            <a:off x="1679576" y="2541226"/>
            <a:ext cx="103158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38" name="Google Shape;138;p126"/>
          <p:cNvSpPr txBox="1">
            <a:spLocks noGrp="1"/>
          </p:cNvSpPr>
          <p:nvPr>
            <p:ph type="body" idx="2"/>
          </p:nvPr>
        </p:nvSpPr>
        <p:spPr>
          <a:xfrm>
            <a:off x="1679576" y="4189050"/>
            <a:ext cx="103158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39" name="Google Shape;139;p126"/>
          <p:cNvSpPr txBox="1">
            <a:spLocks noGrp="1"/>
          </p:cNvSpPr>
          <p:nvPr>
            <p:ph type="body" idx="3"/>
          </p:nvPr>
        </p:nvSpPr>
        <p:spPr>
          <a:xfrm>
            <a:off x="12344400" y="2541226"/>
            <a:ext cx="103662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40" name="Google Shape;140;p126"/>
          <p:cNvSpPr txBox="1">
            <a:spLocks noGrp="1"/>
          </p:cNvSpPr>
          <p:nvPr>
            <p:ph type="body" idx="4"/>
          </p:nvPr>
        </p:nvSpPr>
        <p:spPr>
          <a:xfrm>
            <a:off x="12344400" y="4189050"/>
            <a:ext cx="103662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41" name="Google Shape;141;p12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12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ey Comparison">
  <p:cSld name="Grey Comparison">
    <p:bg>
      <p:bgPr>
        <a:solidFill>
          <a:schemeClr val="lt2"/>
        </a:solidFill>
        <a:effectLst/>
      </p:bgPr>
    </p:bg>
    <p:spTree>
      <p:nvGrpSpPr>
        <p:cNvPr id="1" name="Shape 143"/>
        <p:cNvGrpSpPr/>
        <p:nvPr/>
      </p:nvGrpSpPr>
      <p:grpSpPr>
        <a:xfrm>
          <a:off x="0" y="0"/>
          <a:ext cx="0" cy="0"/>
          <a:chOff x="0" y="0"/>
          <a:chExt cx="0" cy="0"/>
        </a:xfrm>
      </p:grpSpPr>
      <p:sp>
        <p:nvSpPr>
          <p:cNvPr id="144" name="Google Shape;144;p127"/>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p127"/>
          <p:cNvSpPr txBox="1">
            <a:spLocks noGrp="1"/>
          </p:cNvSpPr>
          <p:nvPr>
            <p:ph type="body" idx="1"/>
          </p:nvPr>
        </p:nvSpPr>
        <p:spPr>
          <a:xfrm>
            <a:off x="1679576" y="2541226"/>
            <a:ext cx="103158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46" name="Google Shape;146;p127"/>
          <p:cNvSpPr txBox="1">
            <a:spLocks noGrp="1"/>
          </p:cNvSpPr>
          <p:nvPr>
            <p:ph type="body" idx="2"/>
          </p:nvPr>
        </p:nvSpPr>
        <p:spPr>
          <a:xfrm>
            <a:off x="1679576" y="4189050"/>
            <a:ext cx="103158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47" name="Google Shape;147;p127"/>
          <p:cNvSpPr txBox="1">
            <a:spLocks noGrp="1"/>
          </p:cNvSpPr>
          <p:nvPr>
            <p:ph type="body" idx="3"/>
          </p:nvPr>
        </p:nvSpPr>
        <p:spPr>
          <a:xfrm>
            <a:off x="12344400" y="2541226"/>
            <a:ext cx="10366200" cy="16476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48" name="Google Shape;148;p127"/>
          <p:cNvSpPr txBox="1">
            <a:spLocks noGrp="1"/>
          </p:cNvSpPr>
          <p:nvPr>
            <p:ph type="body" idx="4"/>
          </p:nvPr>
        </p:nvSpPr>
        <p:spPr>
          <a:xfrm>
            <a:off x="12344400" y="4189050"/>
            <a:ext cx="103662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49" name="Google Shape;149;p12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0" name="Google Shape;150;p12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rey Title Subtitle">
  <p:cSld name="Grey Title Subtitle">
    <p:bg>
      <p:bgPr>
        <a:solidFill>
          <a:schemeClr val="lt2"/>
        </a:solidFill>
        <a:effectLst/>
      </p:bgPr>
    </p:bg>
    <p:spTree>
      <p:nvGrpSpPr>
        <p:cNvPr id="1" name="Shape 151"/>
        <p:cNvGrpSpPr/>
        <p:nvPr/>
      </p:nvGrpSpPr>
      <p:grpSpPr>
        <a:xfrm>
          <a:off x="0" y="0"/>
          <a:ext cx="0" cy="0"/>
          <a:chOff x="0" y="0"/>
          <a:chExt cx="0" cy="0"/>
        </a:xfrm>
      </p:grpSpPr>
      <p:sp>
        <p:nvSpPr>
          <p:cNvPr id="152" name="Google Shape;152;p128"/>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p12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 name="Google Shape;154;p12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55" name="Google Shape;155;p128"/>
          <p:cNvSpPr txBox="1">
            <a:spLocks noGrp="1"/>
          </p:cNvSpPr>
          <p:nvPr>
            <p:ph type="body" idx="1"/>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Title">
  <p:cSld name="White Title">
    <p:spTree>
      <p:nvGrpSpPr>
        <p:cNvPr id="1" name="Shape 156"/>
        <p:cNvGrpSpPr/>
        <p:nvPr/>
      </p:nvGrpSpPr>
      <p:grpSpPr>
        <a:xfrm>
          <a:off x="0" y="0"/>
          <a:ext cx="0" cy="0"/>
          <a:chOff x="0" y="0"/>
          <a:chExt cx="0" cy="0"/>
        </a:xfrm>
      </p:grpSpPr>
      <p:sp>
        <p:nvSpPr>
          <p:cNvPr id="157" name="Google Shape;157;p129"/>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 name="Google Shape;158;p129"/>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 name="Google Shape;159;p129"/>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White Title">
  <p:cSld name="1_White Title">
    <p:spTree>
      <p:nvGrpSpPr>
        <p:cNvPr id="1" name="Shape 160"/>
        <p:cNvGrpSpPr/>
        <p:nvPr/>
      </p:nvGrpSpPr>
      <p:grpSpPr>
        <a:xfrm>
          <a:off x="0" y="0"/>
          <a:ext cx="0" cy="0"/>
          <a:chOff x="0" y="0"/>
          <a:chExt cx="0" cy="0"/>
        </a:xfrm>
      </p:grpSpPr>
      <p:sp>
        <p:nvSpPr>
          <p:cNvPr id="161" name="Google Shape;161;p130"/>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 name="Google Shape;162;p130"/>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3" name="Google Shape;163;p13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hite Title Subtitle">
  <p:cSld name="White Title Subtitle">
    <p:spTree>
      <p:nvGrpSpPr>
        <p:cNvPr id="1" name="Shape 18"/>
        <p:cNvGrpSpPr/>
        <p:nvPr/>
      </p:nvGrpSpPr>
      <p:grpSpPr>
        <a:xfrm>
          <a:off x="0" y="0"/>
          <a:ext cx="0" cy="0"/>
          <a:chOff x="0" y="0"/>
          <a:chExt cx="0" cy="0"/>
        </a:xfrm>
      </p:grpSpPr>
      <p:sp>
        <p:nvSpPr>
          <p:cNvPr id="19" name="Google Shape;19;p113"/>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11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11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2" name="Google Shape;22;p113"/>
          <p:cNvSpPr txBox="1">
            <a:spLocks noGrp="1"/>
          </p:cNvSpPr>
          <p:nvPr>
            <p:ph type="body" idx="1"/>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ark Purple Title">
  <p:cSld name="Dark Purple Title">
    <p:bg>
      <p:bgPr>
        <a:solidFill>
          <a:schemeClr val="dk1"/>
        </a:solidFill>
        <a:effectLst/>
      </p:bgPr>
    </p:bg>
    <p:spTree>
      <p:nvGrpSpPr>
        <p:cNvPr id="1" name="Shape 164"/>
        <p:cNvGrpSpPr/>
        <p:nvPr/>
      </p:nvGrpSpPr>
      <p:grpSpPr>
        <a:xfrm>
          <a:off x="0" y="0"/>
          <a:ext cx="0" cy="0"/>
          <a:chOff x="0" y="0"/>
          <a:chExt cx="0" cy="0"/>
        </a:xfrm>
      </p:grpSpPr>
      <p:sp>
        <p:nvSpPr>
          <p:cNvPr id="165" name="Google Shape;165;p131"/>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 name="Google Shape;166;p131"/>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7" name="Google Shape;167;p13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131"/>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pic>
        <p:nvPicPr>
          <p:cNvPr id="169" name="Google Shape;169;p131"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dk1"/>
        </a:solidFill>
        <a:effectLst/>
      </p:bgPr>
    </p:bg>
    <p:spTree>
      <p:nvGrpSpPr>
        <p:cNvPr id="1" name="Shape 170"/>
        <p:cNvGrpSpPr/>
        <p:nvPr/>
      </p:nvGrpSpPr>
      <p:grpSpPr>
        <a:xfrm>
          <a:off x="0" y="0"/>
          <a:ext cx="0" cy="0"/>
          <a:chOff x="0" y="0"/>
          <a:chExt cx="0" cy="0"/>
        </a:xfrm>
      </p:grpSpPr>
      <p:pic>
        <p:nvPicPr>
          <p:cNvPr id="171" name="Google Shape;171;p132"/>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172" name="Google Shape;172;p132"/>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 name="Google Shape;173;p132"/>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174" name="Google Shape;174;p132"/>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Industry Dark Purple Divider Slide">
  <p:cSld name="Telecom Dark Purple Divider Slide">
    <p:bg>
      <p:bgPr>
        <a:solidFill>
          <a:schemeClr val="dk1"/>
        </a:solidFill>
        <a:effectLst/>
      </p:bgPr>
    </p:bg>
    <p:spTree>
      <p:nvGrpSpPr>
        <p:cNvPr id="1" name="Shape 175"/>
        <p:cNvGrpSpPr/>
        <p:nvPr/>
      </p:nvGrpSpPr>
      <p:grpSpPr>
        <a:xfrm>
          <a:off x="0" y="0"/>
          <a:ext cx="0" cy="0"/>
          <a:chOff x="0" y="0"/>
          <a:chExt cx="0" cy="0"/>
        </a:xfrm>
      </p:grpSpPr>
      <p:sp>
        <p:nvSpPr>
          <p:cNvPr id="176" name="Google Shape;176;p133"/>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 name="Google Shape;177;p133"/>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178" name="Google Shape;178;p133"/>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179" name="Google Shape;179;p133"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Industry white Divider Slide 1">
  <p:cSld name="Telecom Dark Purple Divider Slide_1">
    <p:bg>
      <p:bgPr>
        <a:solidFill>
          <a:schemeClr val="lt1"/>
        </a:solidFill>
        <a:effectLst/>
      </p:bgPr>
    </p:bg>
    <p:spTree>
      <p:nvGrpSpPr>
        <p:cNvPr id="1" name="Shape 180"/>
        <p:cNvGrpSpPr/>
        <p:nvPr/>
      </p:nvGrpSpPr>
      <p:grpSpPr>
        <a:xfrm>
          <a:off x="0" y="0"/>
          <a:ext cx="0" cy="0"/>
          <a:chOff x="0" y="0"/>
          <a:chExt cx="0" cy="0"/>
        </a:xfrm>
      </p:grpSpPr>
      <p:sp>
        <p:nvSpPr>
          <p:cNvPr id="181" name="Google Shape;181;p134"/>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8000"/>
              <a:buFont typeface="Inter"/>
              <a:buNone/>
              <a:defRPr sz="8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34"/>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1"/>
              </a:buClr>
              <a:buSzPts val="3600"/>
              <a:buNone/>
              <a:defRPr sz="3600">
                <a:solidFill>
                  <a:schemeClr val="accent1"/>
                </a:solidFill>
              </a:defRPr>
            </a:lvl1pPr>
            <a:lvl2pPr lvl="1" algn="ctr">
              <a:lnSpc>
                <a:spcPct val="90000"/>
              </a:lnSpc>
              <a:spcBef>
                <a:spcPts val="1000"/>
              </a:spcBef>
              <a:spcAft>
                <a:spcPts val="0"/>
              </a:spcAft>
              <a:buClr>
                <a:schemeClr val="accent1"/>
              </a:buClr>
              <a:buSzPts val="4000"/>
              <a:buNone/>
              <a:defRPr sz="4000">
                <a:solidFill>
                  <a:schemeClr val="accent1"/>
                </a:solidFill>
              </a:defRPr>
            </a:lvl2pPr>
            <a:lvl3pPr lvl="2" algn="ctr">
              <a:lnSpc>
                <a:spcPct val="90000"/>
              </a:lnSpc>
              <a:spcBef>
                <a:spcPts val="1000"/>
              </a:spcBef>
              <a:spcAft>
                <a:spcPts val="0"/>
              </a:spcAft>
              <a:buClr>
                <a:schemeClr val="accent1"/>
              </a:buClr>
              <a:buSzPts val="3600"/>
              <a:buNone/>
              <a:defRPr sz="3600">
                <a:solidFill>
                  <a:schemeClr val="accent1"/>
                </a:solidFill>
              </a:defRPr>
            </a:lvl3pPr>
            <a:lvl4pPr lvl="3" algn="ctr">
              <a:lnSpc>
                <a:spcPct val="90000"/>
              </a:lnSpc>
              <a:spcBef>
                <a:spcPts val="1000"/>
              </a:spcBef>
              <a:spcAft>
                <a:spcPts val="0"/>
              </a:spcAft>
              <a:buClr>
                <a:schemeClr val="accent1"/>
              </a:buClr>
              <a:buSzPts val="3200"/>
              <a:buNone/>
              <a:defRPr sz="3200">
                <a:solidFill>
                  <a:schemeClr val="accent1"/>
                </a:solidFill>
              </a:defRPr>
            </a:lvl4pPr>
            <a:lvl5pPr lvl="4" algn="ctr">
              <a:lnSpc>
                <a:spcPct val="90000"/>
              </a:lnSpc>
              <a:spcBef>
                <a:spcPts val="1000"/>
              </a:spcBef>
              <a:spcAft>
                <a:spcPts val="0"/>
              </a:spcAft>
              <a:buClr>
                <a:schemeClr val="accent1"/>
              </a:buClr>
              <a:buSzPts val="3200"/>
              <a:buNone/>
              <a:defRPr sz="3200">
                <a:solidFill>
                  <a:schemeClr val="accent1"/>
                </a:solidFill>
              </a:defRPr>
            </a:lvl5pPr>
            <a:lvl6pPr lvl="5" algn="ctr">
              <a:lnSpc>
                <a:spcPct val="90000"/>
              </a:lnSpc>
              <a:spcBef>
                <a:spcPts val="1000"/>
              </a:spcBef>
              <a:spcAft>
                <a:spcPts val="0"/>
              </a:spcAft>
              <a:buClr>
                <a:schemeClr val="accent1"/>
              </a:buClr>
              <a:buSzPts val="3200"/>
              <a:buNone/>
              <a:defRPr sz="3200">
                <a:solidFill>
                  <a:schemeClr val="accent1"/>
                </a:solidFill>
              </a:defRPr>
            </a:lvl6pPr>
            <a:lvl7pPr lvl="6" algn="ctr">
              <a:lnSpc>
                <a:spcPct val="90000"/>
              </a:lnSpc>
              <a:spcBef>
                <a:spcPts val="1000"/>
              </a:spcBef>
              <a:spcAft>
                <a:spcPts val="0"/>
              </a:spcAft>
              <a:buClr>
                <a:schemeClr val="accent1"/>
              </a:buClr>
              <a:buSzPts val="3200"/>
              <a:buNone/>
              <a:defRPr sz="3200">
                <a:solidFill>
                  <a:schemeClr val="accent1"/>
                </a:solidFill>
              </a:defRPr>
            </a:lvl7pPr>
            <a:lvl8pPr lvl="7" algn="ctr">
              <a:lnSpc>
                <a:spcPct val="90000"/>
              </a:lnSpc>
              <a:spcBef>
                <a:spcPts val="1000"/>
              </a:spcBef>
              <a:spcAft>
                <a:spcPts val="0"/>
              </a:spcAft>
              <a:buClr>
                <a:schemeClr val="accent1"/>
              </a:buClr>
              <a:buSzPts val="3200"/>
              <a:buNone/>
              <a:defRPr sz="3200">
                <a:solidFill>
                  <a:schemeClr val="accent1"/>
                </a:solidFill>
              </a:defRPr>
            </a:lvl8pPr>
            <a:lvl9pPr lvl="8" algn="ctr">
              <a:lnSpc>
                <a:spcPct val="90000"/>
              </a:lnSpc>
              <a:spcBef>
                <a:spcPts val="1000"/>
              </a:spcBef>
              <a:spcAft>
                <a:spcPts val="0"/>
              </a:spcAft>
              <a:buClr>
                <a:schemeClr val="accent1"/>
              </a:buClr>
              <a:buSzPts val="3200"/>
              <a:buNone/>
              <a:defRPr sz="3200">
                <a:solidFill>
                  <a:schemeClr val="accent1"/>
                </a:solidFill>
              </a:defRPr>
            </a:lvl9pPr>
          </a:lstStyle>
          <a:p>
            <a:endParaRPr/>
          </a:p>
        </p:txBody>
      </p:sp>
      <p:sp>
        <p:nvSpPr>
          <p:cNvPr id="183" name="Google Shape;183;p134"/>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184" name="Google Shape;184;p134"/>
          <p:cNvPicPr preferRelativeResize="0"/>
          <p:nvPr/>
        </p:nvPicPr>
        <p:blipFill rotWithShape="1">
          <a:blip r:embed="rId2">
            <a:alphaModFix/>
          </a:blip>
          <a:srcRect/>
          <a:stretch/>
        </p:blipFill>
        <p:spPr>
          <a:xfrm>
            <a:off x="1110768" y="12889034"/>
            <a:ext cx="1828800" cy="29691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Purple Blank" type="blank">
  <p:cSld name="BLANK">
    <p:bg>
      <p:bgPr>
        <a:solidFill>
          <a:schemeClr val="accent1"/>
        </a:solidFill>
        <a:effectLst/>
      </p:bgPr>
    </p:bg>
    <p:spTree>
      <p:nvGrpSpPr>
        <p:cNvPr id="1" name="Shape 185"/>
        <p:cNvGrpSpPr/>
        <p:nvPr/>
      </p:nvGrpSpPr>
      <p:grpSpPr>
        <a:xfrm>
          <a:off x="0" y="0"/>
          <a:ext cx="0" cy="0"/>
          <a:chOff x="0" y="0"/>
          <a:chExt cx="0" cy="0"/>
        </a:xfrm>
      </p:grpSpPr>
      <p:sp>
        <p:nvSpPr>
          <p:cNvPr id="186" name="Google Shape;186;p13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7" name="Google Shape;187;p13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188" name="Google Shape;188;p135"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189" name="Google Shape;189;p135"/>
          <p:cNvSpPr txBox="1"/>
          <p:nvPr/>
        </p:nvSpPr>
        <p:spPr>
          <a:xfrm>
            <a:off x="17090100" y="1283722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p136"/>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2" name="Google Shape;192;p13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3" name="Google Shape;193;p13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rey Title">
  <p:cSld name="Grey Title">
    <p:bg>
      <p:bgPr>
        <a:solidFill>
          <a:schemeClr val="lt2"/>
        </a:solidFill>
        <a:effectLst/>
      </p:bgPr>
    </p:bg>
    <p:spTree>
      <p:nvGrpSpPr>
        <p:cNvPr id="1" name="Shape 194"/>
        <p:cNvGrpSpPr/>
        <p:nvPr/>
      </p:nvGrpSpPr>
      <p:grpSpPr>
        <a:xfrm>
          <a:off x="0" y="0"/>
          <a:ext cx="0" cy="0"/>
          <a:chOff x="0" y="0"/>
          <a:chExt cx="0" cy="0"/>
        </a:xfrm>
      </p:grpSpPr>
      <p:sp>
        <p:nvSpPr>
          <p:cNvPr id="195" name="Google Shape;195;p137"/>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6" name="Google Shape;196;p13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7" name="Google Shape;197;p13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ark Purple Blank">
  <p:cSld name="Dark Purple Blank">
    <p:bg>
      <p:bgPr>
        <a:solidFill>
          <a:schemeClr val="dk1"/>
        </a:solidFill>
        <a:effectLst/>
      </p:bgPr>
    </p:bg>
    <p:spTree>
      <p:nvGrpSpPr>
        <p:cNvPr id="1" name="Shape 198"/>
        <p:cNvGrpSpPr/>
        <p:nvPr/>
      </p:nvGrpSpPr>
      <p:grpSpPr>
        <a:xfrm>
          <a:off x="0" y="0"/>
          <a:ext cx="0" cy="0"/>
          <a:chOff x="0" y="0"/>
          <a:chExt cx="0" cy="0"/>
        </a:xfrm>
      </p:grpSpPr>
      <p:sp>
        <p:nvSpPr>
          <p:cNvPr id="199" name="Google Shape;199;p13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0" name="Google Shape;200;p13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01" name="Google Shape;201;p138"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202" name="Google Shape;202;p138"/>
          <p:cNvSpPr txBox="1"/>
          <p:nvPr/>
        </p:nvSpPr>
        <p:spPr>
          <a:xfrm>
            <a:off x="17090100" y="1283722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 text with sidebar">
  <p:cSld name="Center text with sidebar">
    <p:spTree>
      <p:nvGrpSpPr>
        <p:cNvPr id="1" name="Shape 203"/>
        <p:cNvGrpSpPr/>
        <p:nvPr/>
      </p:nvGrpSpPr>
      <p:grpSpPr>
        <a:xfrm>
          <a:off x="0" y="0"/>
          <a:ext cx="0" cy="0"/>
          <a:chOff x="0" y="0"/>
          <a:chExt cx="0" cy="0"/>
        </a:xfrm>
      </p:grpSpPr>
      <p:sp>
        <p:nvSpPr>
          <p:cNvPr id="204" name="Google Shape;204;p139"/>
          <p:cNvSpPr txBox="1">
            <a:spLocks noGrp="1"/>
          </p:cNvSpPr>
          <p:nvPr>
            <p:ph type="title"/>
          </p:nvPr>
        </p:nvSpPr>
        <p:spPr>
          <a:xfrm>
            <a:off x="6896098" y="1097280"/>
            <a:ext cx="16783200" cy="1015800"/>
          </a:xfrm>
          <a:prstGeom prst="rect">
            <a:avLst/>
          </a:prstGeom>
          <a:noFill/>
          <a:ln>
            <a:noFill/>
          </a:ln>
        </p:spPr>
        <p:txBody>
          <a:bodyPr spcFirstLastPara="1" wrap="square" lIns="182850" tIns="91400" rIns="182850" bIns="91400" anchor="t" anchorCtr="0">
            <a:noAutofit/>
          </a:bodyPr>
          <a:lstStyle>
            <a:lvl1pPr lvl="0" algn="ctr">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5" name="Google Shape;205;p139"/>
          <p:cNvSpPr txBox="1">
            <a:spLocks noGrp="1"/>
          </p:cNvSpPr>
          <p:nvPr>
            <p:ph type="ftr" idx="11"/>
          </p:nvPr>
        </p:nvSpPr>
        <p:spPr>
          <a:xfrm>
            <a:off x="6248400" y="12712700"/>
            <a:ext cx="11201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 name="Google Shape;206;p139"/>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7" name="Google Shape;207;p139"/>
          <p:cNvSpPr/>
          <p:nvPr/>
        </p:nvSpPr>
        <p:spPr>
          <a:xfrm>
            <a:off x="0" y="0"/>
            <a:ext cx="7460387" cy="13733145"/>
          </a:xfrm>
          <a:custGeom>
            <a:avLst/>
            <a:gdLst/>
            <a:ahLst/>
            <a:cxnLst/>
            <a:rect l="l" t="t" r="r" b="b"/>
            <a:pathLst>
              <a:path w="5588305" h="10287000" extrusionOk="0">
                <a:moveTo>
                  <a:pt x="0" y="0"/>
                </a:moveTo>
                <a:lnTo>
                  <a:pt x="3979718" y="0"/>
                </a:lnTo>
                <a:lnTo>
                  <a:pt x="4034476" y="76851"/>
                </a:lnTo>
                <a:cubicBezTo>
                  <a:pt x="5015483" y="1526060"/>
                  <a:pt x="5588305" y="3273105"/>
                  <a:pt x="5588305" y="5153676"/>
                </a:cubicBezTo>
                <a:cubicBezTo>
                  <a:pt x="5588305" y="7034246"/>
                  <a:pt x="5015483" y="8781291"/>
                  <a:pt x="4034476" y="10230500"/>
                </a:cubicBezTo>
                <a:lnTo>
                  <a:pt x="3994218"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pic>
        <p:nvPicPr>
          <p:cNvPr id="208" name="Google Shape;208;p139"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debar quote">
  <p:cSld name="Sidebar quote">
    <p:spTree>
      <p:nvGrpSpPr>
        <p:cNvPr id="1" name="Shape 209"/>
        <p:cNvGrpSpPr/>
        <p:nvPr/>
      </p:nvGrpSpPr>
      <p:grpSpPr>
        <a:xfrm>
          <a:off x="0" y="0"/>
          <a:ext cx="0" cy="0"/>
          <a:chOff x="0" y="0"/>
          <a:chExt cx="0" cy="0"/>
        </a:xfrm>
      </p:grpSpPr>
      <p:sp>
        <p:nvSpPr>
          <p:cNvPr id="210" name="Google Shape;210;p140"/>
          <p:cNvSpPr/>
          <p:nvPr/>
        </p:nvSpPr>
        <p:spPr>
          <a:xfrm>
            <a:off x="0" y="2"/>
            <a:ext cx="20002480" cy="13681710"/>
          </a:xfrm>
          <a:custGeom>
            <a:avLst/>
            <a:gdLst/>
            <a:ahLst/>
            <a:cxnLst/>
            <a:rect l="l" t="t" r="r" b="b"/>
            <a:pathLst>
              <a:path w="15039459" h="10287000" extrusionOk="0">
                <a:moveTo>
                  <a:pt x="0" y="0"/>
                </a:moveTo>
                <a:lnTo>
                  <a:pt x="744585" y="0"/>
                </a:lnTo>
                <a:lnTo>
                  <a:pt x="1023749" y="0"/>
                </a:lnTo>
                <a:lnTo>
                  <a:pt x="13434054" y="0"/>
                </a:lnTo>
                <a:lnTo>
                  <a:pt x="13488704" y="76851"/>
                </a:lnTo>
                <a:cubicBezTo>
                  <a:pt x="14467770" y="1526060"/>
                  <a:pt x="15039459" y="3273105"/>
                  <a:pt x="15039459" y="5153676"/>
                </a:cubicBezTo>
                <a:cubicBezTo>
                  <a:pt x="15039459" y="7034246"/>
                  <a:pt x="14467770" y="8781291"/>
                  <a:pt x="13488704" y="10230500"/>
                </a:cubicBezTo>
                <a:lnTo>
                  <a:pt x="13448526" y="10287000"/>
                </a:lnTo>
                <a:lnTo>
                  <a:pt x="1023749" y="10287000"/>
                </a:lnTo>
                <a:lnTo>
                  <a:pt x="744585"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211" name="Google Shape;211;p140"/>
          <p:cNvSpPr txBox="1">
            <a:spLocks noGrp="1"/>
          </p:cNvSpPr>
          <p:nvPr>
            <p:ph type="title"/>
          </p:nvPr>
        </p:nvSpPr>
        <p:spPr>
          <a:xfrm>
            <a:off x="868680" y="1097280"/>
            <a:ext cx="167832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2" name="Google Shape;212;p140"/>
          <p:cNvSpPr txBox="1">
            <a:spLocks noGrp="1"/>
          </p:cNvSpPr>
          <p:nvPr>
            <p:ph type="ftr" idx="11"/>
          </p:nvPr>
        </p:nvSpPr>
        <p:spPr>
          <a:xfrm>
            <a:off x="3276600" y="12712700"/>
            <a:ext cx="141732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3" name="Google Shape;213;p14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14" name="Google Shape;214;p140"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215" name="Google Shape;215;p140"/>
          <p:cNvSpPr/>
          <p:nvPr/>
        </p:nvSpPr>
        <p:spPr>
          <a:xfrm rot="10800000">
            <a:off x="15190400" y="1537303"/>
            <a:ext cx="9193600" cy="10641400"/>
          </a:xfrm>
          <a:custGeom>
            <a:avLst/>
            <a:gdLst/>
            <a:ahLst/>
            <a:cxnLst/>
            <a:rect l="l" t="t" r="r" b="b"/>
            <a:pathLst>
              <a:path w="4596800" h="5320700" extrusionOk="0">
                <a:moveTo>
                  <a:pt x="1936450" y="5320700"/>
                </a:moveTo>
                <a:cubicBezTo>
                  <a:pt x="1201814" y="5320700"/>
                  <a:pt x="536727" y="5022930"/>
                  <a:pt x="55298" y="4541502"/>
                </a:cubicBezTo>
                <a:lnTo>
                  <a:pt x="0" y="4480658"/>
                </a:lnTo>
                <a:lnTo>
                  <a:pt x="0" y="840042"/>
                </a:lnTo>
                <a:lnTo>
                  <a:pt x="55298" y="779199"/>
                </a:lnTo>
                <a:cubicBezTo>
                  <a:pt x="536727" y="297770"/>
                  <a:pt x="1201814" y="0"/>
                  <a:pt x="1936450" y="0"/>
                </a:cubicBezTo>
                <a:cubicBezTo>
                  <a:pt x="3405721" y="0"/>
                  <a:pt x="4596800" y="1191079"/>
                  <a:pt x="4596800" y="2660350"/>
                </a:cubicBezTo>
                <a:cubicBezTo>
                  <a:pt x="4596800" y="4129621"/>
                  <a:pt x="3405721" y="5320700"/>
                  <a:pt x="1936450" y="5320700"/>
                </a:cubicBezTo>
                <a:close/>
              </a:path>
            </a:pathLst>
          </a:custGeom>
          <a:solidFill>
            <a:schemeClr val="lt2"/>
          </a:solidFill>
          <a:ln>
            <a:noFill/>
          </a:ln>
        </p:spPr>
        <p:txBody>
          <a:bodyPr spcFirstLastPara="1" wrap="square" lIns="182900" tIns="91400" rIns="18290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Inter"/>
              <a:ea typeface="Inter"/>
              <a:cs typeface="Inter"/>
              <a:sym typeface="Inter"/>
            </a:endParaRPr>
          </a:p>
        </p:txBody>
      </p:sp>
      <p:sp>
        <p:nvSpPr>
          <p:cNvPr id="216" name="Google Shape;216;p140"/>
          <p:cNvSpPr/>
          <p:nvPr/>
        </p:nvSpPr>
        <p:spPr>
          <a:xfrm>
            <a:off x="16582359" y="4021734"/>
            <a:ext cx="310200" cy="310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17" name="Google Shape;217;p140"/>
          <p:cNvSpPr/>
          <p:nvPr/>
        </p:nvSpPr>
        <p:spPr>
          <a:xfrm>
            <a:off x="17047664" y="4021734"/>
            <a:ext cx="310200" cy="3102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18" name="Google Shape;218;p140"/>
          <p:cNvSpPr/>
          <p:nvPr/>
        </p:nvSpPr>
        <p:spPr>
          <a:xfrm>
            <a:off x="17512969" y="4021734"/>
            <a:ext cx="310200" cy="3102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19" name="Google Shape;219;p140"/>
          <p:cNvSpPr txBox="1">
            <a:spLocks noGrp="1"/>
          </p:cNvSpPr>
          <p:nvPr>
            <p:ph type="body" idx="1"/>
          </p:nvPr>
        </p:nvSpPr>
        <p:spPr>
          <a:xfrm>
            <a:off x="16421100" y="4819650"/>
            <a:ext cx="7125000" cy="47622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800"/>
              <a:buNone/>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3"/>
        <p:cNvGrpSpPr/>
        <p:nvPr/>
      </p:nvGrpSpPr>
      <p:grpSpPr>
        <a:xfrm>
          <a:off x="0" y="0"/>
          <a:ext cx="0" cy="0"/>
          <a:chOff x="0" y="0"/>
          <a:chExt cx="0" cy="0"/>
        </a:xfrm>
      </p:grpSpPr>
      <p:sp>
        <p:nvSpPr>
          <p:cNvPr id="24" name="Google Shape;24;p114"/>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dk1"/>
              </a:buClr>
              <a:buSzPts val="8000"/>
              <a:buFont typeface="Inter"/>
              <a:buNone/>
              <a:defRPr sz="8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114"/>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dk1"/>
              </a:buClr>
              <a:buSzPts val="3600"/>
              <a:buNone/>
              <a:defRPr sz="3600">
                <a:solidFill>
                  <a:schemeClr val="dk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pic>
        <p:nvPicPr>
          <p:cNvPr id="26" name="Google Shape;26;p114"/>
          <p:cNvPicPr preferRelativeResize="0"/>
          <p:nvPr/>
        </p:nvPicPr>
        <p:blipFill rotWithShape="1">
          <a:blip r:embed="rId2">
            <a:alphaModFix/>
          </a:blip>
          <a:srcRect/>
          <a:stretch/>
        </p:blipFill>
        <p:spPr>
          <a:xfrm>
            <a:off x="1066800" y="1644388"/>
            <a:ext cx="3619500" cy="587638"/>
          </a:xfrm>
          <a:prstGeom prst="rect">
            <a:avLst/>
          </a:prstGeom>
          <a:noFill/>
          <a:ln>
            <a:noFill/>
          </a:ln>
        </p:spPr>
      </p:pic>
      <p:sp>
        <p:nvSpPr>
          <p:cNvPr id="27" name="Google Shape;27;p114"/>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28" name="Google Shape;28;p114"/>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3600"/>
              <a:buNone/>
              <a:defRPr sz="36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alf Circle">
  <p:cSld name="Half Circle">
    <p:spTree>
      <p:nvGrpSpPr>
        <p:cNvPr id="1" name="Shape 220"/>
        <p:cNvGrpSpPr/>
        <p:nvPr/>
      </p:nvGrpSpPr>
      <p:grpSpPr>
        <a:xfrm>
          <a:off x="0" y="0"/>
          <a:ext cx="0" cy="0"/>
          <a:chOff x="0" y="0"/>
          <a:chExt cx="0" cy="0"/>
        </a:xfrm>
      </p:grpSpPr>
      <p:sp>
        <p:nvSpPr>
          <p:cNvPr id="221" name="Google Shape;221;p141"/>
          <p:cNvSpPr/>
          <p:nvPr/>
        </p:nvSpPr>
        <p:spPr>
          <a:xfrm>
            <a:off x="2" y="0"/>
            <a:ext cx="12169070" cy="13705130"/>
          </a:xfrm>
          <a:custGeom>
            <a:avLst/>
            <a:gdLst/>
            <a:ahLst/>
            <a:cxnLst/>
            <a:rect l="l" t="t" r="r" b="b"/>
            <a:pathLst>
              <a:path w="6084535" h="6852565" extrusionOk="0">
                <a:moveTo>
                  <a:pt x="0" y="0"/>
                </a:moveTo>
                <a:lnTo>
                  <a:pt x="5015113" y="0"/>
                </a:lnTo>
                <a:lnTo>
                  <a:pt x="5051518" y="51194"/>
                </a:lnTo>
                <a:cubicBezTo>
                  <a:pt x="5703711" y="1016567"/>
                  <a:pt x="6084535" y="2180341"/>
                  <a:pt x="6084535" y="3433061"/>
                </a:cubicBezTo>
                <a:cubicBezTo>
                  <a:pt x="6084535" y="4685781"/>
                  <a:pt x="5703711" y="5849555"/>
                  <a:pt x="5051518" y="6814928"/>
                </a:cubicBezTo>
                <a:lnTo>
                  <a:pt x="5024754" y="6852565"/>
                </a:lnTo>
                <a:lnTo>
                  <a:pt x="0" y="6852565"/>
                </a:lnTo>
                <a:close/>
              </a:path>
            </a:pathLst>
          </a:custGeom>
          <a:solidFill>
            <a:schemeClr val="dk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222" name="Google Shape;222;p141"/>
          <p:cNvSpPr txBox="1">
            <a:spLocks noGrp="1"/>
          </p:cNvSpPr>
          <p:nvPr>
            <p:ph type="title"/>
          </p:nvPr>
        </p:nvSpPr>
        <p:spPr>
          <a:xfrm>
            <a:off x="868682" y="5212080"/>
            <a:ext cx="8008800" cy="2160000"/>
          </a:xfrm>
          <a:prstGeom prst="rect">
            <a:avLst/>
          </a:prstGeom>
          <a:noFill/>
          <a:ln>
            <a:noFill/>
          </a:ln>
        </p:spPr>
        <p:txBody>
          <a:bodyPr spcFirstLastPara="1" wrap="square" lIns="182850" tIns="91400" rIns="182850" bIns="91400" anchor="ctr"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 name="Google Shape;223;p141"/>
          <p:cNvSpPr txBox="1">
            <a:spLocks noGrp="1"/>
          </p:cNvSpPr>
          <p:nvPr>
            <p:ph type="ftr" idx="11"/>
          </p:nvPr>
        </p:nvSpPr>
        <p:spPr>
          <a:xfrm>
            <a:off x="10858500" y="12712700"/>
            <a:ext cx="7772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 name="Google Shape;224;p14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25" name="Google Shape;225;p141"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5_Purple Divider Slide">
  <p:cSld name="5_Purple Divider Slide">
    <p:bg>
      <p:bgPr>
        <a:solidFill>
          <a:schemeClr val="dk1"/>
        </a:solidFill>
        <a:effectLst/>
      </p:bgPr>
    </p:bg>
    <p:spTree>
      <p:nvGrpSpPr>
        <p:cNvPr id="1" name="Shape 226"/>
        <p:cNvGrpSpPr/>
        <p:nvPr/>
      </p:nvGrpSpPr>
      <p:grpSpPr>
        <a:xfrm>
          <a:off x="0" y="0"/>
          <a:ext cx="0" cy="0"/>
          <a:chOff x="0" y="0"/>
          <a:chExt cx="0" cy="0"/>
        </a:xfrm>
      </p:grpSpPr>
      <p:sp>
        <p:nvSpPr>
          <p:cNvPr id="227" name="Google Shape;227;p142"/>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8" name="Google Shape;228;p142"/>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grpSp>
        <p:nvGrpSpPr>
          <p:cNvPr id="229" name="Google Shape;229;p142"/>
          <p:cNvGrpSpPr/>
          <p:nvPr/>
        </p:nvGrpSpPr>
        <p:grpSpPr>
          <a:xfrm rot="5400000">
            <a:off x="17472162" y="-2481077"/>
            <a:ext cx="2207004" cy="9185078"/>
            <a:chOff x="10483858" y="1514832"/>
            <a:chExt cx="1746600" cy="7268974"/>
          </a:xfrm>
        </p:grpSpPr>
        <p:sp>
          <p:nvSpPr>
            <p:cNvPr id="230" name="Google Shape;230;p142"/>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231" name="Google Shape;231;p142"/>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232" name="Google Shape;232;p142"/>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233" name="Google Shape;233;p142"/>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234" name="Google Shape;234;p142"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hite Title Subtitle and Content">
  <p:cSld name="White Title Subtitle and Content">
    <p:spTree>
      <p:nvGrpSpPr>
        <p:cNvPr id="1" name="Shape 235"/>
        <p:cNvGrpSpPr/>
        <p:nvPr/>
      </p:nvGrpSpPr>
      <p:grpSpPr>
        <a:xfrm>
          <a:off x="0" y="0"/>
          <a:ext cx="0" cy="0"/>
          <a:chOff x="0" y="0"/>
          <a:chExt cx="0" cy="0"/>
        </a:xfrm>
      </p:grpSpPr>
      <p:sp>
        <p:nvSpPr>
          <p:cNvPr id="236" name="Google Shape;236;p143"/>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7" name="Google Shape;237;p143"/>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38" name="Google Shape;238;p14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9" name="Google Shape;239;p14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40" name="Google Shape;240;p143"/>
          <p:cNvSpPr txBox="1">
            <a:spLocks noGrp="1"/>
          </p:cNvSpPr>
          <p:nvPr>
            <p:ph type="body" idx="2"/>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rey Title Subtitle and Content">
  <p:cSld name="Grey Title Subtitle and Content">
    <p:bg>
      <p:bgPr>
        <a:solidFill>
          <a:schemeClr val="lt2"/>
        </a:solidFill>
        <a:effectLst/>
      </p:bgPr>
    </p:bg>
    <p:spTree>
      <p:nvGrpSpPr>
        <p:cNvPr id="1" name="Shape 241"/>
        <p:cNvGrpSpPr/>
        <p:nvPr/>
      </p:nvGrpSpPr>
      <p:grpSpPr>
        <a:xfrm>
          <a:off x="0" y="0"/>
          <a:ext cx="0" cy="0"/>
          <a:chOff x="0" y="0"/>
          <a:chExt cx="0" cy="0"/>
        </a:xfrm>
      </p:grpSpPr>
      <p:sp>
        <p:nvSpPr>
          <p:cNvPr id="242" name="Google Shape;242;p144"/>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3" name="Google Shape;243;p144"/>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44" name="Google Shape;244;p14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5" name="Google Shape;245;p14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144"/>
          <p:cNvSpPr txBox="1">
            <a:spLocks noGrp="1"/>
          </p:cNvSpPr>
          <p:nvPr>
            <p:ph type="body" idx="2"/>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247"/>
        <p:cNvGrpSpPr/>
        <p:nvPr/>
      </p:nvGrpSpPr>
      <p:grpSpPr>
        <a:xfrm>
          <a:off x="0" y="0"/>
          <a:ext cx="0" cy="0"/>
          <a:chOff x="0" y="0"/>
          <a:chExt cx="0" cy="0"/>
        </a:xfrm>
      </p:grpSpPr>
      <p:sp>
        <p:nvSpPr>
          <p:cNvPr id="248" name="Google Shape;248;p14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9" name="Google Shape;249;p14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rey Blank">
  <p:cSld name="Grey Blank">
    <p:bg>
      <p:bgPr>
        <a:solidFill>
          <a:schemeClr val="lt2"/>
        </a:solidFill>
        <a:effectLst/>
      </p:bgPr>
    </p:bg>
    <p:spTree>
      <p:nvGrpSpPr>
        <p:cNvPr id="1" name="Shape 250"/>
        <p:cNvGrpSpPr/>
        <p:nvPr/>
      </p:nvGrpSpPr>
      <p:grpSpPr>
        <a:xfrm>
          <a:off x="0" y="0"/>
          <a:ext cx="0" cy="0"/>
          <a:chOff x="0" y="0"/>
          <a:chExt cx="0" cy="0"/>
        </a:xfrm>
      </p:grpSpPr>
      <p:sp>
        <p:nvSpPr>
          <p:cNvPr id="251" name="Google Shape;251;p14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2" name="Google Shape;252;p14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56. Blank w/ Footer Info (deep purple)">
  <p:cSld name="56. Blank w/ Footer Info (deep purple)">
    <p:bg>
      <p:bgPr>
        <a:solidFill>
          <a:schemeClr val="dk1"/>
        </a:solidFill>
        <a:effectLst/>
      </p:bgPr>
    </p:bg>
    <p:spTree>
      <p:nvGrpSpPr>
        <p:cNvPr id="1" name="Shape 253"/>
        <p:cNvGrpSpPr/>
        <p:nvPr/>
      </p:nvGrpSpPr>
      <p:grpSpPr>
        <a:xfrm>
          <a:off x="0" y="0"/>
          <a:ext cx="0" cy="0"/>
          <a:chOff x="0" y="0"/>
          <a:chExt cx="0" cy="0"/>
        </a:xfrm>
      </p:grpSpPr>
      <p:sp>
        <p:nvSpPr>
          <p:cNvPr id="254" name="Google Shape;254;p147"/>
          <p:cNvSpPr txBox="1"/>
          <p:nvPr/>
        </p:nvSpPr>
        <p:spPr>
          <a:xfrm>
            <a:off x="19549394" y="12999984"/>
            <a:ext cx="3669000" cy="321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100" b="0" i="0" u="none" strike="noStrike" cap="none">
                <a:solidFill>
                  <a:schemeClr val="dk2"/>
                </a:solidFill>
                <a:latin typeface="Inter"/>
                <a:ea typeface="Inter"/>
                <a:cs typeface="Inter"/>
                <a:sym typeface="Inter"/>
              </a:rPr>
              <a:t>TALKDESK PROPRIETARY &amp; CONFIDENTIAL</a:t>
            </a:r>
            <a:endParaRPr sz="1100" b="0" i="0" u="none" strike="noStrike" cap="none">
              <a:solidFill>
                <a:schemeClr val="dk2"/>
              </a:solidFill>
              <a:latin typeface="Inter"/>
              <a:ea typeface="Inter"/>
              <a:cs typeface="Inter"/>
              <a:sym typeface="Inter"/>
            </a:endParaRPr>
          </a:p>
        </p:txBody>
      </p:sp>
      <p:sp>
        <p:nvSpPr>
          <p:cNvPr id="255" name="Google Shape;255;p147"/>
          <p:cNvSpPr txBox="1">
            <a:spLocks noGrp="1"/>
          </p:cNvSpPr>
          <p:nvPr>
            <p:ph type="subTitle" idx="1"/>
          </p:nvPr>
        </p:nvSpPr>
        <p:spPr>
          <a:xfrm>
            <a:off x="16854200" y="12637334"/>
            <a:ext cx="6307800" cy="2700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rgbClr val="FFFFFF"/>
              </a:buClr>
              <a:buSzPts val="2200"/>
              <a:buFont typeface="Inter"/>
              <a:buNone/>
              <a:defRPr sz="1500">
                <a:solidFill>
                  <a:srgbClr val="FFFFFF"/>
                </a:solidFill>
                <a:latin typeface="Inter"/>
                <a:ea typeface="Inter"/>
                <a:cs typeface="Inter"/>
                <a:sym typeface="Inter"/>
              </a:defRPr>
            </a:lvl1pPr>
            <a:lvl2pPr lvl="1"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2pPr>
            <a:lvl3pPr lvl="2"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3pPr>
            <a:lvl4pPr lvl="3"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4pPr>
            <a:lvl5pPr lvl="4"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5pPr>
            <a:lvl6pPr lvl="5"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6pPr>
            <a:lvl7pPr lvl="6"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7pPr>
            <a:lvl8pPr lvl="7"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8pPr>
            <a:lvl9pPr lvl="8"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9pPr>
          </a:lstStyle>
          <a:p>
            <a:endParaRPr/>
          </a:p>
        </p:txBody>
      </p:sp>
      <p:sp>
        <p:nvSpPr>
          <p:cNvPr id="256" name="Google Shape;256;p147"/>
          <p:cNvSpPr txBox="1">
            <a:spLocks noGrp="1"/>
          </p:cNvSpPr>
          <p:nvPr>
            <p:ph type="sldNum" idx="12"/>
          </p:nvPr>
        </p:nvSpPr>
        <p:spPr>
          <a:xfrm>
            <a:off x="23381266" y="12980466"/>
            <a:ext cx="502800" cy="321000"/>
          </a:xfrm>
          <a:prstGeom prst="rect">
            <a:avLst/>
          </a:prstGeom>
          <a:noFill/>
          <a:ln>
            <a:noFill/>
          </a:ln>
        </p:spPr>
        <p:txBody>
          <a:bodyPr spcFirstLastPara="1" wrap="square" lIns="0" tIns="0" rIns="0" bIns="182850" anchor="t" anchorCtr="0">
            <a:noAutofit/>
          </a:bodyPr>
          <a:lstStyle>
            <a:lvl1pPr marL="0" marR="0" lvl="0"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1pPr>
            <a:lvl2pPr marL="0" marR="0" lvl="1"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2pPr>
            <a:lvl3pPr marL="0" marR="0" lvl="2"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3pPr>
            <a:lvl4pPr marL="0" marR="0" lvl="3"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4pPr>
            <a:lvl5pPr marL="0" marR="0" lvl="4"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5pPr>
            <a:lvl6pPr marL="0" marR="0" lvl="5"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6pPr>
            <a:lvl7pPr marL="0" marR="0" lvl="6"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7pPr>
            <a:lvl8pPr marL="0" marR="0" lvl="7"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8pPr>
            <a:lvl9pPr marL="0" marR="0" lvl="8"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9pPr>
          </a:lstStyle>
          <a:p>
            <a:pPr marL="0" lvl="0" indent="0" algn="l" rtl="0">
              <a:spcBef>
                <a:spcPts val="0"/>
              </a:spcBef>
              <a:spcAft>
                <a:spcPts val="0"/>
              </a:spcAft>
              <a:buNone/>
            </a:pPr>
            <a:fld id="{00000000-1234-1234-1234-123412341234}" type="slidenum">
              <a:rPr lang="en"/>
              <a:t>‹#›</a:t>
            </a:fld>
            <a:endParaRPr/>
          </a:p>
        </p:txBody>
      </p:sp>
      <p:pic>
        <p:nvPicPr>
          <p:cNvPr id="257" name="Google Shape;257;p147"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7. Blank Slate">
  <p:cSld name="57. Blank Slate">
    <p:bg>
      <p:bgPr>
        <a:solidFill>
          <a:schemeClr val="lt1"/>
        </a:solidFill>
        <a:effectLst/>
      </p:bgPr>
    </p:bg>
    <p:spTree>
      <p:nvGrpSpPr>
        <p:cNvPr id="1" name="Shape 25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genda 5">
  <p:cSld name="Agenda 5">
    <p:spTree>
      <p:nvGrpSpPr>
        <p:cNvPr id="1" name="Shape 266"/>
        <p:cNvGrpSpPr/>
        <p:nvPr/>
      </p:nvGrpSpPr>
      <p:grpSpPr>
        <a:xfrm>
          <a:off x="0" y="0"/>
          <a:ext cx="0" cy="0"/>
          <a:chOff x="0" y="0"/>
          <a:chExt cx="0" cy="0"/>
        </a:xfrm>
      </p:grpSpPr>
      <p:sp>
        <p:nvSpPr>
          <p:cNvPr id="267" name="Google Shape;267;p2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8" name="Google Shape;268;p2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69" name="Google Shape;269;p26"/>
          <p:cNvGrpSpPr/>
          <p:nvPr/>
        </p:nvGrpSpPr>
        <p:grpSpPr>
          <a:xfrm>
            <a:off x="0" y="1055019"/>
            <a:ext cx="8651217" cy="11079696"/>
            <a:chOff x="-1" y="737945"/>
            <a:chExt cx="6494908" cy="8318090"/>
          </a:xfrm>
        </p:grpSpPr>
        <p:sp>
          <p:nvSpPr>
            <p:cNvPr id="270" name="Google Shape;270;p26"/>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271" name="Google Shape;271;p26"/>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272" name="Google Shape;272;p26"/>
          <p:cNvSpPr/>
          <p:nvPr/>
        </p:nvSpPr>
        <p:spPr>
          <a:xfrm>
            <a:off x="10153650" y="15621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273" name="Google Shape;273;p26"/>
          <p:cNvSpPr txBox="1">
            <a:spLocks noGrp="1"/>
          </p:cNvSpPr>
          <p:nvPr>
            <p:ph type="body" idx="1"/>
          </p:nvPr>
        </p:nvSpPr>
        <p:spPr>
          <a:xfrm>
            <a:off x="12056036" y="187079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74" name="Google Shape;274;p26"/>
          <p:cNvSpPr/>
          <p:nvPr/>
        </p:nvSpPr>
        <p:spPr>
          <a:xfrm>
            <a:off x="10153650" y="38735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275" name="Google Shape;275;p26"/>
          <p:cNvSpPr txBox="1">
            <a:spLocks noGrp="1"/>
          </p:cNvSpPr>
          <p:nvPr>
            <p:ph type="body" idx="2"/>
          </p:nvPr>
        </p:nvSpPr>
        <p:spPr>
          <a:xfrm>
            <a:off x="12056036" y="41885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76" name="Google Shape;276;p26"/>
          <p:cNvSpPr/>
          <p:nvPr/>
        </p:nvSpPr>
        <p:spPr>
          <a:xfrm>
            <a:off x="10153650" y="61849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277" name="Google Shape;277;p26"/>
          <p:cNvSpPr txBox="1">
            <a:spLocks noGrp="1"/>
          </p:cNvSpPr>
          <p:nvPr>
            <p:ph type="body" idx="3"/>
          </p:nvPr>
        </p:nvSpPr>
        <p:spPr>
          <a:xfrm>
            <a:off x="12056036" y="650629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78" name="Google Shape;278;p26"/>
          <p:cNvSpPr/>
          <p:nvPr/>
        </p:nvSpPr>
        <p:spPr>
          <a:xfrm>
            <a:off x="10153650" y="84963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279" name="Google Shape;279;p26"/>
          <p:cNvSpPr txBox="1">
            <a:spLocks noGrp="1"/>
          </p:cNvSpPr>
          <p:nvPr>
            <p:ph type="body" idx="4"/>
          </p:nvPr>
        </p:nvSpPr>
        <p:spPr>
          <a:xfrm>
            <a:off x="12056036" y="88240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280" name="Google Shape;280;p26"/>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
        <p:nvSpPr>
          <p:cNvPr id="281" name="Google Shape;281;p26"/>
          <p:cNvSpPr/>
          <p:nvPr/>
        </p:nvSpPr>
        <p:spPr>
          <a:xfrm>
            <a:off x="10153650" y="10830956"/>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05</a:t>
            </a:r>
            <a:endParaRPr sz="2800" b="0" i="0" u="none" strike="noStrike" cap="none">
              <a:solidFill>
                <a:srgbClr val="000000"/>
              </a:solidFill>
              <a:latin typeface="Arial"/>
              <a:ea typeface="Arial"/>
              <a:cs typeface="Arial"/>
              <a:sym typeface="Arial"/>
            </a:endParaRPr>
          </a:p>
        </p:txBody>
      </p:sp>
      <p:sp>
        <p:nvSpPr>
          <p:cNvPr id="282" name="Google Shape;282;p26"/>
          <p:cNvSpPr txBox="1">
            <a:spLocks noGrp="1"/>
          </p:cNvSpPr>
          <p:nvPr>
            <p:ph type="body" idx="5"/>
          </p:nvPr>
        </p:nvSpPr>
        <p:spPr>
          <a:xfrm>
            <a:off x="12056036" y="11158698"/>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White Title">
  <p:cSld name="1_White Title">
    <p:spTree>
      <p:nvGrpSpPr>
        <p:cNvPr id="1" name="Shape 283"/>
        <p:cNvGrpSpPr/>
        <p:nvPr/>
      </p:nvGrpSpPr>
      <p:grpSpPr>
        <a:xfrm>
          <a:off x="0" y="0"/>
          <a:ext cx="0" cy="0"/>
          <a:chOff x="0" y="0"/>
          <a:chExt cx="0" cy="0"/>
        </a:xfrm>
      </p:grpSpPr>
      <p:sp>
        <p:nvSpPr>
          <p:cNvPr id="284" name="Google Shape;284;p28"/>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5" name="Google Shape;285;p2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6" name="Google Shape;286;p2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3">
  <p:cSld name="Agenda 3">
    <p:spTree>
      <p:nvGrpSpPr>
        <p:cNvPr id="1" name="Shape 29"/>
        <p:cNvGrpSpPr/>
        <p:nvPr/>
      </p:nvGrpSpPr>
      <p:grpSpPr>
        <a:xfrm>
          <a:off x="0" y="0"/>
          <a:ext cx="0" cy="0"/>
          <a:chOff x="0" y="0"/>
          <a:chExt cx="0" cy="0"/>
        </a:xfrm>
      </p:grpSpPr>
      <p:sp>
        <p:nvSpPr>
          <p:cNvPr id="30" name="Google Shape;30;p11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11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2" name="Google Shape;32;p115"/>
          <p:cNvGrpSpPr/>
          <p:nvPr/>
        </p:nvGrpSpPr>
        <p:grpSpPr>
          <a:xfrm>
            <a:off x="0" y="1055019"/>
            <a:ext cx="8651217" cy="11079696"/>
            <a:chOff x="-1" y="737945"/>
            <a:chExt cx="6494908" cy="8318090"/>
          </a:xfrm>
        </p:grpSpPr>
        <p:sp>
          <p:nvSpPr>
            <p:cNvPr id="33" name="Google Shape;33;p115"/>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34" name="Google Shape;34;p115"/>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35" name="Google Shape;35;p115"/>
          <p:cNvSpPr/>
          <p:nvPr/>
        </p:nvSpPr>
        <p:spPr>
          <a:xfrm>
            <a:off x="10153650" y="3867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36" name="Google Shape;36;p115"/>
          <p:cNvSpPr txBox="1">
            <a:spLocks noGrp="1"/>
          </p:cNvSpPr>
          <p:nvPr>
            <p:ph type="body" idx="1"/>
          </p:nvPr>
        </p:nvSpPr>
        <p:spPr>
          <a:xfrm>
            <a:off x="12056036" y="41758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7" name="Google Shape;37;p115"/>
          <p:cNvSpPr/>
          <p:nvPr/>
        </p:nvSpPr>
        <p:spPr>
          <a:xfrm>
            <a:off x="10153650" y="6178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38" name="Google Shape;38;p115"/>
          <p:cNvSpPr txBox="1">
            <a:spLocks noGrp="1"/>
          </p:cNvSpPr>
          <p:nvPr>
            <p:ph type="body" idx="2"/>
          </p:nvPr>
        </p:nvSpPr>
        <p:spPr>
          <a:xfrm>
            <a:off x="12056036" y="64935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9" name="Google Shape;39;p115"/>
          <p:cNvSpPr/>
          <p:nvPr/>
        </p:nvSpPr>
        <p:spPr>
          <a:xfrm>
            <a:off x="10153650" y="8489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40" name="Google Shape;40;p115"/>
          <p:cNvSpPr txBox="1">
            <a:spLocks noGrp="1"/>
          </p:cNvSpPr>
          <p:nvPr>
            <p:ph type="body" idx="3"/>
          </p:nvPr>
        </p:nvSpPr>
        <p:spPr>
          <a:xfrm>
            <a:off x="12056036" y="88113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1" name="Google Shape;41;p115"/>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7. Blank Slate">
  <p:cSld name="57. Blank Slate">
    <p:bg>
      <p:bgPr>
        <a:solidFill>
          <a:schemeClr val="lt1"/>
        </a:solid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enter text with sidebar">
  <p:cSld name="Center text with sidebar">
    <p:spTree>
      <p:nvGrpSpPr>
        <p:cNvPr id="1" name="Shape 288"/>
        <p:cNvGrpSpPr/>
        <p:nvPr/>
      </p:nvGrpSpPr>
      <p:grpSpPr>
        <a:xfrm>
          <a:off x="0" y="0"/>
          <a:ext cx="0" cy="0"/>
          <a:chOff x="0" y="0"/>
          <a:chExt cx="0" cy="0"/>
        </a:xfrm>
      </p:grpSpPr>
      <p:sp>
        <p:nvSpPr>
          <p:cNvPr id="289" name="Google Shape;289;p30"/>
          <p:cNvSpPr txBox="1">
            <a:spLocks noGrp="1"/>
          </p:cNvSpPr>
          <p:nvPr>
            <p:ph type="title"/>
          </p:nvPr>
        </p:nvSpPr>
        <p:spPr>
          <a:xfrm>
            <a:off x="6896098" y="1097280"/>
            <a:ext cx="16782899" cy="1015800"/>
          </a:xfrm>
          <a:prstGeom prst="rect">
            <a:avLst/>
          </a:prstGeom>
          <a:noFill/>
          <a:ln>
            <a:noFill/>
          </a:ln>
        </p:spPr>
        <p:txBody>
          <a:bodyPr spcFirstLastPara="1" wrap="square" lIns="182850" tIns="91400" rIns="182850" bIns="91400" anchor="t" anchorCtr="0">
            <a:noAutofit/>
          </a:bodyPr>
          <a:lstStyle>
            <a:lvl1pPr lvl="0" algn="ctr">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0" name="Google Shape;290;p30"/>
          <p:cNvSpPr txBox="1">
            <a:spLocks noGrp="1"/>
          </p:cNvSpPr>
          <p:nvPr>
            <p:ph type="ftr" idx="11"/>
          </p:nvPr>
        </p:nvSpPr>
        <p:spPr>
          <a:xfrm>
            <a:off x="6248400" y="12712700"/>
            <a:ext cx="11201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1" name="Google Shape;291;p3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92" name="Google Shape;292;p30"/>
          <p:cNvSpPr/>
          <p:nvPr/>
        </p:nvSpPr>
        <p:spPr>
          <a:xfrm>
            <a:off x="0" y="0"/>
            <a:ext cx="7446416" cy="13707428"/>
          </a:xfrm>
          <a:custGeom>
            <a:avLst/>
            <a:gdLst/>
            <a:ahLst/>
            <a:cxnLst/>
            <a:rect l="l" t="t" r="r" b="b"/>
            <a:pathLst>
              <a:path w="5588305" h="10287000" extrusionOk="0">
                <a:moveTo>
                  <a:pt x="0" y="0"/>
                </a:moveTo>
                <a:lnTo>
                  <a:pt x="3979718" y="0"/>
                </a:lnTo>
                <a:lnTo>
                  <a:pt x="4034476" y="76851"/>
                </a:lnTo>
                <a:cubicBezTo>
                  <a:pt x="5015483" y="1526060"/>
                  <a:pt x="5588305" y="3273105"/>
                  <a:pt x="5588305" y="5153676"/>
                </a:cubicBezTo>
                <a:cubicBezTo>
                  <a:pt x="5588305" y="7034246"/>
                  <a:pt x="5015483" y="8781291"/>
                  <a:pt x="4034476" y="10230500"/>
                </a:cubicBezTo>
                <a:lnTo>
                  <a:pt x="3994218"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pic>
        <p:nvPicPr>
          <p:cNvPr id="293" name="Google Shape;293;p30"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White Title">
  <p:cSld name="White Title">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6" name="Google Shape;296;p2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7" name="Google Shape;297;p2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56. Blank w/ Footer Info (deep purple)">
  <p:cSld name="56. Blank w/ Footer Info (deep purple)">
    <p:bg>
      <p:bgPr>
        <a:solidFill>
          <a:schemeClr val="dk1"/>
        </a:solidFill>
        <a:effectLst/>
      </p:bgPr>
    </p:bg>
    <p:spTree>
      <p:nvGrpSpPr>
        <p:cNvPr id="1" name="Shape 298"/>
        <p:cNvGrpSpPr/>
        <p:nvPr/>
      </p:nvGrpSpPr>
      <p:grpSpPr>
        <a:xfrm>
          <a:off x="0" y="0"/>
          <a:ext cx="0" cy="0"/>
          <a:chOff x="0" y="0"/>
          <a:chExt cx="0" cy="0"/>
        </a:xfrm>
      </p:grpSpPr>
      <p:sp>
        <p:nvSpPr>
          <p:cNvPr id="299" name="Google Shape;299;p29"/>
          <p:cNvSpPr txBox="1"/>
          <p:nvPr/>
        </p:nvSpPr>
        <p:spPr>
          <a:xfrm>
            <a:off x="19549394" y="12999984"/>
            <a:ext cx="3668700" cy="3207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100" b="0" i="0" u="none" strike="noStrike" cap="none">
                <a:solidFill>
                  <a:schemeClr val="dk2"/>
                </a:solidFill>
                <a:latin typeface="Inter"/>
                <a:ea typeface="Inter"/>
                <a:cs typeface="Inter"/>
                <a:sym typeface="Inter"/>
              </a:rPr>
              <a:t>TALKDESK PROPRIETARY &amp; CONFIDENTIAL</a:t>
            </a:r>
            <a:endParaRPr sz="1100" b="0" i="0" u="none" strike="noStrike" cap="none">
              <a:solidFill>
                <a:schemeClr val="dk2"/>
              </a:solidFill>
              <a:latin typeface="Inter"/>
              <a:ea typeface="Inter"/>
              <a:cs typeface="Inter"/>
              <a:sym typeface="Inter"/>
            </a:endParaRPr>
          </a:p>
        </p:txBody>
      </p:sp>
      <p:sp>
        <p:nvSpPr>
          <p:cNvPr id="300" name="Google Shape;300;p29"/>
          <p:cNvSpPr txBox="1">
            <a:spLocks noGrp="1"/>
          </p:cNvSpPr>
          <p:nvPr>
            <p:ph type="subTitle" idx="1"/>
          </p:nvPr>
        </p:nvSpPr>
        <p:spPr>
          <a:xfrm>
            <a:off x="16854200" y="12637334"/>
            <a:ext cx="6308100" cy="2700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rgbClr val="FFFFFF"/>
              </a:buClr>
              <a:buSzPts val="2200"/>
              <a:buFont typeface="Inter"/>
              <a:buNone/>
              <a:defRPr sz="1500">
                <a:solidFill>
                  <a:srgbClr val="FFFFFF"/>
                </a:solidFill>
                <a:latin typeface="Inter"/>
                <a:ea typeface="Inter"/>
                <a:cs typeface="Inter"/>
                <a:sym typeface="Inter"/>
              </a:defRPr>
            </a:lvl1pPr>
            <a:lvl2pPr lvl="1"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2pPr>
            <a:lvl3pPr lvl="2"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3pPr>
            <a:lvl4pPr lvl="3"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4pPr>
            <a:lvl5pPr lvl="4"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5pPr>
            <a:lvl6pPr lvl="5"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6pPr>
            <a:lvl7pPr lvl="6"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7pPr>
            <a:lvl8pPr lvl="7"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8pPr>
            <a:lvl9pPr lvl="8" algn="l">
              <a:lnSpc>
                <a:spcPct val="90000"/>
              </a:lnSpc>
              <a:spcBef>
                <a:spcPts val="0"/>
              </a:spcBef>
              <a:spcAft>
                <a:spcPts val="0"/>
              </a:spcAft>
              <a:buClr>
                <a:srgbClr val="FFFFFF"/>
              </a:buClr>
              <a:buSzPts val="2400"/>
              <a:buFont typeface="Inter"/>
              <a:buNone/>
              <a:defRPr sz="1600">
                <a:solidFill>
                  <a:srgbClr val="FFFFFF"/>
                </a:solidFill>
                <a:latin typeface="Inter"/>
                <a:ea typeface="Inter"/>
                <a:cs typeface="Inter"/>
                <a:sym typeface="Inter"/>
              </a:defRPr>
            </a:lvl9pPr>
          </a:lstStyle>
          <a:p>
            <a:endParaRPr/>
          </a:p>
        </p:txBody>
      </p:sp>
      <p:sp>
        <p:nvSpPr>
          <p:cNvPr id="301" name="Google Shape;301;p29"/>
          <p:cNvSpPr txBox="1">
            <a:spLocks noGrp="1"/>
          </p:cNvSpPr>
          <p:nvPr>
            <p:ph type="sldNum" idx="12"/>
          </p:nvPr>
        </p:nvSpPr>
        <p:spPr>
          <a:xfrm>
            <a:off x="23381266" y="12980466"/>
            <a:ext cx="502800" cy="320700"/>
          </a:xfrm>
          <a:prstGeom prst="rect">
            <a:avLst/>
          </a:prstGeom>
          <a:noFill/>
          <a:ln>
            <a:noFill/>
          </a:ln>
        </p:spPr>
        <p:txBody>
          <a:bodyPr spcFirstLastPara="1" wrap="square" lIns="0" tIns="0" rIns="0" bIns="182850" anchor="t" anchorCtr="0">
            <a:noAutofit/>
          </a:bodyPr>
          <a:lstStyle>
            <a:lvl1pPr marL="0" marR="0" lvl="0"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1pPr>
            <a:lvl2pPr marL="0" marR="0" lvl="1"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2pPr>
            <a:lvl3pPr marL="0" marR="0" lvl="2"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3pPr>
            <a:lvl4pPr marL="0" marR="0" lvl="3"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4pPr>
            <a:lvl5pPr marL="0" marR="0" lvl="4"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5pPr>
            <a:lvl6pPr marL="0" marR="0" lvl="5"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6pPr>
            <a:lvl7pPr marL="0" marR="0" lvl="6"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7pPr>
            <a:lvl8pPr marL="0" marR="0" lvl="7"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8pPr>
            <a:lvl9pPr marL="0" marR="0" lvl="8" indent="0" algn="l">
              <a:lnSpc>
                <a:spcPct val="100000"/>
              </a:lnSpc>
              <a:spcBef>
                <a:spcPts val="0"/>
              </a:spcBef>
              <a:spcAft>
                <a:spcPts val="0"/>
              </a:spcAft>
              <a:buClr>
                <a:schemeClr val="dk2"/>
              </a:buClr>
              <a:buSzPts val="1900"/>
              <a:buFont typeface="Inter"/>
              <a:buNone/>
              <a:defRPr sz="1900" b="0" i="0" u="none" strike="noStrike" cap="none">
                <a:solidFill>
                  <a:schemeClr val="dk2"/>
                </a:solidFill>
                <a:latin typeface="Inter"/>
                <a:ea typeface="Inter"/>
                <a:cs typeface="Inter"/>
                <a:sym typeface="Inter"/>
              </a:defRPr>
            </a:lvl9pPr>
          </a:lstStyle>
          <a:p>
            <a:pPr marL="0" lvl="0" indent="0" algn="l" rtl="0">
              <a:spcBef>
                <a:spcPts val="0"/>
              </a:spcBef>
              <a:spcAft>
                <a:spcPts val="0"/>
              </a:spcAft>
              <a:buNone/>
            </a:pPr>
            <a:fld id="{00000000-1234-1234-1234-123412341234}" type="slidenum">
              <a:rPr lang="en"/>
              <a:t>‹#›</a:t>
            </a:fld>
            <a:endParaRPr/>
          </a:p>
        </p:txBody>
      </p:sp>
      <p:pic>
        <p:nvPicPr>
          <p:cNvPr id="302" name="Google Shape;302;p29"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Dark Purple Blank">
  <p:cSld name="Dark Purple Blank">
    <p:bg>
      <p:bgPr>
        <a:solidFill>
          <a:schemeClr val="dk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5" name="Google Shape;305;p5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306" name="Google Shape;306;p54"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
        <p:nvSpPr>
          <p:cNvPr id="307" name="Google Shape;307;p54"/>
          <p:cNvSpPr txBox="1"/>
          <p:nvPr/>
        </p:nvSpPr>
        <p:spPr>
          <a:xfrm>
            <a:off x="17090100" y="1283722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3_Purple Divider Slide">
  <p:cSld name="3_Purple Divider Slide">
    <p:bg>
      <p:bgPr>
        <a:solidFill>
          <a:schemeClr val="lt1"/>
        </a:solidFill>
        <a:effectLst/>
      </p:bgPr>
    </p:bg>
    <p:spTree>
      <p:nvGrpSpPr>
        <p:cNvPr id="1" name="Shape 308"/>
        <p:cNvGrpSpPr/>
        <p:nvPr/>
      </p:nvGrpSpPr>
      <p:grpSpPr>
        <a:xfrm>
          <a:off x="0" y="0"/>
          <a:ext cx="0" cy="0"/>
          <a:chOff x="0" y="0"/>
          <a:chExt cx="0" cy="0"/>
        </a:xfrm>
      </p:grpSpPr>
      <p:sp>
        <p:nvSpPr>
          <p:cNvPr id="309" name="Google Shape;309;p31"/>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310" name="Google Shape;310;p31"/>
          <p:cNvGrpSpPr/>
          <p:nvPr/>
        </p:nvGrpSpPr>
        <p:grpSpPr>
          <a:xfrm rot="5400000">
            <a:off x="17621234" y="-1813607"/>
            <a:ext cx="2207004" cy="9185078"/>
            <a:chOff x="10483858" y="1514832"/>
            <a:chExt cx="1746600" cy="7268974"/>
          </a:xfrm>
        </p:grpSpPr>
        <p:sp>
          <p:nvSpPr>
            <p:cNvPr id="311" name="Google Shape;311;p31"/>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12" name="Google Shape;312;p31"/>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13" name="Google Shape;313;p31"/>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314" name="Google Shape;314;p31"/>
          <p:cNvPicPr preferRelativeResize="0"/>
          <p:nvPr/>
        </p:nvPicPr>
        <p:blipFill rotWithShape="1">
          <a:blip r:embed="rId2">
            <a:alphaModFix/>
          </a:blip>
          <a:srcRect/>
          <a:stretch/>
        </p:blipFill>
        <p:spPr>
          <a:xfrm>
            <a:off x="1110768" y="12889034"/>
            <a:ext cx="1828800" cy="296912"/>
          </a:xfrm>
          <a:prstGeom prst="rect">
            <a:avLst/>
          </a:prstGeom>
          <a:noFill/>
          <a:ln>
            <a:noFill/>
          </a:ln>
        </p:spPr>
      </p:pic>
      <p:sp>
        <p:nvSpPr>
          <p:cNvPr id="315" name="Google Shape;315;p31"/>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9600"/>
              <a:buFont typeface="Inter"/>
              <a:buNone/>
              <a:defRPr sz="9600"/>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a:endParaRPr/>
          </a:p>
        </p:txBody>
      </p:sp>
      <p:sp>
        <p:nvSpPr>
          <p:cNvPr id="316" name="Google Shape;316;p31"/>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2"/>
              </a:buClr>
              <a:buSzPts val="3600"/>
              <a:buNone/>
              <a:defRPr sz="3600">
                <a:solidFill>
                  <a:schemeClr val="accent2"/>
                </a:solidFill>
              </a:defRPr>
            </a:lvl1pPr>
            <a:lvl2pPr lvl="1" algn="ctr">
              <a:lnSpc>
                <a:spcPct val="90000"/>
              </a:lnSpc>
              <a:spcBef>
                <a:spcPts val="1000"/>
              </a:spcBef>
              <a:spcAft>
                <a:spcPts val="0"/>
              </a:spcAft>
              <a:buClr>
                <a:schemeClr val="accent2"/>
              </a:buClr>
              <a:buSzPts val="4000"/>
              <a:buNone/>
              <a:defRPr sz="4000">
                <a:solidFill>
                  <a:schemeClr val="accent2"/>
                </a:solidFill>
              </a:defRPr>
            </a:lvl2pPr>
            <a:lvl3pPr lvl="2" algn="ctr">
              <a:lnSpc>
                <a:spcPct val="90000"/>
              </a:lnSpc>
              <a:spcBef>
                <a:spcPts val="1000"/>
              </a:spcBef>
              <a:spcAft>
                <a:spcPts val="0"/>
              </a:spcAft>
              <a:buClr>
                <a:schemeClr val="accent2"/>
              </a:buClr>
              <a:buSzPts val="3600"/>
              <a:buNone/>
              <a:defRPr sz="3600">
                <a:solidFill>
                  <a:schemeClr val="accent2"/>
                </a:solidFill>
              </a:defRPr>
            </a:lvl3pPr>
            <a:lvl4pPr lvl="3" algn="ctr">
              <a:lnSpc>
                <a:spcPct val="90000"/>
              </a:lnSpc>
              <a:spcBef>
                <a:spcPts val="1000"/>
              </a:spcBef>
              <a:spcAft>
                <a:spcPts val="0"/>
              </a:spcAft>
              <a:buClr>
                <a:schemeClr val="accent2"/>
              </a:buClr>
              <a:buSzPts val="3200"/>
              <a:buNone/>
              <a:defRPr sz="3200">
                <a:solidFill>
                  <a:schemeClr val="accent2"/>
                </a:solidFill>
              </a:defRPr>
            </a:lvl4pPr>
            <a:lvl5pPr lvl="4" algn="ctr">
              <a:lnSpc>
                <a:spcPct val="90000"/>
              </a:lnSpc>
              <a:spcBef>
                <a:spcPts val="1000"/>
              </a:spcBef>
              <a:spcAft>
                <a:spcPts val="0"/>
              </a:spcAft>
              <a:buClr>
                <a:schemeClr val="accent2"/>
              </a:buClr>
              <a:buSzPts val="3200"/>
              <a:buNone/>
              <a:defRPr sz="3200">
                <a:solidFill>
                  <a:schemeClr val="accent2"/>
                </a:solidFill>
              </a:defRPr>
            </a:lvl5pPr>
            <a:lvl6pPr lvl="5" algn="ctr">
              <a:lnSpc>
                <a:spcPct val="90000"/>
              </a:lnSpc>
              <a:spcBef>
                <a:spcPts val="1000"/>
              </a:spcBef>
              <a:spcAft>
                <a:spcPts val="0"/>
              </a:spcAft>
              <a:buClr>
                <a:schemeClr val="accent2"/>
              </a:buClr>
              <a:buSzPts val="3200"/>
              <a:buNone/>
              <a:defRPr sz="3200">
                <a:solidFill>
                  <a:schemeClr val="accent2"/>
                </a:solidFill>
              </a:defRPr>
            </a:lvl6pPr>
            <a:lvl7pPr lvl="6" algn="ctr">
              <a:lnSpc>
                <a:spcPct val="90000"/>
              </a:lnSpc>
              <a:spcBef>
                <a:spcPts val="1000"/>
              </a:spcBef>
              <a:spcAft>
                <a:spcPts val="0"/>
              </a:spcAft>
              <a:buClr>
                <a:schemeClr val="accent2"/>
              </a:buClr>
              <a:buSzPts val="3200"/>
              <a:buNone/>
              <a:defRPr sz="3200">
                <a:solidFill>
                  <a:schemeClr val="accent2"/>
                </a:solidFill>
              </a:defRPr>
            </a:lvl7pPr>
            <a:lvl8pPr lvl="7" algn="ctr">
              <a:lnSpc>
                <a:spcPct val="90000"/>
              </a:lnSpc>
              <a:spcBef>
                <a:spcPts val="1000"/>
              </a:spcBef>
              <a:spcAft>
                <a:spcPts val="0"/>
              </a:spcAft>
              <a:buClr>
                <a:schemeClr val="accent2"/>
              </a:buClr>
              <a:buSzPts val="3200"/>
              <a:buNone/>
              <a:defRPr sz="3200">
                <a:solidFill>
                  <a:schemeClr val="accent2"/>
                </a:solidFill>
              </a:defRPr>
            </a:lvl8pPr>
            <a:lvl9pPr lvl="8" algn="ctr">
              <a:lnSpc>
                <a:spcPct val="90000"/>
              </a:lnSpc>
              <a:spcBef>
                <a:spcPts val="1000"/>
              </a:spcBef>
              <a:spcAft>
                <a:spcPts val="0"/>
              </a:spcAft>
              <a:buClr>
                <a:schemeClr val="accent2"/>
              </a:buClr>
              <a:buSzPts val="3200"/>
              <a:buNone/>
              <a:defRPr sz="3200">
                <a:solidFill>
                  <a:schemeClr val="accent2"/>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hite Title Subtitle">
  <p:cSld name="White Title Subtitle">
    <p:spTree>
      <p:nvGrpSpPr>
        <p:cNvPr id="1" name="Shape 317"/>
        <p:cNvGrpSpPr/>
        <p:nvPr/>
      </p:nvGrpSpPr>
      <p:grpSpPr>
        <a:xfrm>
          <a:off x="0" y="0"/>
          <a:ext cx="0" cy="0"/>
          <a:chOff x="0" y="0"/>
          <a:chExt cx="0" cy="0"/>
        </a:xfrm>
      </p:grpSpPr>
      <p:sp>
        <p:nvSpPr>
          <p:cNvPr id="318" name="Google Shape;318;p34"/>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9" name="Google Shape;319;p3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0" name="Google Shape;320;p3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34"/>
          <p:cNvSpPr txBox="1">
            <a:spLocks noGrp="1"/>
          </p:cNvSpPr>
          <p:nvPr>
            <p:ph type="body" idx="1"/>
          </p:nvPr>
        </p:nvSpPr>
        <p:spPr>
          <a:xfrm>
            <a:off x="889000" y="2206626"/>
            <a:ext cx="22656900" cy="11811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accent1"/>
        </a:solidFill>
        <a:effectLst/>
      </p:bgPr>
    </p:bg>
    <p:spTree>
      <p:nvGrpSpPr>
        <p:cNvPr id="1" name="Shape 322"/>
        <p:cNvGrpSpPr/>
        <p:nvPr/>
      </p:nvGrpSpPr>
      <p:grpSpPr>
        <a:xfrm>
          <a:off x="0" y="0"/>
          <a:ext cx="0" cy="0"/>
          <a:chOff x="0" y="0"/>
          <a:chExt cx="0" cy="0"/>
        </a:xfrm>
      </p:grpSpPr>
      <p:pic>
        <p:nvPicPr>
          <p:cNvPr id="323" name="Google Shape;323;p35"/>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324" name="Google Shape;324;p35"/>
          <p:cNvSpPr txBox="1">
            <a:spLocks noGrp="1"/>
          </p:cNvSpPr>
          <p:nvPr>
            <p:ph type="ctrTitle"/>
          </p:nvPr>
        </p:nvSpPr>
        <p:spPr>
          <a:xfrm>
            <a:off x="838200" y="2016126"/>
            <a:ext cx="16649700" cy="4775100"/>
          </a:xfrm>
          <a:prstGeom prst="rect">
            <a:avLst/>
          </a:prstGeom>
          <a:noFill/>
          <a:ln>
            <a:noFill/>
          </a:ln>
        </p:spPr>
        <p:txBody>
          <a:bodyPr spcFirstLastPara="1" wrap="square" lIns="182850" tIns="91400" rIns="182850" bIns="91400" anchor="b" anchorCtr="0">
            <a:noAutofit/>
          </a:bodyPr>
          <a:lstStyle>
            <a:lvl1pPr lvl="0" algn="l">
              <a:lnSpc>
                <a:spcPct val="100000"/>
              </a:lnSpc>
              <a:spcBef>
                <a:spcPts val="0"/>
              </a:spcBef>
              <a:spcAft>
                <a:spcPts val="0"/>
              </a:spcAft>
              <a:buClr>
                <a:schemeClr val="lt1"/>
              </a:buClr>
              <a:buSzPts val="9600"/>
              <a:buFont typeface="Inter"/>
              <a:buNone/>
              <a:defRPr sz="96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5" name="Google Shape;325;p35"/>
          <p:cNvSpPr txBox="1">
            <a:spLocks noGrp="1"/>
          </p:cNvSpPr>
          <p:nvPr>
            <p:ph type="subTitle" idx="1"/>
          </p:nvPr>
        </p:nvSpPr>
        <p:spPr>
          <a:xfrm>
            <a:off x="857250" y="1013459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326" name="Google Shape;326;p35"/>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327" name="Google Shape;327;p35"/>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lt1"/>
              </a:buClr>
              <a:buSzPts val="3600"/>
              <a:buNone/>
              <a:defRPr sz="3600">
                <a:solidFill>
                  <a:schemeClr val="lt1"/>
                </a:solidFill>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28"/>
        <p:cNvGrpSpPr/>
        <p:nvPr/>
      </p:nvGrpSpPr>
      <p:grpSpPr>
        <a:xfrm>
          <a:off x="0" y="0"/>
          <a:ext cx="0" cy="0"/>
          <a:chOff x="0" y="0"/>
          <a:chExt cx="0" cy="0"/>
        </a:xfrm>
      </p:grpSpPr>
      <p:sp>
        <p:nvSpPr>
          <p:cNvPr id="329" name="Google Shape;329;p36"/>
          <p:cNvSpPr txBox="1">
            <a:spLocks noGrp="1"/>
          </p:cNvSpPr>
          <p:nvPr>
            <p:ph type="ctrTitle"/>
          </p:nvPr>
        </p:nvSpPr>
        <p:spPr>
          <a:xfrm>
            <a:off x="838200" y="2016126"/>
            <a:ext cx="16649700" cy="47751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dk1"/>
              </a:buClr>
              <a:buSzPts val="8000"/>
              <a:buFont typeface="Inter"/>
              <a:buNone/>
              <a:defRPr sz="8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0" name="Google Shape;330;p36"/>
          <p:cNvSpPr txBox="1">
            <a:spLocks noGrp="1"/>
          </p:cNvSpPr>
          <p:nvPr>
            <p:ph type="subTitle" idx="1"/>
          </p:nvPr>
        </p:nvSpPr>
        <p:spPr>
          <a:xfrm>
            <a:off x="857250" y="1013459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dk1"/>
              </a:buClr>
              <a:buSzPts val="3600"/>
              <a:buNone/>
              <a:defRPr sz="3600">
                <a:solidFill>
                  <a:schemeClr val="dk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pic>
        <p:nvPicPr>
          <p:cNvPr id="331" name="Google Shape;331;p36"/>
          <p:cNvPicPr preferRelativeResize="0"/>
          <p:nvPr/>
        </p:nvPicPr>
        <p:blipFill rotWithShape="1">
          <a:blip r:embed="rId2">
            <a:alphaModFix/>
          </a:blip>
          <a:srcRect/>
          <a:stretch/>
        </p:blipFill>
        <p:spPr>
          <a:xfrm>
            <a:off x="1066800" y="1644388"/>
            <a:ext cx="3619500" cy="587638"/>
          </a:xfrm>
          <a:prstGeom prst="rect">
            <a:avLst/>
          </a:prstGeom>
          <a:noFill/>
          <a:ln>
            <a:noFill/>
          </a:ln>
        </p:spPr>
      </p:pic>
      <p:sp>
        <p:nvSpPr>
          <p:cNvPr id="332" name="Google Shape;332;p36"/>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333" name="Google Shape;333;p36"/>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3600"/>
              <a:buNone/>
              <a:defRPr sz="36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genda 3">
  <p:cSld name="Agenda 3">
    <p:spTree>
      <p:nvGrpSpPr>
        <p:cNvPr id="1" name="Shape 334"/>
        <p:cNvGrpSpPr/>
        <p:nvPr/>
      </p:nvGrpSpPr>
      <p:grpSpPr>
        <a:xfrm>
          <a:off x="0" y="0"/>
          <a:ext cx="0" cy="0"/>
          <a:chOff x="0" y="0"/>
          <a:chExt cx="0" cy="0"/>
        </a:xfrm>
      </p:grpSpPr>
      <p:sp>
        <p:nvSpPr>
          <p:cNvPr id="335" name="Google Shape;335;p3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6" name="Google Shape;336;p3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37" name="Google Shape;337;p37"/>
          <p:cNvGrpSpPr/>
          <p:nvPr/>
        </p:nvGrpSpPr>
        <p:grpSpPr>
          <a:xfrm>
            <a:off x="0" y="1055019"/>
            <a:ext cx="8651217" cy="11079696"/>
            <a:chOff x="-1" y="737945"/>
            <a:chExt cx="6494908" cy="8318090"/>
          </a:xfrm>
        </p:grpSpPr>
        <p:sp>
          <p:nvSpPr>
            <p:cNvPr id="338" name="Google Shape;338;p37"/>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339" name="Google Shape;339;p37"/>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340" name="Google Shape;340;p37"/>
          <p:cNvSpPr/>
          <p:nvPr/>
        </p:nvSpPr>
        <p:spPr>
          <a:xfrm>
            <a:off x="10153650" y="3867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341" name="Google Shape;341;p37"/>
          <p:cNvSpPr txBox="1">
            <a:spLocks noGrp="1"/>
          </p:cNvSpPr>
          <p:nvPr>
            <p:ph type="body" idx="1"/>
          </p:nvPr>
        </p:nvSpPr>
        <p:spPr>
          <a:xfrm>
            <a:off x="12056036" y="41758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42" name="Google Shape;342;p37"/>
          <p:cNvSpPr/>
          <p:nvPr/>
        </p:nvSpPr>
        <p:spPr>
          <a:xfrm>
            <a:off x="10153650" y="6178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343" name="Google Shape;343;p37"/>
          <p:cNvSpPr txBox="1">
            <a:spLocks noGrp="1"/>
          </p:cNvSpPr>
          <p:nvPr>
            <p:ph type="body" idx="2"/>
          </p:nvPr>
        </p:nvSpPr>
        <p:spPr>
          <a:xfrm>
            <a:off x="12056036" y="649359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44" name="Google Shape;344;p37"/>
          <p:cNvSpPr/>
          <p:nvPr/>
        </p:nvSpPr>
        <p:spPr>
          <a:xfrm>
            <a:off x="10153650" y="8489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345" name="Google Shape;345;p37"/>
          <p:cNvSpPr txBox="1">
            <a:spLocks noGrp="1"/>
          </p:cNvSpPr>
          <p:nvPr>
            <p:ph type="body" idx="3"/>
          </p:nvPr>
        </p:nvSpPr>
        <p:spPr>
          <a:xfrm>
            <a:off x="12056036" y="88113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46" name="Google Shape;346;p37"/>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4">
  <p:cSld name="Agenda 4">
    <p:spTree>
      <p:nvGrpSpPr>
        <p:cNvPr id="1" name="Shape 42"/>
        <p:cNvGrpSpPr/>
        <p:nvPr/>
      </p:nvGrpSpPr>
      <p:grpSpPr>
        <a:xfrm>
          <a:off x="0" y="0"/>
          <a:ext cx="0" cy="0"/>
          <a:chOff x="0" y="0"/>
          <a:chExt cx="0" cy="0"/>
        </a:xfrm>
      </p:grpSpPr>
      <p:sp>
        <p:nvSpPr>
          <p:cNvPr id="43" name="Google Shape;43;p11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11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5" name="Google Shape;45;p116"/>
          <p:cNvGrpSpPr/>
          <p:nvPr/>
        </p:nvGrpSpPr>
        <p:grpSpPr>
          <a:xfrm>
            <a:off x="0" y="1055019"/>
            <a:ext cx="8651217" cy="11079696"/>
            <a:chOff x="-1" y="737945"/>
            <a:chExt cx="6494908" cy="8318090"/>
          </a:xfrm>
        </p:grpSpPr>
        <p:sp>
          <p:nvSpPr>
            <p:cNvPr id="46" name="Google Shape;46;p116"/>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47" name="Google Shape;47;p116"/>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48" name="Google Shape;48;p116"/>
          <p:cNvSpPr/>
          <p:nvPr/>
        </p:nvSpPr>
        <p:spPr>
          <a:xfrm>
            <a:off x="10153650" y="25717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49" name="Google Shape;49;p116"/>
          <p:cNvSpPr txBox="1">
            <a:spLocks noGrp="1"/>
          </p:cNvSpPr>
          <p:nvPr>
            <p:ph type="body" idx="1"/>
          </p:nvPr>
        </p:nvSpPr>
        <p:spPr>
          <a:xfrm>
            <a:off x="12056036" y="28804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0" name="Google Shape;50;p116"/>
          <p:cNvSpPr/>
          <p:nvPr/>
        </p:nvSpPr>
        <p:spPr>
          <a:xfrm>
            <a:off x="10153650" y="4883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51" name="Google Shape;51;p116"/>
          <p:cNvSpPr txBox="1">
            <a:spLocks noGrp="1"/>
          </p:cNvSpPr>
          <p:nvPr>
            <p:ph type="body" idx="2"/>
          </p:nvPr>
        </p:nvSpPr>
        <p:spPr>
          <a:xfrm>
            <a:off x="12056036" y="51981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2" name="Google Shape;52;p116"/>
          <p:cNvSpPr/>
          <p:nvPr/>
        </p:nvSpPr>
        <p:spPr>
          <a:xfrm>
            <a:off x="10153650" y="7194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53" name="Google Shape;53;p116"/>
          <p:cNvSpPr txBox="1">
            <a:spLocks noGrp="1"/>
          </p:cNvSpPr>
          <p:nvPr>
            <p:ph type="body" idx="3"/>
          </p:nvPr>
        </p:nvSpPr>
        <p:spPr>
          <a:xfrm>
            <a:off x="12056036" y="75159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4" name="Google Shape;54;p116"/>
          <p:cNvSpPr/>
          <p:nvPr/>
        </p:nvSpPr>
        <p:spPr>
          <a:xfrm>
            <a:off x="10153650" y="9505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55" name="Google Shape;55;p116"/>
          <p:cNvSpPr txBox="1">
            <a:spLocks noGrp="1"/>
          </p:cNvSpPr>
          <p:nvPr>
            <p:ph type="body" idx="4"/>
          </p:nvPr>
        </p:nvSpPr>
        <p:spPr>
          <a:xfrm>
            <a:off x="12056036" y="98336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6" name="Google Shape;56;p116"/>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genda 4">
  <p:cSld name="Agenda 4">
    <p:spTree>
      <p:nvGrpSpPr>
        <p:cNvPr id="1" name="Shape 347"/>
        <p:cNvGrpSpPr/>
        <p:nvPr/>
      </p:nvGrpSpPr>
      <p:grpSpPr>
        <a:xfrm>
          <a:off x="0" y="0"/>
          <a:ext cx="0" cy="0"/>
          <a:chOff x="0" y="0"/>
          <a:chExt cx="0" cy="0"/>
        </a:xfrm>
      </p:grpSpPr>
      <p:sp>
        <p:nvSpPr>
          <p:cNvPr id="348" name="Google Shape;348;p3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9" name="Google Shape;349;p3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50" name="Google Shape;350;p38"/>
          <p:cNvGrpSpPr/>
          <p:nvPr/>
        </p:nvGrpSpPr>
        <p:grpSpPr>
          <a:xfrm>
            <a:off x="0" y="1055019"/>
            <a:ext cx="8651217" cy="11079696"/>
            <a:chOff x="-1" y="737945"/>
            <a:chExt cx="6494908" cy="8318090"/>
          </a:xfrm>
        </p:grpSpPr>
        <p:sp>
          <p:nvSpPr>
            <p:cNvPr id="351" name="Google Shape;351;p38"/>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352" name="Google Shape;352;p38"/>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353" name="Google Shape;353;p38"/>
          <p:cNvSpPr/>
          <p:nvPr/>
        </p:nvSpPr>
        <p:spPr>
          <a:xfrm>
            <a:off x="10153650" y="25717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354" name="Google Shape;354;p38"/>
          <p:cNvSpPr txBox="1">
            <a:spLocks noGrp="1"/>
          </p:cNvSpPr>
          <p:nvPr>
            <p:ph type="body" idx="1"/>
          </p:nvPr>
        </p:nvSpPr>
        <p:spPr>
          <a:xfrm>
            <a:off x="12056036" y="28804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55" name="Google Shape;355;p38"/>
          <p:cNvSpPr/>
          <p:nvPr/>
        </p:nvSpPr>
        <p:spPr>
          <a:xfrm>
            <a:off x="10153650" y="4883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356" name="Google Shape;356;p38"/>
          <p:cNvSpPr txBox="1">
            <a:spLocks noGrp="1"/>
          </p:cNvSpPr>
          <p:nvPr>
            <p:ph type="body" idx="2"/>
          </p:nvPr>
        </p:nvSpPr>
        <p:spPr>
          <a:xfrm>
            <a:off x="12056036" y="519819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57" name="Google Shape;357;p38"/>
          <p:cNvSpPr/>
          <p:nvPr/>
        </p:nvSpPr>
        <p:spPr>
          <a:xfrm>
            <a:off x="10153650" y="7194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358" name="Google Shape;358;p38"/>
          <p:cNvSpPr txBox="1">
            <a:spLocks noGrp="1"/>
          </p:cNvSpPr>
          <p:nvPr>
            <p:ph type="body" idx="3"/>
          </p:nvPr>
        </p:nvSpPr>
        <p:spPr>
          <a:xfrm>
            <a:off x="12056036" y="751594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59" name="Google Shape;359;p38"/>
          <p:cNvSpPr/>
          <p:nvPr/>
        </p:nvSpPr>
        <p:spPr>
          <a:xfrm>
            <a:off x="10153650" y="9505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360" name="Google Shape;360;p38"/>
          <p:cNvSpPr txBox="1">
            <a:spLocks noGrp="1"/>
          </p:cNvSpPr>
          <p:nvPr>
            <p:ph type="body" idx="4"/>
          </p:nvPr>
        </p:nvSpPr>
        <p:spPr>
          <a:xfrm>
            <a:off x="12056036" y="9833692"/>
            <a:ext cx="9410700" cy="7941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361" name="Google Shape;361;p38"/>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Purple Divider Slide" type="title">
  <p:cSld name="TITLE">
    <p:bg>
      <p:bgPr>
        <a:solidFill>
          <a:schemeClr val="accent1"/>
        </a:solidFill>
        <a:effectLst/>
      </p:bgPr>
    </p:bg>
    <p:spTree>
      <p:nvGrpSpPr>
        <p:cNvPr id="1" name="Shape 362"/>
        <p:cNvGrpSpPr/>
        <p:nvPr/>
      </p:nvGrpSpPr>
      <p:grpSpPr>
        <a:xfrm>
          <a:off x="0" y="0"/>
          <a:ext cx="0" cy="0"/>
          <a:chOff x="0" y="0"/>
          <a:chExt cx="0" cy="0"/>
        </a:xfrm>
      </p:grpSpPr>
      <p:grpSp>
        <p:nvGrpSpPr>
          <p:cNvPr id="363" name="Google Shape;363;p39"/>
          <p:cNvGrpSpPr/>
          <p:nvPr/>
        </p:nvGrpSpPr>
        <p:grpSpPr>
          <a:xfrm>
            <a:off x="19520656" y="1514938"/>
            <a:ext cx="2567851" cy="10686846"/>
            <a:chOff x="10483858" y="1514832"/>
            <a:chExt cx="1746600" cy="7268974"/>
          </a:xfrm>
        </p:grpSpPr>
        <p:sp>
          <p:nvSpPr>
            <p:cNvPr id="364" name="Google Shape;364;p39"/>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65" name="Google Shape;365;p39"/>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66" name="Google Shape;366;p39"/>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367" name="Google Shape;367;p39"/>
          <p:cNvPicPr preferRelativeResize="0"/>
          <p:nvPr/>
        </p:nvPicPr>
        <p:blipFill rotWithShape="1">
          <a:blip r:embed="rId2">
            <a:alphaModFix/>
          </a:blip>
          <a:srcRect/>
          <a:stretch/>
        </p:blipFill>
        <p:spPr>
          <a:xfrm>
            <a:off x="1066800" y="12889014"/>
            <a:ext cx="1828800" cy="296966"/>
          </a:xfrm>
          <a:prstGeom prst="rect">
            <a:avLst/>
          </a:prstGeom>
          <a:noFill/>
          <a:ln>
            <a:noFill/>
          </a:ln>
        </p:spPr>
      </p:pic>
      <p:sp>
        <p:nvSpPr>
          <p:cNvPr id="368" name="Google Shape;368;p39"/>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369" name="Google Shape;369;p39"/>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0" name="Google Shape;370;p39"/>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Purple Divider Slide">
  <p:cSld name="1_Purple Divider Slide">
    <p:bg>
      <p:bgPr>
        <a:solidFill>
          <a:schemeClr val="accent1"/>
        </a:solidFill>
        <a:effectLst/>
      </p:bgPr>
    </p:bg>
    <p:spTree>
      <p:nvGrpSpPr>
        <p:cNvPr id="1" name="Shape 371"/>
        <p:cNvGrpSpPr/>
        <p:nvPr/>
      </p:nvGrpSpPr>
      <p:grpSpPr>
        <a:xfrm>
          <a:off x="0" y="0"/>
          <a:ext cx="0" cy="0"/>
          <a:chOff x="0" y="0"/>
          <a:chExt cx="0" cy="0"/>
        </a:xfrm>
      </p:grpSpPr>
      <p:grpSp>
        <p:nvGrpSpPr>
          <p:cNvPr id="372" name="Google Shape;372;p40"/>
          <p:cNvGrpSpPr/>
          <p:nvPr/>
        </p:nvGrpSpPr>
        <p:grpSpPr>
          <a:xfrm>
            <a:off x="18936700" y="-916406"/>
            <a:ext cx="3736327" cy="15549791"/>
            <a:chOff x="10483858" y="1514832"/>
            <a:chExt cx="1746600" cy="7268974"/>
          </a:xfrm>
        </p:grpSpPr>
        <p:sp>
          <p:nvSpPr>
            <p:cNvPr id="373" name="Google Shape;373;p40"/>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74" name="Google Shape;374;p40"/>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75" name="Google Shape;375;p40"/>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376" name="Google Shape;376;p40"/>
          <p:cNvPicPr preferRelativeResize="0"/>
          <p:nvPr/>
        </p:nvPicPr>
        <p:blipFill rotWithShape="1">
          <a:blip r:embed="rId2">
            <a:alphaModFix/>
          </a:blip>
          <a:srcRect/>
          <a:stretch/>
        </p:blipFill>
        <p:spPr>
          <a:xfrm>
            <a:off x="1066800" y="12889014"/>
            <a:ext cx="1828800" cy="296966"/>
          </a:xfrm>
          <a:prstGeom prst="rect">
            <a:avLst/>
          </a:prstGeom>
          <a:noFill/>
          <a:ln>
            <a:noFill/>
          </a:ln>
        </p:spPr>
      </p:pic>
      <p:sp>
        <p:nvSpPr>
          <p:cNvPr id="377" name="Google Shape;377;p40"/>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378" name="Google Shape;378;p40"/>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9" name="Google Shape;379;p40"/>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2_Purple Divider Slide">
  <p:cSld name="2_Purple Divider Slide">
    <p:bg>
      <p:bgPr>
        <a:solidFill>
          <a:schemeClr val="accent1"/>
        </a:solidFill>
        <a:effectLst/>
      </p:bgPr>
    </p:bg>
    <p:spTree>
      <p:nvGrpSpPr>
        <p:cNvPr id="1" name="Shape 380"/>
        <p:cNvGrpSpPr/>
        <p:nvPr/>
      </p:nvGrpSpPr>
      <p:grpSpPr>
        <a:xfrm>
          <a:off x="0" y="0"/>
          <a:ext cx="0" cy="0"/>
          <a:chOff x="0" y="0"/>
          <a:chExt cx="0" cy="0"/>
        </a:xfrm>
      </p:grpSpPr>
      <p:pic>
        <p:nvPicPr>
          <p:cNvPr id="381" name="Google Shape;381;p41"/>
          <p:cNvPicPr preferRelativeResize="0"/>
          <p:nvPr/>
        </p:nvPicPr>
        <p:blipFill rotWithShape="1">
          <a:blip r:embed="rId2">
            <a:alphaModFix/>
          </a:blip>
          <a:srcRect/>
          <a:stretch/>
        </p:blipFill>
        <p:spPr>
          <a:xfrm>
            <a:off x="1066800" y="12889014"/>
            <a:ext cx="1828800" cy="296966"/>
          </a:xfrm>
          <a:prstGeom prst="rect">
            <a:avLst/>
          </a:prstGeom>
          <a:noFill/>
          <a:ln>
            <a:noFill/>
          </a:ln>
        </p:spPr>
      </p:pic>
      <p:sp>
        <p:nvSpPr>
          <p:cNvPr id="382" name="Google Shape;382;p41"/>
          <p:cNvSpPr txBox="1">
            <a:spLocks noGrp="1"/>
          </p:cNvSpPr>
          <p:nvPr>
            <p:ph type="ctrTitle"/>
          </p:nvPr>
        </p:nvSpPr>
        <p:spPr>
          <a:xfrm>
            <a:off x="838200" y="3292476"/>
            <a:ext cx="16649700" cy="47751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3" name="Google Shape;383;p41"/>
          <p:cNvSpPr txBox="1">
            <a:spLocks noGrp="1"/>
          </p:cNvSpPr>
          <p:nvPr>
            <p:ph type="subTitle" idx="1"/>
          </p:nvPr>
        </p:nvSpPr>
        <p:spPr>
          <a:xfrm>
            <a:off x="857250" y="834389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grpSp>
        <p:nvGrpSpPr>
          <p:cNvPr id="384" name="Google Shape;384;p41"/>
          <p:cNvGrpSpPr/>
          <p:nvPr/>
        </p:nvGrpSpPr>
        <p:grpSpPr>
          <a:xfrm rot="5400000">
            <a:off x="17472162" y="-2481077"/>
            <a:ext cx="2207004" cy="9185078"/>
            <a:chOff x="10483858" y="1514832"/>
            <a:chExt cx="1746600" cy="7268974"/>
          </a:xfrm>
        </p:grpSpPr>
        <p:sp>
          <p:nvSpPr>
            <p:cNvPr id="385" name="Google Shape;385;p41"/>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86" name="Google Shape;386;p41"/>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87" name="Google Shape;387;p41"/>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388" name="Google Shape;388;p41"/>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4_Purple Divider Slide">
  <p:cSld name="4_Purple Divider Slide">
    <p:bg>
      <p:bgPr>
        <a:solidFill>
          <a:schemeClr val="lt2"/>
        </a:solidFill>
        <a:effectLst/>
      </p:bgPr>
    </p:bg>
    <p:spTree>
      <p:nvGrpSpPr>
        <p:cNvPr id="1" name="Shape 389"/>
        <p:cNvGrpSpPr/>
        <p:nvPr/>
      </p:nvGrpSpPr>
      <p:grpSpPr>
        <a:xfrm>
          <a:off x="0" y="0"/>
          <a:ext cx="0" cy="0"/>
          <a:chOff x="0" y="0"/>
          <a:chExt cx="0" cy="0"/>
        </a:xfrm>
      </p:grpSpPr>
      <p:grpSp>
        <p:nvGrpSpPr>
          <p:cNvPr id="390" name="Google Shape;390;p42"/>
          <p:cNvGrpSpPr/>
          <p:nvPr/>
        </p:nvGrpSpPr>
        <p:grpSpPr>
          <a:xfrm rot="5400000">
            <a:off x="17621234" y="-1813607"/>
            <a:ext cx="2207004" cy="9185078"/>
            <a:chOff x="10483858" y="1514832"/>
            <a:chExt cx="1746600" cy="7268974"/>
          </a:xfrm>
        </p:grpSpPr>
        <p:sp>
          <p:nvSpPr>
            <p:cNvPr id="391" name="Google Shape;391;p42"/>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92" name="Google Shape;392;p42"/>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393" name="Google Shape;393;p42"/>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394" name="Google Shape;394;p42"/>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395" name="Google Shape;395;p42"/>
          <p:cNvPicPr preferRelativeResize="0"/>
          <p:nvPr/>
        </p:nvPicPr>
        <p:blipFill rotWithShape="1">
          <a:blip r:embed="rId2">
            <a:alphaModFix/>
          </a:blip>
          <a:srcRect/>
          <a:stretch/>
        </p:blipFill>
        <p:spPr>
          <a:xfrm>
            <a:off x="1110768" y="12889034"/>
            <a:ext cx="1828800" cy="296912"/>
          </a:xfrm>
          <a:prstGeom prst="rect">
            <a:avLst/>
          </a:prstGeom>
          <a:noFill/>
          <a:ln>
            <a:noFill/>
          </a:ln>
        </p:spPr>
      </p:pic>
      <p:sp>
        <p:nvSpPr>
          <p:cNvPr id="396" name="Google Shape;396;p42"/>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9600"/>
              <a:buFont typeface="Inter"/>
              <a:buNone/>
              <a:defRPr sz="9600"/>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a:endParaRPr/>
          </a:p>
        </p:txBody>
      </p:sp>
      <p:sp>
        <p:nvSpPr>
          <p:cNvPr id="397" name="Google Shape;397;p42"/>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2"/>
              </a:buClr>
              <a:buSzPts val="3600"/>
              <a:buNone/>
              <a:defRPr sz="3600">
                <a:solidFill>
                  <a:schemeClr val="accent2"/>
                </a:solidFill>
              </a:defRPr>
            </a:lvl1pPr>
            <a:lvl2pPr lvl="1" algn="ctr">
              <a:lnSpc>
                <a:spcPct val="90000"/>
              </a:lnSpc>
              <a:spcBef>
                <a:spcPts val="1000"/>
              </a:spcBef>
              <a:spcAft>
                <a:spcPts val="0"/>
              </a:spcAft>
              <a:buClr>
                <a:schemeClr val="accent2"/>
              </a:buClr>
              <a:buSzPts val="4000"/>
              <a:buNone/>
              <a:defRPr sz="4000">
                <a:solidFill>
                  <a:schemeClr val="accent2"/>
                </a:solidFill>
              </a:defRPr>
            </a:lvl2pPr>
            <a:lvl3pPr lvl="2" algn="ctr">
              <a:lnSpc>
                <a:spcPct val="90000"/>
              </a:lnSpc>
              <a:spcBef>
                <a:spcPts val="1000"/>
              </a:spcBef>
              <a:spcAft>
                <a:spcPts val="0"/>
              </a:spcAft>
              <a:buClr>
                <a:schemeClr val="accent2"/>
              </a:buClr>
              <a:buSzPts val="3600"/>
              <a:buNone/>
              <a:defRPr sz="3600">
                <a:solidFill>
                  <a:schemeClr val="accent2"/>
                </a:solidFill>
              </a:defRPr>
            </a:lvl3pPr>
            <a:lvl4pPr lvl="3" algn="ctr">
              <a:lnSpc>
                <a:spcPct val="90000"/>
              </a:lnSpc>
              <a:spcBef>
                <a:spcPts val="1000"/>
              </a:spcBef>
              <a:spcAft>
                <a:spcPts val="0"/>
              </a:spcAft>
              <a:buClr>
                <a:schemeClr val="accent2"/>
              </a:buClr>
              <a:buSzPts val="3200"/>
              <a:buNone/>
              <a:defRPr sz="3200">
                <a:solidFill>
                  <a:schemeClr val="accent2"/>
                </a:solidFill>
              </a:defRPr>
            </a:lvl4pPr>
            <a:lvl5pPr lvl="4" algn="ctr">
              <a:lnSpc>
                <a:spcPct val="90000"/>
              </a:lnSpc>
              <a:spcBef>
                <a:spcPts val="1000"/>
              </a:spcBef>
              <a:spcAft>
                <a:spcPts val="0"/>
              </a:spcAft>
              <a:buClr>
                <a:schemeClr val="accent2"/>
              </a:buClr>
              <a:buSzPts val="3200"/>
              <a:buNone/>
              <a:defRPr sz="3200">
                <a:solidFill>
                  <a:schemeClr val="accent2"/>
                </a:solidFill>
              </a:defRPr>
            </a:lvl5pPr>
            <a:lvl6pPr lvl="5" algn="ctr">
              <a:lnSpc>
                <a:spcPct val="90000"/>
              </a:lnSpc>
              <a:spcBef>
                <a:spcPts val="1000"/>
              </a:spcBef>
              <a:spcAft>
                <a:spcPts val="0"/>
              </a:spcAft>
              <a:buClr>
                <a:schemeClr val="accent2"/>
              </a:buClr>
              <a:buSzPts val="3200"/>
              <a:buNone/>
              <a:defRPr sz="3200">
                <a:solidFill>
                  <a:schemeClr val="accent2"/>
                </a:solidFill>
              </a:defRPr>
            </a:lvl6pPr>
            <a:lvl7pPr lvl="6" algn="ctr">
              <a:lnSpc>
                <a:spcPct val="90000"/>
              </a:lnSpc>
              <a:spcBef>
                <a:spcPts val="1000"/>
              </a:spcBef>
              <a:spcAft>
                <a:spcPts val="0"/>
              </a:spcAft>
              <a:buClr>
                <a:schemeClr val="accent2"/>
              </a:buClr>
              <a:buSzPts val="3200"/>
              <a:buNone/>
              <a:defRPr sz="3200">
                <a:solidFill>
                  <a:schemeClr val="accent2"/>
                </a:solidFill>
              </a:defRPr>
            </a:lvl7pPr>
            <a:lvl8pPr lvl="7" algn="ctr">
              <a:lnSpc>
                <a:spcPct val="90000"/>
              </a:lnSpc>
              <a:spcBef>
                <a:spcPts val="1000"/>
              </a:spcBef>
              <a:spcAft>
                <a:spcPts val="0"/>
              </a:spcAft>
              <a:buClr>
                <a:schemeClr val="accent2"/>
              </a:buClr>
              <a:buSzPts val="3200"/>
              <a:buNone/>
              <a:defRPr sz="3200">
                <a:solidFill>
                  <a:schemeClr val="accent2"/>
                </a:solidFill>
              </a:defRPr>
            </a:lvl8pPr>
            <a:lvl9pPr lvl="8" algn="ctr">
              <a:lnSpc>
                <a:spcPct val="90000"/>
              </a:lnSpc>
              <a:spcBef>
                <a:spcPts val="1000"/>
              </a:spcBef>
              <a:spcAft>
                <a:spcPts val="0"/>
              </a:spcAft>
              <a:buClr>
                <a:schemeClr val="accent2"/>
              </a:buClr>
              <a:buSzPts val="3200"/>
              <a:buNone/>
              <a:defRPr sz="3200">
                <a:solidFill>
                  <a:schemeClr val="accent2"/>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hite Title and Content" type="obj">
  <p:cSld name="OBJECT">
    <p:spTree>
      <p:nvGrpSpPr>
        <p:cNvPr id="1" name="Shape 398"/>
        <p:cNvGrpSpPr/>
        <p:nvPr/>
      </p:nvGrpSpPr>
      <p:grpSpPr>
        <a:xfrm>
          <a:off x="0" y="0"/>
          <a:ext cx="0" cy="0"/>
          <a:chOff x="0" y="0"/>
          <a:chExt cx="0" cy="0"/>
        </a:xfrm>
      </p:grpSpPr>
      <p:sp>
        <p:nvSpPr>
          <p:cNvPr id="399" name="Google Shape;399;p43"/>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0" name="Google Shape;400;p43"/>
          <p:cNvSpPr txBox="1">
            <a:spLocks noGrp="1"/>
          </p:cNvSpPr>
          <p:nvPr>
            <p:ph type="body" idx="1"/>
          </p:nvPr>
        </p:nvSpPr>
        <p:spPr>
          <a:xfrm>
            <a:off x="887728" y="3651250"/>
            <a:ext cx="22429500" cy="87027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01" name="Google Shape;401;p4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2" name="Google Shape;402;p4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rey Title and Content">
  <p:cSld name="Grey Title and Content">
    <p:bg>
      <p:bgPr>
        <a:solidFill>
          <a:schemeClr val="lt2"/>
        </a:solidFill>
        <a:effectLst/>
      </p:bgPr>
    </p:bg>
    <p:spTree>
      <p:nvGrpSpPr>
        <p:cNvPr id="1" name="Shape 403"/>
        <p:cNvGrpSpPr/>
        <p:nvPr/>
      </p:nvGrpSpPr>
      <p:grpSpPr>
        <a:xfrm>
          <a:off x="0" y="0"/>
          <a:ext cx="0" cy="0"/>
          <a:chOff x="0" y="0"/>
          <a:chExt cx="0" cy="0"/>
        </a:xfrm>
      </p:grpSpPr>
      <p:sp>
        <p:nvSpPr>
          <p:cNvPr id="404" name="Google Shape;404;p44"/>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5" name="Google Shape;405;p44"/>
          <p:cNvSpPr txBox="1">
            <a:spLocks noGrp="1"/>
          </p:cNvSpPr>
          <p:nvPr>
            <p:ph type="body" idx="1"/>
          </p:nvPr>
        </p:nvSpPr>
        <p:spPr>
          <a:xfrm>
            <a:off x="887728" y="3651250"/>
            <a:ext cx="22429500" cy="8702700"/>
          </a:xfrm>
          <a:prstGeom prst="rect">
            <a:avLst/>
          </a:prstGeom>
          <a:noFill/>
          <a:ln>
            <a:noFill/>
          </a:ln>
        </p:spPr>
        <p:txBody>
          <a:bodyPr spcFirstLastPara="1" wrap="square" lIns="182850" tIns="91400" rIns="182850" bIns="91400" anchor="t" anchorCtr="0">
            <a:noAutofit/>
          </a:bodyPr>
          <a:lstStyle>
            <a:lvl1pPr marL="457200" lvl="0" indent="-457200" algn="l">
              <a:lnSpc>
                <a:spcPct val="90000"/>
              </a:lnSpc>
              <a:spcBef>
                <a:spcPts val="36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06" name="Google Shape;406;p4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7" name="Google Shape;407;p4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8"/>
        <p:cNvGrpSpPr/>
        <p:nvPr/>
      </p:nvGrpSpPr>
      <p:grpSpPr>
        <a:xfrm>
          <a:off x="0" y="0"/>
          <a:ext cx="0" cy="0"/>
          <a:chOff x="0" y="0"/>
          <a:chExt cx="0" cy="0"/>
        </a:xfrm>
      </p:grpSpPr>
      <p:sp>
        <p:nvSpPr>
          <p:cNvPr id="409" name="Google Shape;409;p45"/>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0" name="Google Shape;410;p45"/>
          <p:cNvSpPr txBox="1">
            <a:spLocks noGrp="1"/>
          </p:cNvSpPr>
          <p:nvPr>
            <p:ph type="body" idx="1"/>
          </p:nvPr>
        </p:nvSpPr>
        <p:spPr>
          <a:xfrm>
            <a:off x="1676400" y="3222036"/>
            <a:ext cx="10363200" cy="87027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11" name="Google Shape;411;p45"/>
          <p:cNvSpPr txBox="1">
            <a:spLocks noGrp="1"/>
          </p:cNvSpPr>
          <p:nvPr>
            <p:ph type="body" idx="2"/>
          </p:nvPr>
        </p:nvSpPr>
        <p:spPr>
          <a:xfrm>
            <a:off x="12344400" y="3222036"/>
            <a:ext cx="10363200" cy="87027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12" name="Google Shape;412;p4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3" name="Google Shape;413;p4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hite Comparison" type="twoTxTwoObj">
  <p:cSld name="TWO_OBJECTS_WITH_TEXT">
    <p:spTree>
      <p:nvGrpSpPr>
        <p:cNvPr id="1" name="Shape 414"/>
        <p:cNvGrpSpPr/>
        <p:nvPr/>
      </p:nvGrpSpPr>
      <p:grpSpPr>
        <a:xfrm>
          <a:off x="0" y="0"/>
          <a:ext cx="0" cy="0"/>
          <a:chOff x="0" y="0"/>
          <a:chExt cx="0" cy="0"/>
        </a:xfrm>
      </p:grpSpPr>
      <p:sp>
        <p:nvSpPr>
          <p:cNvPr id="415" name="Google Shape;415;p46"/>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6" name="Google Shape;416;p46"/>
          <p:cNvSpPr txBox="1">
            <a:spLocks noGrp="1"/>
          </p:cNvSpPr>
          <p:nvPr>
            <p:ph type="body" idx="1"/>
          </p:nvPr>
        </p:nvSpPr>
        <p:spPr>
          <a:xfrm>
            <a:off x="1679576" y="2541226"/>
            <a:ext cx="10315500" cy="16479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7" name="Google Shape;417;p46"/>
          <p:cNvSpPr txBox="1">
            <a:spLocks noGrp="1"/>
          </p:cNvSpPr>
          <p:nvPr>
            <p:ph type="body" idx="2"/>
          </p:nvPr>
        </p:nvSpPr>
        <p:spPr>
          <a:xfrm>
            <a:off x="1679576" y="4189050"/>
            <a:ext cx="103155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18" name="Google Shape;418;p46"/>
          <p:cNvSpPr txBox="1">
            <a:spLocks noGrp="1"/>
          </p:cNvSpPr>
          <p:nvPr>
            <p:ph type="body" idx="3"/>
          </p:nvPr>
        </p:nvSpPr>
        <p:spPr>
          <a:xfrm>
            <a:off x="12344400" y="2541226"/>
            <a:ext cx="10366500" cy="16479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9" name="Google Shape;419;p46"/>
          <p:cNvSpPr txBox="1">
            <a:spLocks noGrp="1"/>
          </p:cNvSpPr>
          <p:nvPr>
            <p:ph type="body" idx="4"/>
          </p:nvPr>
        </p:nvSpPr>
        <p:spPr>
          <a:xfrm>
            <a:off x="12344400" y="4189050"/>
            <a:ext cx="103665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20" name="Google Shape;420;p46"/>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1" name="Google Shape;421;p4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Grey Comparison">
  <p:cSld name="Grey Comparison">
    <p:bg>
      <p:bgPr>
        <a:solidFill>
          <a:schemeClr val="lt2"/>
        </a:solidFill>
        <a:effectLst/>
      </p:bgPr>
    </p:bg>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892006" y="1097280"/>
            <a:ext cx="21031199" cy="1015800"/>
          </a:xfrm>
          <a:prstGeom prst="rect">
            <a:avLst/>
          </a:prstGeom>
          <a:noFill/>
          <a:ln>
            <a:noFill/>
          </a:ln>
        </p:spPr>
        <p:txBody>
          <a:bodyPr spcFirstLastPara="1" wrap="square" lIns="182850" tIns="91400" rIns="182850" bIns="91400" anchor="t" anchorCtr="0">
            <a:spAutoFit/>
          </a:bodyPr>
          <a:lstStyle>
            <a:lvl1pPr lvl="0" algn="l">
              <a:lnSpc>
                <a:spcPct val="90000"/>
              </a:lnSpc>
              <a:spcBef>
                <a:spcPts val="0"/>
              </a:spcBef>
              <a:spcAft>
                <a:spcPts val="0"/>
              </a:spcAft>
              <a:buClr>
                <a:schemeClr val="dk1"/>
              </a:buClr>
              <a:buSzPts val="6000"/>
              <a:buFont typeface="Inter"/>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4" name="Google Shape;424;p47"/>
          <p:cNvSpPr txBox="1">
            <a:spLocks noGrp="1"/>
          </p:cNvSpPr>
          <p:nvPr>
            <p:ph type="body" idx="1"/>
          </p:nvPr>
        </p:nvSpPr>
        <p:spPr>
          <a:xfrm>
            <a:off x="1679576" y="2541226"/>
            <a:ext cx="10315500" cy="16479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25" name="Google Shape;425;p47"/>
          <p:cNvSpPr txBox="1">
            <a:spLocks noGrp="1"/>
          </p:cNvSpPr>
          <p:nvPr>
            <p:ph type="body" idx="2"/>
          </p:nvPr>
        </p:nvSpPr>
        <p:spPr>
          <a:xfrm>
            <a:off x="1679576" y="4189050"/>
            <a:ext cx="103155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26" name="Google Shape;426;p47"/>
          <p:cNvSpPr txBox="1">
            <a:spLocks noGrp="1"/>
          </p:cNvSpPr>
          <p:nvPr>
            <p:ph type="body" idx="3"/>
          </p:nvPr>
        </p:nvSpPr>
        <p:spPr>
          <a:xfrm>
            <a:off x="12344400" y="2541226"/>
            <a:ext cx="10366500" cy="1647900"/>
          </a:xfrm>
          <a:prstGeom prst="rect">
            <a:avLst/>
          </a:prstGeom>
          <a:noFill/>
          <a:ln>
            <a:noFill/>
          </a:ln>
        </p:spPr>
        <p:txBody>
          <a:bodyPr spcFirstLastPara="1" wrap="square" lIns="182850" tIns="91400" rIns="182850" bIns="91400" anchor="b" anchorCtr="0">
            <a:noAutofit/>
          </a:bodyPr>
          <a:lstStyle>
            <a:lvl1pPr marL="457200" lvl="0" indent="-228600" algn="l">
              <a:lnSpc>
                <a:spcPct val="90000"/>
              </a:lnSpc>
              <a:spcBef>
                <a:spcPts val="3600"/>
              </a:spcBef>
              <a:spcAft>
                <a:spcPts val="0"/>
              </a:spcAft>
              <a:buClr>
                <a:schemeClr val="accent1"/>
              </a:buClr>
              <a:buSzPts val="4800"/>
              <a:buNone/>
              <a:defRPr sz="4800" b="1">
                <a:solidFill>
                  <a:schemeClr val="accent1"/>
                </a:solidFill>
                <a:latin typeface="Inter"/>
                <a:ea typeface="Inter"/>
                <a:cs typeface="Inter"/>
                <a:sym typeface="Inter"/>
              </a:defRPr>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27" name="Google Shape;427;p47"/>
          <p:cNvSpPr txBox="1">
            <a:spLocks noGrp="1"/>
          </p:cNvSpPr>
          <p:nvPr>
            <p:ph type="body" idx="4"/>
          </p:nvPr>
        </p:nvSpPr>
        <p:spPr>
          <a:xfrm>
            <a:off x="12344400" y="4189050"/>
            <a:ext cx="10366500" cy="73692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28" name="Google Shape;428;p4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9" name="Google Shape;429;p4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5">
  <p:cSld name="Agenda 5">
    <p:spTree>
      <p:nvGrpSpPr>
        <p:cNvPr id="1" name="Shape 57"/>
        <p:cNvGrpSpPr/>
        <p:nvPr/>
      </p:nvGrpSpPr>
      <p:grpSpPr>
        <a:xfrm>
          <a:off x="0" y="0"/>
          <a:ext cx="0" cy="0"/>
          <a:chOff x="0" y="0"/>
          <a:chExt cx="0" cy="0"/>
        </a:xfrm>
      </p:grpSpPr>
      <p:sp>
        <p:nvSpPr>
          <p:cNvPr id="58" name="Google Shape;58;p11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11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0" name="Google Shape;60;p117"/>
          <p:cNvGrpSpPr/>
          <p:nvPr/>
        </p:nvGrpSpPr>
        <p:grpSpPr>
          <a:xfrm>
            <a:off x="0" y="1055019"/>
            <a:ext cx="8651217" cy="11079696"/>
            <a:chOff x="-1" y="737945"/>
            <a:chExt cx="6494908" cy="8318090"/>
          </a:xfrm>
        </p:grpSpPr>
        <p:sp>
          <p:nvSpPr>
            <p:cNvPr id="61" name="Google Shape;61;p117"/>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62" name="Google Shape;62;p117"/>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63" name="Google Shape;63;p117"/>
          <p:cNvSpPr/>
          <p:nvPr/>
        </p:nvSpPr>
        <p:spPr>
          <a:xfrm>
            <a:off x="10153650" y="15621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64" name="Google Shape;64;p117"/>
          <p:cNvSpPr txBox="1">
            <a:spLocks noGrp="1"/>
          </p:cNvSpPr>
          <p:nvPr>
            <p:ph type="body" idx="1"/>
          </p:nvPr>
        </p:nvSpPr>
        <p:spPr>
          <a:xfrm>
            <a:off x="12056036" y="18707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5" name="Google Shape;65;p117"/>
          <p:cNvSpPr/>
          <p:nvPr/>
        </p:nvSpPr>
        <p:spPr>
          <a:xfrm>
            <a:off x="10153650" y="38735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66" name="Google Shape;66;p117"/>
          <p:cNvSpPr txBox="1">
            <a:spLocks noGrp="1"/>
          </p:cNvSpPr>
          <p:nvPr>
            <p:ph type="body" idx="2"/>
          </p:nvPr>
        </p:nvSpPr>
        <p:spPr>
          <a:xfrm>
            <a:off x="12056036" y="41885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7" name="Google Shape;67;p117"/>
          <p:cNvSpPr/>
          <p:nvPr/>
        </p:nvSpPr>
        <p:spPr>
          <a:xfrm>
            <a:off x="10153650" y="61849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68" name="Google Shape;68;p117"/>
          <p:cNvSpPr txBox="1">
            <a:spLocks noGrp="1"/>
          </p:cNvSpPr>
          <p:nvPr>
            <p:ph type="body" idx="3"/>
          </p:nvPr>
        </p:nvSpPr>
        <p:spPr>
          <a:xfrm>
            <a:off x="12056036" y="65062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9" name="Google Shape;69;p117"/>
          <p:cNvSpPr/>
          <p:nvPr/>
        </p:nvSpPr>
        <p:spPr>
          <a:xfrm>
            <a:off x="10153650" y="84963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70" name="Google Shape;70;p117"/>
          <p:cNvSpPr txBox="1">
            <a:spLocks noGrp="1"/>
          </p:cNvSpPr>
          <p:nvPr>
            <p:ph type="body" idx="4"/>
          </p:nvPr>
        </p:nvSpPr>
        <p:spPr>
          <a:xfrm>
            <a:off x="12056036" y="88240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1" name="Google Shape;71;p117"/>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
        <p:nvSpPr>
          <p:cNvPr id="72" name="Google Shape;72;p117"/>
          <p:cNvSpPr/>
          <p:nvPr/>
        </p:nvSpPr>
        <p:spPr>
          <a:xfrm>
            <a:off x="10153650" y="10830956"/>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05</a:t>
            </a:r>
            <a:endParaRPr sz="2800" b="0" i="0" u="none" strike="noStrike" cap="none">
              <a:solidFill>
                <a:srgbClr val="000000"/>
              </a:solidFill>
              <a:latin typeface="Arial"/>
              <a:ea typeface="Arial"/>
              <a:cs typeface="Arial"/>
              <a:sym typeface="Arial"/>
            </a:endParaRPr>
          </a:p>
        </p:txBody>
      </p:sp>
      <p:sp>
        <p:nvSpPr>
          <p:cNvPr id="73" name="Google Shape;73;p117"/>
          <p:cNvSpPr txBox="1">
            <a:spLocks noGrp="1"/>
          </p:cNvSpPr>
          <p:nvPr>
            <p:ph type="body" idx="5"/>
          </p:nvPr>
        </p:nvSpPr>
        <p:spPr>
          <a:xfrm>
            <a:off x="12056036" y="11158698"/>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Grey Title Subtitle">
  <p:cSld name="Grey Title Subtitle">
    <p:bg>
      <p:bgPr>
        <a:solidFill>
          <a:schemeClr val="lt2"/>
        </a:solidFill>
        <a:effectLst/>
      </p:bgPr>
    </p:bg>
    <p:spTree>
      <p:nvGrpSpPr>
        <p:cNvPr id="1" name="Shape 430"/>
        <p:cNvGrpSpPr/>
        <p:nvPr/>
      </p:nvGrpSpPr>
      <p:grpSpPr>
        <a:xfrm>
          <a:off x="0" y="0"/>
          <a:ext cx="0" cy="0"/>
          <a:chOff x="0" y="0"/>
          <a:chExt cx="0" cy="0"/>
        </a:xfrm>
      </p:grpSpPr>
      <p:sp>
        <p:nvSpPr>
          <p:cNvPr id="431" name="Google Shape;431;p48"/>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2" name="Google Shape;432;p4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3" name="Google Shape;433;p4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34" name="Google Shape;434;p48"/>
          <p:cNvSpPr txBox="1">
            <a:spLocks noGrp="1"/>
          </p:cNvSpPr>
          <p:nvPr>
            <p:ph type="body" idx="1"/>
          </p:nvPr>
        </p:nvSpPr>
        <p:spPr>
          <a:xfrm>
            <a:off x="889000" y="2206626"/>
            <a:ext cx="22656900" cy="11811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dk1"/>
        </a:solidFill>
        <a:effectLst/>
      </p:bgPr>
    </p:bg>
    <p:spTree>
      <p:nvGrpSpPr>
        <p:cNvPr id="1" name="Shape 435"/>
        <p:cNvGrpSpPr/>
        <p:nvPr/>
      </p:nvGrpSpPr>
      <p:grpSpPr>
        <a:xfrm>
          <a:off x="0" y="0"/>
          <a:ext cx="0" cy="0"/>
          <a:chOff x="0" y="0"/>
          <a:chExt cx="0" cy="0"/>
        </a:xfrm>
      </p:grpSpPr>
      <p:pic>
        <p:nvPicPr>
          <p:cNvPr id="436" name="Google Shape;436;p49"/>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437" name="Google Shape;437;p49"/>
          <p:cNvSpPr txBox="1">
            <a:spLocks noGrp="1"/>
          </p:cNvSpPr>
          <p:nvPr>
            <p:ph type="ctrTitle"/>
          </p:nvPr>
        </p:nvSpPr>
        <p:spPr>
          <a:xfrm>
            <a:off x="838200" y="2016126"/>
            <a:ext cx="16649700" cy="47751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8" name="Google Shape;438;p49"/>
          <p:cNvSpPr txBox="1">
            <a:spLocks noGrp="1"/>
          </p:cNvSpPr>
          <p:nvPr>
            <p:ph type="subTitle" idx="1"/>
          </p:nvPr>
        </p:nvSpPr>
        <p:spPr>
          <a:xfrm>
            <a:off x="857250" y="1013459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439" name="Google Shape;439;p49"/>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Industry white Divider Slide 1">
  <p:cSld name="Telecom Dark Purple Divider Slide_1">
    <p:bg>
      <p:bgPr>
        <a:solidFill>
          <a:schemeClr val="lt1"/>
        </a:solidFill>
        <a:effectLst/>
      </p:bgPr>
    </p:bg>
    <p:spTree>
      <p:nvGrpSpPr>
        <p:cNvPr id="1" name="Shape 440"/>
        <p:cNvGrpSpPr/>
        <p:nvPr/>
      </p:nvGrpSpPr>
      <p:grpSpPr>
        <a:xfrm>
          <a:off x="0" y="0"/>
          <a:ext cx="0" cy="0"/>
          <a:chOff x="0" y="0"/>
          <a:chExt cx="0" cy="0"/>
        </a:xfrm>
      </p:grpSpPr>
      <p:sp>
        <p:nvSpPr>
          <p:cNvPr id="441" name="Google Shape;441;p50"/>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SzPts val="8000"/>
              <a:buFont typeface="Inter"/>
              <a:buNone/>
              <a:defRPr sz="8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2" name="Google Shape;442;p50"/>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1"/>
              </a:buClr>
              <a:buSzPts val="3600"/>
              <a:buNone/>
              <a:defRPr sz="3600">
                <a:solidFill>
                  <a:schemeClr val="accent1"/>
                </a:solidFill>
              </a:defRPr>
            </a:lvl1pPr>
            <a:lvl2pPr lvl="1" algn="ctr">
              <a:lnSpc>
                <a:spcPct val="90000"/>
              </a:lnSpc>
              <a:spcBef>
                <a:spcPts val="1000"/>
              </a:spcBef>
              <a:spcAft>
                <a:spcPts val="0"/>
              </a:spcAft>
              <a:buClr>
                <a:schemeClr val="accent1"/>
              </a:buClr>
              <a:buSzPts val="4000"/>
              <a:buNone/>
              <a:defRPr sz="4000">
                <a:solidFill>
                  <a:schemeClr val="accent1"/>
                </a:solidFill>
              </a:defRPr>
            </a:lvl2pPr>
            <a:lvl3pPr lvl="2" algn="ctr">
              <a:lnSpc>
                <a:spcPct val="90000"/>
              </a:lnSpc>
              <a:spcBef>
                <a:spcPts val="1000"/>
              </a:spcBef>
              <a:spcAft>
                <a:spcPts val="0"/>
              </a:spcAft>
              <a:buClr>
                <a:schemeClr val="accent1"/>
              </a:buClr>
              <a:buSzPts val="3600"/>
              <a:buNone/>
              <a:defRPr sz="3600">
                <a:solidFill>
                  <a:schemeClr val="accent1"/>
                </a:solidFill>
              </a:defRPr>
            </a:lvl3pPr>
            <a:lvl4pPr lvl="3" algn="ctr">
              <a:lnSpc>
                <a:spcPct val="90000"/>
              </a:lnSpc>
              <a:spcBef>
                <a:spcPts val="1000"/>
              </a:spcBef>
              <a:spcAft>
                <a:spcPts val="0"/>
              </a:spcAft>
              <a:buClr>
                <a:schemeClr val="accent1"/>
              </a:buClr>
              <a:buSzPts val="3200"/>
              <a:buNone/>
              <a:defRPr sz="3200">
                <a:solidFill>
                  <a:schemeClr val="accent1"/>
                </a:solidFill>
              </a:defRPr>
            </a:lvl4pPr>
            <a:lvl5pPr lvl="4" algn="ctr">
              <a:lnSpc>
                <a:spcPct val="90000"/>
              </a:lnSpc>
              <a:spcBef>
                <a:spcPts val="1000"/>
              </a:spcBef>
              <a:spcAft>
                <a:spcPts val="0"/>
              </a:spcAft>
              <a:buClr>
                <a:schemeClr val="accent1"/>
              </a:buClr>
              <a:buSzPts val="3200"/>
              <a:buNone/>
              <a:defRPr sz="3200">
                <a:solidFill>
                  <a:schemeClr val="accent1"/>
                </a:solidFill>
              </a:defRPr>
            </a:lvl5pPr>
            <a:lvl6pPr lvl="5" algn="ctr">
              <a:lnSpc>
                <a:spcPct val="90000"/>
              </a:lnSpc>
              <a:spcBef>
                <a:spcPts val="1000"/>
              </a:spcBef>
              <a:spcAft>
                <a:spcPts val="0"/>
              </a:spcAft>
              <a:buClr>
                <a:schemeClr val="accent1"/>
              </a:buClr>
              <a:buSzPts val="3200"/>
              <a:buNone/>
              <a:defRPr sz="3200">
                <a:solidFill>
                  <a:schemeClr val="accent1"/>
                </a:solidFill>
              </a:defRPr>
            </a:lvl6pPr>
            <a:lvl7pPr lvl="6" algn="ctr">
              <a:lnSpc>
                <a:spcPct val="90000"/>
              </a:lnSpc>
              <a:spcBef>
                <a:spcPts val="1000"/>
              </a:spcBef>
              <a:spcAft>
                <a:spcPts val="0"/>
              </a:spcAft>
              <a:buClr>
                <a:schemeClr val="accent1"/>
              </a:buClr>
              <a:buSzPts val="3200"/>
              <a:buNone/>
              <a:defRPr sz="3200">
                <a:solidFill>
                  <a:schemeClr val="accent1"/>
                </a:solidFill>
              </a:defRPr>
            </a:lvl7pPr>
            <a:lvl8pPr lvl="7" algn="ctr">
              <a:lnSpc>
                <a:spcPct val="90000"/>
              </a:lnSpc>
              <a:spcBef>
                <a:spcPts val="1000"/>
              </a:spcBef>
              <a:spcAft>
                <a:spcPts val="0"/>
              </a:spcAft>
              <a:buClr>
                <a:schemeClr val="accent1"/>
              </a:buClr>
              <a:buSzPts val="3200"/>
              <a:buNone/>
              <a:defRPr sz="3200">
                <a:solidFill>
                  <a:schemeClr val="accent1"/>
                </a:solidFill>
              </a:defRPr>
            </a:lvl8pPr>
            <a:lvl9pPr lvl="8" algn="ctr">
              <a:lnSpc>
                <a:spcPct val="90000"/>
              </a:lnSpc>
              <a:spcBef>
                <a:spcPts val="1000"/>
              </a:spcBef>
              <a:spcAft>
                <a:spcPts val="0"/>
              </a:spcAft>
              <a:buClr>
                <a:schemeClr val="accent1"/>
              </a:buClr>
              <a:buSzPts val="3200"/>
              <a:buNone/>
              <a:defRPr sz="3200">
                <a:solidFill>
                  <a:schemeClr val="accent1"/>
                </a:solidFill>
              </a:defRPr>
            </a:lvl9pPr>
          </a:lstStyle>
          <a:p>
            <a:endParaRPr/>
          </a:p>
        </p:txBody>
      </p:sp>
      <p:sp>
        <p:nvSpPr>
          <p:cNvPr id="443" name="Google Shape;443;p50"/>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444" name="Google Shape;444;p50"/>
          <p:cNvPicPr preferRelativeResize="0"/>
          <p:nvPr/>
        </p:nvPicPr>
        <p:blipFill rotWithShape="1">
          <a:blip r:embed="rId2">
            <a:alphaModFix/>
          </a:blip>
          <a:srcRect/>
          <a:stretch/>
        </p:blipFill>
        <p:spPr>
          <a:xfrm>
            <a:off x="1110768" y="12889034"/>
            <a:ext cx="1828800" cy="29691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Purple Blank" type="blank">
  <p:cSld name="BLANK">
    <p:bg>
      <p:bgPr>
        <a:solidFill>
          <a:schemeClr val="accent1"/>
        </a:solidFill>
        <a:effectLst/>
      </p:bgPr>
    </p:bg>
    <p:spTree>
      <p:nvGrpSpPr>
        <p:cNvPr id="1" name="Shape 445"/>
        <p:cNvGrpSpPr/>
        <p:nvPr/>
      </p:nvGrpSpPr>
      <p:grpSpPr>
        <a:xfrm>
          <a:off x="0" y="0"/>
          <a:ext cx="0" cy="0"/>
          <a:chOff x="0" y="0"/>
          <a:chExt cx="0" cy="0"/>
        </a:xfrm>
      </p:grpSpPr>
      <p:sp>
        <p:nvSpPr>
          <p:cNvPr id="446" name="Google Shape;446;p51"/>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7" name="Google Shape;447;p5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448" name="Google Shape;448;p51"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
        <p:nvSpPr>
          <p:cNvPr id="449" name="Google Shape;449;p51"/>
          <p:cNvSpPr txBox="1"/>
          <p:nvPr/>
        </p:nvSpPr>
        <p:spPr>
          <a:xfrm>
            <a:off x="17090100" y="1283722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0"/>
        <p:cNvGrpSpPr/>
        <p:nvPr/>
      </p:nvGrpSpPr>
      <p:grpSpPr>
        <a:xfrm>
          <a:off x="0" y="0"/>
          <a:ext cx="0" cy="0"/>
          <a:chOff x="0" y="0"/>
          <a:chExt cx="0" cy="0"/>
        </a:xfrm>
      </p:grpSpPr>
      <p:sp>
        <p:nvSpPr>
          <p:cNvPr id="451" name="Google Shape;451;p52"/>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2" name="Google Shape;452;p5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3" name="Google Shape;453;p5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Grey Title">
  <p:cSld name="Grey Title">
    <p:bg>
      <p:bgPr>
        <a:solidFill>
          <a:schemeClr val="lt2"/>
        </a:solidFill>
        <a:effectLst/>
      </p:bgPr>
    </p:bg>
    <p:spTree>
      <p:nvGrpSpPr>
        <p:cNvPr id="1" name="Shape 454"/>
        <p:cNvGrpSpPr/>
        <p:nvPr/>
      </p:nvGrpSpPr>
      <p:grpSpPr>
        <a:xfrm>
          <a:off x="0" y="0"/>
          <a:ext cx="0" cy="0"/>
          <a:chOff x="0" y="0"/>
          <a:chExt cx="0" cy="0"/>
        </a:xfrm>
      </p:grpSpPr>
      <p:sp>
        <p:nvSpPr>
          <p:cNvPr id="455" name="Google Shape;455;p53"/>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6" name="Google Shape;456;p5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7" name="Google Shape;457;p5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idebar quote">
  <p:cSld name="Sidebar quote">
    <p:spTree>
      <p:nvGrpSpPr>
        <p:cNvPr id="1" name="Shape 458"/>
        <p:cNvGrpSpPr/>
        <p:nvPr/>
      </p:nvGrpSpPr>
      <p:grpSpPr>
        <a:xfrm>
          <a:off x="0" y="0"/>
          <a:ext cx="0" cy="0"/>
          <a:chOff x="0" y="0"/>
          <a:chExt cx="0" cy="0"/>
        </a:xfrm>
      </p:grpSpPr>
      <p:sp>
        <p:nvSpPr>
          <p:cNvPr id="459" name="Google Shape;459;p55"/>
          <p:cNvSpPr/>
          <p:nvPr/>
        </p:nvSpPr>
        <p:spPr>
          <a:xfrm>
            <a:off x="0" y="2"/>
            <a:ext cx="20040079" cy="13707428"/>
          </a:xfrm>
          <a:custGeom>
            <a:avLst/>
            <a:gdLst/>
            <a:ahLst/>
            <a:cxnLst/>
            <a:rect l="l" t="t" r="r" b="b"/>
            <a:pathLst>
              <a:path w="15039459" h="10287000" extrusionOk="0">
                <a:moveTo>
                  <a:pt x="0" y="0"/>
                </a:moveTo>
                <a:lnTo>
                  <a:pt x="744585" y="0"/>
                </a:lnTo>
                <a:lnTo>
                  <a:pt x="1023749" y="0"/>
                </a:lnTo>
                <a:lnTo>
                  <a:pt x="13434054" y="0"/>
                </a:lnTo>
                <a:lnTo>
                  <a:pt x="13488704" y="76851"/>
                </a:lnTo>
                <a:cubicBezTo>
                  <a:pt x="14467770" y="1526060"/>
                  <a:pt x="15039459" y="3273105"/>
                  <a:pt x="15039459" y="5153676"/>
                </a:cubicBezTo>
                <a:cubicBezTo>
                  <a:pt x="15039459" y="7034246"/>
                  <a:pt x="14467770" y="8781291"/>
                  <a:pt x="13488704" y="10230500"/>
                </a:cubicBezTo>
                <a:lnTo>
                  <a:pt x="13448526" y="10287000"/>
                </a:lnTo>
                <a:lnTo>
                  <a:pt x="1023749" y="10287000"/>
                </a:lnTo>
                <a:lnTo>
                  <a:pt x="744585" y="10287000"/>
                </a:lnTo>
                <a:lnTo>
                  <a:pt x="0" y="10287000"/>
                </a:ln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460" name="Google Shape;460;p55"/>
          <p:cNvSpPr txBox="1">
            <a:spLocks noGrp="1"/>
          </p:cNvSpPr>
          <p:nvPr>
            <p:ph type="title"/>
          </p:nvPr>
        </p:nvSpPr>
        <p:spPr>
          <a:xfrm>
            <a:off x="868680" y="1097280"/>
            <a:ext cx="16782899"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1" name="Google Shape;461;p55"/>
          <p:cNvSpPr txBox="1">
            <a:spLocks noGrp="1"/>
          </p:cNvSpPr>
          <p:nvPr>
            <p:ph type="ftr" idx="11"/>
          </p:nvPr>
        </p:nvSpPr>
        <p:spPr>
          <a:xfrm>
            <a:off x="3276600" y="12712700"/>
            <a:ext cx="141732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2" name="Google Shape;462;p5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463" name="Google Shape;463;p55"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
        <p:nvSpPr>
          <p:cNvPr id="464" name="Google Shape;464;p55"/>
          <p:cNvSpPr/>
          <p:nvPr/>
        </p:nvSpPr>
        <p:spPr>
          <a:xfrm rot="10800000">
            <a:off x="15190400" y="1537303"/>
            <a:ext cx="9193600" cy="10641400"/>
          </a:xfrm>
          <a:custGeom>
            <a:avLst/>
            <a:gdLst/>
            <a:ahLst/>
            <a:cxnLst/>
            <a:rect l="l" t="t" r="r" b="b"/>
            <a:pathLst>
              <a:path w="4596800" h="5320700" extrusionOk="0">
                <a:moveTo>
                  <a:pt x="1936450" y="5320700"/>
                </a:moveTo>
                <a:cubicBezTo>
                  <a:pt x="1201814" y="5320700"/>
                  <a:pt x="536727" y="5022930"/>
                  <a:pt x="55298" y="4541502"/>
                </a:cubicBezTo>
                <a:lnTo>
                  <a:pt x="0" y="4480658"/>
                </a:lnTo>
                <a:lnTo>
                  <a:pt x="0" y="840042"/>
                </a:lnTo>
                <a:lnTo>
                  <a:pt x="55298" y="779199"/>
                </a:lnTo>
                <a:cubicBezTo>
                  <a:pt x="536727" y="297770"/>
                  <a:pt x="1201814" y="0"/>
                  <a:pt x="1936450" y="0"/>
                </a:cubicBezTo>
                <a:cubicBezTo>
                  <a:pt x="3405721" y="0"/>
                  <a:pt x="4596800" y="1191079"/>
                  <a:pt x="4596800" y="2660350"/>
                </a:cubicBezTo>
                <a:cubicBezTo>
                  <a:pt x="4596800" y="4129621"/>
                  <a:pt x="3405721" y="5320700"/>
                  <a:pt x="1936450" y="5320700"/>
                </a:cubicBezTo>
                <a:close/>
              </a:path>
            </a:pathLst>
          </a:custGeom>
          <a:solidFill>
            <a:schemeClr val="lt2"/>
          </a:solidFill>
          <a:ln>
            <a:noFill/>
          </a:ln>
        </p:spPr>
        <p:txBody>
          <a:bodyPr spcFirstLastPara="1" wrap="square" lIns="182900" tIns="91400" rIns="18290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Inter"/>
              <a:ea typeface="Inter"/>
              <a:cs typeface="Inter"/>
              <a:sym typeface="Inter"/>
            </a:endParaRPr>
          </a:p>
        </p:txBody>
      </p:sp>
      <p:sp>
        <p:nvSpPr>
          <p:cNvPr id="465" name="Google Shape;465;p55"/>
          <p:cNvSpPr/>
          <p:nvPr/>
        </p:nvSpPr>
        <p:spPr>
          <a:xfrm>
            <a:off x="16582359" y="4021734"/>
            <a:ext cx="310200" cy="310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66" name="Google Shape;466;p55"/>
          <p:cNvSpPr/>
          <p:nvPr/>
        </p:nvSpPr>
        <p:spPr>
          <a:xfrm>
            <a:off x="17047664" y="4021734"/>
            <a:ext cx="310200" cy="3102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67" name="Google Shape;467;p55"/>
          <p:cNvSpPr/>
          <p:nvPr/>
        </p:nvSpPr>
        <p:spPr>
          <a:xfrm>
            <a:off x="17512969" y="4021734"/>
            <a:ext cx="310200" cy="3102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68" name="Google Shape;468;p55"/>
          <p:cNvSpPr txBox="1">
            <a:spLocks noGrp="1"/>
          </p:cNvSpPr>
          <p:nvPr>
            <p:ph type="body" idx="1"/>
          </p:nvPr>
        </p:nvSpPr>
        <p:spPr>
          <a:xfrm>
            <a:off x="16421100" y="4819650"/>
            <a:ext cx="7124700" cy="47625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800"/>
              <a:buNone/>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alf Circle">
  <p:cSld name="Half Circle">
    <p:spTree>
      <p:nvGrpSpPr>
        <p:cNvPr id="1" name="Shape 469"/>
        <p:cNvGrpSpPr/>
        <p:nvPr/>
      </p:nvGrpSpPr>
      <p:grpSpPr>
        <a:xfrm>
          <a:off x="0" y="0"/>
          <a:ext cx="0" cy="0"/>
          <a:chOff x="0" y="0"/>
          <a:chExt cx="0" cy="0"/>
        </a:xfrm>
      </p:grpSpPr>
      <p:sp>
        <p:nvSpPr>
          <p:cNvPr id="470" name="Google Shape;470;p56"/>
          <p:cNvSpPr/>
          <p:nvPr/>
        </p:nvSpPr>
        <p:spPr>
          <a:xfrm>
            <a:off x="2" y="0"/>
            <a:ext cx="12169070" cy="13705130"/>
          </a:xfrm>
          <a:custGeom>
            <a:avLst/>
            <a:gdLst/>
            <a:ahLst/>
            <a:cxnLst/>
            <a:rect l="l" t="t" r="r" b="b"/>
            <a:pathLst>
              <a:path w="6084535" h="6852565" extrusionOk="0">
                <a:moveTo>
                  <a:pt x="0" y="0"/>
                </a:moveTo>
                <a:lnTo>
                  <a:pt x="5015113" y="0"/>
                </a:lnTo>
                <a:lnTo>
                  <a:pt x="5051518" y="51194"/>
                </a:lnTo>
                <a:cubicBezTo>
                  <a:pt x="5703711" y="1016567"/>
                  <a:pt x="6084535" y="2180341"/>
                  <a:pt x="6084535" y="3433061"/>
                </a:cubicBezTo>
                <a:cubicBezTo>
                  <a:pt x="6084535" y="4685781"/>
                  <a:pt x="5703711" y="5849555"/>
                  <a:pt x="5051518" y="6814928"/>
                </a:cubicBezTo>
                <a:lnTo>
                  <a:pt x="5024754" y="6852565"/>
                </a:lnTo>
                <a:lnTo>
                  <a:pt x="0" y="6852565"/>
                </a:lnTo>
                <a:close/>
              </a:path>
            </a:pathLst>
          </a:custGeom>
          <a:solidFill>
            <a:schemeClr val="dk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471" name="Google Shape;471;p56"/>
          <p:cNvSpPr txBox="1">
            <a:spLocks noGrp="1"/>
          </p:cNvSpPr>
          <p:nvPr>
            <p:ph type="title"/>
          </p:nvPr>
        </p:nvSpPr>
        <p:spPr>
          <a:xfrm>
            <a:off x="868682" y="5212080"/>
            <a:ext cx="8008500" cy="2160300"/>
          </a:xfrm>
          <a:prstGeom prst="rect">
            <a:avLst/>
          </a:prstGeom>
          <a:noFill/>
          <a:ln>
            <a:noFill/>
          </a:ln>
        </p:spPr>
        <p:txBody>
          <a:bodyPr spcFirstLastPara="1" wrap="square" lIns="182850" tIns="91400" rIns="182850" bIns="91400" anchor="ctr"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2" name="Google Shape;472;p56"/>
          <p:cNvSpPr txBox="1">
            <a:spLocks noGrp="1"/>
          </p:cNvSpPr>
          <p:nvPr>
            <p:ph type="ftr" idx="11"/>
          </p:nvPr>
        </p:nvSpPr>
        <p:spPr>
          <a:xfrm>
            <a:off x="10858500" y="12712700"/>
            <a:ext cx="7772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3" name="Google Shape;473;p56"/>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474" name="Google Shape;474;p56"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Dark Purple Title">
  <p:cSld name="Dark Purple Title">
    <p:bg>
      <p:bgPr>
        <a:solidFill>
          <a:schemeClr val="dk1"/>
        </a:solidFill>
        <a:effectLst/>
      </p:bgPr>
    </p:bg>
    <p:spTree>
      <p:nvGrpSpPr>
        <p:cNvPr id="1" name="Shape 475"/>
        <p:cNvGrpSpPr/>
        <p:nvPr/>
      </p:nvGrpSpPr>
      <p:grpSpPr>
        <a:xfrm>
          <a:off x="0" y="0"/>
          <a:ext cx="0" cy="0"/>
          <a:chOff x="0" y="0"/>
          <a:chExt cx="0" cy="0"/>
        </a:xfrm>
      </p:grpSpPr>
      <p:sp>
        <p:nvSpPr>
          <p:cNvPr id="476" name="Google Shape;476;p57"/>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lt1"/>
              </a:buClr>
              <a:buSzPts val="6000"/>
              <a:buFont typeface="Inter"/>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7" name="Google Shape;477;p57"/>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8" name="Google Shape;478;p57"/>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79" name="Google Shape;479;p57"/>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pic>
        <p:nvPicPr>
          <p:cNvPr id="480" name="Google Shape;480;p57"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Industry Dark Purple Divider Slide">
  <p:cSld name="Telecom Dark Purple Divider Slide">
    <p:bg>
      <p:bgPr>
        <a:solidFill>
          <a:schemeClr val="dk1"/>
        </a:solidFill>
        <a:effectLst/>
      </p:bgPr>
    </p:bg>
    <p:spTree>
      <p:nvGrpSpPr>
        <p:cNvPr id="1" name="Shape 481"/>
        <p:cNvGrpSpPr/>
        <p:nvPr/>
      </p:nvGrpSpPr>
      <p:grpSpPr>
        <a:xfrm>
          <a:off x="0" y="0"/>
          <a:ext cx="0" cy="0"/>
          <a:chOff x="0" y="0"/>
          <a:chExt cx="0" cy="0"/>
        </a:xfrm>
      </p:grpSpPr>
      <p:sp>
        <p:nvSpPr>
          <p:cNvPr id="482" name="Google Shape;482;p58"/>
          <p:cNvSpPr txBox="1">
            <a:spLocks noGrp="1"/>
          </p:cNvSpPr>
          <p:nvPr>
            <p:ph type="ctrTitle"/>
          </p:nvPr>
        </p:nvSpPr>
        <p:spPr>
          <a:xfrm>
            <a:off x="838200" y="2016126"/>
            <a:ext cx="16649700" cy="47751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8000"/>
              <a:buFont typeface="Inter"/>
              <a:buNone/>
              <a:defRPr sz="80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3" name="Google Shape;483;p58"/>
          <p:cNvSpPr txBox="1">
            <a:spLocks noGrp="1"/>
          </p:cNvSpPr>
          <p:nvPr>
            <p:ph type="subTitle" idx="1"/>
          </p:nvPr>
        </p:nvSpPr>
        <p:spPr>
          <a:xfrm>
            <a:off x="857250" y="706754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484" name="Google Shape;484;p58"/>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485" name="Google Shape;485;p58"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urple Divider Slide" type="title">
  <p:cSld name="TITLE">
    <p:bg>
      <p:bgPr>
        <a:solidFill>
          <a:schemeClr val="accent1"/>
        </a:solidFill>
        <a:effectLst/>
      </p:bgPr>
    </p:bg>
    <p:spTree>
      <p:nvGrpSpPr>
        <p:cNvPr id="1" name="Shape 74"/>
        <p:cNvGrpSpPr/>
        <p:nvPr/>
      </p:nvGrpSpPr>
      <p:grpSpPr>
        <a:xfrm>
          <a:off x="0" y="0"/>
          <a:ext cx="0" cy="0"/>
          <a:chOff x="0" y="0"/>
          <a:chExt cx="0" cy="0"/>
        </a:xfrm>
      </p:grpSpPr>
      <p:grpSp>
        <p:nvGrpSpPr>
          <p:cNvPr id="75" name="Google Shape;75;p118"/>
          <p:cNvGrpSpPr/>
          <p:nvPr/>
        </p:nvGrpSpPr>
        <p:grpSpPr>
          <a:xfrm>
            <a:off x="19520656" y="1514938"/>
            <a:ext cx="2567851" cy="10686846"/>
            <a:chOff x="10483858" y="1514832"/>
            <a:chExt cx="1746600" cy="7268974"/>
          </a:xfrm>
        </p:grpSpPr>
        <p:sp>
          <p:nvSpPr>
            <p:cNvPr id="76" name="Google Shape;76;p118"/>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7" name="Google Shape;77;p118"/>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8" name="Google Shape;78;p118"/>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79" name="Google Shape;79;p118"/>
          <p:cNvPicPr preferRelativeResize="0"/>
          <p:nvPr/>
        </p:nvPicPr>
        <p:blipFill rotWithShape="1">
          <a:blip r:embed="rId2">
            <a:alphaModFix/>
          </a:blip>
          <a:srcRect/>
          <a:stretch/>
        </p:blipFill>
        <p:spPr>
          <a:xfrm>
            <a:off x="1066800" y="12889015"/>
            <a:ext cx="1828800" cy="296967"/>
          </a:xfrm>
          <a:prstGeom prst="rect">
            <a:avLst/>
          </a:prstGeom>
          <a:noFill/>
          <a:ln>
            <a:noFill/>
          </a:ln>
        </p:spPr>
      </p:pic>
      <p:sp>
        <p:nvSpPr>
          <p:cNvPr id="80" name="Google Shape;80;p118"/>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81" name="Google Shape;81;p118"/>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p118"/>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5_Purple Divider Slide">
  <p:cSld name="5_Purple Divider Slide">
    <p:bg>
      <p:bgPr>
        <a:solidFill>
          <a:schemeClr val="dk1"/>
        </a:solidFill>
        <a:effectLst/>
      </p:bgPr>
    </p:bg>
    <p:spTree>
      <p:nvGrpSpPr>
        <p:cNvPr id="1" name="Shape 486"/>
        <p:cNvGrpSpPr/>
        <p:nvPr/>
      </p:nvGrpSpPr>
      <p:grpSpPr>
        <a:xfrm>
          <a:off x="0" y="0"/>
          <a:ext cx="0" cy="0"/>
          <a:chOff x="0" y="0"/>
          <a:chExt cx="0" cy="0"/>
        </a:xfrm>
      </p:grpSpPr>
      <p:sp>
        <p:nvSpPr>
          <p:cNvPr id="487" name="Google Shape;487;p59"/>
          <p:cNvSpPr txBox="1">
            <a:spLocks noGrp="1"/>
          </p:cNvSpPr>
          <p:nvPr>
            <p:ph type="ctrTitle"/>
          </p:nvPr>
        </p:nvSpPr>
        <p:spPr>
          <a:xfrm>
            <a:off x="838200" y="3292476"/>
            <a:ext cx="16649700" cy="47751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8" name="Google Shape;488;p59"/>
          <p:cNvSpPr txBox="1">
            <a:spLocks noGrp="1"/>
          </p:cNvSpPr>
          <p:nvPr>
            <p:ph type="subTitle" idx="1"/>
          </p:nvPr>
        </p:nvSpPr>
        <p:spPr>
          <a:xfrm>
            <a:off x="857250" y="8343898"/>
            <a:ext cx="18288001" cy="15429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grpSp>
        <p:nvGrpSpPr>
          <p:cNvPr id="489" name="Google Shape;489;p59"/>
          <p:cNvGrpSpPr/>
          <p:nvPr/>
        </p:nvGrpSpPr>
        <p:grpSpPr>
          <a:xfrm rot="5400000">
            <a:off x="17472162" y="-2481077"/>
            <a:ext cx="2207004" cy="9185078"/>
            <a:chOff x="10483858" y="1514832"/>
            <a:chExt cx="1746600" cy="7268974"/>
          </a:xfrm>
        </p:grpSpPr>
        <p:sp>
          <p:nvSpPr>
            <p:cNvPr id="490" name="Google Shape;490;p59"/>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491" name="Google Shape;491;p59"/>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492" name="Google Shape;492;p59"/>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493" name="Google Shape;493;p59"/>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pic>
        <p:nvPicPr>
          <p:cNvPr id="494" name="Google Shape;494;p59" descr="A picture containing text, clipart&#10;&#10;Description automatically generated"/>
          <p:cNvPicPr preferRelativeResize="0"/>
          <p:nvPr/>
        </p:nvPicPr>
        <p:blipFill rotWithShape="1">
          <a:blip r:embed="rId2">
            <a:alphaModFix/>
          </a:blip>
          <a:srcRect/>
          <a:stretch/>
        </p:blipFill>
        <p:spPr>
          <a:xfrm>
            <a:off x="1110768" y="12867204"/>
            <a:ext cx="1828800" cy="29969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White Title Subtitle and Content">
  <p:cSld name="White Title Subtitle and Content">
    <p:spTree>
      <p:nvGrpSpPr>
        <p:cNvPr id="1" name="Shape 495"/>
        <p:cNvGrpSpPr/>
        <p:nvPr/>
      </p:nvGrpSpPr>
      <p:grpSpPr>
        <a:xfrm>
          <a:off x="0" y="0"/>
          <a:ext cx="0" cy="0"/>
          <a:chOff x="0" y="0"/>
          <a:chExt cx="0" cy="0"/>
        </a:xfrm>
      </p:grpSpPr>
      <p:sp>
        <p:nvSpPr>
          <p:cNvPr id="496" name="Google Shape;496;p60"/>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7" name="Google Shape;497;p60"/>
          <p:cNvSpPr txBox="1">
            <a:spLocks noGrp="1"/>
          </p:cNvSpPr>
          <p:nvPr>
            <p:ph type="body" idx="1"/>
          </p:nvPr>
        </p:nvSpPr>
        <p:spPr>
          <a:xfrm>
            <a:off x="887728" y="3651250"/>
            <a:ext cx="22429500" cy="87027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98" name="Google Shape;498;p60"/>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9" name="Google Shape;499;p60"/>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00" name="Google Shape;500;p60"/>
          <p:cNvSpPr txBox="1">
            <a:spLocks noGrp="1"/>
          </p:cNvSpPr>
          <p:nvPr>
            <p:ph type="body" idx="2"/>
          </p:nvPr>
        </p:nvSpPr>
        <p:spPr>
          <a:xfrm>
            <a:off x="889000" y="2206626"/>
            <a:ext cx="22656900" cy="11811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Grey Title Subtitle and Content">
  <p:cSld name="Grey Title Subtitle and Content">
    <p:bg>
      <p:bgPr>
        <a:solidFill>
          <a:schemeClr val="lt2"/>
        </a:solidFill>
        <a:effectLst/>
      </p:bgPr>
    </p:bg>
    <p:spTree>
      <p:nvGrpSpPr>
        <p:cNvPr id="1" name="Shape 501"/>
        <p:cNvGrpSpPr/>
        <p:nvPr/>
      </p:nvGrpSpPr>
      <p:grpSpPr>
        <a:xfrm>
          <a:off x="0" y="0"/>
          <a:ext cx="0" cy="0"/>
          <a:chOff x="0" y="0"/>
          <a:chExt cx="0" cy="0"/>
        </a:xfrm>
      </p:grpSpPr>
      <p:sp>
        <p:nvSpPr>
          <p:cNvPr id="502" name="Google Shape;502;p61"/>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3" name="Google Shape;503;p61"/>
          <p:cNvSpPr txBox="1">
            <a:spLocks noGrp="1"/>
          </p:cNvSpPr>
          <p:nvPr>
            <p:ph type="body" idx="1"/>
          </p:nvPr>
        </p:nvSpPr>
        <p:spPr>
          <a:xfrm>
            <a:off x="887728" y="3651250"/>
            <a:ext cx="22429500" cy="8702700"/>
          </a:xfrm>
          <a:prstGeom prst="rect">
            <a:avLst/>
          </a:prstGeom>
          <a:noFill/>
          <a:ln>
            <a:noFill/>
          </a:ln>
        </p:spPr>
        <p:txBody>
          <a:bodyPr spcFirstLastPara="1" wrap="square" lIns="182850" tIns="91400" rIns="182850" bIns="91400" anchor="t" anchorCtr="0">
            <a:noAutofit/>
          </a:bodyPr>
          <a:lstStyle>
            <a:lvl1pPr marL="457200" lvl="0" indent="-482600" algn="l">
              <a:lnSpc>
                <a:spcPct val="90000"/>
              </a:lnSpc>
              <a:spcBef>
                <a:spcPts val="3600"/>
              </a:spcBef>
              <a:spcAft>
                <a:spcPts val="0"/>
              </a:spcAft>
              <a:buClr>
                <a:schemeClr val="dk1"/>
              </a:buClr>
              <a:buSzPts val="4000"/>
              <a:buChar char="•"/>
              <a:defRPr sz="4000"/>
            </a:lvl1pPr>
            <a:lvl2pPr marL="914400" lvl="1" indent="-457200" algn="l">
              <a:lnSpc>
                <a:spcPct val="90000"/>
              </a:lnSpc>
              <a:spcBef>
                <a:spcPts val="1000"/>
              </a:spcBef>
              <a:spcAft>
                <a:spcPts val="0"/>
              </a:spcAft>
              <a:buClr>
                <a:schemeClr val="dk1"/>
              </a:buClr>
              <a:buSzPts val="3600"/>
              <a:buChar char="‒"/>
              <a:defRPr sz="3600"/>
            </a:lvl2pPr>
            <a:lvl3pPr marL="1371600" lvl="2" indent="-431800" algn="l">
              <a:lnSpc>
                <a:spcPct val="90000"/>
              </a:lnSpc>
              <a:spcBef>
                <a:spcPts val="1000"/>
              </a:spcBef>
              <a:spcAft>
                <a:spcPts val="0"/>
              </a:spcAft>
              <a:buClr>
                <a:schemeClr val="dk1"/>
              </a:buClr>
              <a:buSzPts val="3200"/>
              <a:buChar char="•"/>
              <a:defRPr sz="3200"/>
            </a:lvl3pPr>
            <a:lvl4pPr marL="1828800" lvl="3" indent="-406400" algn="l">
              <a:lnSpc>
                <a:spcPct val="90000"/>
              </a:lnSpc>
              <a:spcBef>
                <a:spcPts val="1000"/>
              </a:spcBef>
              <a:spcAft>
                <a:spcPts val="0"/>
              </a:spcAft>
              <a:buClr>
                <a:schemeClr val="dk1"/>
              </a:buClr>
              <a:buSzPts val="2800"/>
              <a:buChar char="•"/>
              <a:defRPr sz="2800"/>
            </a:lvl4pPr>
            <a:lvl5pPr marL="2286000" lvl="4" indent="-406400" algn="l">
              <a:lnSpc>
                <a:spcPct val="90000"/>
              </a:lnSpc>
              <a:spcBef>
                <a:spcPts val="1000"/>
              </a:spcBef>
              <a:spcAft>
                <a:spcPts val="0"/>
              </a:spcAft>
              <a:buClr>
                <a:schemeClr val="dk1"/>
              </a:buClr>
              <a:buSzPts val="2800"/>
              <a:buChar char="•"/>
              <a:defRPr sz="2800"/>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04" name="Google Shape;504;p61"/>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5" name="Google Shape;505;p61"/>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06" name="Google Shape;506;p61"/>
          <p:cNvSpPr txBox="1">
            <a:spLocks noGrp="1"/>
          </p:cNvSpPr>
          <p:nvPr>
            <p:ph type="body" idx="2"/>
          </p:nvPr>
        </p:nvSpPr>
        <p:spPr>
          <a:xfrm>
            <a:off x="889000" y="2206626"/>
            <a:ext cx="22656900" cy="11811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400"/>
              <a:buNone/>
              <a:defRPr sz="44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507"/>
        <p:cNvGrpSpPr/>
        <p:nvPr/>
      </p:nvGrpSpPr>
      <p:grpSpPr>
        <a:xfrm>
          <a:off x="0" y="0"/>
          <a:ext cx="0" cy="0"/>
          <a:chOff x="0" y="0"/>
          <a:chExt cx="0" cy="0"/>
        </a:xfrm>
      </p:grpSpPr>
      <p:sp>
        <p:nvSpPr>
          <p:cNvPr id="508" name="Google Shape;508;p6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9" name="Google Shape;509;p6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rey Blank">
  <p:cSld name="Grey Blank">
    <p:bg>
      <p:bgPr>
        <a:solidFill>
          <a:schemeClr val="lt2"/>
        </a:solidFill>
        <a:effectLst/>
      </p:bgPr>
    </p:bg>
    <p:spTree>
      <p:nvGrpSpPr>
        <p:cNvPr id="1" name="Shape 510"/>
        <p:cNvGrpSpPr/>
        <p:nvPr/>
      </p:nvGrpSpPr>
      <p:grpSpPr>
        <a:xfrm>
          <a:off x="0" y="0"/>
          <a:ext cx="0" cy="0"/>
          <a:chOff x="0" y="0"/>
          <a:chExt cx="0" cy="0"/>
        </a:xfrm>
      </p:grpSpPr>
      <p:sp>
        <p:nvSpPr>
          <p:cNvPr id="511" name="Google Shape;511;p6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2" name="Google Shape;512;p6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lue Title Slide">
  <p:cSld name="TITLE_1">
    <p:bg>
      <p:bgPr>
        <a:solidFill>
          <a:srgbClr val="172241"/>
        </a:solidFill>
        <a:effectLst/>
      </p:bgPr>
    </p:bg>
    <p:spTree>
      <p:nvGrpSpPr>
        <p:cNvPr id="1" name="Shape 513"/>
        <p:cNvGrpSpPr/>
        <p:nvPr/>
      </p:nvGrpSpPr>
      <p:grpSpPr>
        <a:xfrm>
          <a:off x="0" y="0"/>
          <a:ext cx="0" cy="0"/>
          <a:chOff x="0" y="0"/>
          <a:chExt cx="0" cy="0"/>
        </a:xfrm>
      </p:grpSpPr>
      <p:sp>
        <p:nvSpPr>
          <p:cNvPr id="514" name="Google Shape;514;p65"/>
          <p:cNvSpPr>
            <a:spLocks noGrp="1"/>
          </p:cNvSpPr>
          <p:nvPr>
            <p:ph type="pic" idx="2"/>
          </p:nvPr>
        </p:nvSpPr>
        <p:spPr>
          <a:xfrm>
            <a:off x="12214013" y="-63501"/>
            <a:ext cx="12182701" cy="13842899"/>
          </a:xfrm>
          <a:prstGeom prst="rect">
            <a:avLst/>
          </a:prstGeom>
          <a:noFill/>
          <a:ln>
            <a:noFill/>
          </a:ln>
        </p:spPr>
      </p:sp>
      <p:sp>
        <p:nvSpPr>
          <p:cNvPr id="515" name="Google Shape;515;p65"/>
          <p:cNvSpPr txBox="1">
            <a:spLocks noGrp="1"/>
          </p:cNvSpPr>
          <p:nvPr>
            <p:ph type="title"/>
          </p:nvPr>
        </p:nvSpPr>
        <p:spPr>
          <a:xfrm>
            <a:off x="1596349" y="4664275"/>
            <a:ext cx="11070000" cy="20004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300"/>
              <a:buFont typeface="Helvetica Neue"/>
              <a:buNone/>
              <a:defRPr sz="5300" b="1" i="0" u="none" strike="noStrike" cap="none">
                <a:solidFill>
                  <a:srgbClr val="FFFFFF"/>
                </a:solidFill>
                <a:latin typeface="Helvetica Neue"/>
                <a:ea typeface="Helvetica Neue"/>
                <a:cs typeface="Helvetica Neue"/>
                <a:sym typeface="Helvetica Neue"/>
              </a:defRPr>
            </a:lvl9pPr>
          </a:lstStyle>
          <a:p>
            <a:endParaRPr/>
          </a:p>
        </p:txBody>
      </p:sp>
      <p:sp>
        <p:nvSpPr>
          <p:cNvPr id="516" name="Google Shape;516;p65"/>
          <p:cNvSpPr txBox="1">
            <a:spLocks noGrp="1"/>
          </p:cNvSpPr>
          <p:nvPr>
            <p:ph type="body" idx="1"/>
          </p:nvPr>
        </p:nvSpPr>
        <p:spPr>
          <a:xfrm>
            <a:off x="1596354" y="7518400"/>
            <a:ext cx="9153300" cy="3479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FFFFFF"/>
              </a:buClr>
              <a:buSzPts val="3000"/>
              <a:buFont typeface="Helvetica Neue"/>
              <a:buNone/>
              <a:defRPr sz="3000" b="1" i="0" u="none" strike="noStrike" cap="none">
                <a:solidFill>
                  <a:srgbClr val="FFFFFF"/>
                </a:solidFill>
                <a:latin typeface="Helvetica Neue"/>
                <a:ea typeface="Helvetica Neue"/>
                <a:cs typeface="Helvetica Neue"/>
                <a:sym typeface="Helvetica Neue"/>
              </a:defRPr>
            </a:lvl1pPr>
            <a:lvl2pPr marL="914400" marR="0" lvl="1" indent="-228600" algn="l">
              <a:lnSpc>
                <a:spcPct val="100000"/>
              </a:lnSpc>
              <a:spcBef>
                <a:spcPts val="0"/>
              </a:spcBef>
              <a:spcAft>
                <a:spcPts val="0"/>
              </a:spcAft>
              <a:buClr>
                <a:srgbClr val="FFFFFF"/>
              </a:buClr>
              <a:buSzPts val="3000"/>
              <a:buFont typeface="Helvetica Neue"/>
              <a:buNone/>
              <a:defRPr sz="3000" b="1" i="0" u="none" strike="noStrike" cap="none">
                <a:solidFill>
                  <a:srgbClr val="FFFFFF"/>
                </a:solidFill>
                <a:latin typeface="Helvetica Neue"/>
                <a:ea typeface="Helvetica Neue"/>
                <a:cs typeface="Helvetica Neue"/>
                <a:sym typeface="Helvetica Neue"/>
              </a:defRPr>
            </a:lvl2pPr>
            <a:lvl3pPr marL="1371600" marR="0" lvl="2" indent="-228600" algn="l">
              <a:lnSpc>
                <a:spcPct val="100000"/>
              </a:lnSpc>
              <a:spcBef>
                <a:spcPts val="0"/>
              </a:spcBef>
              <a:spcAft>
                <a:spcPts val="0"/>
              </a:spcAft>
              <a:buClr>
                <a:srgbClr val="FFFFFF"/>
              </a:buClr>
              <a:buSzPts val="3000"/>
              <a:buFont typeface="Helvetica Neue"/>
              <a:buNone/>
              <a:defRPr sz="3000" b="1" i="0" u="none" strike="noStrike" cap="none">
                <a:solidFill>
                  <a:srgbClr val="FFFFFF"/>
                </a:solidFill>
                <a:latin typeface="Helvetica Neue"/>
                <a:ea typeface="Helvetica Neue"/>
                <a:cs typeface="Helvetica Neue"/>
                <a:sym typeface="Helvetica Neue"/>
              </a:defRPr>
            </a:lvl3pPr>
            <a:lvl4pPr marL="1828800" marR="0" lvl="3" indent="-228600" algn="l">
              <a:lnSpc>
                <a:spcPct val="100000"/>
              </a:lnSpc>
              <a:spcBef>
                <a:spcPts val="0"/>
              </a:spcBef>
              <a:spcAft>
                <a:spcPts val="0"/>
              </a:spcAft>
              <a:buClr>
                <a:srgbClr val="FFFFFF"/>
              </a:buClr>
              <a:buSzPts val="3000"/>
              <a:buFont typeface="Helvetica Neue"/>
              <a:buNone/>
              <a:defRPr sz="3000" b="1" i="0" u="none" strike="noStrike" cap="none">
                <a:solidFill>
                  <a:srgbClr val="FFFFFF"/>
                </a:solidFill>
                <a:latin typeface="Helvetica Neue"/>
                <a:ea typeface="Helvetica Neue"/>
                <a:cs typeface="Helvetica Neue"/>
                <a:sym typeface="Helvetica Neue"/>
              </a:defRPr>
            </a:lvl4pPr>
            <a:lvl5pPr marL="2286000" marR="0" lvl="4" indent="-228600" algn="l">
              <a:lnSpc>
                <a:spcPct val="100000"/>
              </a:lnSpc>
              <a:spcBef>
                <a:spcPts val="0"/>
              </a:spcBef>
              <a:spcAft>
                <a:spcPts val="0"/>
              </a:spcAft>
              <a:buClr>
                <a:srgbClr val="FFFFFF"/>
              </a:buClr>
              <a:buSzPts val="3000"/>
              <a:buFont typeface="Helvetica Neue"/>
              <a:buNone/>
              <a:defRPr sz="3000" b="1" i="0" u="none" strike="noStrike" cap="none">
                <a:solidFill>
                  <a:srgbClr val="FFFFFF"/>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9pPr>
          </a:lstStyle>
          <a:p>
            <a:endParaRPr/>
          </a:p>
        </p:txBody>
      </p:sp>
      <p:pic>
        <p:nvPicPr>
          <p:cNvPr id="517" name="Google Shape;517;p65"/>
          <p:cNvPicPr preferRelativeResize="0"/>
          <p:nvPr/>
        </p:nvPicPr>
        <p:blipFill rotWithShape="1">
          <a:blip r:embed="rId2">
            <a:alphaModFix/>
          </a:blip>
          <a:srcRect/>
          <a:stretch/>
        </p:blipFill>
        <p:spPr>
          <a:xfrm>
            <a:off x="1608325" y="1511925"/>
            <a:ext cx="2913759" cy="586200"/>
          </a:xfrm>
          <a:prstGeom prst="rect">
            <a:avLst/>
          </a:prstGeom>
          <a:noFill/>
          <a:ln>
            <a:noFill/>
          </a:ln>
        </p:spPr>
      </p:pic>
      <p:sp>
        <p:nvSpPr>
          <p:cNvPr id="518" name="Google Shape;518;p65"/>
          <p:cNvSpPr txBox="1"/>
          <p:nvPr/>
        </p:nvSpPr>
        <p:spPr>
          <a:xfrm>
            <a:off x="4997725" y="12666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
        <p:nvSpPr>
          <p:cNvPr id="519" name="Google Shape;519;p65"/>
          <p:cNvSpPr txBox="1"/>
          <p:nvPr/>
        </p:nvSpPr>
        <p:spPr>
          <a:xfrm>
            <a:off x="1596350" y="12251750"/>
            <a:ext cx="8146500" cy="1446000"/>
          </a:xfrm>
          <a:prstGeom prst="rect">
            <a:avLst/>
          </a:prstGeom>
          <a:noFill/>
          <a:ln>
            <a:noFill/>
          </a:ln>
        </p:spPr>
        <p:txBody>
          <a:bodyPr spcFirstLastPara="1" wrap="square" lIns="71400" tIns="71400" rIns="71400" bIns="71400" anchor="t" anchorCtr="0">
            <a:noAutofit/>
          </a:bodyPr>
          <a:lstStyle/>
          <a:p>
            <a:pPr marL="0" marR="0" lvl="0" indent="0" algn="l" rtl="0">
              <a:lnSpc>
                <a:spcPct val="110000"/>
              </a:lnSpc>
              <a:spcBef>
                <a:spcPts val="0"/>
              </a:spcBef>
              <a:spcAft>
                <a:spcPts val="0"/>
              </a:spcAft>
              <a:buClr>
                <a:srgbClr val="111A40"/>
              </a:buClr>
              <a:buSzPts val="2900"/>
              <a:buFont typeface="Helvetica Neue"/>
              <a:buNone/>
            </a:pPr>
            <a:r>
              <a:rPr lang="en" sz="1600" b="0" i="0" u="none" strike="noStrike" cap="none">
                <a:solidFill>
                  <a:srgbClr val="FFFFFF"/>
                </a:solidFill>
                <a:latin typeface="Helvetica Neue"/>
                <a:ea typeface="Helvetica Neue"/>
                <a:cs typeface="Helvetica Neue"/>
                <a:sym typeface="Helvetica Neue"/>
              </a:rPr>
              <a:t>The information contained in this document is property of Talkdesk and can only be used by the intended recipients. The reproduction or communication of information in this document without Talkdesk approval is forbidden. </a:t>
            </a:r>
            <a:endParaRPr sz="1600" b="0" i="0" u="none" strike="noStrike" cap="none">
              <a:solidFill>
                <a:srgbClr val="FFFFFF"/>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111A40"/>
              </a:buClr>
              <a:buSzPts val="2900"/>
              <a:buFont typeface="Helvetica Neue"/>
              <a:buNone/>
            </a:pPr>
            <a:endParaRPr sz="2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Blue Keypoint Highlight" type="tx">
  <p:cSld name="TITLE_AND_BODY">
    <p:bg>
      <p:bgPr>
        <a:solidFill>
          <a:srgbClr val="172241"/>
        </a:solidFill>
        <a:effectLst/>
      </p:bgPr>
    </p:bg>
    <p:spTree>
      <p:nvGrpSpPr>
        <p:cNvPr id="1" name="Shape 520"/>
        <p:cNvGrpSpPr/>
        <p:nvPr/>
      </p:nvGrpSpPr>
      <p:grpSpPr>
        <a:xfrm>
          <a:off x="0" y="0"/>
          <a:ext cx="0" cy="0"/>
          <a:chOff x="0" y="0"/>
          <a:chExt cx="0" cy="0"/>
        </a:xfrm>
      </p:grpSpPr>
      <p:sp>
        <p:nvSpPr>
          <p:cNvPr id="521" name="Google Shape;521;p66"/>
          <p:cNvSpPr/>
          <p:nvPr/>
        </p:nvSpPr>
        <p:spPr>
          <a:xfrm>
            <a:off x="-1" y="-12721"/>
            <a:ext cx="24400500" cy="13767001"/>
          </a:xfrm>
          <a:prstGeom prst="rect">
            <a:avLst/>
          </a:prstGeom>
          <a:solidFill>
            <a:srgbClr val="17224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66"/>
          <p:cNvSpPr>
            <a:spLocks noGrp="1"/>
          </p:cNvSpPr>
          <p:nvPr>
            <p:ph type="pic" idx="2"/>
          </p:nvPr>
        </p:nvSpPr>
        <p:spPr>
          <a:xfrm>
            <a:off x="10753651" y="-2"/>
            <a:ext cx="13654800" cy="13716000"/>
          </a:xfrm>
          <a:prstGeom prst="rect">
            <a:avLst/>
          </a:prstGeom>
          <a:noFill/>
          <a:ln>
            <a:noFill/>
          </a:ln>
        </p:spPr>
      </p:sp>
      <p:sp>
        <p:nvSpPr>
          <p:cNvPr id="523" name="Google Shape;523;p66"/>
          <p:cNvSpPr/>
          <p:nvPr/>
        </p:nvSpPr>
        <p:spPr>
          <a:xfrm>
            <a:off x="424179" y="461466"/>
            <a:ext cx="10329600" cy="12793200"/>
          </a:xfrm>
          <a:prstGeom prst="roundRect">
            <a:avLst>
              <a:gd name="adj" fmla="val 0"/>
            </a:avLst>
          </a:prstGeom>
          <a:solidFill>
            <a:srgbClr val="FFFFFF"/>
          </a:solidFill>
          <a:ln>
            <a:noFill/>
          </a:ln>
          <a:effectLst>
            <a:outerShdw blurRad="355600" dist="25400" dir="5400000" rotWithShape="0">
              <a:srgbClr val="000000">
                <a:alpha val="31372"/>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4" name="Google Shape;524;p66" descr="pasted-image.pdf"/>
          <p:cNvPicPr preferRelativeResize="0"/>
          <p:nvPr/>
        </p:nvPicPr>
        <p:blipFill rotWithShape="1">
          <a:blip r:embed="rId2">
            <a:alphaModFix/>
          </a:blip>
          <a:srcRect/>
          <a:stretch/>
        </p:blipFill>
        <p:spPr>
          <a:xfrm>
            <a:off x="1374943" y="12584158"/>
            <a:ext cx="1507770" cy="300821"/>
          </a:xfrm>
          <a:prstGeom prst="rect">
            <a:avLst/>
          </a:prstGeom>
          <a:noFill/>
          <a:ln>
            <a:noFill/>
          </a:ln>
        </p:spPr>
      </p:pic>
      <p:sp>
        <p:nvSpPr>
          <p:cNvPr id="525" name="Google Shape;525;p66"/>
          <p:cNvSpPr txBox="1">
            <a:spLocks noGrp="1"/>
          </p:cNvSpPr>
          <p:nvPr>
            <p:ph type="sldNum" idx="12"/>
          </p:nvPr>
        </p:nvSpPr>
        <p:spPr>
          <a:xfrm>
            <a:off x="22539089" y="12506325"/>
            <a:ext cx="409800" cy="4224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526" name="Google Shape;526;p66"/>
          <p:cNvCxnSpPr/>
          <p:nvPr/>
        </p:nvCxnSpPr>
        <p:spPr>
          <a:xfrm>
            <a:off x="1379526" y="3512833"/>
            <a:ext cx="8418900" cy="0"/>
          </a:xfrm>
          <a:prstGeom prst="straightConnector1">
            <a:avLst/>
          </a:prstGeom>
          <a:noFill/>
          <a:ln w="12700" cap="flat" cmpd="sng">
            <a:solidFill>
              <a:srgbClr val="000000">
                <a:alpha val="20000"/>
              </a:srgbClr>
            </a:solidFill>
            <a:prstDash val="solid"/>
            <a:miter lim="400000"/>
            <a:headEnd type="none" w="sm" len="sm"/>
            <a:tailEnd type="none" w="sm" len="sm"/>
          </a:ln>
        </p:spPr>
      </p:cxnSp>
      <p:sp>
        <p:nvSpPr>
          <p:cNvPr id="527" name="Google Shape;527;p66"/>
          <p:cNvSpPr txBox="1">
            <a:spLocks noGrp="1"/>
          </p:cNvSpPr>
          <p:nvPr>
            <p:ph type="body" idx="1"/>
          </p:nvPr>
        </p:nvSpPr>
        <p:spPr>
          <a:xfrm>
            <a:off x="1379527" y="1271575"/>
            <a:ext cx="8418900" cy="2257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162140"/>
              </a:buClr>
              <a:buSzPts val="2400"/>
              <a:buFont typeface="Helvetica Neue"/>
              <a:buNone/>
              <a:defRPr sz="5200" b="1" i="0" u="none" strike="noStrike" cap="none">
                <a:solidFill>
                  <a:srgbClr val="111A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28" name="Google Shape;528;p66"/>
          <p:cNvSpPr txBox="1">
            <a:spLocks noGrp="1"/>
          </p:cNvSpPr>
          <p:nvPr>
            <p:ph type="body" idx="3"/>
          </p:nvPr>
        </p:nvSpPr>
        <p:spPr>
          <a:xfrm>
            <a:off x="1384300" y="4867671"/>
            <a:ext cx="8166000" cy="3487200"/>
          </a:xfrm>
          <a:prstGeom prst="rect">
            <a:avLst/>
          </a:prstGeom>
          <a:noFill/>
          <a:ln>
            <a:noFill/>
          </a:ln>
        </p:spPr>
        <p:txBody>
          <a:bodyPr spcFirstLastPara="1" wrap="square" lIns="91425" tIns="91425" rIns="91425" bIns="91425" anchor="t" anchorCtr="0">
            <a:noAutofit/>
          </a:bodyPr>
          <a:lstStyle>
            <a:lvl1pPr marL="457200" marR="0" lvl="0" indent="-228600" algn="l">
              <a:lnSpc>
                <a:spcPct val="140000"/>
              </a:lnSpc>
              <a:spcBef>
                <a:spcPts val="0"/>
              </a:spcBef>
              <a:spcAft>
                <a:spcPts val="0"/>
              </a:spcAft>
              <a:buClr>
                <a:srgbClr val="162140"/>
              </a:buClr>
              <a:buSzPts val="2400"/>
              <a:buFont typeface="Helvetica Neue"/>
              <a:buNone/>
              <a:defRPr sz="2400" b="0" i="0" u="none" strike="noStrike" cap="none">
                <a:solidFill>
                  <a:srgbClr val="111A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2400"/>
              <a:buFont typeface="Helvetica Neue"/>
              <a:buNone/>
              <a:defRPr sz="2400" b="0" i="0" u="none" strike="noStrike" cap="none">
                <a:solidFill>
                  <a:srgbClr val="111A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2400"/>
              <a:buFont typeface="Helvetica Neue"/>
              <a:buNone/>
              <a:defRPr sz="2400" b="0" i="0" u="none" strike="noStrike" cap="none">
                <a:solidFill>
                  <a:srgbClr val="111A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2400"/>
              <a:buFont typeface="Helvetica Neue"/>
              <a:buNone/>
              <a:defRPr sz="2400" b="0" i="0" u="none" strike="noStrike" cap="none">
                <a:solidFill>
                  <a:srgbClr val="111A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2400"/>
              <a:buFont typeface="Helvetica Neue"/>
              <a:buNone/>
              <a:defRPr sz="2400" b="0" i="0" u="none" strike="noStrike" cap="none">
                <a:solidFill>
                  <a:srgbClr val="111A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29" name="Google Shape;529;p66"/>
          <p:cNvSpPr/>
          <p:nvPr/>
        </p:nvSpPr>
        <p:spPr>
          <a:xfrm>
            <a:off x="18408567" y="12498545"/>
            <a:ext cx="3781800" cy="714300"/>
          </a:xfrm>
          <a:prstGeom prst="rect">
            <a:avLst/>
          </a:prstGeom>
          <a:noFill/>
          <a:ln>
            <a:noFill/>
          </a:ln>
        </p:spPr>
        <p:txBody>
          <a:bodyPr spcFirstLastPara="1" wrap="square" lIns="71425" tIns="71425" rIns="71425" bIns="71425" anchor="ctr" anchorCtr="0">
            <a:noAutofit/>
          </a:bodyPr>
          <a:lstStyle/>
          <a:p>
            <a:pPr marL="0" marR="0" lvl="0" indent="0" algn="r" rtl="0">
              <a:lnSpc>
                <a:spcPct val="238888"/>
              </a:lnSpc>
              <a:spcBef>
                <a:spcPts val="0"/>
              </a:spcBef>
              <a:spcAft>
                <a:spcPts val="0"/>
              </a:spcAft>
              <a:buClr>
                <a:srgbClr val="000000"/>
              </a:buClr>
              <a:buSzPts val="1800"/>
              <a:buFont typeface="Arial"/>
              <a:buNone/>
            </a:pPr>
            <a:r>
              <a:rPr lang="en" sz="1800" b="0" i="0" u="none" strike="noStrike" cap="none">
                <a:solidFill>
                  <a:srgbClr val="FFFFFF"/>
                </a:solidFill>
                <a:latin typeface="Arial"/>
                <a:ea typeface="Arial"/>
                <a:cs typeface="Arial"/>
                <a:sym typeface="Arial"/>
              </a:rPr>
              <a:t>Talkdesk Proprietary &amp; Confidential</a:t>
            </a:r>
            <a:endParaRPr sz="1800" b="0" i="0" u="none" strike="noStrike" cap="none">
              <a:solidFill>
                <a:srgbClr val="FFFFFF"/>
              </a:solidFill>
              <a:latin typeface="Times"/>
              <a:ea typeface="Times"/>
              <a:cs typeface="Times"/>
              <a:sym typeface="Time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ext with Bullets">
  <p:cSld name="Text with Bullets">
    <p:spTree>
      <p:nvGrpSpPr>
        <p:cNvPr id="1" name="Shape 530"/>
        <p:cNvGrpSpPr/>
        <p:nvPr/>
      </p:nvGrpSpPr>
      <p:grpSpPr>
        <a:xfrm>
          <a:off x="0" y="0"/>
          <a:ext cx="0" cy="0"/>
          <a:chOff x="0" y="0"/>
          <a:chExt cx="0" cy="0"/>
        </a:xfrm>
      </p:grpSpPr>
      <p:cxnSp>
        <p:nvCxnSpPr>
          <p:cNvPr id="531" name="Google Shape;531;p67"/>
          <p:cNvCxnSpPr/>
          <p:nvPr/>
        </p:nvCxnSpPr>
        <p:spPr>
          <a:xfrm>
            <a:off x="1379526" y="12196233"/>
            <a:ext cx="214806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32" name="Google Shape;532;p67"/>
          <p:cNvCxnSpPr/>
          <p:nvPr/>
        </p:nvCxnSpPr>
        <p:spPr>
          <a:xfrm>
            <a:off x="1379527" y="2503475"/>
            <a:ext cx="21292500" cy="0"/>
          </a:xfrm>
          <a:prstGeom prst="straightConnector1">
            <a:avLst/>
          </a:prstGeom>
          <a:noFill/>
          <a:ln w="12700" cap="flat" cmpd="sng">
            <a:solidFill>
              <a:srgbClr val="000000">
                <a:alpha val="20000"/>
              </a:srgbClr>
            </a:solidFill>
            <a:prstDash val="solid"/>
            <a:miter lim="400000"/>
            <a:headEnd type="none" w="sm" len="sm"/>
            <a:tailEnd type="none" w="sm" len="sm"/>
          </a:ln>
        </p:spPr>
      </p:cxnSp>
      <p:sp>
        <p:nvSpPr>
          <p:cNvPr id="533" name="Google Shape;533;p67"/>
          <p:cNvSpPr txBox="1">
            <a:spLocks noGrp="1"/>
          </p:cNvSpPr>
          <p:nvPr>
            <p:ph type="body" idx="1"/>
          </p:nvPr>
        </p:nvSpPr>
        <p:spPr>
          <a:xfrm>
            <a:off x="1379527" y="4164901"/>
            <a:ext cx="7678800" cy="3604800"/>
          </a:xfrm>
          <a:prstGeom prst="rect">
            <a:avLst/>
          </a:prstGeom>
          <a:noFill/>
          <a:ln>
            <a:noFill/>
          </a:ln>
        </p:spPr>
        <p:txBody>
          <a:bodyPr spcFirstLastPara="1" wrap="square" lIns="91425" tIns="91425" rIns="91425" bIns="91425" anchor="t" anchorCtr="0">
            <a:noAutofit/>
          </a:bodyPr>
          <a:lstStyle>
            <a:lvl1pPr marL="457200" marR="0" lvl="0"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34" name="Google Shape;534;p67"/>
          <p:cNvSpPr txBox="1">
            <a:spLocks noGrp="1"/>
          </p:cNvSpPr>
          <p:nvPr>
            <p:ph type="body" idx="2"/>
          </p:nvPr>
        </p:nvSpPr>
        <p:spPr>
          <a:xfrm>
            <a:off x="1375040" y="3339103"/>
            <a:ext cx="7687800" cy="600000"/>
          </a:xfrm>
          <a:prstGeom prst="rect">
            <a:avLst/>
          </a:prstGeom>
          <a:noFill/>
          <a:ln>
            <a:noFill/>
          </a:ln>
        </p:spPr>
        <p:txBody>
          <a:bodyPr spcFirstLastPara="1" wrap="square" lIns="91425" tIns="91425" rIns="91425" bIns="91425" anchor="t" anchorCtr="0">
            <a:noAutofit/>
          </a:bodyPr>
          <a:lstStyle>
            <a:lvl1pPr marL="457200" marR="0" lvl="0" indent="-228600" algn="l">
              <a:lnSpc>
                <a:spcPct val="110000"/>
              </a:lnSpc>
              <a:spcBef>
                <a:spcPts val="0"/>
              </a:spcBef>
              <a:spcAft>
                <a:spcPts val="0"/>
              </a:spcAft>
              <a:buClr>
                <a:srgbClr val="111A40"/>
              </a:buClr>
              <a:buSzPts val="3000"/>
              <a:buFont typeface="Helvetica Neue"/>
              <a:buNone/>
              <a:defRPr sz="3000" b="1" i="0" u="none" strike="noStrike" cap="none">
                <a:solidFill>
                  <a:srgbClr val="111A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9pPr>
          </a:lstStyle>
          <a:p>
            <a:endParaRPr/>
          </a:p>
        </p:txBody>
      </p:sp>
      <p:sp>
        <p:nvSpPr>
          <p:cNvPr id="535" name="Google Shape;535;p67"/>
          <p:cNvSpPr txBox="1">
            <a:spLocks noGrp="1"/>
          </p:cNvSpPr>
          <p:nvPr>
            <p:ph type="body" idx="3"/>
          </p:nvPr>
        </p:nvSpPr>
        <p:spPr>
          <a:xfrm>
            <a:off x="11007054" y="4164901"/>
            <a:ext cx="7678800" cy="3604800"/>
          </a:xfrm>
          <a:prstGeom prst="rect">
            <a:avLst/>
          </a:prstGeom>
          <a:noFill/>
          <a:ln>
            <a:noFill/>
          </a:ln>
        </p:spPr>
        <p:txBody>
          <a:bodyPr spcFirstLastPara="1" wrap="square" lIns="91425" tIns="91425" rIns="91425" bIns="91425" anchor="t" anchorCtr="0">
            <a:noAutofit/>
          </a:bodyPr>
          <a:lstStyle>
            <a:lvl1pPr marL="457200" marR="0" lvl="0"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36" name="Google Shape;536;p67"/>
          <p:cNvSpPr txBox="1">
            <a:spLocks noGrp="1"/>
          </p:cNvSpPr>
          <p:nvPr>
            <p:ph type="body" idx="4"/>
          </p:nvPr>
        </p:nvSpPr>
        <p:spPr>
          <a:xfrm>
            <a:off x="11002567" y="3339103"/>
            <a:ext cx="7687800" cy="600000"/>
          </a:xfrm>
          <a:prstGeom prst="rect">
            <a:avLst/>
          </a:prstGeom>
          <a:noFill/>
          <a:ln>
            <a:noFill/>
          </a:ln>
        </p:spPr>
        <p:txBody>
          <a:bodyPr spcFirstLastPara="1" wrap="square" lIns="91425" tIns="91425" rIns="91425" bIns="91425" anchor="t" anchorCtr="0">
            <a:noAutofit/>
          </a:bodyPr>
          <a:lstStyle>
            <a:lvl1pPr marL="457200" marR="0" lvl="0" indent="-228600" algn="l">
              <a:lnSpc>
                <a:spcPct val="110000"/>
              </a:lnSpc>
              <a:spcBef>
                <a:spcPts val="0"/>
              </a:spcBef>
              <a:spcAft>
                <a:spcPts val="0"/>
              </a:spcAft>
              <a:buClr>
                <a:srgbClr val="111A40"/>
              </a:buClr>
              <a:buSzPts val="3000"/>
              <a:buFont typeface="Helvetica Neue"/>
              <a:buNone/>
              <a:defRPr sz="3000" b="1" i="0" u="none" strike="noStrike" cap="none">
                <a:solidFill>
                  <a:srgbClr val="111A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9pPr>
          </a:lstStyle>
          <a:p>
            <a:endParaRPr/>
          </a:p>
        </p:txBody>
      </p:sp>
      <p:sp>
        <p:nvSpPr>
          <p:cNvPr id="537" name="Google Shape;537;p67"/>
          <p:cNvSpPr txBox="1">
            <a:spLocks noGrp="1"/>
          </p:cNvSpPr>
          <p:nvPr>
            <p:ph type="title"/>
          </p:nvPr>
        </p:nvSpPr>
        <p:spPr>
          <a:xfrm>
            <a:off x="1418166" y="1263075"/>
            <a:ext cx="11657700" cy="941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pic>
        <p:nvPicPr>
          <p:cNvPr id="538" name="Google Shape;538;p67"/>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539" name="Google Shape;539;p67"/>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40" name="Google Shape;540;p67"/>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Talkdesk Proprietary &amp;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Orange Text with product Left copy">
  <p:cSld name="Orange Text with product Left copy">
    <p:spTree>
      <p:nvGrpSpPr>
        <p:cNvPr id="1" name="Shape 541"/>
        <p:cNvGrpSpPr/>
        <p:nvPr/>
      </p:nvGrpSpPr>
      <p:grpSpPr>
        <a:xfrm>
          <a:off x="0" y="0"/>
          <a:ext cx="0" cy="0"/>
          <a:chOff x="0" y="0"/>
          <a:chExt cx="0" cy="0"/>
        </a:xfrm>
      </p:grpSpPr>
      <p:sp>
        <p:nvSpPr>
          <p:cNvPr id="542" name="Google Shape;542;p68"/>
          <p:cNvSpPr/>
          <p:nvPr/>
        </p:nvSpPr>
        <p:spPr>
          <a:xfrm>
            <a:off x="415118" y="444477"/>
            <a:ext cx="10341300" cy="12827100"/>
          </a:xfrm>
          <a:prstGeom prst="rect">
            <a:avLst/>
          </a:prstGeom>
          <a:solidFill>
            <a:schemeClr val="accent2"/>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543" name="Google Shape;543;p68"/>
          <p:cNvCxnSpPr/>
          <p:nvPr/>
        </p:nvCxnSpPr>
        <p:spPr>
          <a:xfrm>
            <a:off x="11687694"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44" name="Google Shape;544;p68"/>
          <p:cNvCxnSpPr/>
          <p:nvPr/>
        </p:nvCxnSpPr>
        <p:spPr>
          <a:xfrm>
            <a:off x="11687694"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pic>
        <p:nvPicPr>
          <p:cNvPr id="545" name="Google Shape;545;p68"/>
          <p:cNvPicPr preferRelativeResize="0"/>
          <p:nvPr/>
        </p:nvPicPr>
        <p:blipFill rotWithShape="1">
          <a:blip r:embed="rId2">
            <a:alphaModFix/>
          </a:blip>
          <a:srcRect/>
          <a:stretch/>
        </p:blipFill>
        <p:spPr>
          <a:xfrm>
            <a:off x="1384300" y="12581610"/>
            <a:ext cx="1507776" cy="303340"/>
          </a:xfrm>
          <a:prstGeom prst="rect">
            <a:avLst/>
          </a:prstGeom>
          <a:noFill/>
          <a:ln>
            <a:noFill/>
          </a:ln>
        </p:spPr>
      </p:pic>
      <p:sp>
        <p:nvSpPr>
          <p:cNvPr id="546" name="Google Shape;546;p68"/>
          <p:cNvSpPr txBox="1">
            <a:spLocks noGrp="1"/>
          </p:cNvSpPr>
          <p:nvPr>
            <p:ph type="subTitle" idx="1"/>
          </p:nvPr>
        </p:nvSpPr>
        <p:spPr>
          <a:xfrm>
            <a:off x="1170517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47" name="Google Shape;547;p68"/>
          <p:cNvSpPr txBox="1">
            <a:spLocks noGrp="1"/>
          </p:cNvSpPr>
          <p:nvPr>
            <p:ph type="subTitle" idx="2"/>
          </p:nvPr>
        </p:nvSpPr>
        <p:spPr>
          <a:xfrm>
            <a:off x="1170517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48" name="Google Shape;548;p68"/>
          <p:cNvSpPr txBox="1">
            <a:spLocks noGrp="1"/>
          </p:cNvSpPr>
          <p:nvPr>
            <p:ph type="subTitle" idx="3"/>
          </p:nvPr>
        </p:nvSpPr>
        <p:spPr>
          <a:xfrm>
            <a:off x="1170517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49" name="Google Shape;549;p68"/>
          <p:cNvSpPr txBox="1">
            <a:spLocks noGrp="1"/>
          </p:cNvSpPr>
          <p:nvPr>
            <p:ph type="subTitle" idx="4"/>
          </p:nvPr>
        </p:nvSpPr>
        <p:spPr>
          <a:xfrm>
            <a:off x="1170517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50" name="Google Shape;550;p68"/>
          <p:cNvSpPr txBox="1">
            <a:spLocks noGrp="1"/>
          </p:cNvSpPr>
          <p:nvPr>
            <p:ph type="title"/>
          </p:nvPr>
        </p:nvSpPr>
        <p:spPr>
          <a:xfrm>
            <a:off x="11705166" y="1270000"/>
            <a:ext cx="10838400" cy="2139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sp>
        <p:nvSpPr>
          <p:cNvPr id="551" name="Google Shape;551;p68"/>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52" name="Google Shape;552;p68"/>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Talkdesk Proprietary &amp;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eal background">
  <p:cSld name="Teal background">
    <p:spTree>
      <p:nvGrpSpPr>
        <p:cNvPr id="1" name="Shape 553"/>
        <p:cNvGrpSpPr/>
        <p:nvPr/>
      </p:nvGrpSpPr>
      <p:grpSpPr>
        <a:xfrm>
          <a:off x="0" y="0"/>
          <a:ext cx="0" cy="0"/>
          <a:chOff x="0" y="0"/>
          <a:chExt cx="0" cy="0"/>
        </a:xfrm>
      </p:grpSpPr>
      <p:sp>
        <p:nvSpPr>
          <p:cNvPr id="554" name="Google Shape;554;p69"/>
          <p:cNvSpPr/>
          <p:nvPr/>
        </p:nvSpPr>
        <p:spPr>
          <a:xfrm>
            <a:off x="417320" y="448418"/>
            <a:ext cx="23549400" cy="12819300"/>
          </a:xfrm>
          <a:prstGeom prst="rect">
            <a:avLst/>
          </a:prstGeom>
          <a:solidFill>
            <a:schemeClr val="accent4"/>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555" name="Google Shape;555;p69"/>
          <p:cNvCxnSpPr/>
          <p:nvPr/>
        </p:nvCxnSpPr>
        <p:spPr>
          <a:xfrm>
            <a:off x="1384300" y="12166600"/>
            <a:ext cx="21475800" cy="0"/>
          </a:xfrm>
          <a:prstGeom prst="straightConnector1">
            <a:avLst/>
          </a:prstGeom>
          <a:noFill/>
          <a:ln w="12700" cap="flat" cmpd="sng">
            <a:solidFill>
              <a:srgbClr val="FFFFFF"/>
            </a:solidFill>
            <a:prstDash val="solid"/>
            <a:miter lim="400000"/>
            <a:headEnd type="none" w="sm" len="sm"/>
            <a:tailEnd type="none" w="sm" len="sm"/>
          </a:ln>
        </p:spPr>
      </p:cxnSp>
      <p:pic>
        <p:nvPicPr>
          <p:cNvPr id="556" name="Google Shape;556;p69"/>
          <p:cNvPicPr preferRelativeResize="0"/>
          <p:nvPr/>
        </p:nvPicPr>
        <p:blipFill rotWithShape="1">
          <a:blip r:embed="rId2">
            <a:alphaModFix/>
          </a:blip>
          <a:srcRect/>
          <a:stretch/>
        </p:blipFill>
        <p:spPr>
          <a:xfrm>
            <a:off x="1384300" y="12581610"/>
            <a:ext cx="1507776" cy="303340"/>
          </a:xfrm>
          <a:prstGeom prst="rect">
            <a:avLst/>
          </a:prstGeom>
          <a:noFill/>
          <a:ln>
            <a:noFill/>
          </a:ln>
        </p:spPr>
      </p:pic>
      <p:sp>
        <p:nvSpPr>
          <p:cNvPr id="557" name="Google Shape;557;p69"/>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58" name="Google Shape;558;p69"/>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Purple Divider Slide">
  <p:cSld name="1_Purple Divider Slide">
    <p:bg>
      <p:bgPr>
        <a:solidFill>
          <a:schemeClr val="accent1"/>
        </a:solidFill>
        <a:effectLst/>
      </p:bgPr>
    </p:bg>
    <p:spTree>
      <p:nvGrpSpPr>
        <p:cNvPr id="1" name="Shape 83"/>
        <p:cNvGrpSpPr/>
        <p:nvPr/>
      </p:nvGrpSpPr>
      <p:grpSpPr>
        <a:xfrm>
          <a:off x="0" y="0"/>
          <a:ext cx="0" cy="0"/>
          <a:chOff x="0" y="0"/>
          <a:chExt cx="0" cy="0"/>
        </a:xfrm>
      </p:grpSpPr>
      <p:grpSp>
        <p:nvGrpSpPr>
          <p:cNvPr id="84" name="Google Shape;84;p119"/>
          <p:cNvGrpSpPr/>
          <p:nvPr/>
        </p:nvGrpSpPr>
        <p:grpSpPr>
          <a:xfrm>
            <a:off x="18936700" y="-916406"/>
            <a:ext cx="3736327" cy="15549791"/>
            <a:chOff x="10483858" y="1514832"/>
            <a:chExt cx="1746600" cy="7268974"/>
          </a:xfrm>
        </p:grpSpPr>
        <p:sp>
          <p:nvSpPr>
            <p:cNvPr id="85" name="Google Shape;85;p119"/>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86" name="Google Shape;86;p119"/>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87" name="Google Shape;87;p119"/>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pic>
        <p:nvPicPr>
          <p:cNvPr id="88" name="Google Shape;88;p119"/>
          <p:cNvPicPr preferRelativeResize="0"/>
          <p:nvPr/>
        </p:nvPicPr>
        <p:blipFill rotWithShape="1">
          <a:blip r:embed="rId2">
            <a:alphaModFix/>
          </a:blip>
          <a:srcRect/>
          <a:stretch/>
        </p:blipFill>
        <p:spPr>
          <a:xfrm>
            <a:off x="1066800" y="12889015"/>
            <a:ext cx="1828800" cy="296967"/>
          </a:xfrm>
          <a:prstGeom prst="rect">
            <a:avLst/>
          </a:prstGeom>
          <a:noFill/>
          <a:ln>
            <a:noFill/>
          </a:ln>
        </p:spPr>
      </p:pic>
      <p:sp>
        <p:nvSpPr>
          <p:cNvPr id="89" name="Google Shape;89;p119"/>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90" name="Google Shape;90;p119"/>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 name="Google Shape;91;p119"/>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Orange Text with product Right">
  <p:cSld name="Orange Text with product Right">
    <p:spTree>
      <p:nvGrpSpPr>
        <p:cNvPr id="1" name="Shape 559"/>
        <p:cNvGrpSpPr/>
        <p:nvPr/>
      </p:nvGrpSpPr>
      <p:grpSpPr>
        <a:xfrm>
          <a:off x="0" y="0"/>
          <a:ext cx="0" cy="0"/>
          <a:chOff x="0" y="0"/>
          <a:chExt cx="0" cy="0"/>
        </a:xfrm>
      </p:grpSpPr>
      <p:sp>
        <p:nvSpPr>
          <p:cNvPr id="560" name="Google Shape;560;p70"/>
          <p:cNvSpPr/>
          <p:nvPr/>
        </p:nvSpPr>
        <p:spPr>
          <a:xfrm>
            <a:off x="13661269" y="444477"/>
            <a:ext cx="10341300" cy="12827100"/>
          </a:xfrm>
          <a:prstGeom prst="rect">
            <a:avLst/>
          </a:prstGeom>
          <a:solidFill>
            <a:schemeClr val="accent2"/>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561" name="Google Shape;561;p70"/>
          <p:cNvCxnSpPr/>
          <p:nvPr/>
        </p:nvCxnSpPr>
        <p:spPr>
          <a:xfrm>
            <a:off x="1379527"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62" name="Google Shape;562;p70"/>
          <p:cNvCxnSpPr/>
          <p:nvPr/>
        </p:nvCxnSpPr>
        <p:spPr>
          <a:xfrm>
            <a:off x="1379526"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pic>
        <p:nvPicPr>
          <p:cNvPr id="563" name="Google Shape;563;p70"/>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564" name="Google Shape;564;p70"/>
          <p:cNvSpPr txBox="1">
            <a:spLocks noGrp="1"/>
          </p:cNvSpPr>
          <p:nvPr>
            <p:ph type="subTitle" idx="1"/>
          </p:nvPr>
        </p:nvSpPr>
        <p:spPr>
          <a:xfrm>
            <a:off x="137952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65" name="Google Shape;565;p70"/>
          <p:cNvSpPr txBox="1">
            <a:spLocks noGrp="1"/>
          </p:cNvSpPr>
          <p:nvPr>
            <p:ph type="subTitle" idx="2"/>
          </p:nvPr>
        </p:nvSpPr>
        <p:spPr>
          <a:xfrm>
            <a:off x="137952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66" name="Google Shape;566;p70"/>
          <p:cNvSpPr txBox="1">
            <a:spLocks noGrp="1"/>
          </p:cNvSpPr>
          <p:nvPr>
            <p:ph type="subTitle" idx="3"/>
          </p:nvPr>
        </p:nvSpPr>
        <p:spPr>
          <a:xfrm>
            <a:off x="137952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67" name="Google Shape;567;p70"/>
          <p:cNvSpPr txBox="1">
            <a:spLocks noGrp="1"/>
          </p:cNvSpPr>
          <p:nvPr>
            <p:ph type="subTitle" idx="4"/>
          </p:nvPr>
        </p:nvSpPr>
        <p:spPr>
          <a:xfrm>
            <a:off x="137952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68" name="Google Shape;568;p70"/>
          <p:cNvSpPr txBox="1">
            <a:spLocks noGrp="1"/>
          </p:cNvSpPr>
          <p:nvPr>
            <p:ph type="title"/>
          </p:nvPr>
        </p:nvSpPr>
        <p:spPr>
          <a:xfrm>
            <a:off x="1418176" y="1270000"/>
            <a:ext cx="11133000" cy="1909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sp>
        <p:nvSpPr>
          <p:cNvPr id="569" name="Google Shape;569;p70"/>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70" name="Google Shape;570;p70"/>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eal Text with product Left">
  <p:cSld name="Teal Text with product Left">
    <p:spTree>
      <p:nvGrpSpPr>
        <p:cNvPr id="1" name="Shape 571"/>
        <p:cNvGrpSpPr/>
        <p:nvPr/>
      </p:nvGrpSpPr>
      <p:grpSpPr>
        <a:xfrm>
          <a:off x="0" y="0"/>
          <a:ext cx="0" cy="0"/>
          <a:chOff x="0" y="0"/>
          <a:chExt cx="0" cy="0"/>
        </a:xfrm>
      </p:grpSpPr>
      <p:sp>
        <p:nvSpPr>
          <p:cNvPr id="572" name="Google Shape;572;p71"/>
          <p:cNvSpPr/>
          <p:nvPr/>
        </p:nvSpPr>
        <p:spPr>
          <a:xfrm>
            <a:off x="415118" y="444477"/>
            <a:ext cx="10341300" cy="12827100"/>
          </a:xfrm>
          <a:prstGeom prst="rect">
            <a:avLst/>
          </a:prstGeom>
          <a:solidFill>
            <a:schemeClr val="accent3"/>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573" name="Google Shape;573;p71"/>
          <p:cNvCxnSpPr/>
          <p:nvPr/>
        </p:nvCxnSpPr>
        <p:spPr>
          <a:xfrm>
            <a:off x="11687694"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74" name="Google Shape;574;p71"/>
          <p:cNvCxnSpPr/>
          <p:nvPr/>
        </p:nvCxnSpPr>
        <p:spPr>
          <a:xfrm>
            <a:off x="11687694"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pic>
        <p:nvPicPr>
          <p:cNvPr id="575" name="Google Shape;575;p71"/>
          <p:cNvPicPr preferRelativeResize="0"/>
          <p:nvPr/>
        </p:nvPicPr>
        <p:blipFill rotWithShape="1">
          <a:blip r:embed="rId2">
            <a:alphaModFix/>
          </a:blip>
          <a:srcRect/>
          <a:stretch/>
        </p:blipFill>
        <p:spPr>
          <a:xfrm>
            <a:off x="1384300" y="12581610"/>
            <a:ext cx="1507776" cy="303340"/>
          </a:xfrm>
          <a:prstGeom prst="rect">
            <a:avLst/>
          </a:prstGeom>
          <a:noFill/>
          <a:ln>
            <a:noFill/>
          </a:ln>
        </p:spPr>
      </p:pic>
      <p:sp>
        <p:nvSpPr>
          <p:cNvPr id="576" name="Google Shape;576;p71"/>
          <p:cNvSpPr txBox="1">
            <a:spLocks noGrp="1"/>
          </p:cNvSpPr>
          <p:nvPr>
            <p:ph type="subTitle" idx="1"/>
          </p:nvPr>
        </p:nvSpPr>
        <p:spPr>
          <a:xfrm>
            <a:off x="1170517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77" name="Google Shape;577;p71"/>
          <p:cNvSpPr txBox="1">
            <a:spLocks noGrp="1"/>
          </p:cNvSpPr>
          <p:nvPr>
            <p:ph type="subTitle" idx="2"/>
          </p:nvPr>
        </p:nvSpPr>
        <p:spPr>
          <a:xfrm>
            <a:off x="1170517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78" name="Google Shape;578;p71"/>
          <p:cNvSpPr txBox="1">
            <a:spLocks noGrp="1"/>
          </p:cNvSpPr>
          <p:nvPr>
            <p:ph type="subTitle" idx="3"/>
          </p:nvPr>
        </p:nvSpPr>
        <p:spPr>
          <a:xfrm>
            <a:off x="1170517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79" name="Google Shape;579;p71"/>
          <p:cNvSpPr txBox="1">
            <a:spLocks noGrp="1"/>
          </p:cNvSpPr>
          <p:nvPr>
            <p:ph type="subTitle" idx="4"/>
          </p:nvPr>
        </p:nvSpPr>
        <p:spPr>
          <a:xfrm>
            <a:off x="1170517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80" name="Google Shape;580;p71"/>
          <p:cNvSpPr txBox="1">
            <a:spLocks noGrp="1"/>
          </p:cNvSpPr>
          <p:nvPr>
            <p:ph type="title"/>
          </p:nvPr>
        </p:nvSpPr>
        <p:spPr>
          <a:xfrm>
            <a:off x="11705166" y="1270000"/>
            <a:ext cx="10838400" cy="2139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sp>
        <p:nvSpPr>
          <p:cNvPr id="581" name="Google Shape;581;p71"/>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82" name="Google Shape;582;p71"/>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Talkdesk Proprietary &amp;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ext with Indented Bullets">
  <p:cSld name="Text with Indented Bullets">
    <p:spTree>
      <p:nvGrpSpPr>
        <p:cNvPr id="1" name="Shape 583"/>
        <p:cNvGrpSpPr/>
        <p:nvPr/>
      </p:nvGrpSpPr>
      <p:grpSpPr>
        <a:xfrm>
          <a:off x="0" y="0"/>
          <a:ext cx="0" cy="0"/>
          <a:chOff x="0" y="0"/>
          <a:chExt cx="0" cy="0"/>
        </a:xfrm>
      </p:grpSpPr>
      <p:cxnSp>
        <p:nvCxnSpPr>
          <p:cNvPr id="584" name="Google Shape;584;p72"/>
          <p:cNvCxnSpPr/>
          <p:nvPr/>
        </p:nvCxnSpPr>
        <p:spPr>
          <a:xfrm>
            <a:off x="1379526" y="12196233"/>
            <a:ext cx="214806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85" name="Google Shape;585;p72"/>
          <p:cNvCxnSpPr/>
          <p:nvPr/>
        </p:nvCxnSpPr>
        <p:spPr>
          <a:xfrm>
            <a:off x="1379527" y="2503475"/>
            <a:ext cx="21292500" cy="0"/>
          </a:xfrm>
          <a:prstGeom prst="straightConnector1">
            <a:avLst/>
          </a:prstGeom>
          <a:noFill/>
          <a:ln w="12700" cap="flat" cmpd="sng">
            <a:solidFill>
              <a:srgbClr val="000000">
                <a:alpha val="20000"/>
              </a:srgbClr>
            </a:solidFill>
            <a:prstDash val="solid"/>
            <a:miter lim="400000"/>
            <a:headEnd type="none" w="sm" len="sm"/>
            <a:tailEnd type="none" w="sm" len="sm"/>
          </a:ln>
        </p:spPr>
      </p:cxnSp>
      <p:sp>
        <p:nvSpPr>
          <p:cNvPr id="586" name="Google Shape;586;p72"/>
          <p:cNvSpPr txBox="1">
            <a:spLocks noGrp="1"/>
          </p:cNvSpPr>
          <p:nvPr>
            <p:ph type="body" idx="1"/>
          </p:nvPr>
        </p:nvSpPr>
        <p:spPr>
          <a:xfrm>
            <a:off x="1379527" y="4164901"/>
            <a:ext cx="21292500" cy="1364700"/>
          </a:xfrm>
          <a:prstGeom prst="rect">
            <a:avLst/>
          </a:prstGeom>
          <a:noFill/>
          <a:ln>
            <a:noFill/>
          </a:ln>
        </p:spPr>
        <p:txBody>
          <a:bodyPr spcFirstLastPara="1" wrap="square" lIns="91425" tIns="91425" rIns="91425" bIns="91425" anchor="t" anchorCtr="0">
            <a:noAutofit/>
          </a:bodyPr>
          <a:lstStyle>
            <a:lvl1pPr marL="457200" marR="0" lvl="0" indent="-381000" algn="l">
              <a:lnSpc>
                <a:spcPct val="140000"/>
              </a:lnSpc>
              <a:spcBef>
                <a:spcPts val="0"/>
              </a:spcBef>
              <a:spcAft>
                <a:spcPts val="0"/>
              </a:spcAft>
              <a:buClr>
                <a:srgbClr val="111A40"/>
              </a:buClr>
              <a:buSzPts val="2400"/>
              <a:buFont typeface="Helvetica Neue"/>
              <a:buChar char="•"/>
              <a:defRPr sz="2400" b="0" i="0" u="none" strike="noStrike" cap="none">
                <a:solidFill>
                  <a:srgbClr val="111A40"/>
                </a:solidFill>
                <a:latin typeface="Helvetica Neue"/>
                <a:ea typeface="Helvetica Neue"/>
                <a:cs typeface="Helvetica Neue"/>
                <a:sym typeface="Helvetica Neue"/>
              </a:defRPr>
            </a:lvl1pPr>
            <a:lvl2pPr marL="914400" marR="0" lvl="1" indent="-361950" algn="l">
              <a:lnSpc>
                <a:spcPct val="140000"/>
              </a:lnSpc>
              <a:spcBef>
                <a:spcPts val="0"/>
              </a:spcBef>
              <a:spcAft>
                <a:spcPts val="0"/>
              </a:spcAft>
              <a:buClr>
                <a:srgbClr val="111A40"/>
              </a:buClr>
              <a:buSzPts val="2100"/>
              <a:buFont typeface="Helvetica Neue"/>
              <a:buChar char="•"/>
              <a:defRPr sz="2100" b="0" i="0" u="none" strike="noStrike" cap="none">
                <a:solidFill>
                  <a:srgbClr val="111A40"/>
                </a:solidFill>
                <a:latin typeface="Helvetica Neue"/>
                <a:ea typeface="Helvetica Neue"/>
                <a:cs typeface="Helvetica Neue"/>
                <a:sym typeface="Helvetica Neue"/>
              </a:defRPr>
            </a:lvl2pPr>
            <a:lvl3pPr marL="1371600" marR="0" lvl="2" indent="-349250" algn="l">
              <a:lnSpc>
                <a:spcPct val="140000"/>
              </a:lnSpc>
              <a:spcBef>
                <a:spcPts val="0"/>
              </a:spcBef>
              <a:spcAft>
                <a:spcPts val="0"/>
              </a:spcAft>
              <a:buClr>
                <a:srgbClr val="111A40"/>
              </a:buClr>
              <a:buSzPts val="1900"/>
              <a:buFont typeface="Helvetica Neue"/>
              <a:buChar char="•"/>
              <a:defRPr sz="1900" b="0" i="0" u="none" strike="noStrike" cap="none">
                <a:solidFill>
                  <a:srgbClr val="111A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87" name="Google Shape;587;p72"/>
          <p:cNvSpPr txBox="1">
            <a:spLocks noGrp="1"/>
          </p:cNvSpPr>
          <p:nvPr>
            <p:ph type="body" idx="2"/>
          </p:nvPr>
        </p:nvSpPr>
        <p:spPr>
          <a:xfrm>
            <a:off x="1375040" y="3339103"/>
            <a:ext cx="21292500" cy="600000"/>
          </a:xfrm>
          <a:prstGeom prst="rect">
            <a:avLst/>
          </a:prstGeom>
          <a:noFill/>
          <a:ln>
            <a:noFill/>
          </a:ln>
        </p:spPr>
        <p:txBody>
          <a:bodyPr spcFirstLastPara="1" wrap="square" lIns="91425" tIns="91425" rIns="91425" bIns="91425" anchor="t" anchorCtr="0">
            <a:noAutofit/>
          </a:bodyPr>
          <a:lstStyle>
            <a:lvl1pPr marL="457200" marR="0" lvl="0" indent="-228600" algn="l">
              <a:lnSpc>
                <a:spcPct val="110000"/>
              </a:lnSpc>
              <a:spcBef>
                <a:spcPts val="0"/>
              </a:spcBef>
              <a:spcAft>
                <a:spcPts val="0"/>
              </a:spcAft>
              <a:buClr>
                <a:srgbClr val="111A40"/>
              </a:buClr>
              <a:buSzPts val="3000"/>
              <a:buFont typeface="Helvetica Neue"/>
              <a:buNone/>
              <a:defRPr sz="3000" b="1" i="0" u="none" strike="noStrike" cap="none">
                <a:solidFill>
                  <a:srgbClr val="111A40"/>
                </a:solidFill>
                <a:latin typeface="Helvetica Neue"/>
                <a:ea typeface="Helvetica Neue"/>
                <a:cs typeface="Helvetica Neue"/>
                <a:sym typeface="Helvetica Neue"/>
              </a:defRPr>
            </a:lvl1pPr>
            <a:lvl2pPr marL="914400" marR="0" lvl="1"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2pPr>
            <a:lvl3pPr marL="1371600" marR="0" lvl="2"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3pPr>
            <a:lvl4pPr marL="1828800" marR="0" lvl="3"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4pPr>
            <a:lvl5pPr marL="2286000" marR="0" lvl="4"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5pPr>
            <a:lvl6pPr marL="2743200" marR="0" lvl="5"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6pPr>
            <a:lvl7pPr marL="3200400" marR="0" lvl="6"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7pPr>
            <a:lvl8pPr marL="3657600" marR="0" lvl="7"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8pPr>
            <a:lvl9pPr marL="4114800" marR="0" lvl="8" indent="-228600" algn="l">
              <a:lnSpc>
                <a:spcPct val="140000"/>
              </a:lnSpc>
              <a:spcBef>
                <a:spcPts val="0"/>
              </a:spcBef>
              <a:spcAft>
                <a:spcPts val="0"/>
              </a:spcAft>
              <a:buClr>
                <a:srgbClr val="162140"/>
              </a:buClr>
              <a:buSzPts val="3000"/>
              <a:buFont typeface="Helvetica Neue"/>
              <a:buNone/>
              <a:defRPr sz="3000" b="0" i="0" u="none" strike="noStrike" cap="none">
                <a:solidFill>
                  <a:srgbClr val="162140"/>
                </a:solidFill>
                <a:latin typeface="Helvetica Neue"/>
                <a:ea typeface="Helvetica Neue"/>
                <a:cs typeface="Helvetica Neue"/>
                <a:sym typeface="Helvetica Neue"/>
              </a:defRPr>
            </a:lvl9pPr>
          </a:lstStyle>
          <a:p>
            <a:endParaRPr/>
          </a:p>
        </p:txBody>
      </p:sp>
      <p:sp>
        <p:nvSpPr>
          <p:cNvPr id="588" name="Google Shape;588;p72"/>
          <p:cNvSpPr txBox="1">
            <a:spLocks noGrp="1"/>
          </p:cNvSpPr>
          <p:nvPr>
            <p:ph type="title"/>
          </p:nvPr>
        </p:nvSpPr>
        <p:spPr>
          <a:xfrm>
            <a:off x="1418166" y="1263075"/>
            <a:ext cx="19507200" cy="941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pic>
        <p:nvPicPr>
          <p:cNvPr id="589" name="Google Shape;589;p72"/>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590" name="Google Shape;590;p72"/>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591" name="Google Shape;591;p72"/>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Talkdesk Proprietary &amp;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eal Text with product Right copy">
  <p:cSld name="Teal Text with product Right copy">
    <p:spTree>
      <p:nvGrpSpPr>
        <p:cNvPr id="1" name="Shape 592"/>
        <p:cNvGrpSpPr/>
        <p:nvPr/>
      </p:nvGrpSpPr>
      <p:grpSpPr>
        <a:xfrm>
          <a:off x="0" y="0"/>
          <a:ext cx="0" cy="0"/>
          <a:chOff x="0" y="0"/>
          <a:chExt cx="0" cy="0"/>
        </a:xfrm>
      </p:grpSpPr>
      <p:sp>
        <p:nvSpPr>
          <p:cNvPr id="593" name="Google Shape;593;p73"/>
          <p:cNvSpPr/>
          <p:nvPr/>
        </p:nvSpPr>
        <p:spPr>
          <a:xfrm>
            <a:off x="13661269" y="444477"/>
            <a:ext cx="10341300" cy="12827100"/>
          </a:xfrm>
          <a:prstGeom prst="rect">
            <a:avLst/>
          </a:prstGeom>
          <a:solidFill>
            <a:schemeClr val="accent3"/>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594" name="Google Shape;594;p73"/>
          <p:cNvCxnSpPr/>
          <p:nvPr/>
        </p:nvCxnSpPr>
        <p:spPr>
          <a:xfrm>
            <a:off x="1379527"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595" name="Google Shape;595;p73"/>
          <p:cNvCxnSpPr/>
          <p:nvPr/>
        </p:nvCxnSpPr>
        <p:spPr>
          <a:xfrm>
            <a:off x="1379526"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pic>
        <p:nvPicPr>
          <p:cNvPr id="596" name="Google Shape;596;p73"/>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597" name="Google Shape;597;p73"/>
          <p:cNvSpPr txBox="1">
            <a:spLocks noGrp="1"/>
          </p:cNvSpPr>
          <p:nvPr>
            <p:ph type="subTitle" idx="1"/>
          </p:nvPr>
        </p:nvSpPr>
        <p:spPr>
          <a:xfrm>
            <a:off x="137952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98" name="Google Shape;598;p73"/>
          <p:cNvSpPr txBox="1">
            <a:spLocks noGrp="1"/>
          </p:cNvSpPr>
          <p:nvPr>
            <p:ph type="subTitle" idx="2"/>
          </p:nvPr>
        </p:nvSpPr>
        <p:spPr>
          <a:xfrm>
            <a:off x="137952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599" name="Google Shape;599;p73"/>
          <p:cNvSpPr txBox="1">
            <a:spLocks noGrp="1"/>
          </p:cNvSpPr>
          <p:nvPr>
            <p:ph type="subTitle" idx="3"/>
          </p:nvPr>
        </p:nvSpPr>
        <p:spPr>
          <a:xfrm>
            <a:off x="137952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00" name="Google Shape;600;p73"/>
          <p:cNvSpPr txBox="1">
            <a:spLocks noGrp="1"/>
          </p:cNvSpPr>
          <p:nvPr>
            <p:ph type="subTitle" idx="4"/>
          </p:nvPr>
        </p:nvSpPr>
        <p:spPr>
          <a:xfrm>
            <a:off x="137952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01" name="Google Shape;601;p73"/>
          <p:cNvSpPr txBox="1">
            <a:spLocks noGrp="1"/>
          </p:cNvSpPr>
          <p:nvPr>
            <p:ph type="title"/>
          </p:nvPr>
        </p:nvSpPr>
        <p:spPr>
          <a:xfrm>
            <a:off x="1418176" y="1270000"/>
            <a:ext cx="11133000" cy="1909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sp>
        <p:nvSpPr>
          <p:cNvPr id="602" name="Google Shape;602;p73"/>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603" name="Google Shape;603;p73"/>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Blue Text with product Right">
  <p:cSld name="Blue Text with product Right">
    <p:spTree>
      <p:nvGrpSpPr>
        <p:cNvPr id="1" name="Shape 604"/>
        <p:cNvGrpSpPr/>
        <p:nvPr/>
      </p:nvGrpSpPr>
      <p:grpSpPr>
        <a:xfrm>
          <a:off x="0" y="0"/>
          <a:ext cx="0" cy="0"/>
          <a:chOff x="0" y="0"/>
          <a:chExt cx="0" cy="0"/>
        </a:xfrm>
      </p:grpSpPr>
      <p:sp>
        <p:nvSpPr>
          <p:cNvPr id="605" name="Google Shape;605;p74"/>
          <p:cNvSpPr/>
          <p:nvPr/>
        </p:nvSpPr>
        <p:spPr>
          <a:xfrm>
            <a:off x="13661269" y="444477"/>
            <a:ext cx="10341300" cy="12827100"/>
          </a:xfrm>
          <a:prstGeom prst="rect">
            <a:avLst/>
          </a:prstGeom>
          <a:solidFill>
            <a:srgbClr val="172241"/>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606" name="Google Shape;606;p74"/>
          <p:cNvCxnSpPr/>
          <p:nvPr/>
        </p:nvCxnSpPr>
        <p:spPr>
          <a:xfrm>
            <a:off x="1379527"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607" name="Google Shape;607;p74"/>
          <p:cNvCxnSpPr/>
          <p:nvPr/>
        </p:nvCxnSpPr>
        <p:spPr>
          <a:xfrm>
            <a:off x="1379526"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sp>
        <p:nvSpPr>
          <p:cNvPr id="608" name="Google Shape;608;p74"/>
          <p:cNvSpPr txBox="1">
            <a:spLocks noGrp="1"/>
          </p:cNvSpPr>
          <p:nvPr>
            <p:ph type="title"/>
          </p:nvPr>
        </p:nvSpPr>
        <p:spPr>
          <a:xfrm>
            <a:off x="1418176" y="1270000"/>
            <a:ext cx="11133000" cy="1909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pic>
        <p:nvPicPr>
          <p:cNvPr id="609" name="Google Shape;609;p74"/>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610" name="Google Shape;610;p74"/>
          <p:cNvSpPr txBox="1">
            <a:spLocks noGrp="1"/>
          </p:cNvSpPr>
          <p:nvPr>
            <p:ph type="subTitle" idx="1"/>
          </p:nvPr>
        </p:nvSpPr>
        <p:spPr>
          <a:xfrm>
            <a:off x="137952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11" name="Google Shape;611;p74"/>
          <p:cNvSpPr txBox="1">
            <a:spLocks noGrp="1"/>
          </p:cNvSpPr>
          <p:nvPr>
            <p:ph type="subTitle" idx="2"/>
          </p:nvPr>
        </p:nvSpPr>
        <p:spPr>
          <a:xfrm>
            <a:off x="137952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12" name="Google Shape;612;p74"/>
          <p:cNvSpPr txBox="1">
            <a:spLocks noGrp="1"/>
          </p:cNvSpPr>
          <p:nvPr>
            <p:ph type="subTitle" idx="3"/>
          </p:nvPr>
        </p:nvSpPr>
        <p:spPr>
          <a:xfrm>
            <a:off x="137952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13" name="Google Shape;613;p74"/>
          <p:cNvSpPr txBox="1">
            <a:spLocks noGrp="1"/>
          </p:cNvSpPr>
          <p:nvPr>
            <p:ph type="subTitle" idx="4"/>
          </p:nvPr>
        </p:nvSpPr>
        <p:spPr>
          <a:xfrm>
            <a:off x="137952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14" name="Google Shape;614;p74"/>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615" name="Google Shape;615;p74"/>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Light Blue Text with product Right copy">
  <p:cSld name="Light Blue Text with product Right copy">
    <p:spTree>
      <p:nvGrpSpPr>
        <p:cNvPr id="1" name="Shape 616"/>
        <p:cNvGrpSpPr/>
        <p:nvPr/>
      </p:nvGrpSpPr>
      <p:grpSpPr>
        <a:xfrm>
          <a:off x="0" y="0"/>
          <a:ext cx="0" cy="0"/>
          <a:chOff x="0" y="0"/>
          <a:chExt cx="0" cy="0"/>
        </a:xfrm>
      </p:grpSpPr>
      <p:sp>
        <p:nvSpPr>
          <p:cNvPr id="617" name="Google Shape;617;p75"/>
          <p:cNvSpPr/>
          <p:nvPr/>
        </p:nvSpPr>
        <p:spPr>
          <a:xfrm>
            <a:off x="13661269" y="444477"/>
            <a:ext cx="10341300" cy="12827100"/>
          </a:xfrm>
          <a:prstGeom prst="rect">
            <a:avLst/>
          </a:prstGeom>
          <a:solidFill>
            <a:schemeClr val="accent4"/>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618" name="Google Shape;618;p75"/>
          <p:cNvCxnSpPr/>
          <p:nvPr/>
        </p:nvCxnSpPr>
        <p:spPr>
          <a:xfrm>
            <a:off x="1379527" y="121962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619" name="Google Shape;619;p75"/>
          <p:cNvCxnSpPr/>
          <p:nvPr/>
        </p:nvCxnSpPr>
        <p:spPr>
          <a:xfrm>
            <a:off x="1379526" y="3512833"/>
            <a:ext cx="11171700" cy="0"/>
          </a:xfrm>
          <a:prstGeom prst="straightConnector1">
            <a:avLst/>
          </a:prstGeom>
          <a:noFill/>
          <a:ln w="12700" cap="flat" cmpd="sng">
            <a:solidFill>
              <a:srgbClr val="000000">
                <a:alpha val="20000"/>
              </a:srgbClr>
            </a:solidFill>
            <a:prstDash val="solid"/>
            <a:miter lim="400000"/>
            <a:headEnd type="none" w="sm" len="sm"/>
            <a:tailEnd type="none" w="sm" len="sm"/>
          </a:ln>
        </p:spPr>
      </p:cxnSp>
      <p:pic>
        <p:nvPicPr>
          <p:cNvPr id="620" name="Google Shape;620;p75"/>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621" name="Google Shape;621;p75"/>
          <p:cNvSpPr txBox="1">
            <a:spLocks noGrp="1"/>
          </p:cNvSpPr>
          <p:nvPr>
            <p:ph type="subTitle" idx="1"/>
          </p:nvPr>
        </p:nvSpPr>
        <p:spPr>
          <a:xfrm>
            <a:off x="1379525" y="5328250"/>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22" name="Google Shape;622;p75"/>
          <p:cNvSpPr txBox="1">
            <a:spLocks noGrp="1"/>
          </p:cNvSpPr>
          <p:nvPr>
            <p:ph type="subTitle" idx="2"/>
          </p:nvPr>
        </p:nvSpPr>
        <p:spPr>
          <a:xfrm>
            <a:off x="1379525" y="6471248"/>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23" name="Google Shape;623;p75"/>
          <p:cNvSpPr txBox="1">
            <a:spLocks noGrp="1"/>
          </p:cNvSpPr>
          <p:nvPr>
            <p:ph type="subTitle" idx="3"/>
          </p:nvPr>
        </p:nvSpPr>
        <p:spPr>
          <a:xfrm>
            <a:off x="1379525" y="7624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24" name="Google Shape;624;p75"/>
          <p:cNvSpPr txBox="1">
            <a:spLocks noGrp="1"/>
          </p:cNvSpPr>
          <p:nvPr>
            <p:ph type="subTitle" idx="4"/>
          </p:nvPr>
        </p:nvSpPr>
        <p:spPr>
          <a:xfrm>
            <a:off x="1379525" y="8767981"/>
            <a:ext cx="11171700" cy="1258800"/>
          </a:xfrm>
          <a:prstGeom prst="rect">
            <a:avLst/>
          </a:prstGeom>
          <a:noFill/>
          <a:ln>
            <a:noFill/>
          </a:ln>
        </p:spPr>
        <p:txBody>
          <a:bodyPr spcFirstLastPara="1" wrap="square" lIns="91425" tIns="91425" rIns="91425" bIns="91425" anchor="t" anchorCtr="0">
            <a:noAutofit/>
          </a:bodyPr>
          <a:lstStyle>
            <a:lvl1pPr marR="0" lvl="0" algn="l">
              <a:lnSpc>
                <a:spcPct val="140000"/>
              </a:lnSpc>
              <a:spcBef>
                <a:spcPts val="0"/>
              </a:spcBef>
              <a:spcAft>
                <a:spcPts val="0"/>
              </a:spcAft>
              <a:buClr>
                <a:srgbClr val="162140"/>
              </a:buClr>
              <a:buSzPts val="2400"/>
              <a:buFont typeface="Helvetica Neue"/>
              <a:buNone/>
              <a:defRPr sz="3000" b="1" i="0" u="none" strike="noStrike" cap="none">
                <a:solidFill>
                  <a:schemeClr val="accent1"/>
                </a:solidFill>
                <a:latin typeface="Helvetica Neue"/>
                <a:ea typeface="Helvetica Neue"/>
                <a:cs typeface="Helvetica Neue"/>
                <a:sym typeface="Helvetica Neue"/>
              </a:defRPr>
            </a:lvl1pPr>
            <a:lvl2pPr marR="0" lvl="1"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2pPr>
            <a:lvl3pPr marR="0" lvl="2"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3pPr>
            <a:lvl4pPr marR="0" lvl="3"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4pPr>
            <a:lvl5pPr marR="0" lvl="4"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5pPr>
            <a:lvl6pPr marR="0" lvl="5"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6pPr>
            <a:lvl7pPr marR="0" lvl="6"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7pPr>
            <a:lvl8pPr marR="0" lvl="7"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8pPr>
            <a:lvl9pPr marR="0" lvl="8" algn="l">
              <a:lnSpc>
                <a:spcPct val="140000"/>
              </a:lnSpc>
              <a:spcBef>
                <a:spcPts val="0"/>
              </a:spcBef>
              <a:spcAft>
                <a:spcPts val="0"/>
              </a:spcAft>
              <a:buClr>
                <a:srgbClr val="162140"/>
              </a:buClr>
              <a:buSzPts val="2400"/>
              <a:buFont typeface="Helvetica Neue"/>
              <a:buNone/>
              <a:defRPr sz="2400" b="0" i="0" u="none" strike="noStrike" cap="none">
                <a:solidFill>
                  <a:srgbClr val="162140"/>
                </a:solidFill>
                <a:latin typeface="Helvetica Neue"/>
                <a:ea typeface="Helvetica Neue"/>
                <a:cs typeface="Helvetica Neue"/>
                <a:sym typeface="Helvetica Neue"/>
              </a:defRPr>
            </a:lvl9pPr>
          </a:lstStyle>
          <a:p>
            <a:endParaRPr/>
          </a:p>
        </p:txBody>
      </p:sp>
      <p:sp>
        <p:nvSpPr>
          <p:cNvPr id="625" name="Google Shape;625;p75"/>
          <p:cNvSpPr txBox="1">
            <a:spLocks noGrp="1"/>
          </p:cNvSpPr>
          <p:nvPr>
            <p:ph type="title"/>
          </p:nvPr>
        </p:nvSpPr>
        <p:spPr>
          <a:xfrm>
            <a:off x="1418176" y="1270000"/>
            <a:ext cx="11133000" cy="1909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sp>
        <p:nvSpPr>
          <p:cNvPr id="626" name="Google Shape;626;p75"/>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627" name="Google Shape;627;p75"/>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Gray Background with header">
  <p:cSld name="Gray Background with header">
    <p:spTree>
      <p:nvGrpSpPr>
        <p:cNvPr id="1" name="Shape 628"/>
        <p:cNvGrpSpPr/>
        <p:nvPr/>
      </p:nvGrpSpPr>
      <p:grpSpPr>
        <a:xfrm>
          <a:off x="0" y="0"/>
          <a:ext cx="0" cy="0"/>
          <a:chOff x="0" y="0"/>
          <a:chExt cx="0" cy="0"/>
        </a:xfrm>
      </p:grpSpPr>
      <p:sp>
        <p:nvSpPr>
          <p:cNvPr id="629" name="Google Shape;629;p76"/>
          <p:cNvSpPr/>
          <p:nvPr/>
        </p:nvSpPr>
        <p:spPr>
          <a:xfrm>
            <a:off x="417320" y="448418"/>
            <a:ext cx="23549400" cy="12819300"/>
          </a:xfrm>
          <a:prstGeom prst="rect">
            <a:avLst/>
          </a:prstGeom>
          <a:solidFill>
            <a:schemeClr val="accent5"/>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5300"/>
              <a:buFont typeface="Helvetica Neue Light"/>
              <a:buNone/>
            </a:pPr>
            <a:endParaRPr sz="5300" b="1" i="0" u="none" strike="noStrike" cap="none">
              <a:solidFill>
                <a:srgbClr val="172241"/>
              </a:solidFill>
              <a:latin typeface="Helvetica Neue"/>
              <a:ea typeface="Helvetica Neue"/>
              <a:cs typeface="Helvetica Neue"/>
              <a:sym typeface="Helvetica Neue"/>
            </a:endParaRPr>
          </a:p>
        </p:txBody>
      </p:sp>
      <p:cxnSp>
        <p:nvCxnSpPr>
          <p:cNvPr id="630" name="Google Shape;630;p76"/>
          <p:cNvCxnSpPr/>
          <p:nvPr/>
        </p:nvCxnSpPr>
        <p:spPr>
          <a:xfrm>
            <a:off x="1379526" y="12196233"/>
            <a:ext cx="21480600" cy="0"/>
          </a:xfrm>
          <a:prstGeom prst="straightConnector1">
            <a:avLst/>
          </a:prstGeom>
          <a:noFill/>
          <a:ln w="12700" cap="flat" cmpd="sng">
            <a:solidFill>
              <a:srgbClr val="000000">
                <a:alpha val="20000"/>
              </a:srgbClr>
            </a:solidFill>
            <a:prstDash val="solid"/>
            <a:miter lim="400000"/>
            <a:headEnd type="none" w="sm" len="sm"/>
            <a:tailEnd type="none" w="sm" len="sm"/>
          </a:ln>
        </p:spPr>
      </p:cxnSp>
      <p:cxnSp>
        <p:nvCxnSpPr>
          <p:cNvPr id="631" name="Google Shape;631;p76"/>
          <p:cNvCxnSpPr/>
          <p:nvPr/>
        </p:nvCxnSpPr>
        <p:spPr>
          <a:xfrm>
            <a:off x="1379527" y="2503475"/>
            <a:ext cx="21292500" cy="0"/>
          </a:xfrm>
          <a:prstGeom prst="straightConnector1">
            <a:avLst/>
          </a:prstGeom>
          <a:noFill/>
          <a:ln w="12700" cap="flat" cmpd="sng">
            <a:solidFill>
              <a:srgbClr val="000000">
                <a:alpha val="20000"/>
              </a:srgbClr>
            </a:solidFill>
            <a:prstDash val="solid"/>
            <a:miter lim="400000"/>
            <a:headEnd type="none" w="sm" len="sm"/>
            <a:tailEnd type="none" w="sm" len="sm"/>
          </a:ln>
        </p:spPr>
      </p:cxnSp>
      <p:sp>
        <p:nvSpPr>
          <p:cNvPr id="632" name="Google Shape;632;p76"/>
          <p:cNvSpPr txBox="1">
            <a:spLocks noGrp="1"/>
          </p:cNvSpPr>
          <p:nvPr>
            <p:ph type="title"/>
          </p:nvPr>
        </p:nvSpPr>
        <p:spPr>
          <a:xfrm>
            <a:off x="1397000" y="1279500"/>
            <a:ext cx="20633400" cy="26511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162140"/>
              </a:buClr>
              <a:buSzPts val="5200"/>
              <a:buFont typeface="Helvetica Neue"/>
              <a:buNone/>
              <a:defRPr sz="5200" b="1" i="0" u="none" strike="noStrike" cap="none">
                <a:solidFill>
                  <a:srgbClr val="162140"/>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5200"/>
              <a:buFont typeface="Helvetica Neue"/>
              <a:buNone/>
              <a:defRPr sz="5200" b="1" i="0" u="none" strike="noStrike" cap="none">
                <a:solidFill>
                  <a:srgbClr val="FFFFFF"/>
                </a:solidFill>
                <a:latin typeface="Helvetica Neue"/>
                <a:ea typeface="Helvetica Neue"/>
                <a:cs typeface="Helvetica Neue"/>
                <a:sym typeface="Helvetica Neue"/>
              </a:defRPr>
            </a:lvl9pPr>
          </a:lstStyle>
          <a:p>
            <a:endParaRPr/>
          </a:p>
        </p:txBody>
      </p:sp>
      <p:pic>
        <p:nvPicPr>
          <p:cNvPr id="633" name="Google Shape;633;p76"/>
          <p:cNvPicPr preferRelativeResize="0"/>
          <p:nvPr/>
        </p:nvPicPr>
        <p:blipFill rotWithShape="1">
          <a:blip r:embed="rId2">
            <a:alphaModFix/>
          </a:blip>
          <a:srcRect/>
          <a:stretch/>
        </p:blipFill>
        <p:spPr>
          <a:xfrm>
            <a:off x="1374950" y="12584150"/>
            <a:ext cx="1495274" cy="300825"/>
          </a:xfrm>
          <a:prstGeom prst="rect">
            <a:avLst/>
          </a:prstGeom>
          <a:noFill/>
          <a:ln>
            <a:noFill/>
          </a:ln>
        </p:spPr>
      </p:pic>
      <p:sp>
        <p:nvSpPr>
          <p:cNvPr id="634" name="Google Shape;634;p76"/>
          <p:cNvSpPr txBox="1">
            <a:spLocks noGrp="1"/>
          </p:cNvSpPr>
          <p:nvPr>
            <p:ph type="sldNum" idx="12"/>
          </p:nvPr>
        </p:nvSpPr>
        <p:spPr>
          <a:xfrm>
            <a:off x="22658259" y="12496800"/>
            <a:ext cx="1678500" cy="422400"/>
          </a:xfrm>
          <a:prstGeom prst="rect">
            <a:avLst/>
          </a:prstGeom>
          <a:noFill/>
          <a:ln>
            <a:noFill/>
          </a:ln>
        </p:spPr>
        <p:txBody>
          <a:bodyPr spcFirstLastPara="1" wrap="square" lIns="71400" tIns="71400" rIns="71400" bIns="71400" anchor="t" anchorCtr="0">
            <a:noAutofit/>
          </a:bodyPr>
          <a:lstStyle>
            <a:lvl1pPr marL="0" marR="0" lvl="0"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1900"/>
              <a:buFont typeface="Helvetica Neue"/>
              <a:buNone/>
              <a:defRPr sz="1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635" name="Google Shape;635;p76"/>
          <p:cNvSpPr txBox="1"/>
          <p:nvPr/>
        </p:nvSpPr>
        <p:spPr>
          <a:xfrm>
            <a:off x="4276525" y="12433275"/>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Talkdesk Proprietary &amp; Confidential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accent1"/>
        </a:solidFill>
        <a:effectLst/>
      </p:bgPr>
    </p:bg>
    <p:spTree>
      <p:nvGrpSpPr>
        <p:cNvPr id="1" name="Shape 636"/>
        <p:cNvGrpSpPr/>
        <p:nvPr/>
      </p:nvGrpSpPr>
      <p:grpSpPr>
        <a:xfrm>
          <a:off x="0" y="0"/>
          <a:ext cx="0" cy="0"/>
          <a:chOff x="0" y="0"/>
          <a:chExt cx="0" cy="0"/>
        </a:xfrm>
      </p:grpSpPr>
      <p:sp>
        <p:nvSpPr>
          <p:cNvPr id="637" name="Google Shape;637;p77"/>
          <p:cNvSpPr txBox="1"/>
          <p:nvPr/>
        </p:nvSpPr>
        <p:spPr>
          <a:xfrm>
            <a:off x="1333500" y="7217980"/>
            <a:ext cx="4954800" cy="562200"/>
          </a:xfrm>
          <a:prstGeom prst="rect">
            <a:avLst/>
          </a:prstGeom>
          <a:noFill/>
          <a:ln>
            <a:noFill/>
          </a:ln>
        </p:spPr>
        <p:txBody>
          <a:bodyPr spcFirstLastPara="1" wrap="square" lIns="71400" tIns="71400" rIns="71400" bIns="71400" anchor="ctr" anchorCtr="0">
            <a:noAutofit/>
          </a:bodyPr>
          <a:lstStyle/>
          <a:p>
            <a:pPr marL="0" marR="0" lvl="0" indent="0" algn="l" rtl="0">
              <a:lnSpc>
                <a:spcPct val="100000"/>
              </a:lnSpc>
              <a:spcBef>
                <a:spcPts val="0"/>
              </a:spcBef>
              <a:spcAft>
                <a:spcPts val="0"/>
              </a:spcAft>
              <a:buClr>
                <a:srgbClr val="FFFFFF"/>
              </a:buClr>
              <a:buSzPts val="2900"/>
              <a:buFont typeface="Arial"/>
              <a:buNone/>
            </a:pPr>
            <a:r>
              <a:rPr lang="en" sz="3000" b="1" i="0" u="none" strike="noStrike" cap="none">
                <a:solidFill>
                  <a:srgbClr val="FFFFFF"/>
                </a:solidFill>
                <a:latin typeface="Arial"/>
                <a:ea typeface="Arial"/>
                <a:cs typeface="Arial"/>
                <a:sym typeface="Arial"/>
              </a:rPr>
              <a:t>talkdesk.com</a:t>
            </a:r>
            <a:endParaRPr sz="3000" b="0" i="0" u="none" strike="noStrike" cap="none">
              <a:solidFill>
                <a:srgbClr val="000000"/>
              </a:solidFill>
              <a:latin typeface="Arial"/>
              <a:ea typeface="Arial"/>
              <a:cs typeface="Arial"/>
              <a:sym typeface="Arial"/>
            </a:endParaRPr>
          </a:p>
        </p:txBody>
      </p:sp>
      <p:sp>
        <p:nvSpPr>
          <p:cNvPr id="638" name="Google Shape;638;p77"/>
          <p:cNvSpPr txBox="1"/>
          <p:nvPr/>
        </p:nvSpPr>
        <p:spPr>
          <a:xfrm>
            <a:off x="1964654" y="8278810"/>
            <a:ext cx="6548700" cy="511200"/>
          </a:xfrm>
          <a:prstGeom prst="rect">
            <a:avLst/>
          </a:prstGeom>
          <a:noFill/>
          <a:ln>
            <a:noFill/>
          </a:ln>
        </p:spPr>
        <p:txBody>
          <a:bodyPr spcFirstLastPara="1" wrap="square" lIns="71400" tIns="71400" rIns="71400" bIns="71400" anchor="ctr" anchorCtr="0">
            <a:noAutofit/>
          </a:bodyPr>
          <a:lstStyle/>
          <a:p>
            <a:pPr marL="0" marR="0" lvl="0" indent="0" algn="l" rtl="0">
              <a:lnSpc>
                <a:spcPct val="100000"/>
              </a:lnSpc>
              <a:spcBef>
                <a:spcPts val="0"/>
              </a:spcBef>
              <a:spcAft>
                <a:spcPts val="0"/>
              </a:spcAft>
              <a:buClr>
                <a:srgbClr val="FFFFFF"/>
              </a:buClr>
              <a:buSzPts val="2400"/>
              <a:buFont typeface="Helvetica Neue"/>
              <a:buNone/>
            </a:pPr>
            <a:r>
              <a:rPr lang="en" sz="2400" b="0" i="0" u="none" strike="noStrike" cap="none">
                <a:solidFill>
                  <a:srgbClr val="FFFFFF"/>
                </a:solidFill>
                <a:latin typeface="Helvetica Neue"/>
                <a:ea typeface="Helvetica Neue"/>
                <a:cs typeface="Helvetica Neue"/>
                <a:sym typeface="Helvetica Neue"/>
              </a:rPr>
              <a:t>linkedin.com/company/talkdesk</a:t>
            </a:r>
            <a:endParaRPr sz="1300" b="0" i="0" u="none" strike="noStrike" cap="none">
              <a:solidFill>
                <a:srgbClr val="000000"/>
              </a:solidFill>
              <a:latin typeface="Arial"/>
              <a:ea typeface="Arial"/>
              <a:cs typeface="Arial"/>
              <a:sym typeface="Arial"/>
            </a:endParaRPr>
          </a:p>
        </p:txBody>
      </p:sp>
      <p:sp>
        <p:nvSpPr>
          <p:cNvPr id="639" name="Google Shape;639;p77"/>
          <p:cNvSpPr txBox="1"/>
          <p:nvPr/>
        </p:nvSpPr>
        <p:spPr>
          <a:xfrm>
            <a:off x="1964654" y="9281167"/>
            <a:ext cx="6548700" cy="511200"/>
          </a:xfrm>
          <a:prstGeom prst="rect">
            <a:avLst/>
          </a:prstGeom>
          <a:noFill/>
          <a:ln>
            <a:noFill/>
          </a:ln>
        </p:spPr>
        <p:txBody>
          <a:bodyPr spcFirstLastPara="1" wrap="square" lIns="71400" tIns="71400" rIns="71400" bIns="71400" anchor="ctr" anchorCtr="0">
            <a:noAutofit/>
          </a:bodyPr>
          <a:lstStyle/>
          <a:p>
            <a:pPr marL="0" marR="0" lvl="0" indent="0" algn="l" rtl="0">
              <a:lnSpc>
                <a:spcPct val="100000"/>
              </a:lnSpc>
              <a:spcBef>
                <a:spcPts val="0"/>
              </a:spcBef>
              <a:spcAft>
                <a:spcPts val="0"/>
              </a:spcAft>
              <a:buClr>
                <a:srgbClr val="FFFFFF"/>
              </a:buClr>
              <a:buSzPts val="2400"/>
              <a:buFont typeface="Helvetica Neue"/>
              <a:buNone/>
            </a:pPr>
            <a:r>
              <a:rPr lang="en" sz="2400" b="0" i="0" u="none" strike="noStrike" cap="none">
                <a:solidFill>
                  <a:srgbClr val="FFFFFF"/>
                </a:solidFill>
                <a:latin typeface="Helvetica Neue"/>
                <a:ea typeface="Helvetica Neue"/>
                <a:cs typeface="Helvetica Neue"/>
                <a:sym typeface="Helvetica Neue"/>
              </a:rPr>
              <a:t>twitter.com/talkdesk</a:t>
            </a:r>
            <a:endParaRPr sz="1300" b="0" i="0" u="none" strike="noStrike" cap="none">
              <a:solidFill>
                <a:srgbClr val="000000"/>
              </a:solidFill>
              <a:latin typeface="Arial"/>
              <a:ea typeface="Arial"/>
              <a:cs typeface="Arial"/>
              <a:sym typeface="Arial"/>
            </a:endParaRPr>
          </a:p>
        </p:txBody>
      </p:sp>
      <p:sp>
        <p:nvSpPr>
          <p:cNvPr id="640" name="Google Shape;640;p77"/>
          <p:cNvSpPr txBox="1"/>
          <p:nvPr/>
        </p:nvSpPr>
        <p:spPr>
          <a:xfrm>
            <a:off x="1964654" y="10308223"/>
            <a:ext cx="6548700" cy="511200"/>
          </a:xfrm>
          <a:prstGeom prst="rect">
            <a:avLst/>
          </a:prstGeom>
          <a:noFill/>
          <a:ln>
            <a:noFill/>
          </a:ln>
        </p:spPr>
        <p:txBody>
          <a:bodyPr spcFirstLastPara="1" wrap="square" lIns="71400" tIns="71400" rIns="71400" bIns="71400" anchor="ctr" anchorCtr="0">
            <a:noAutofit/>
          </a:bodyPr>
          <a:lstStyle/>
          <a:p>
            <a:pPr marL="0" marR="0" lvl="0" indent="0" algn="l" rtl="0">
              <a:lnSpc>
                <a:spcPct val="100000"/>
              </a:lnSpc>
              <a:spcBef>
                <a:spcPts val="0"/>
              </a:spcBef>
              <a:spcAft>
                <a:spcPts val="0"/>
              </a:spcAft>
              <a:buClr>
                <a:srgbClr val="FFFFFF"/>
              </a:buClr>
              <a:buSzPts val="2400"/>
              <a:buFont typeface="Helvetica Neue"/>
              <a:buNone/>
            </a:pPr>
            <a:r>
              <a:rPr lang="en" sz="2400" b="0" i="0" u="none" strike="noStrike" cap="none">
                <a:solidFill>
                  <a:srgbClr val="FFFFFF"/>
                </a:solidFill>
                <a:latin typeface="Helvetica Neue"/>
                <a:ea typeface="Helvetica Neue"/>
                <a:cs typeface="Helvetica Neue"/>
                <a:sym typeface="Helvetica Neue"/>
              </a:rPr>
              <a:t>facebook.com/talkdesk</a:t>
            </a:r>
            <a:endParaRPr sz="1300" b="0" i="0" u="none" strike="noStrike" cap="none">
              <a:solidFill>
                <a:srgbClr val="000000"/>
              </a:solidFill>
              <a:latin typeface="Arial"/>
              <a:ea typeface="Arial"/>
              <a:cs typeface="Arial"/>
              <a:sym typeface="Arial"/>
            </a:endParaRPr>
          </a:p>
        </p:txBody>
      </p:sp>
      <p:pic>
        <p:nvPicPr>
          <p:cNvPr id="641" name="Google Shape;641;p77" descr="pasted-image.pdf"/>
          <p:cNvPicPr preferRelativeResize="0"/>
          <p:nvPr/>
        </p:nvPicPr>
        <p:blipFill rotWithShape="1">
          <a:blip r:embed="rId2">
            <a:alphaModFix/>
          </a:blip>
          <a:srcRect/>
          <a:stretch/>
        </p:blipFill>
        <p:spPr>
          <a:xfrm>
            <a:off x="1384300" y="9384355"/>
            <a:ext cx="381001" cy="304802"/>
          </a:xfrm>
          <a:prstGeom prst="rect">
            <a:avLst/>
          </a:prstGeom>
          <a:noFill/>
          <a:ln>
            <a:noFill/>
          </a:ln>
        </p:spPr>
      </p:pic>
      <p:pic>
        <p:nvPicPr>
          <p:cNvPr id="642" name="Google Shape;642;p77" descr="pasted-image.pdf"/>
          <p:cNvPicPr preferRelativeResize="0"/>
          <p:nvPr/>
        </p:nvPicPr>
        <p:blipFill rotWithShape="1">
          <a:blip r:embed="rId3">
            <a:alphaModFix/>
          </a:blip>
          <a:srcRect/>
          <a:stretch/>
        </p:blipFill>
        <p:spPr>
          <a:xfrm>
            <a:off x="1473200" y="10414000"/>
            <a:ext cx="177801" cy="304802"/>
          </a:xfrm>
          <a:prstGeom prst="rect">
            <a:avLst/>
          </a:prstGeom>
          <a:noFill/>
          <a:ln>
            <a:noFill/>
          </a:ln>
        </p:spPr>
      </p:pic>
      <p:pic>
        <p:nvPicPr>
          <p:cNvPr id="643" name="Google Shape;643;p77" descr="pasted-image.pdf"/>
          <p:cNvPicPr preferRelativeResize="0"/>
          <p:nvPr/>
        </p:nvPicPr>
        <p:blipFill rotWithShape="1">
          <a:blip r:embed="rId4">
            <a:alphaModFix/>
          </a:blip>
          <a:srcRect/>
          <a:stretch/>
        </p:blipFill>
        <p:spPr>
          <a:xfrm>
            <a:off x="1422400" y="8358682"/>
            <a:ext cx="304801" cy="304802"/>
          </a:xfrm>
          <a:prstGeom prst="rect">
            <a:avLst/>
          </a:prstGeom>
          <a:noFill/>
          <a:ln>
            <a:noFill/>
          </a:ln>
        </p:spPr>
      </p:pic>
      <p:cxnSp>
        <p:nvCxnSpPr>
          <p:cNvPr id="644" name="Google Shape;644;p77"/>
          <p:cNvCxnSpPr/>
          <p:nvPr/>
        </p:nvCxnSpPr>
        <p:spPr>
          <a:xfrm>
            <a:off x="1384300" y="12166600"/>
            <a:ext cx="21475800" cy="0"/>
          </a:xfrm>
          <a:prstGeom prst="straightConnector1">
            <a:avLst/>
          </a:prstGeom>
          <a:noFill/>
          <a:ln w="12700" cap="flat" cmpd="sng">
            <a:solidFill>
              <a:srgbClr val="FFFFFF"/>
            </a:solidFill>
            <a:prstDash val="solid"/>
            <a:miter lim="400000"/>
            <a:headEnd type="none" w="sm" len="sm"/>
            <a:tailEnd type="none" w="sm" len="sm"/>
          </a:ln>
        </p:spPr>
      </p:cxnSp>
      <p:sp>
        <p:nvSpPr>
          <p:cNvPr id="645" name="Google Shape;645;p77"/>
          <p:cNvSpPr txBox="1">
            <a:spLocks noGrp="1"/>
          </p:cNvSpPr>
          <p:nvPr>
            <p:ph type="title"/>
          </p:nvPr>
        </p:nvSpPr>
        <p:spPr>
          <a:xfrm>
            <a:off x="1384300" y="3644100"/>
            <a:ext cx="10290000" cy="23217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1pPr>
            <a:lvl2pPr marR="0" lvl="1"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2pPr>
            <a:lvl3pPr marR="0" lvl="2"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3pPr>
            <a:lvl4pPr marR="0" lvl="3"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4pPr>
            <a:lvl5pPr marR="0" lvl="4"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5pPr>
            <a:lvl6pPr marR="0" lvl="5"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6pPr>
            <a:lvl7pPr marR="0" lvl="6"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7pPr>
            <a:lvl8pPr marR="0" lvl="7"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8pPr>
            <a:lvl9pPr marR="0" lvl="8" algn="l">
              <a:lnSpc>
                <a:spcPct val="100000"/>
              </a:lnSpc>
              <a:spcBef>
                <a:spcPts val="0"/>
              </a:spcBef>
              <a:spcAft>
                <a:spcPts val="0"/>
              </a:spcAft>
              <a:buClr>
                <a:srgbClr val="FFFFFF"/>
              </a:buClr>
              <a:buSzPts val="9300"/>
              <a:buFont typeface="Helvetica Neue"/>
              <a:buNone/>
              <a:defRPr sz="9300" b="1" i="0" u="none" strike="noStrike" cap="none">
                <a:solidFill>
                  <a:srgbClr val="FFFFFF"/>
                </a:solidFill>
                <a:latin typeface="Helvetica Neue"/>
                <a:ea typeface="Helvetica Neue"/>
                <a:cs typeface="Helvetica Neue"/>
                <a:sym typeface="Helvetica Neue"/>
              </a:defRPr>
            </a:lvl9pPr>
          </a:lstStyle>
          <a:p>
            <a:endParaRPr/>
          </a:p>
        </p:txBody>
      </p:sp>
      <p:pic>
        <p:nvPicPr>
          <p:cNvPr id="646" name="Google Shape;646;p77"/>
          <p:cNvPicPr preferRelativeResize="0"/>
          <p:nvPr/>
        </p:nvPicPr>
        <p:blipFill rotWithShape="1">
          <a:blip r:embed="rId5">
            <a:alphaModFix/>
          </a:blip>
          <a:srcRect/>
          <a:stretch/>
        </p:blipFill>
        <p:spPr>
          <a:xfrm>
            <a:off x="1384300" y="12581610"/>
            <a:ext cx="1507776" cy="303340"/>
          </a:xfrm>
          <a:prstGeom prst="rect">
            <a:avLst/>
          </a:prstGeom>
          <a:noFill/>
          <a:ln>
            <a:noFill/>
          </a:ln>
        </p:spPr>
      </p:pic>
      <p:sp>
        <p:nvSpPr>
          <p:cNvPr id="647" name="Google Shape;647;p77"/>
          <p:cNvSpPr txBox="1"/>
          <p:nvPr/>
        </p:nvSpPr>
        <p:spPr>
          <a:xfrm>
            <a:off x="4946209" y="12657800"/>
            <a:ext cx="18066300" cy="600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Helvetica Neue"/>
                <a:ea typeface="Helvetica Neue"/>
                <a:cs typeface="Helvetica Neue"/>
                <a:sym typeface="Helvetica Neue"/>
              </a:rPr>
              <a:t>Talkdesk Proprietary &amp; Confidential</a:t>
            </a: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Dark Purple Blank">
  <p:cSld name="Dark Purple Blank">
    <p:bg>
      <p:bgPr>
        <a:solidFill>
          <a:schemeClr val="dk1"/>
        </a:solidFill>
        <a:effectLst/>
      </p:bgPr>
    </p:bg>
    <p:spTree>
      <p:nvGrpSpPr>
        <p:cNvPr id="1" name="Shape 655"/>
        <p:cNvGrpSpPr/>
        <p:nvPr/>
      </p:nvGrpSpPr>
      <p:grpSpPr>
        <a:xfrm>
          <a:off x="0" y="0"/>
          <a:ext cx="0" cy="0"/>
          <a:chOff x="0" y="0"/>
          <a:chExt cx="0" cy="0"/>
        </a:xfrm>
      </p:grpSpPr>
      <p:sp>
        <p:nvSpPr>
          <p:cNvPr id="656" name="Google Shape;656;p3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7" name="Google Shape;657;p3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658" name="Google Shape;658;p33"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659" name="Google Shape;659;p33"/>
          <p:cNvSpPr txBox="1"/>
          <p:nvPr/>
        </p:nvSpPr>
        <p:spPr>
          <a:xfrm>
            <a:off x="17090100" y="1291960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Purple Blank" type="blank">
  <p:cSld name="BLANK">
    <p:bg>
      <p:bgPr>
        <a:solidFill>
          <a:schemeClr val="accent1"/>
        </a:solidFill>
        <a:effectLst/>
      </p:bgPr>
    </p:bg>
    <p:spTree>
      <p:nvGrpSpPr>
        <p:cNvPr id="1" name="Shape 660"/>
        <p:cNvGrpSpPr/>
        <p:nvPr/>
      </p:nvGrpSpPr>
      <p:grpSpPr>
        <a:xfrm>
          <a:off x="0" y="0"/>
          <a:ext cx="0" cy="0"/>
          <a:chOff x="0" y="0"/>
          <a:chExt cx="0" cy="0"/>
        </a:xfrm>
      </p:grpSpPr>
      <p:sp>
        <p:nvSpPr>
          <p:cNvPr id="661" name="Google Shape;661;p78"/>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2" name="Google Shape;662;p78"/>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663" name="Google Shape;663;p78" descr="A picture containing text, clipart&#10;&#10;Description automatically generated"/>
          <p:cNvPicPr preferRelativeResize="0"/>
          <p:nvPr/>
        </p:nvPicPr>
        <p:blipFill rotWithShape="1">
          <a:blip r:embed="rId2">
            <a:alphaModFix/>
          </a:blip>
          <a:srcRect/>
          <a:stretch/>
        </p:blipFill>
        <p:spPr>
          <a:xfrm>
            <a:off x="1110768" y="12867204"/>
            <a:ext cx="1828799" cy="299692"/>
          </a:xfrm>
          <a:prstGeom prst="rect">
            <a:avLst/>
          </a:prstGeom>
          <a:noFill/>
          <a:ln>
            <a:noFill/>
          </a:ln>
        </p:spPr>
      </p:pic>
      <p:sp>
        <p:nvSpPr>
          <p:cNvPr id="664" name="Google Shape;664;p78"/>
          <p:cNvSpPr txBox="1"/>
          <p:nvPr/>
        </p:nvSpPr>
        <p:spPr>
          <a:xfrm>
            <a:off x="17090100" y="12837224"/>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_Purple Divider Slide">
  <p:cSld name="2_Purple Divider Slide">
    <p:bg>
      <p:bgPr>
        <a:solidFill>
          <a:schemeClr val="accent1"/>
        </a:solidFill>
        <a:effectLst/>
      </p:bgPr>
    </p:bg>
    <p:spTree>
      <p:nvGrpSpPr>
        <p:cNvPr id="1" name="Shape 92"/>
        <p:cNvGrpSpPr/>
        <p:nvPr/>
      </p:nvGrpSpPr>
      <p:grpSpPr>
        <a:xfrm>
          <a:off x="0" y="0"/>
          <a:ext cx="0" cy="0"/>
          <a:chOff x="0" y="0"/>
          <a:chExt cx="0" cy="0"/>
        </a:xfrm>
      </p:grpSpPr>
      <p:pic>
        <p:nvPicPr>
          <p:cNvPr id="93" name="Google Shape;93;p120"/>
          <p:cNvPicPr preferRelativeResize="0"/>
          <p:nvPr/>
        </p:nvPicPr>
        <p:blipFill rotWithShape="1">
          <a:blip r:embed="rId2">
            <a:alphaModFix/>
          </a:blip>
          <a:srcRect/>
          <a:stretch/>
        </p:blipFill>
        <p:spPr>
          <a:xfrm>
            <a:off x="1066800" y="12889015"/>
            <a:ext cx="1828800" cy="296967"/>
          </a:xfrm>
          <a:prstGeom prst="rect">
            <a:avLst/>
          </a:prstGeom>
          <a:noFill/>
          <a:ln>
            <a:noFill/>
          </a:ln>
        </p:spPr>
      </p:pic>
      <p:sp>
        <p:nvSpPr>
          <p:cNvPr id="94" name="Google Shape;94;p120"/>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 name="Google Shape;95;p120"/>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grpSp>
        <p:nvGrpSpPr>
          <p:cNvPr id="96" name="Google Shape;96;p120"/>
          <p:cNvGrpSpPr/>
          <p:nvPr/>
        </p:nvGrpSpPr>
        <p:grpSpPr>
          <a:xfrm rot="5400000">
            <a:off x="17472162" y="-2481077"/>
            <a:ext cx="2207004" cy="9185078"/>
            <a:chOff x="10483858" y="1514832"/>
            <a:chExt cx="1746600" cy="7268974"/>
          </a:xfrm>
        </p:grpSpPr>
        <p:sp>
          <p:nvSpPr>
            <p:cNvPr id="97" name="Google Shape;97;p120"/>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98" name="Google Shape;98;p120"/>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99" name="Google Shape;99;p120"/>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
        <p:nvSpPr>
          <p:cNvPr id="100" name="Google Shape;100;p120"/>
          <p:cNvSpPr txBox="1"/>
          <p:nvPr/>
        </p:nvSpPr>
        <p:spPr>
          <a:xfrm>
            <a:off x="324945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White Title Subtitle">
  <p:cSld name="White Title Subtitle">
    <p:spTree>
      <p:nvGrpSpPr>
        <p:cNvPr id="1" name="Shape 665"/>
        <p:cNvGrpSpPr/>
        <p:nvPr/>
      </p:nvGrpSpPr>
      <p:grpSpPr>
        <a:xfrm>
          <a:off x="0" y="0"/>
          <a:ext cx="0" cy="0"/>
          <a:chOff x="0" y="0"/>
          <a:chExt cx="0" cy="0"/>
        </a:xfrm>
      </p:grpSpPr>
      <p:sp>
        <p:nvSpPr>
          <p:cNvPr id="666" name="Google Shape;666;p79"/>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7" name="Google Shape;667;p79"/>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79"/>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69" name="Google Shape;669;p79"/>
          <p:cNvSpPr txBox="1">
            <a:spLocks noGrp="1"/>
          </p:cNvSpPr>
          <p:nvPr>
            <p:ph type="body" idx="1"/>
          </p:nvPr>
        </p:nvSpPr>
        <p:spPr>
          <a:xfrm>
            <a:off x="889000" y="2206626"/>
            <a:ext cx="22656600" cy="11814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4000"/>
              <a:buNone/>
              <a:defRPr sz="40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accent1"/>
        </a:solidFill>
        <a:effectLst/>
      </p:bgPr>
    </p:bg>
    <p:spTree>
      <p:nvGrpSpPr>
        <p:cNvPr id="1" name="Shape 670"/>
        <p:cNvGrpSpPr/>
        <p:nvPr/>
      </p:nvGrpSpPr>
      <p:grpSpPr>
        <a:xfrm>
          <a:off x="0" y="0"/>
          <a:ext cx="0" cy="0"/>
          <a:chOff x="0" y="0"/>
          <a:chExt cx="0" cy="0"/>
        </a:xfrm>
      </p:grpSpPr>
      <p:pic>
        <p:nvPicPr>
          <p:cNvPr id="671" name="Google Shape;671;p80"/>
          <p:cNvPicPr preferRelativeResize="0"/>
          <p:nvPr/>
        </p:nvPicPr>
        <p:blipFill rotWithShape="1">
          <a:blip r:embed="rId2">
            <a:alphaModFix/>
          </a:blip>
          <a:srcRect/>
          <a:stretch/>
        </p:blipFill>
        <p:spPr>
          <a:xfrm>
            <a:off x="1066800" y="1644032"/>
            <a:ext cx="3621025" cy="587994"/>
          </a:xfrm>
          <a:prstGeom prst="rect">
            <a:avLst/>
          </a:prstGeom>
          <a:noFill/>
          <a:ln>
            <a:noFill/>
          </a:ln>
        </p:spPr>
      </p:pic>
      <p:sp>
        <p:nvSpPr>
          <p:cNvPr id="672" name="Google Shape;672;p80"/>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100000"/>
              </a:lnSpc>
              <a:spcBef>
                <a:spcPts val="0"/>
              </a:spcBef>
              <a:spcAft>
                <a:spcPts val="0"/>
              </a:spcAft>
              <a:buClr>
                <a:schemeClr val="lt1"/>
              </a:buClr>
              <a:buSzPts val="9600"/>
              <a:buFont typeface="Inter"/>
              <a:buNone/>
              <a:defRPr sz="96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3" name="Google Shape;673;p80"/>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lt1"/>
              </a:buClr>
              <a:buSzPts val="3600"/>
              <a:buNone/>
              <a:defRPr sz="36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674" name="Google Shape;674;p80"/>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675" name="Google Shape;675;p80"/>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lt1"/>
              </a:buClr>
              <a:buSzPts val="3600"/>
              <a:buNone/>
              <a:defRPr sz="3600">
                <a:solidFill>
                  <a:schemeClr val="lt1"/>
                </a:solidFill>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676"/>
        <p:cNvGrpSpPr/>
        <p:nvPr/>
      </p:nvGrpSpPr>
      <p:grpSpPr>
        <a:xfrm>
          <a:off x="0" y="0"/>
          <a:ext cx="0" cy="0"/>
          <a:chOff x="0" y="0"/>
          <a:chExt cx="0" cy="0"/>
        </a:xfrm>
      </p:grpSpPr>
      <p:sp>
        <p:nvSpPr>
          <p:cNvPr id="677" name="Google Shape;677;p81"/>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dk1"/>
              </a:buClr>
              <a:buSzPts val="8000"/>
              <a:buFont typeface="Inter"/>
              <a:buNone/>
              <a:defRPr sz="8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8" name="Google Shape;678;p81"/>
          <p:cNvSpPr txBox="1">
            <a:spLocks noGrp="1"/>
          </p:cNvSpPr>
          <p:nvPr>
            <p:ph type="subTitle" idx="1"/>
          </p:nvPr>
        </p:nvSpPr>
        <p:spPr>
          <a:xfrm>
            <a:off x="857250" y="101345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dk1"/>
              </a:buClr>
              <a:buSzPts val="3600"/>
              <a:buNone/>
              <a:defRPr sz="3600">
                <a:solidFill>
                  <a:schemeClr val="dk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pic>
        <p:nvPicPr>
          <p:cNvPr id="679" name="Google Shape;679;p81"/>
          <p:cNvPicPr preferRelativeResize="0"/>
          <p:nvPr/>
        </p:nvPicPr>
        <p:blipFill rotWithShape="1">
          <a:blip r:embed="rId2">
            <a:alphaModFix/>
          </a:blip>
          <a:srcRect/>
          <a:stretch/>
        </p:blipFill>
        <p:spPr>
          <a:xfrm>
            <a:off x="1066800" y="1644388"/>
            <a:ext cx="3619500" cy="587638"/>
          </a:xfrm>
          <a:prstGeom prst="rect">
            <a:avLst/>
          </a:prstGeom>
          <a:noFill/>
          <a:ln>
            <a:noFill/>
          </a:ln>
        </p:spPr>
      </p:pic>
      <p:sp>
        <p:nvSpPr>
          <p:cNvPr id="680" name="Google Shape;680;p81"/>
          <p:cNvSpPr txBox="1"/>
          <p:nvPr/>
        </p:nvSpPr>
        <p:spPr>
          <a:xfrm>
            <a:off x="1066800" y="123957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sp>
        <p:nvSpPr>
          <p:cNvPr id="681" name="Google Shape;681;p81"/>
          <p:cNvSpPr txBox="1">
            <a:spLocks noGrp="1"/>
          </p:cNvSpPr>
          <p:nvPr>
            <p:ph type="body" idx="2"/>
          </p:nvPr>
        </p:nvSpPr>
        <p:spPr>
          <a:xfrm>
            <a:off x="876300" y="8305800"/>
            <a:ext cx="8991600" cy="990600"/>
          </a:xfrm>
          <a:prstGeom prst="rect">
            <a:avLst/>
          </a:prstGeom>
          <a:noFill/>
          <a:ln>
            <a:noFill/>
          </a:ln>
        </p:spPr>
        <p:txBody>
          <a:bodyPr spcFirstLastPara="1" wrap="square" lIns="182850" tIns="91400" rIns="182850" bIns="91400" anchor="t" anchorCtr="0">
            <a:noAutofit/>
          </a:bodyPr>
          <a:lstStyle>
            <a:lvl1pPr marL="457200" lvl="0" indent="-228600" algn="l">
              <a:lnSpc>
                <a:spcPct val="90000"/>
              </a:lnSpc>
              <a:spcBef>
                <a:spcPts val="3600"/>
              </a:spcBef>
              <a:spcAft>
                <a:spcPts val="0"/>
              </a:spcAft>
              <a:buClr>
                <a:schemeClr val="dk1"/>
              </a:buClr>
              <a:buSzPts val="3600"/>
              <a:buNone/>
              <a:defRPr sz="3600"/>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Agenda 3">
  <p:cSld name="Agenda 3">
    <p:spTree>
      <p:nvGrpSpPr>
        <p:cNvPr id="1" name="Shape 682"/>
        <p:cNvGrpSpPr/>
        <p:nvPr/>
      </p:nvGrpSpPr>
      <p:grpSpPr>
        <a:xfrm>
          <a:off x="0" y="0"/>
          <a:ext cx="0" cy="0"/>
          <a:chOff x="0" y="0"/>
          <a:chExt cx="0" cy="0"/>
        </a:xfrm>
      </p:grpSpPr>
      <p:sp>
        <p:nvSpPr>
          <p:cNvPr id="683" name="Google Shape;683;p8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4" name="Google Shape;684;p8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5" name="Google Shape;685;p82"/>
          <p:cNvGrpSpPr/>
          <p:nvPr/>
        </p:nvGrpSpPr>
        <p:grpSpPr>
          <a:xfrm>
            <a:off x="0" y="1055019"/>
            <a:ext cx="8651217" cy="11079696"/>
            <a:chOff x="-1" y="737945"/>
            <a:chExt cx="6494908" cy="8318090"/>
          </a:xfrm>
        </p:grpSpPr>
        <p:sp>
          <p:nvSpPr>
            <p:cNvPr id="686" name="Google Shape;686;p82"/>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687" name="Google Shape;687;p82"/>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688" name="Google Shape;688;p82"/>
          <p:cNvSpPr/>
          <p:nvPr/>
        </p:nvSpPr>
        <p:spPr>
          <a:xfrm>
            <a:off x="10153650" y="3867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689" name="Google Shape;689;p82"/>
          <p:cNvSpPr txBox="1">
            <a:spLocks noGrp="1"/>
          </p:cNvSpPr>
          <p:nvPr>
            <p:ph type="body" idx="1"/>
          </p:nvPr>
        </p:nvSpPr>
        <p:spPr>
          <a:xfrm>
            <a:off x="12056036" y="41758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90" name="Google Shape;690;p82"/>
          <p:cNvSpPr/>
          <p:nvPr/>
        </p:nvSpPr>
        <p:spPr>
          <a:xfrm>
            <a:off x="10153650" y="6178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691" name="Google Shape;691;p82"/>
          <p:cNvSpPr txBox="1">
            <a:spLocks noGrp="1"/>
          </p:cNvSpPr>
          <p:nvPr>
            <p:ph type="body" idx="2"/>
          </p:nvPr>
        </p:nvSpPr>
        <p:spPr>
          <a:xfrm>
            <a:off x="12056036" y="64935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92" name="Google Shape;692;p82"/>
          <p:cNvSpPr/>
          <p:nvPr/>
        </p:nvSpPr>
        <p:spPr>
          <a:xfrm>
            <a:off x="10153650" y="8489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693" name="Google Shape;693;p82"/>
          <p:cNvSpPr txBox="1">
            <a:spLocks noGrp="1"/>
          </p:cNvSpPr>
          <p:nvPr>
            <p:ph type="body" idx="3"/>
          </p:nvPr>
        </p:nvSpPr>
        <p:spPr>
          <a:xfrm>
            <a:off x="12056036" y="88113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694" name="Google Shape;694;p82"/>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Agenda 4">
  <p:cSld name="Agenda 4">
    <p:spTree>
      <p:nvGrpSpPr>
        <p:cNvPr id="1" name="Shape 695"/>
        <p:cNvGrpSpPr/>
        <p:nvPr/>
      </p:nvGrpSpPr>
      <p:grpSpPr>
        <a:xfrm>
          <a:off x="0" y="0"/>
          <a:ext cx="0" cy="0"/>
          <a:chOff x="0" y="0"/>
          <a:chExt cx="0" cy="0"/>
        </a:xfrm>
      </p:grpSpPr>
      <p:sp>
        <p:nvSpPr>
          <p:cNvPr id="696" name="Google Shape;696;p8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7" name="Google Shape;697;p8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98" name="Google Shape;698;p83"/>
          <p:cNvGrpSpPr/>
          <p:nvPr/>
        </p:nvGrpSpPr>
        <p:grpSpPr>
          <a:xfrm>
            <a:off x="0" y="1055019"/>
            <a:ext cx="8651217" cy="11079696"/>
            <a:chOff x="-1" y="737945"/>
            <a:chExt cx="6494908" cy="8318090"/>
          </a:xfrm>
        </p:grpSpPr>
        <p:sp>
          <p:nvSpPr>
            <p:cNvPr id="699" name="Google Shape;699;p83"/>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700" name="Google Shape;700;p83"/>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701" name="Google Shape;701;p83"/>
          <p:cNvSpPr/>
          <p:nvPr/>
        </p:nvSpPr>
        <p:spPr>
          <a:xfrm>
            <a:off x="10153650" y="25717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702" name="Google Shape;702;p83"/>
          <p:cNvSpPr txBox="1">
            <a:spLocks noGrp="1"/>
          </p:cNvSpPr>
          <p:nvPr>
            <p:ph type="body" idx="1"/>
          </p:nvPr>
        </p:nvSpPr>
        <p:spPr>
          <a:xfrm>
            <a:off x="12056036" y="28804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03" name="Google Shape;703;p83"/>
          <p:cNvSpPr/>
          <p:nvPr/>
        </p:nvSpPr>
        <p:spPr>
          <a:xfrm>
            <a:off x="10153650" y="48831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704" name="Google Shape;704;p83"/>
          <p:cNvSpPr txBox="1">
            <a:spLocks noGrp="1"/>
          </p:cNvSpPr>
          <p:nvPr>
            <p:ph type="body" idx="2"/>
          </p:nvPr>
        </p:nvSpPr>
        <p:spPr>
          <a:xfrm>
            <a:off x="12056036" y="51981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05" name="Google Shape;705;p83"/>
          <p:cNvSpPr/>
          <p:nvPr/>
        </p:nvSpPr>
        <p:spPr>
          <a:xfrm>
            <a:off x="10153650" y="71945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706" name="Google Shape;706;p83"/>
          <p:cNvSpPr txBox="1">
            <a:spLocks noGrp="1"/>
          </p:cNvSpPr>
          <p:nvPr>
            <p:ph type="body" idx="3"/>
          </p:nvPr>
        </p:nvSpPr>
        <p:spPr>
          <a:xfrm>
            <a:off x="12056036" y="75159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07" name="Google Shape;707;p83"/>
          <p:cNvSpPr/>
          <p:nvPr/>
        </p:nvSpPr>
        <p:spPr>
          <a:xfrm>
            <a:off x="10153650" y="950595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708" name="Google Shape;708;p83"/>
          <p:cNvSpPr txBox="1">
            <a:spLocks noGrp="1"/>
          </p:cNvSpPr>
          <p:nvPr>
            <p:ph type="body" idx="4"/>
          </p:nvPr>
        </p:nvSpPr>
        <p:spPr>
          <a:xfrm>
            <a:off x="12056036" y="98336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09" name="Google Shape;709;p83"/>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Agenda 5">
  <p:cSld name="Agenda 5">
    <p:spTree>
      <p:nvGrpSpPr>
        <p:cNvPr id="1" name="Shape 710"/>
        <p:cNvGrpSpPr/>
        <p:nvPr/>
      </p:nvGrpSpPr>
      <p:grpSpPr>
        <a:xfrm>
          <a:off x="0" y="0"/>
          <a:ext cx="0" cy="0"/>
          <a:chOff x="0" y="0"/>
          <a:chExt cx="0" cy="0"/>
        </a:xfrm>
      </p:grpSpPr>
      <p:sp>
        <p:nvSpPr>
          <p:cNvPr id="711" name="Google Shape;711;p84"/>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2" name="Google Shape;712;p84"/>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713" name="Google Shape;713;p84"/>
          <p:cNvGrpSpPr/>
          <p:nvPr/>
        </p:nvGrpSpPr>
        <p:grpSpPr>
          <a:xfrm>
            <a:off x="0" y="1055019"/>
            <a:ext cx="8651217" cy="11079696"/>
            <a:chOff x="-1" y="737945"/>
            <a:chExt cx="6494908" cy="8318090"/>
          </a:xfrm>
        </p:grpSpPr>
        <p:sp>
          <p:nvSpPr>
            <p:cNvPr id="714" name="Google Shape;714;p84"/>
            <p:cNvSpPr/>
            <p:nvPr/>
          </p:nvSpPr>
          <p:spPr>
            <a:xfrm>
              <a:off x="-1" y="737945"/>
              <a:ext cx="6494908" cy="8318090"/>
            </a:xfrm>
            <a:custGeom>
              <a:avLst/>
              <a:gdLst/>
              <a:ahLst/>
              <a:cxnLst/>
              <a:rect l="l" t="t" r="r" b="b"/>
              <a:pathLst>
                <a:path w="6494908" h="8318090" extrusionOk="0">
                  <a:moveTo>
                    <a:pt x="2335863" y="0"/>
                  </a:moveTo>
                  <a:cubicBezTo>
                    <a:pt x="4632840" y="0"/>
                    <a:pt x="6494908" y="1862068"/>
                    <a:pt x="6494908" y="4159045"/>
                  </a:cubicBezTo>
                  <a:cubicBezTo>
                    <a:pt x="6494908" y="6456022"/>
                    <a:pt x="4632840" y="8318090"/>
                    <a:pt x="2335863" y="8318090"/>
                  </a:cubicBezTo>
                  <a:cubicBezTo>
                    <a:pt x="1474497" y="8318090"/>
                    <a:pt x="674289" y="8056237"/>
                    <a:pt x="10501" y="7607790"/>
                  </a:cubicBezTo>
                  <a:lnTo>
                    <a:pt x="0" y="7600323"/>
                  </a:lnTo>
                  <a:lnTo>
                    <a:pt x="0" y="717767"/>
                  </a:lnTo>
                  <a:lnTo>
                    <a:pt x="10501" y="710300"/>
                  </a:lnTo>
                  <a:cubicBezTo>
                    <a:pt x="674289" y="261853"/>
                    <a:pt x="1474497" y="0"/>
                    <a:pt x="2335863" y="0"/>
                  </a:cubicBezTo>
                  <a:close/>
                </a:path>
              </a:pathLst>
            </a:custGeom>
            <a:solidFill>
              <a:srgbClr val="CFD1D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sp>
          <p:nvSpPr>
            <p:cNvPr id="715" name="Google Shape;715;p84"/>
            <p:cNvSpPr/>
            <p:nvPr/>
          </p:nvSpPr>
          <p:spPr>
            <a:xfrm>
              <a:off x="-1" y="1128773"/>
              <a:ext cx="6104080" cy="7536434"/>
            </a:xfrm>
            <a:custGeom>
              <a:avLst/>
              <a:gdLst/>
              <a:ahLst/>
              <a:cxnLst/>
              <a:rect l="l" t="t" r="r" b="b"/>
              <a:pathLst>
                <a:path w="6104080" h="7536434" extrusionOk="0">
                  <a:moveTo>
                    <a:pt x="2335863" y="0"/>
                  </a:moveTo>
                  <a:cubicBezTo>
                    <a:pt x="4416992" y="0"/>
                    <a:pt x="6104080" y="1687088"/>
                    <a:pt x="6104080" y="3768217"/>
                  </a:cubicBezTo>
                  <a:cubicBezTo>
                    <a:pt x="6104080" y="5849346"/>
                    <a:pt x="4416992" y="7536434"/>
                    <a:pt x="2335863" y="7536434"/>
                  </a:cubicBezTo>
                  <a:cubicBezTo>
                    <a:pt x="1555440" y="7536434"/>
                    <a:pt x="830428" y="7299187"/>
                    <a:pt x="229017" y="6892882"/>
                  </a:cubicBezTo>
                  <a:lnTo>
                    <a:pt x="0" y="6721626"/>
                  </a:lnTo>
                  <a:lnTo>
                    <a:pt x="0" y="814808"/>
                  </a:lnTo>
                  <a:lnTo>
                    <a:pt x="229017" y="643552"/>
                  </a:lnTo>
                  <a:cubicBezTo>
                    <a:pt x="830428" y="237247"/>
                    <a:pt x="1555440" y="0"/>
                    <a:pt x="2335863"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chemeClr val="dk1"/>
                </a:buClr>
                <a:buSzPts val="2800"/>
                <a:buFont typeface="Inter"/>
                <a:buNone/>
              </a:pPr>
              <a:endParaRPr sz="2800" b="0" i="0" u="none" strike="noStrike" cap="none">
                <a:solidFill>
                  <a:schemeClr val="lt1"/>
                </a:solidFill>
                <a:latin typeface="Arial"/>
                <a:ea typeface="Arial"/>
                <a:cs typeface="Arial"/>
                <a:sym typeface="Arial"/>
              </a:endParaRPr>
            </a:p>
          </p:txBody>
        </p:sp>
      </p:grpSp>
      <p:sp>
        <p:nvSpPr>
          <p:cNvPr id="716" name="Google Shape;716;p84"/>
          <p:cNvSpPr/>
          <p:nvPr/>
        </p:nvSpPr>
        <p:spPr>
          <a:xfrm>
            <a:off x="10153650" y="15621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01</a:t>
            </a:r>
            <a:endParaRPr sz="2800" b="0" i="0" u="none" strike="noStrike" cap="none">
              <a:solidFill>
                <a:srgbClr val="000000"/>
              </a:solidFill>
              <a:latin typeface="Arial"/>
              <a:ea typeface="Arial"/>
              <a:cs typeface="Arial"/>
              <a:sym typeface="Arial"/>
            </a:endParaRPr>
          </a:p>
        </p:txBody>
      </p:sp>
      <p:sp>
        <p:nvSpPr>
          <p:cNvPr id="717" name="Google Shape;717;p84"/>
          <p:cNvSpPr txBox="1">
            <a:spLocks noGrp="1"/>
          </p:cNvSpPr>
          <p:nvPr>
            <p:ph type="body" idx="1"/>
          </p:nvPr>
        </p:nvSpPr>
        <p:spPr>
          <a:xfrm>
            <a:off x="12056036" y="18707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18" name="Google Shape;718;p84"/>
          <p:cNvSpPr/>
          <p:nvPr/>
        </p:nvSpPr>
        <p:spPr>
          <a:xfrm>
            <a:off x="10153650" y="38735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02</a:t>
            </a:r>
            <a:endParaRPr sz="2800" b="0" i="0" u="none" strike="noStrike" cap="none">
              <a:solidFill>
                <a:srgbClr val="000000"/>
              </a:solidFill>
              <a:latin typeface="Arial"/>
              <a:ea typeface="Arial"/>
              <a:cs typeface="Arial"/>
              <a:sym typeface="Arial"/>
            </a:endParaRPr>
          </a:p>
        </p:txBody>
      </p:sp>
      <p:sp>
        <p:nvSpPr>
          <p:cNvPr id="719" name="Google Shape;719;p84"/>
          <p:cNvSpPr txBox="1">
            <a:spLocks noGrp="1"/>
          </p:cNvSpPr>
          <p:nvPr>
            <p:ph type="body" idx="2"/>
          </p:nvPr>
        </p:nvSpPr>
        <p:spPr>
          <a:xfrm>
            <a:off x="12056036" y="41885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20" name="Google Shape;720;p84"/>
          <p:cNvSpPr/>
          <p:nvPr/>
        </p:nvSpPr>
        <p:spPr>
          <a:xfrm>
            <a:off x="10153650" y="61849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03</a:t>
            </a:r>
            <a:endParaRPr sz="2800" b="0" i="0" u="none" strike="noStrike" cap="none">
              <a:solidFill>
                <a:srgbClr val="000000"/>
              </a:solidFill>
              <a:latin typeface="Arial"/>
              <a:ea typeface="Arial"/>
              <a:cs typeface="Arial"/>
              <a:sym typeface="Arial"/>
            </a:endParaRPr>
          </a:p>
        </p:txBody>
      </p:sp>
      <p:sp>
        <p:nvSpPr>
          <p:cNvPr id="721" name="Google Shape;721;p84"/>
          <p:cNvSpPr txBox="1">
            <a:spLocks noGrp="1"/>
          </p:cNvSpPr>
          <p:nvPr>
            <p:ph type="body" idx="3"/>
          </p:nvPr>
        </p:nvSpPr>
        <p:spPr>
          <a:xfrm>
            <a:off x="12056036" y="650629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22" name="Google Shape;722;p84"/>
          <p:cNvSpPr/>
          <p:nvPr/>
        </p:nvSpPr>
        <p:spPr>
          <a:xfrm>
            <a:off x="10153650" y="8496300"/>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04</a:t>
            </a:r>
            <a:endParaRPr sz="2800" b="0" i="0" u="none" strike="noStrike" cap="none">
              <a:solidFill>
                <a:srgbClr val="000000"/>
              </a:solidFill>
              <a:latin typeface="Arial"/>
              <a:ea typeface="Arial"/>
              <a:cs typeface="Arial"/>
              <a:sym typeface="Arial"/>
            </a:endParaRPr>
          </a:p>
        </p:txBody>
      </p:sp>
      <p:sp>
        <p:nvSpPr>
          <p:cNvPr id="723" name="Google Shape;723;p84"/>
          <p:cNvSpPr txBox="1">
            <a:spLocks noGrp="1"/>
          </p:cNvSpPr>
          <p:nvPr>
            <p:ph type="body" idx="4"/>
          </p:nvPr>
        </p:nvSpPr>
        <p:spPr>
          <a:xfrm>
            <a:off x="12056036" y="8824042"/>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24" name="Google Shape;724;p84"/>
          <p:cNvSpPr txBox="1"/>
          <p:nvPr/>
        </p:nvSpPr>
        <p:spPr>
          <a:xfrm>
            <a:off x="829980" y="5391150"/>
            <a:ext cx="7533000" cy="1847100"/>
          </a:xfrm>
          <a:prstGeom prst="rect">
            <a:avLst/>
          </a:prstGeom>
          <a:noFill/>
          <a:ln>
            <a:noFill/>
          </a:ln>
        </p:spPr>
        <p:txBody>
          <a:bodyPr spcFirstLastPara="1" wrap="square" lIns="182850" tIns="91400" rIns="182850" bIns="91400" anchor="t" anchorCtr="0">
            <a:spAutoFit/>
          </a:bodyPr>
          <a:lstStyle/>
          <a:p>
            <a:pPr marL="0" marR="0" lvl="0" indent="0" algn="l" rtl="0">
              <a:lnSpc>
                <a:spcPct val="100000"/>
              </a:lnSpc>
              <a:spcBef>
                <a:spcPts val="0"/>
              </a:spcBef>
              <a:spcAft>
                <a:spcPts val="0"/>
              </a:spcAft>
              <a:buClr>
                <a:srgbClr val="000000"/>
              </a:buClr>
              <a:buSzPts val="10800"/>
              <a:buFont typeface="Arial"/>
              <a:buNone/>
            </a:pPr>
            <a:r>
              <a:rPr lang="en" sz="10800" b="1" i="0" u="none" strike="noStrike" cap="none">
                <a:solidFill>
                  <a:schemeClr val="lt1"/>
                </a:solidFill>
                <a:latin typeface="Inter"/>
                <a:ea typeface="Inter"/>
                <a:cs typeface="Inter"/>
                <a:sym typeface="Inter"/>
              </a:rPr>
              <a:t>Agenda</a:t>
            </a:r>
            <a:endParaRPr sz="2800" b="0" i="0" u="none" strike="noStrike" cap="none">
              <a:solidFill>
                <a:srgbClr val="000000"/>
              </a:solidFill>
              <a:latin typeface="Arial"/>
              <a:ea typeface="Arial"/>
              <a:cs typeface="Arial"/>
              <a:sym typeface="Arial"/>
            </a:endParaRPr>
          </a:p>
        </p:txBody>
      </p:sp>
      <p:sp>
        <p:nvSpPr>
          <p:cNvPr id="725" name="Google Shape;725;p84"/>
          <p:cNvSpPr/>
          <p:nvPr/>
        </p:nvSpPr>
        <p:spPr>
          <a:xfrm>
            <a:off x="10153650" y="10830956"/>
            <a:ext cx="1390800" cy="1390800"/>
          </a:xfrm>
          <a:prstGeom prst="ellipse">
            <a:avLst/>
          </a:prstGeom>
          <a:solidFill>
            <a:schemeClr val="accent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chemeClr val="lt1"/>
                </a:solidFill>
                <a:latin typeface="Inter"/>
                <a:ea typeface="Inter"/>
                <a:cs typeface="Inter"/>
                <a:sym typeface="Inter"/>
              </a:rPr>
              <a:t>05</a:t>
            </a:r>
            <a:endParaRPr sz="2800" b="0" i="0" u="none" strike="noStrike" cap="none">
              <a:solidFill>
                <a:srgbClr val="000000"/>
              </a:solidFill>
              <a:latin typeface="Arial"/>
              <a:ea typeface="Arial"/>
              <a:cs typeface="Arial"/>
              <a:sym typeface="Arial"/>
            </a:endParaRPr>
          </a:p>
        </p:txBody>
      </p:sp>
      <p:sp>
        <p:nvSpPr>
          <p:cNvPr id="726" name="Google Shape;726;p84"/>
          <p:cNvSpPr txBox="1">
            <a:spLocks noGrp="1"/>
          </p:cNvSpPr>
          <p:nvPr>
            <p:ph type="body" idx="5"/>
          </p:nvPr>
        </p:nvSpPr>
        <p:spPr>
          <a:xfrm>
            <a:off x="12056036" y="11158698"/>
            <a:ext cx="9410400" cy="793800"/>
          </a:xfrm>
          <a:prstGeom prst="rect">
            <a:avLst/>
          </a:prstGeom>
          <a:noFill/>
          <a:ln>
            <a:noFill/>
          </a:ln>
        </p:spPr>
        <p:txBody>
          <a:bodyPr spcFirstLastPara="1" wrap="square" lIns="182850" tIns="91400" rIns="182850" bIns="91400" anchor="t" anchorCtr="0">
            <a:spAutoFit/>
          </a:bodyPr>
          <a:lstStyle>
            <a:lvl1pPr marL="457200" lvl="0" indent="-228600" algn="l">
              <a:lnSpc>
                <a:spcPct val="90000"/>
              </a:lnSpc>
              <a:spcBef>
                <a:spcPts val="3600"/>
              </a:spcBef>
              <a:spcAft>
                <a:spcPts val="0"/>
              </a:spcAft>
              <a:buClr>
                <a:schemeClr val="dk1"/>
              </a:buClr>
              <a:buSzPts val="4400"/>
              <a:buNone/>
              <a:defRPr sz="4400" b="1"/>
            </a:lvl1pPr>
            <a:lvl2pPr marL="914400" lvl="1" indent="-228600" algn="l">
              <a:lnSpc>
                <a:spcPct val="90000"/>
              </a:lnSpc>
              <a:spcBef>
                <a:spcPts val="1000"/>
              </a:spcBef>
              <a:spcAft>
                <a:spcPts val="0"/>
              </a:spcAft>
              <a:buClr>
                <a:schemeClr val="dk1"/>
              </a:buClr>
              <a:buSzPts val="4000"/>
              <a:buNone/>
              <a:defRPr b="1"/>
            </a:lvl2pPr>
            <a:lvl3pPr marL="1371600" lvl="2" indent="-228600" algn="l">
              <a:lnSpc>
                <a:spcPct val="90000"/>
              </a:lnSpc>
              <a:spcBef>
                <a:spcPts val="1000"/>
              </a:spcBef>
              <a:spcAft>
                <a:spcPts val="0"/>
              </a:spcAft>
              <a:buClr>
                <a:schemeClr val="dk1"/>
              </a:buClr>
              <a:buSzPts val="3600"/>
              <a:buNone/>
              <a:defRPr b="1"/>
            </a:lvl3pPr>
            <a:lvl4pPr marL="1828800" lvl="3" indent="-228600" algn="l">
              <a:lnSpc>
                <a:spcPct val="90000"/>
              </a:lnSpc>
              <a:spcBef>
                <a:spcPts val="1000"/>
              </a:spcBef>
              <a:spcAft>
                <a:spcPts val="0"/>
              </a:spcAft>
              <a:buClr>
                <a:schemeClr val="dk1"/>
              </a:buClr>
              <a:buSzPts val="3200"/>
              <a:buNone/>
              <a:defRPr b="1"/>
            </a:lvl4pPr>
            <a:lvl5pPr marL="2286000" lvl="4" indent="-228600" algn="l">
              <a:lnSpc>
                <a:spcPct val="90000"/>
              </a:lnSpc>
              <a:spcBef>
                <a:spcPts val="1000"/>
              </a:spcBef>
              <a:spcAft>
                <a:spcPts val="0"/>
              </a:spcAft>
              <a:buClr>
                <a:schemeClr val="dk1"/>
              </a:buClr>
              <a:buSzPts val="3200"/>
              <a:buNone/>
              <a:defRPr b="1"/>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Purple Divider Slide" type="title">
  <p:cSld name="TITLE">
    <p:bg>
      <p:bgPr>
        <a:solidFill>
          <a:schemeClr val="accent1"/>
        </a:solidFill>
        <a:effectLst/>
      </p:bgPr>
    </p:bg>
    <p:spTree>
      <p:nvGrpSpPr>
        <p:cNvPr id="1" name="Shape 727"/>
        <p:cNvGrpSpPr/>
        <p:nvPr/>
      </p:nvGrpSpPr>
      <p:grpSpPr>
        <a:xfrm>
          <a:off x="0" y="0"/>
          <a:ext cx="0" cy="0"/>
          <a:chOff x="0" y="0"/>
          <a:chExt cx="0" cy="0"/>
        </a:xfrm>
      </p:grpSpPr>
      <p:pic>
        <p:nvPicPr>
          <p:cNvPr id="728" name="Google Shape;728;p85"/>
          <p:cNvPicPr preferRelativeResize="0"/>
          <p:nvPr/>
        </p:nvPicPr>
        <p:blipFill rotWithShape="1">
          <a:blip r:embed="rId2">
            <a:alphaModFix/>
          </a:blip>
          <a:srcRect/>
          <a:stretch/>
        </p:blipFill>
        <p:spPr>
          <a:xfrm>
            <a:off x="1066800" y="11862390"/>
            <a:ext cx="1828800" cy="296967"/>
          </a:xfrm>
          <a:prstGeom prst="rect">
            <a:avLst/>
          </a:prstGeom>
          <a:noFill/>
          <a:ln>
            <a:noFill/>
          </a:ln>
        </p:spPr>
      </p:pic>
      <p:sp>
        <p:nvSpPr>
          <p:cNvPr id="729" name="Google Shape;729;p85"/>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0" name="Google Shape;730;p85"/>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731" name="Google Shape;731;p85"/>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732" name="Google Shape;732;p85"/>
          <p:cNvGrpSpPr/>
          <p:nvPr/>
        </p:nvGrpSpPr>
        <p:grpSpPr>
          <a:xfrm>
            <a:off x="19520656" y="1514938"/>
            <a:ext cx="2567851" cy="10686846"/>
            <a:chOff x="10483858" y="1514832"/>
            <a:chExt cx="1746600" cy="7268974"/>
          </a:xfrm>
        </p:grpSpPr>
        <p:sp>
          <p:nvSpPr>
            <p:cNvPr id="733" name="Google Shape;733;p85"/>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34" name="Google Shape;734;p85"/>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35" name="Google Shape;735;p85"/>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1_Purple Divider Slide">
  <p:cSld name="1_Purple Divider Slide">
    <p:bg>
      <p:bgPr>
        <a:solidFill>
          <a:schemeClr val="accent1"/>
        </a:solidFill>
        <a:effectLst/>
      </p:bgPr>
    </p:bg>
    <p:spTree>
      <p:nvGrpSpPr>
        <p:cNvPr id="1" name="Shape 736"/>
        <p:cNvGrpSpPr/>
        <p:nvPr/>
      </p:nvGrpSpPr>
      <p:grpSpPr>
        <a:xfrm>
          <a:off x="0" y="0"/>
          <a:ext cx="0" cy="0"/>
          <a:chOff x="0" y="0"/>
          <a:chExt cx="0" cy="0"/>
        </a:xfrm>
      </p:grpSpPr>
      <p:pic>
        <p:nvPicPr>
          <p:cNvPr id="737" name="Google Shape;737;p86"/>
          <p:cNvPicPr preferRelativeResize="0"/>
          <p:nvPr/>
        </p:nvPicPr>
        <p:blipFill rotWithShape="1">
          <a:blip r:embed="rId2">
            <a:alphaModFix/>
          </a:blip>
          <a:srcRect/>
          <a:stretch/>
        </p:blipFill>
        <p:spPr>
          <a:xfrm>
            <a:off x="1066800" y="11862390"/>
            <a:ext cx="1828800" cy="296967"/>
          </a:xfrm>
          <a:prstGeom prst="rect">
            <a:avLst/>
          </a:prstGeom>
          <a:noFill/>
          <a:ln>
            <a:noFill/>
          </a:ln>
        </p:spPr>
      </p:pic>
      <p:sp>
        <p:nvSpPr>
          <p:cNvPr id="738" name="Google Shape;738;p86"/>
          <p:cNvSpPr txBox="1">
            <a:spLocks noGrp="1"/>
          </p:cNvSpPr>
          <p:nvPr>
            <p:ph type="ctrTitle"/>
          </p:nvPr>
        </p:nvSpPr>
        <p:spPr>
          <a:xfrm>
            <a:off x="838200" y="201612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9" name="Google Shape;739;p86"/>
          <p:cNvSpPr txBox="1">
            <a:spLocks noGrp="1"/>
          </p:cNvSpPr>
          <p:nvPr>
            <p:ph type="subTitle" idx="1"/>
          </p:nvPr>
        </p:nvSpPr>
        <p:spPr>
          <a:xfrm>
            <a:off x="857250" y="706754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740" name="Google Shape;740;p86"/>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741" name="Google Shape;741;p86"/>
          <p:cNvGrpSpPr/>
          <p:nvPr/>
        </p:nvGrpSpPr>
        <p:grpSpPr>
          <a:xfrm>
            <a:off x="18936700" y="-916406"/>
            <a:ext cx="3736327" cy="15549791"/>
            <a:chOff x="10483858" y="1514832"/>
            <a:chExt cx="1746600" cy="7268974"/>
          </a:xfrm>
        </p:grpSpPr>
        <p:sp>
          <p:nvSpPr>
            <p:cNvPr id="742" name="Google Shape;742;p86"/>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43" name="Google Shape;743;p86"/>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44" name="Google Shape;744;p86"/>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2_Purple Divider Slide">
  <p:cSld name="2_Purple Divider Slide">
    <p:bg>
      <p:bgPr>
        <a:solidFill>
          <a:schemeClr val="accent1"/>
        </a:solidFill>
        <a:effectLst/>
      </p:bgPr>
    </p:bg>
    <p:spTree>
      <p:nvGrpSpPr>
        <p:cNvPr id="1" name="Shape 745"/>
        <p:cNvGrpSpPr/>
        <p:nvPr/>
      </p:nvGrpSpPr>
      <p:grpSpPr>
        <a:xfrm>
          <a:off x="0" y="0"/>
          <a:ext cx="0" cy="0"/>
          <a:chOff x="0" y="0"/>
          <a:chExt cx="0" cy="0"/>
        </a:xfrm>
      </p:grpSpPr>
      <p:pic>
        <p:nvPicPr>
          <p:cNvPr id="746" name="Google Shape;746;p87"/>
          <p:cNvPicPr preferRelativeResize="0"/>
          <p:nvPr/>
        </p:nvPicPr>
        <p:blipFill rotWithShape="1">
          <a:blip r:embed="rId2">
            <a:alphaModFix/>
          </a:blip>
          <a:srcRect/>
          <a:stretch/>
        </p:blipFill>
        <p:spPr>
          <a:xfrm>
            <a:off x="1066800" y="11862390"/>
            <a:ext cx="1828800" cy="296967"/>
          </a:xfrm>
          <a:prstGeom prst="rect">
            <a:avLst/>
          </a:prstGeom>
          <a:noFill/>
          <a:ln>
            <a:noFill/>
          </a:ln>
        </p:spPr>
      </p:pic>
      <p:sp>
        <p:nvSpPr>
          <p:cNvPr id="747" name="Google Shape;747;p87"/>
          <p:cNvSpPr txBox="1">
            <a:spLocks noGrp="1"/>
          </p:cNvSpPr>
          <p:nvPr>
            <p:ph type="ctrTitle"/>
          </p:nvPr>
        </p:nvSpPr>
        <p:spPr>
          <a:xfrm>
            <a:off x="838200" y="3292476"/>
            <a:ext cx="16650001"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lt1"/>
              </a:buClr>
              <a:buSzPts val="9600"/>
              <a:buFont typeface="Inter"/>
              <a:buNone/>
              <a:defRPr sz="9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8" name="Google Shape;748;p87"/>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3"/>
              </a:buClr>
              <a:buSzPts val="3600"/>
              <a:buNone/>
              <a:defRPr sz="3600">
                <a:solidFill>
                  <a:schemeClr val="accent3"/>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749" name="Google Shape;749;p87"/>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750" name="Google Shape;750;p87"/>
          <p:cNvGrpSpPr/>
          <p:nvPr/>
        </p:nvGrpSpPr>
        <p:grpSpPr>
          <a:xfrm rot="5400000">
            <a:off x="17472162" y="-2481077"/>
            <a:ext cx="2207004" cy="9185078"/>
            <a:chOff x="10483858" y="1514832"/>
            <a:chExt cx="1746600" cy="7268974"/>
          </a:xfrm>
        </p:grpSpPr>
        <p:sp>
          <p:nvSpPr>
            <p:cNvPr id="751" name="Google Shape;751;p87"/>
            <p:cNvSpPr/>
            <p:nvPr/>
          </p:nvSpPr>
          <p:spPr>
            <a:xfrm>
              <a:off x="10483858" y="7040206"/>
              <a:ext cx="1743600" cy="1743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52" name="Google Shape;752;p87"/>
            <p:cNvSpPr/>
            <p:nvPr/>
          </p:nvSpPr>
          <p:spPr>
            <a:xfrm>
              <a:off x="10483858" y="1514832"/>
              <a:ext cx="1746600" cy="17466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53" name="Google Shape;753;p87"/>
            <p:cNvSpPr/>
            <p:nvPr/>
          </p:nvSpPr>
          <p:spPr>
            <a:xfrm>
              <a:off x="10483858" y="4265874"/>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3_Purple Divider Slide">
  <p:cSld name="3_Purple Divider Slide">
    <p:bg>
      <p:bgPr>
        <a:solidFill>
          <a:schemeClr val="lt1"/>
        </a:solidFill>
        <a:effectLst/>
      </p:bgPr>
    </p:bg>
    <p:spTree>
      <p:nvGrpSpPr>
        <p:cNvPr id="1" name="Shape 754"/>
        <p:cNvGrpSpPr/>
        <p:nvPr/>
      </p:nvGrpSpPr>
      <p:grpSpPr>
        <a:xfrm>
          <a:off x="0" y="0"/>
          <a:ext cx="0" cy="0"/>
          <a:chOff x="0" y="0"/>
          <a:chExt cx="0" cy="0"/>
        </a:xfrm>
      </p:grpSpPr>
      <p:pic>
        <p:nvPicPr>
          <p:cNvPr id="755" name="Google Shape;755;p88"/>
          <p:cNvPicPr preferRelativeResize="0"/>
          <p:nvPr/>
        </p:nvPicPr>
        <p:blipFill rotWithShape="1">
          <a:blip r:embed="rId2">
            <a:alphaModFix/>
          </a:blip>
          <a:srcRect/>
          <a:stretch/>
        </p:blipFill>
        <p:spPr>
          <a:xfrm>
            <a:off x="1110768" y="11862390"/>
            <a:ext cx="1828800" cy="296912"/>
          </a:xfrm>
          <a:prstGeom prst="rect">
            <a:avLst/>
          </a:prstGeom>
          <a:noFill/>
          <a:ln>
            <a:noFill/>
          </a:ln>
        </p:spPr>
      </p:pic>
      <p:sp>
        <p:nvSpPr>
          <p:cNvPr id="756" name="Google Shape;756;p88"/>
          <p:cNvSpPr txBox="1">
            <a:spLocks noGrp="1"/>
          </p:cNvSpPr>
          <p:nvPr>
            <p:ph type="ctrTitle"/>
          </p:nvPr>
        </p:nvSpPr>
        <p:spPr>
          <a:xfrm>
            <a:off x="838200" y="3292476"/>
            <a:ext cx="19659599" cy="4775400"/>
          </a:xfrm>
          <a:prstGeom prst="rect">
            <a:avLst/>
          </a:prstGeom>
          <a:noFill/>
          <a:ln>
            <a:noFill/>
          </a:ln>
        </p:spPr>
        <p:txBody>
          <a:bodyPr spcFirstLastPara="1" wrap="square" lIns="182850" tIns="91400" rIns="182850" bIns="91400" anchor="b" anchorCtr="0">
            <a:noAutofit/>
          </a:bodyPr>
          <a:lstStyle>
            <a:lvl1pPr lvl="0" algn="l">
              <a:lnSpc>
                <a:spcPct val="90000"/>
              </a:lnSpc>
              <a:spcBef>
                <a:spcPts val="0"/>
              </a:spcBef>
              <a:spcAft>
                <a:spcPts val="0"/>
              </a:spcAft>
              <a:buClr>
                <a:schemeClr val="dk1"/>
              </a:buClr>
              <a:buSzPts val="9600"/>
              <a:buFont typeface="Inter"/>
              <a:buNone/>
              <a:defRPr sz="9600">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7" name="Google Shape;757;p88"/>
          <p:cNvSpPr txBox="1">
            <a:spLocks noGrp="1"/>
          </p:cNvSpPr>
          <p:nvPr>
            <p:ph type="subTitle" idx="1"/>
          </p:nvPr>
        </p:nvSpPr>
        <p:spPr>
          <a:xfrm>
            <a:off x="857250" y="8343898"/>
            <a:ext cx="18288001" cy="1543200"/>
          </a:xfrm>
          <a:prstGeom prst="rect">
            <a:avLst/>
          </a:prstGeom>
          <a:noFill/>
          <a:ln>
            <a:noFill/>
          </a:ln>
        </p:spPr>
        <p:txBody>
          <a:bodyPr spcFirstLastPara="1" wrap="square" lIns="182850" tIns="91400" rIns="182850" bIns="91400" anchor="t" anchorCtr="0">
            <a:noAutofit/>
          </a:bodyPr>
          <a:lstStyle>
            <a:lvl1pPr lvl="0" algn="l">
              <a:lnSpc>
                <a:spcPct val="90000"/>
              </a:lnSpc>
              <a:spcBef>
                <a:spcPts val="3600"/>
              </a:spcBef>
              <a:spcAft>
                <a:spcPts val="0"/>
              </a:spcAft>
              <a:buClr>
                <a:schemeClr val="accent1"/>
              </a:buClr>
              <a:buSzPts val="3600"/>
              <a:buNone/>
              <a:defRPr sz="3600">
                <a:solidFill>
                  <a:schemeClr val="accen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758" name="Google Shape;758;p88"/>
          <p:cNvSpPr txBox="1"/>
          <p:nvPr/>
        </p:nvSpPr>
        <p:spPr>
          <a:xfrm>
            <a:off x="1066800" y="12205290"/>
            <a:ext cx="15895801" cy="1120800"/>
          </a:xfrm>
          <a:prstGeom prst="rect">
            <a:avLst/>
          </a:prstGeom>
          <a:noFill/>
          <a:ln>
            <a:noFill/>
          </a:ln>
        </p:spPr>
        <p:txBody>
          <a:bodyPr spcFirstLastPara="1" wrap="square" lIns="0" tIns="0" rIns="0" bIns="0" anchor="b" anchorCtr="0">
            <a:noAutofit/>
          </a:bodyPr>
          <a:lstStyle/>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information contained in this document is property of Talkdesk and can only be used by the intended recipients. </a:t>
            </a:r>
            <a:endParaRPr sz="1400" b="0" i="0" u="none" strike="noStrike" cap="none">
              <a:solidFill>
                <a:schemeClr val="dk2"/>
              </a:solidFill>
              <a:latin typeface="Inter"/>
              <a:ea typeface="Inter"/>
              <a:cs typeface="Inter"/>
              <a:sym typeface="Inter"/>
            </a:endParaRPr>
          </a:p>
          <a:p>
            <a:pPr marL="0" marR="0" lvl="0" indent="0" algn="l" rtl="0">
              <a:lnSpc>
                <a:spcPct val="12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The reproduction or communication of information in this document without Talkdesk approval is forbidden.</a:t>
            </a:r>
            <a:endParaRPr sz="1400" b="0" i="0" u="none" strike="noStrike" cap="none">
              <a:solidFill>
                <a:schemeClr val="dk2"/>
              </a:solidFill>
              <a:latin typeface="Inter"/>
              <a:ea typeface="Inter"/>
              <a:cs typeface="Inter"/>
              <a:sym typeface="Inter"/>
            </a:endParaRPr>
          </a:p>
        </p:txBody>
      </p:sp>
      <p:grpSp>
        <p:nvGrpSpPr>
          <p:cNvPr id="759" name="Google Shape;759;p88"/>
          <p:cNvGrpSpPr/>
          <p:nvPr/>
        </p:nvGrpSpPr>
        <p:grpSpPr>
          <a:xfrm rot="5400000">
            <a:off x="17621234" y="-1813607"/>
            <a:ext cx="2207004" cy="9185078"/>
            <a:chOff x="10483858" y="1514832"/>
            <a:chExt cx="1746600" cy="7268974"/>
          </a:xfrm>
        </p:grpSpPr>
        <p:sp>
          <p:nvSpPr>
            <p:cNvPr id="760" name="Google Shape;760;p88"/>
            <p:cNvSpPr/>
            <p:nvPr/>
          </p:nvSpPr>
          <p:spPr>
            <a:xfrm>
              <a:off x="10483858" y="7040206"/>
              <a:ext cx="1743600" cy="17436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61" name="Google Shape;761;p88"/>
            <p:cNvSpPr/>
            <p:nvPr/>
          </p:nvSpPr>
          <p:spPr>
            <a:xfrm>
              <a:off x="10483858" y="1514832"/>
              <a:ext cx="1746600" cy="1746600"/>
            </a:xfrm>
            <a:prstGeom prst="ellipse">
              <a:avLst/>
            </a:prstGeom>
            <a:solidFill>
              <a:schemeClr val="accent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sp>
          <p:nvSpPr>
            <p:cNvPr id="762" name="Google Shape;762;p88"/>
            <p:cNvSpPr/>
            <p:nvPr/>
          </p:nvSpPr>
          <p:spPr>
            <a:xfrm>
              <a:off x="10483858" y="4265874"/>
              <a:ext cx="1746600" cy="17466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chemeClr val="dk1"/>
                </a:buClr>
                <a:buSzPts val="3600"/>
                <a:buFont typeface="Inter"/>
                <a:buNone/>
              </a:pPr>
              <a:endParaRPr sz="3600" b="0" i="0" u="none" strike="noStrike" cap="none">
                <a:solidFill>
                  <a:schemeClr val="accent2"/>
                </a:solidFill>
                <a:latin typeface="Inter"/>
                <a:ea typeface="Inter"/>
                <a:cs typeface="Inter"/>
                <a:sym typeface="Inte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8" Type="http://schemas.openxmlformats.org/officeDocument/2006/relationships/slideLayout" Target="../slideLayouts/slideLayout45.xml"/><Relationship Id="rId51" Type="http://schemas.openxmlformats.org/officeDocument/2006/relationships/theme" Target="../theme/theme2.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image" Target="../media/image1.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theme" Target="../theme/theme3.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marR="0" lvl="0" algn="l" rtl="0">
              <a:lnSpc>
                <a:spcPct val="90000"/>
              </a:lnSpc>
              <a:spcBef>
                <a:spcPts val="0"/>
              </a:spcBef>
              <a:spcAft>
                <a:spcPts val="0"/>
              </a:spcAft>
              <a:buClr>
                <a:schemeClr val="dk1"/>
              </a:buClr>
              <a:buSzPts val="6000"/>
              <a:buFont typeface="Inter"/>
              <a:buNone/>
              <a:defRPr sz="6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marR="0" lvl="0" indent="-533400" algn="l" rtl="0">
              <a:lnSpc>
                <a:spcPct val="90000"/>
              </a:lnSpc>
              <a:spcBef>
                <a:spcPts val="3600"/>
              </a:spcBef>
              <a:spcAft>
                <a:spcPts val="0"/>
              </a:spcAft>
              <a:buClr>
                <a:schemeClr val="dk1"/>
              </a:buClr>
              <a:buSzPts val="4800"/>
              <a:buFont typeface="Arial"/>
              <a:buChar char="•"/>
              <a:defRPr sz="4800" b="0" i="0" u="none" strike="noStrike" cap="none">
                <a:solidFill>
                  <a:schemeClr val="dk1"/>
                </a:solidFill>
                <a:latin typeface="Inter"/>
                <a:ea typeface="Inter"/>
                <a:cs typeface="Inter"/>
                <a:sym typeface="Inter"/>
              </a:defRPr>
            </a:lvl1pPr>
            <a:lvl2pPr marL="914400" marR="0" lvl="1"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Inter"/>
                <a:ea typeface="Inter"/>
                <a:cs typeface="Inter"/>
                <a:sym typeface="Inter"/>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3pPr>
            <a:lvl4pPr marL="1828800" marR="0" lvl="3"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4pPr>
            <a:lvl5pPr marL="2286000" marR="0" lvl="4"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9pPr>
          </a:lstStyle>
          <a:p>
            <a:endParaRPr/>
          </a:p>
        </p:txBody>
      </p:sp>
      <p:sp>
        <p:nvSpPr>
          <p:cNvPr id="8" name="Google Shape;8;p23"/>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100" b="0" i="0" u="none" strike="noStrike" cap="none">
                <a:solidFill>
                  <a:srgbClr val="89889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9pPr>
          </a:lstStyle>
          <a:p>
            <a:endParaRPr/>
          </a:p>
        </p:txBody>
      </p:sp>
      <p:sp>
        <p:nvSpPr>
          <p:cNvPr id="9" name="Google Shape;9;p23"/>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23"/>
          <p:cNvPicPr preferRelativeResize="0"/>
          <p:nvPr/>
        </p:nvPicPr>
        <p:blipFill rotWithShape="1">
          <a:blip r:embed="rId39">
            <a:alphaModFix/>
          </a:blip>
          <a:srcRect/>
          <a:stretch/>
        </p:blipFill>
        <p:spPr>
          <a:xfrm>
            <a:off x="1110768" y="12889034"/>
            <a:ext cx="1828800" cy="296912"/>
          </a:xfrm>
          <a:prstGeom prst="rect">
            <a:avLst/>
          </a:prstGeom>
          <a:noFill/>
          <a:ln>
            <a:noFill/>
          </a:ln>
        </p:spPr>
      </p:pic>
      <p:sp>
        <p:nvSpPr>
          <p:cNvPr id="11" name="Google Shape;11;p23"/>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672">
          <p15:clr>
            <a:srgbClr val="F26B43"/>
          </p15:clr>
        </p15:guide>
        <p15:guide id="4" pos="14688">
          <p15:clr>
            <a:srgbClr val="F26B43"/>
          </p15:clr>
        </p15:guide>
        <p15:guide id="5" orient="horz" pos="8304">
          <p15:clr>
            <a:srgbClr val="F26B43"/>
          </p15:clr>
        </p15:guide>
        <p15:guide id="6" pos="7392">
          <p15:clr>
            <a:srgbClr val="F26B43"/>
          </p15:clr>
        </p15:guide>
        <p15:guide id="7" pos="7968">
          <p15:clr>
            <a:srgbClr val="F26B43"/>
          </p15:clr>
        </p15:guide>
        <p15:guide id="8" orient="horz" pos="3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25"/>
          <p:cNvSpPr txBox="1">
            <a:spLocks noGrp="1"/>
          </p:cNvSpPr>
          <p:nvPr>
            <p:ph type="title"/>
          </p:nvPr>
        </p:nvSpPr>
        <p:spPr>
          <a:xfrm>
            <a:off x="887728" y="1097280"/>
            <a:ext cx="22658100" cy="1015800"/>
          </a:xfrm>
          <a:prstGeom prst="rect">
            <a:avLst/>
          </a:prstGeom>
          <a:noFill/>
          <a:ln>
            <a:noFill/>
          </a:ln>
        </p:spPr>
        <p:txBody>
          <a:bodyPr spcFirstLastPara="1" wrap="square" lIns="182850" tIns="91400" rIns="182850" bIns="91400" anchor="t" anchorCtr="0">
            <a:noAutofit/>
          </a:bodyPr>
          <a:lstStyle>
            <a:lvl1pPr marR="0" lvl="0" algn="l" rtl="0">
              <a:lnSpc>
                <a:spcPct val="90000"/>
              </a:lnSpc>
              <a:spcBef>
                <a:spcPts val="0"/>
              </a:spcBef>
              <a:spcAft>
                <a:spcPts val="0"/>
              </a:spcAft>
              <a:buClr>
                <a:schemeClr val="dk1"/>
              </a:buClr>
              <a:buSzPts val="6000"/>
              <a:buFont typeface="Inter"/>
              <a:buNone/>
              <a:defRPr sz="6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261" name="Google Shape;261;p25"/>
          <p:cNvSpPr txBox="1">
            <a:spLocks noGrp="1"/>
          </p:cNvSpPr>
          <p:nvPr>
            <p:ph type="body" idx="1"/>
          </p:nvPr>
        </p:nvSpPr>
        <p:spPr>
          <a:xfrm>
            <a:off x="887728" y="3651250"/>
            <a:ext cx="22429500" cy="8702700"/>
          </a:xfrm>
          <a:prstGeom prst="rect">
            <a:avLst/>
          </a:prstGeom>
          <a:noFill/>
          <a:ln>
            <a:noFill/>
          </a:ln>
        </p:spPr>
        <p:txBody>
          <a:bodyPr spcFirstLastPara="1" wrap="square" lIns="182850" tIns="91400" rIns="182850" bIns="91400" anchor="t" anchorCtr="0">
            <a:noAutofit/>
          </a:bodyPr>
          <a:lstStyle>
            <a:lvl1pPr marL="457200" marR="0" lvl="0" indent="-533400" algn="l" rtl="0">
              <a:lnSpc>
                <a:spcPct val="90000"/>
              </a:lnSpc>
              <a:spcBef>
                <a:spcPts val="3600"/>
              </a:spcBef>
              <a:spcAft>
                <a:spcPts val="0"/>
              </a:spcAft>
              <a:buClr>
                <a:schemeClr val="dk1"/>
              </a:buClr>
              <a:buSzPts val="4800"/>
              <a:buFont typeface="Arial"/>
              <a:buChar char="•"/>
              <a:defRPr sz="4800" b="0" i="0" u="none" strike="noStrike" cap="none">
                <a:solidFill>
                  <a:schemeClr val="dk1"/>
                </a:solidFill>
                <a:latin typeface="Inter"/>
                <a:ea typeface="Inter"/>
                <a:cs typeface="Inter"/>
                <a:sym typeface="Inter"/>
              </a:defRPr>
            </a:lvl1pPr>
            <a:lvl2pPr marL="914400" marR="0" lvl="1"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Inter"/>
                <a:ea typeface="Inter"/>
                <a:cs typeface="Inter"/>
                <a:sym typeface="Inter"/>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3pPr>
            <a:lvl4pPr marL="1828800" marR="0" lvl="3"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4pPr>
            <a:lvl5pPr marL="2286000" marR="0" lvl="4"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9pPr>
          </a:lstStyle>
          <a:p>
            <a:endParaRPr/>
          </a:p>
        </p:txBody>
      </p:sp>
      <p:sp>
        <p:nvSpPr>
          <p:cNvPr id="262" name="Google Shape;262;p25"/>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100" b="0" i="0" u="none" strike="noStrike" cap="none">
                <a:solidFill>
                  <a:srgbClr val="89889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9pPr>
          </a:lstStyle>
          <a:p>
            <a:endParaRPr/>
          </a:p>
        </p:txBody>
      </p:sp>
      <p:sp>
        <p:nvSpPr>
          <p:cNvPr id="263" name="Google Shape;263;p25"/>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264" name="Google Shape;264;p25"/>
          <p:cNvPicPr preferRelativeResize="0"/>
          <p:nvPr/>
        </p:nvPicPr>
        <p:blipFill rotWithShape="1">
          <a:blip r:embed="rId52">
            <a:alphaModFix/>
          </a:blip>
          <a:srcRect/>
          <a:stretch/>
        </p:blipFill>
        <p:spPr>
          <a:xfrm>
            <a:off x="1110768" y="12889034"/>
            <a:ext cx="1828800" cy="296912"/>
          </a:xfrm>
          <a:prstGeom prst="rect">
            <a:avLst/>
          </a:prstGeom>
          <a:noFill/>
          <a:ln>
            <a:noFill/>
          </a:ln>
        </p:spPr>
      </p:pic>
      <p:sp>
        <p:nvSpPr>
          <p:cNvPr id="265" name="Google Shape;265;p25"/>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672">
          <p15:clr>
            <a:srgbClr val="F26B43"/>
          </p15:clr>
        </p15:guide>
        <p15:guide id="4" pos="14688">
          <p15:clr>
            <a:srgbClr val="F26B43"/>
          </p15:clr>
        </p15:guide>
        <p15:guide id="5" orient="horz" pos="8304">
          <p15:clr>
            <a:srgbClr val="F26B43"/>
          </p15:clr>
        </p15:guide>
        <p15:guide id="6" pos="7392">
          <p15:clr>
            <a:srgbClr val="F26B43"/>
          </p15:clr>
        </p15:guide>
        <p15:guide id="7" pos="7968">
          <p15:clr>
            <a:srgbClr val="F26B43"/>
          </p15:clr>
        </p15:guide>
        <p15:guide id="8" orient="horz" pos="3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32"/>
          <p:cNvSpPr txBox="1">
            <a:spLocks noGrp="1"/>
          </p:cNvSpPr>
          <p:nvPr>
            <p:ph type="title"/>
          </p:nvPr>
        </p:nvSpPr>
        <p:spPr>
          <a:xfrm>
            <a:off x="887728" y="1097280"/>
            <a:ext cx="22657800" cy="1015800"/>
          </a:xfrm>
          <a:prstGeom prst="rect">
            <a:avLst/>
          </a:prstGeom>
          <a:noFill/>
          <a:ln>
            <a:noFill/>
          </a:ln>
        </p:spPr>
        <p:txBody>
          <a:bodyPr spcFirstLastPara="1" wrap="square" lIns="182850" tIns="91400" rIns="182850" bIns="91400" anchor="t" anchorCtr="0">
            <a:noAutofit/>
          </a:bodyPr>
          <a:lstStyle>
            <a:lvl1pPr marR="0" lvl="0" algn="l" rtl="0">
              <a:lnSpc>
                <a:spcPct val="90000"/>
              </a:lnSpc>
              <a:spcBef>
                <a:spcPts val="0"/>
              </a:spcBef>
              <a:spcAft>
                <a:spcPts val="0"/>
              </a:spcAft>
              <a:buClr>
                <a:schemeClr val="dk1"/>
              </a:buClr>
              <a:buSzPts val="6000"/>
              <a:buFont typeface="Inter"/>
              <a:buNone/>
              <a:defRPr sz="6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650" name="Google Shape;650;p32"/>
          <p:cNvSpPr txBox="1">
            <a:spLocks noGrp="1"/>
          </p:cNvSpPr>
          <p:nvPr>
            <p:ph type="body" idx="1"/>
          </p:nvPr>
        </p:nvSpPr>
        <p:spPr>
          <a:xfrm>
            <a:off x="887728" y="3651250"/>
            <a:ext cx="22429200" cy="8702400"/>
          </a:xfrm>
          <a:prstGeom prst="rect">
            <a:avLst/>
          </a:prstGeom>
          <a:noFill/>
          <a:ln>
            <a:noFill/>
          </a:ln>
        </p:spPr>
        <p:txBody>
          <a:bodyPr spcFirstLastPara="1" wrap="square" lIns="182850" tIns="91400" rIns="182850" bIns="91400" anchor="t" anchorCtr="0">
            <a:noAutofit/>
          </a:bodyPr>
          <a:lstStyle>
            <a:lvl1pPr marL="457200" marR="0" lvl="0" indent="-533400" algn="l" rtl="0">
              <a:lnSpc>
                <a:spcPct val="90000"/>
              </a:lnSpc>
              <a:spcBef>
                <a:spcPts val="3600"/>
              </a:spcBef>
              <a:spcAft>
                <a:spcPts val="0"/>
              </a:spcAft>
              <a:buClr>
                <a:schemeClr val="dk1"/>
              </a:buClr>
              <a:buSzPts val="4800"/>
              <a:buFont typeface="Arial"/>
              <a:buChar char="•"/>
              <a:defRPr sz="4800" b="0" i="0" u="none" strike="noStrike" cap="none">
                <a:solidFill>
                  <a:schemeClr val="dk1"/>
                </a:solidFill>
                <a:latin typeface="Inter"/>
                <a:ea typeface="Inter"/>
                <a:cs typeface="Inter"/>
                <a:sym typeface="Inter"/>
              </a:defRPr>
            </a:lvl1pPr>
            <a:lvl2pPr marL="914400" marR="0" lvl="1"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Inter"/>
                <a:ea typeface="Inter"/>
                <a:cs typeface="Inter"/>
                <a:sym typeface="Inter"/>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3pPr>
            <a:lvl4pPr marL="1828800" marR="0" lvl="3"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4pPr>
            <a:lvl5pPr marL="2286000" marR="0" lvl="4"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Inter"/>
                <a:ea typeface="Inter"/>
                <a:cs typeface="Inter"/>
                <a:sym typeface="Inter"/>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Inter"/>
                <a:ea typeface="Inter"/>
                <a:cs typeface="Inter"/>
                <a:sym typeface="Inter"/>
              </a:defRPr>
            </a:lvl9pPr>
          </a:lstStyle>
          <a:p>
            <a:endParaRPr/>
          </a:p>
        </p:txBody>
      </p:sp>
      <p:sp>
        <p:nvSpPr>
          <p:cNvPr id="651" name="Google Shape;651;p32"/>
          <p:cNvSpPr txBox="1">
            <a:spLocks noGrp="1"/>
          </p:cNvSpPr>
          <p:nvPr>
            <p:ph type="ftr" idx="11"/>
          </p:nvPr>
        </p:nvSpPr>
        <p:spPr>
          <a:xfrm>
            <a:off x="3143250" y="12712700"/>
            <a:ext cx="14306399"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100" b="0" i="0" u="none" strike="noStrike" cap="none">
                <a:solidFill>
                  <a:srgbClr val="898891"/>
                </a:solidFill>
                <a:latin typeface="Inter"/>
                <a:ea typeface="Inter"/>
                <a:cs typeface="Inter"/>
                <a:sym typeface="Inter"/>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Inter"/>
                <a:ea typeface="Inter"/>
                <a:cs typeface="Inter"/>
                <a:sym typeface="Inter"/>
              </a:defRPr>
            </a:lvl9pPr>
          </a:lstStyle>
          <a:p>
            <a:endParaRPr/>
          </a:p>
        </p:txBody>
      </p:sp>
      <p:sp>
        <p:nvSpPr>
          <p:cNvPr id="652" name="Google Shape;652;p3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9889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653" name="Google Shape;653;p32"/>
          <p:cNvPicPr preferRelativeResize="0"/>
          <p:nvPr/>
        </p:nvPicPr>
        <p:blipFill rotWithShape="1">
          <a:blip r:embed="rId38">
            <a:alphaModFix/>
          </a:blip>
          <a:srcRect/>
          <a:stretch/>
        </p:blipFill>
        <p:spPr>
          <a:xfrm>
            <a:off x="1110768" y="12889034"/>
            <a:ext cx="1828800" cy="296912"/>
          </a:xfrm>
          <a:prstGeom prst="rect">
            <a:avLst/>
          </a:prstGeom>
          <a:noFill/>
          <a:ln>
            <a:noFill/>
          </a:ln>
        </p:spPr>
      </p:pic>
      <p:sp>
        <p:nvSpPr>
          <p:cNvPr id="654" name="Google Shape;654;p32"/>
          <p:cNvSpPr txBox="1"/>
          <p:nvPr/>
        </p:nvSpPr>
        <p:spPr>
          <a:xfrm>
            <a:off x="17106577" y="12886652"/>
            <a:ext cx="5503200" cy="481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Helvetica Neue"/>
              <a:buNone/>
            </a:pPr>
            <a:r>
              <a:rPr lang="en" sz="1400" b="0" i="0" u="none" strike="noStrike" cap="none">
                <a:solidFill>
                  <a:schemeClr val="dk2"/>
                </a:solidFill>
                <a:latin typeface="Inter"/>
                <a:ea typeface="Inter"/>
                <a:cs typeface="Inter"/>
                <a:sym typeface="Inter"/>
              </a:rPr>
              <a:t>TALKDESK PROPRIETARY &amp; CONFIDENTIAL</a:t>
            </a:r>
            <a:endParaRPr sz="1400" b="0" i="0" u="none" strike="noStrike" cap="none">
              <a:solidFill>
                <a:schemeClr val="dk2"/>
              </a:solidFill>
              <a:latin typeface="Inter"/>
              <a:ea typeface="Inter"/>
              <a:cs typeface="Inter"/>
              <a:sym typeface="Inter"/>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672">
          <p15:clr>
            <a:srgbClr val="F26B43"/>
          </p15:clr>
        </p15:guide>
        <p15:guide id="4" pos="14688">
          <p15:clr>
            <a:srgbClr val="F26B43"/>
          </p15:clr>
        </p15:guide>
        <p15:guide id="5" orient="horz" pos="8304">
          <p15:clr>
            <a:srgbClr val="F26B43"/>
          </p15:clr>
        </p15:guide>
        <p15:guide id="6" pos="7392">
          <p15:clr>
            <a:srgbClr val="F26B43"/>
          </p15:clr>
        </p15:guide>
        <p15:guide id="7" pos="7968">
          <p15:clr>
            <a:srgbClr val="F26B43"/>
          </p15:clr>
        </p15:guide>
        <p15:guide id="8" orient="horz" pos="3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oENl_t5y0_XgnPKXYSac2xjh8jrTNeqi/view"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drive.google.com/file/d/1rST33Z4YuvkGOSyjjb0xDO_ul4oSVvTR/view"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12fOw2zdgy1xOVap1wtIEWgSvx_6omjj/view"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hyperlink" Target="https://status.talkdesk.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upport.talkdesk.com/hc/en-us/articles/4407169235739-Conversations-Voice-Channel-" TargetMode="Externa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hyperlink" Target="https://academy.talkdesk.com/agent-workspace" TargetMode="External"/><Relationship Id="rId5" Type="http://schemas.openxmlformats.org/officeDocument/2006/relationships/hyperlink" Target="https://support.talkdesk.com/hc/en-us/sections/4406872051227-Talkdesk-Agent-Workspace" TargetMode="External"/><Relationship Id="rId4" Type="http://schemas.openxmlformats.org/officeDocument/2006/relationships/hyperlink" Target="https://support.talkdesk.com/hc/en-us/articles/8344986700315-Conversations-Voice-Channel-Features-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s://cdu.mytalkdesk.com/atlas/download." TargetMode="External"/><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chrome.google.com/webstore/detail/talkdesk-click-to-call-ex/adjgicoimjhccdcjgepkmigomegpjplg?hl=en-US"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support.talkdesk.com/hc/en-us/articles/204965789-Installing-Talkdesk-Click-to-Call-extension#h.mcko6cke6k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2" name="Google Shape;902;p1"/>
          <p:cNvSpPr txBox="1">
            <a:spLocks noGrp="1"/>
          </p:cNvSpPr>
          <p:nvPr>
            <p:ph type="ctrTitle"/>
          </p:nvPr>
        </p:nvSpPr>
        <p:spPr>
          <a:xfrm>
            <a:off x="838200" y="2555519"/>
            <a:ext cx="16650001" cy="4775400"/>
          </a:xfrm>
          <a:prstGeom prst="rect">
            <a:avLst/>
          </a:prstGeom>
          <a:noFill/>
          <a:ln>
            <a:noFill/>
          </a:ln>
        </p:spPr>
        <p:txBody>
          <a:bodyPr spcFirstLastPara="1" wrap="square" lIns="182850" tIns="91400" rIns="182850" bIns="91400" anchor="b" anchorCtr="0">
            <a:noAutofit/>
          </a:bodyPr>
          <a:lstStyle/>
          <a:p>
            <a:pPr marL="0" lvl="0" indent="0" algn="l" rtl="0">
              <a:lnSpc>
                <a:spcPct val="90000"/>
              </a:lnSpc>
              <a:spcBef>
                <a:spcPts val="0"/>
              </a:spcBef>
              <a:spcAft>
                <a:spcPts val="0"/>
              </a:spcAft>
              <a:buClr>
                <a:schemeClr val="lt1"/>
              </a:buClr>
              <a:buSzPts val="9100"/>
              <a:buFont typeface="Helvetica Neue"/>
              <a:buNone/>
            </a:pPr>
            <a:r>
              <a:rPr lang="en" sz="10000"/>
              <a:t>Talkdesk </a:t>
            </a:r>
            <a:endParaRPr sz="10000"/>
          </a:p>
          <a:p>
            <a:pPr marL="0" lvl="0" indent="0" algn="l" rtl="0">
              <a:lnSpc>
                <a:spcPct val="90000"/>
              </a:lnSpc>
              <a:spcBef>
                <a:spcPts val="0"/>
              </a:spcBef>
              <a:spcAft>
                <a:spcPts val="0"/>
              </a:spcAft>
              <a:buClr>
                <a:schemeClr val="lt1"/>
              </a:buClr>
              <a:buSzPts val="9100"/>
              <a:buFont typeface="Helvetica Neue"/>
              <a:buNone/>
            </a:pPr>
            <a:r>
              <a:rPr lang="en" sz="10000"/>
              <a:t>Agent Training</a:t>
            </a:r>
            <a:endParaRPr/>
          </a:p>
        </p:txBody>
      </p:sp>
      <p:pic>
        <p:nvPicPr>
          <p:cNvPr id="903" name="Google Shape;903;p1"/>
          <p:cNvPicPr preferRelativeResize="0"/>
          <p:nvPr/>
        </p:nvPicPr>
        <p:blipFill rotWithShape="1">
          <a:blip r:embed="rId3">
            <a:alphaModFix/>
          </a:blip>
          <a:srcRect l="16964" r="18582"/>
          <a:stretch/>
        </p:blipFill>
        <p:spPr>
          <a:xfrm>
            <a:off x="11287400" y="1284600"/>
            <a:ext cx="14243953" cy="12431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Google Shape;1023;g1219de271da_1_1"/>
          <p:cNvPicPr preferRelativeResize="0"/>
          <p:nvPr/>
        </p:nvPicPr>
        <p:blipFill rotWithShape="1">
          <a:blip r:embed="rId3">
            <a:alphaModFix/>
          </a:blip>
          <a:srcRect/>
          <a:stretch/>
        </p:blipFill>
        <p:spPr>
          <a:xfrm>
            <a:off x="5988650" y="1797175"/>
            <a:ext cx="6923851" cy="10964950"/>
          </a:xfrm>
          <a:prstGeom prst="rect">
            <a:avLst/>
          </a:prstGeom>
          <a:noFill/>
          <a:ln>
            <a:noFill/>
          </a:ln>
        </p:spPr>
      </p:pic>
      <p:sp>
        <p:nvSpPr>
          <p:cNvPr id="1024" name="Google Shape;1024;g1219de271da_1_1"/>
          <p:cNvSpPr txBox="1">
            <a:spLocks noGrp="1"/>
          </p:cNvSpPr>
          <p:nvPr>
            <p:ph type="title"/>
          </p:nvPr>
        </p:nvSpPr>
        <p:spPr>
          <a:xfrm>
            <a:off x="6896098" y="1097280"/>
            <a:ext cx="16782900"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i="0" u="none" strike="noStrike" cap="none"/>
              <a:t>Receiving Inbound Phone Calls</a:t>
            </a:r>
            <a:endParaRPr/>
          </a:p>
        </p:txBody>
      </p:sp>
      <p:sp>
        <p:nvSpPr>
          <p:cNvPr id="1025" name="Google Shape;1025;g1219de271da_1_1"/>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10</a:t>
            </a:fld>
            <a:endParaRPr/>
          </a:p>
        </p:txBody>
      </p:sp>
      <p:sp>
        <p:nvSpPr>
          <p:cNvPr id="1026" name="Google Shape;1026;g1219de271da_1_1"/>
          <p:cNvSpPr txBox="1"/>
          <p:nvPr/>
        </p:nvSpPr>
        <p:spPr>
          <a:xfrm>
            <a:off x="13493750" y="2317750"/>
            <a:ext cx="10699800" cy="6614100"/>
          </a:xfrm>
          <a:prstGeom prst="rect">
            <a:avLst/>
          </a:prstGeom>
          <a:noFill/>
          <a:ln>
            <a:noFill/>
          </a:ln>
        </p:spPr>
        <p:txBody>
          <a:bodyPr spcFirstLastPara="1" wrap="square" lIns="91425" tIns="91425" rIns="91425" bIns="91425" anchor="t" anchorCtr="0">
            <a:noAutofit/>
          </a:bodyPr>
          <a:lstStyle/>
          <a:p>
            <a:pPr marL="571500" marR="0" lvl="0" indent="-4572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Whether receiving an inbound call or making an outbound call through Conversations, you will see as much information on the Contact that Talkdesk was able to capture</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Ex. Test Contact vs. Test Customer</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Pulling data from CRM</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Existing contacts vs. new contacts</a:t>
            </a:r>
          </a:p>
          <a:p>
            <a:pPr marL="457200" marR="0" lvl="0" indent="-279400" algn="just" rtl="0">
              <a:lnSpc>
                <a:spcPct val="100000"/>
              </a:lnSpc>
              <a:spcBef>
                <a:spcPts val="0"/>
              </a:spcBef>
              <a:spcAft>
                <a:spcPts val="0"/>
              </a:spcAft>
              <a:buClr>
                <a:srgbClr val="000000"/>
              </a:buClr>
              <a:buSzPts val="2800"/>
              <a:buFont typeface="Arial"/>
              <a:buNone/>
            </a:pPr>
            <a:endParaRPr lang="en-US"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When receiving an inbound call:</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If using the web browser, you will see a toast notification on your Talkdesk tab</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If using the desktop app, the application will popup even if minimized</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Ring group and other context data will be displayed in Conversations prior to accepting the call, and while on the call</a:t>
            </a:r>
          </a:p>
          <a:p>
            <a:pPr marL="457200" marR="0" lvl="0" indent="0" algn="just" rtl="0">
              <a:lnSpc>
                <a:spcPct val="100000"/>
              </a:lnSpc>
              <a:spcBef>
                <a:spcPts val="0"/>
              </a:spcBef>
              <a:spcAft>
                <a:spcPts val="0"/>
              </a:spcAft>
              <a:buClr>
                <a:srgbClr val="000000"/>
              </a:buClr>
              <a:buSzPts val="2800"/>
              <a:buFont typeface="Arial"/>
              <a:buNone/>
            </a:pPr>
            <a:endParaRPr lang="en-US"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If receiving a transferred call from another agent, Conversations will display from who the transfer originated and the type of transfer that was initiated</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Transferred Call (blind transfer)</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Incoming Consultation</a:t>
            </a:r>
          </a:p>
          <a:p>
            <a:pPr marL="914400" marR="0" lvl="1" indent="-406400" algn="just" rtl="0">
              <a:lnSpc>
                <a:spcPct val="100000"/>
              </a:lnSpc>
              <a:spcBef>
                <a:spcPts val="0"/>
              </a:spcBef>
              <a:spcAft>
                <a:spcPts val="0"/>
              </a:spcAft>
              <a:buClr>
                <a:srgbClr val="1A1A1A"/>
              </a:buClr>
              <a:buSzPts val="2800"/>
              <a:buFont typeface="Inter"/>
              <a:buChar char="○"/>
            </a:pPr>
            <a:r>
              <a:rPr lang="en-US" sz="2800" b="0" i="0" u="none" strike="noStrike" cap="none">
                <a:solidFill>
                  <a:srgbClr val="1A1A1A"/>
                </a:solidFill>
                <a:latin typeface="Inter"/>
                <a:ea typeface="Inter"/>
                <a:cs typeface="Inter"/>
                <a:sym typeface="Inter"/>
              </a:rPr>
              <a:t>Incoming Conference</a:t>
            </a:r>
          </a:p>
          <a:p>
            <a:pPr marL="482600" marR="0" lvl="0" indent="-279400" algn="just" rtl="0">
              <a:lnSpc>
                <a:spcPct val="100000"/>
              </a:lnSpc>
              <a:spcBef>
                <a:spcPts val="0"/>
              </a:spcBef>
              <a:spcAft>
                <a:spcPts val="0"/>
              </a:spcAft>
              <a:buClr>
                <a:srgbClr val="1A1A1A"/>
              </a:buClr>
              <a:buSzPts val="2800"/>
              <a:buFont typeface="Arial"/>
              <a:buNone/>
            </a:pPr>
            <a:endParaRPr lang="en-US" sz="2800" b="0" i="0" u="none" strike="noStrike" cap="none">
              <a:solidFill>
                <a:srgbClr val="1A1A1A"/>
              </a:solidFill>
              <a:latin typeface="Inter"/>
              <a:ea typeface="Inter"/>
              <a:cs typeface="Inter"/>
              <a:sym typeface="Inter"/>
            </a:endParaRPr>
          </a:p>
        </p:txBody>
      </p:sp>
      <p:pic>
        <p:nvPicPr>
          <p:cNvPr id="1027" name="Google Shape;1027;g1219de271da_1_1"/>
          <p:cNvPicPr preferRelativeResize="0"/>
          <p:nvPr/>
        </p:nvPicPr>
        <p:blipFill rotWithShape="1">
          <a:blip r:embed="rId4">
            <a:alphaModFix/>
          </a:blip>
          <a:srcRect/>
          <a:stretch/>
        </p:blipFill>
        <p:spPr>
          <a:xfrm>
            <a:off x="9102250" y="6314200"/>
            <a:ext cx="4921724" cy="7794302"/>
          </a:xfrm>
          <a:prstGeom prst="rect">
            <a:avLst/>
          </a:prstGeom>
          <a:noFill/>
          <a:ln>
            <a:noFill/>
          </a:ln>
        </p:spPr>
      </p:pic>
      <p:pic>
        <p:nvPicPr>
          <p:cNvPr id="1028" name="Google Shape;1028;g1219de271da_1_1"/>
          <p:cNvPicPr preferRelativeResize="0"/>
          <p:nvPr/>
        </p:nvPicPr>
        <p:blipFill rotWithShape="1">
          <a:blip r:embed="rId5">
            <a:alphaModFix/>
          </a:blip>
          <a:srcRect/>
          <a:stretch/>
        </p:blipFill>
        <p:spPr>
          <a:xfrm>
            <a:off x="0" y="0"/>
            <a:ext cx="7190325" cy="12986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1219de271da_1_399"/>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11</a:t>
            </a:fld>
            <a:endParaRPr/>
          </a:p>
        </p:txBody>
      </p:sp>
      <p:sp>
        <p:nvSpPr>
          <p:cNvPr id="1034" name="Google Shape;1034;g1219de271da_1_399"/>
          <p:cNvSpPr txBox="1"/>
          <p:nvPr/>
        </p:nvSpPr>
        <p:spPr>
          <a:xfrm>
            <a:off x="11734800" y="3762675"/>
            <a:ext cx="11810700" cy="6818700"/>
          </a:xfrm>
          <a:prstGeom prst="rect">
            <a:avLst/>
          </a:prstGeom>
          <a:noFill/>
          <a:ln>
            <a:noFill/>
          </a:ln>
        </p:spPr>
        <p:txBody>
          <a:bodyPr spcFirstLastPara="1" wrap="square" lIns="91425" tIns="91425" rIns="91425" bIns="91425" anchor="t" anchorCtr="0">
            <a:noAutofit/>
          </a:bodyPr>
          <a:lstStyle/>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ability to take notes while on a call can be done by hitting the Notes tab within Conversations</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It will pop open the disposition and notes that will be saved upon ending the call</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If you choose not to use notes or dispositions while on call, you will be presented with the same screen once a call ends if your agent profile has been enabled to do so</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Notes are not mandatory</a:t>
            </a:r>
            <a:endParaRPr sz="2800" b="0" i="0" u="none" strike="noStrike" cap="none">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444544"/>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Dispositions allow for a quick overview of the call and also can be used to trigger automations downstream or used for reporting</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Keep in mind that notes will not save unless dispositions are enabled - the Submit button that is presented with dispositions is what triggers notes and dispositions to be saved to a call</a:t>
            </a:r>
            <a:endParaRPr sz="2800" b="0" i="0" u="none" strike="noStrike" cap="none">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Inter"/>
              <a:ea typeface="Inter"/>
              <a:cs typeface="Inter"/>
              <a:sym typeface="Inter"/>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Inter"/>
              <a:ea typeface="Inter"/>
              <a:cs typeface="Inter"/>
              <a:sym typeface="Inter"/>
            </a:endParaRPr>
          </a:p>
        </p:txBody>
      </p:sp>
      <p:sp>
        <p:nvSpPr>
          <p:cNvPr id="1035" name="Google Shape;1035;g1219de271da_1_399"/>
          <p:cNvSpPr txBox="1">
            <a:spLocks noGrp="1"/>
          </p:cNvSpPr>
          <p:nvPr>
            <p:ph type="title"/>
          </p:nvPr>
        </p:nvSpPr>
        <p:spPr>
          <a:xfrm>
            <a:off x="6896098" y="1097280"/>
            <a:ext cx="16782900" cy="1015800"/>
          </a:xfrm>
          <a:prstGeom prst="rect">
            <a:avLst/>
          </a:prstGeom>
          <a:noFill/>
          <a:ln>
            <a:noFill/>
          </a:ln>
        </p:spPr>
        <p:txBody>
          <a:bodyPr spcFirstLastPara="1" wrap="square" lIns="182850" tIns="91400" rIns="182850" bIns="91400" anchor="t" anchorCtr="0">
            <a:noAutofit/>
          </a:bodyPr>
          <a:lstStyle/>
          <a:p>
            <a:pPr marL="0" lvl="0" indent="0" algn="l" rtl="0">
              <a:lnSpc>
                <a:spcPct val="100000"/>
              </a:lnSpc>
              <a:spcBef>
                <a:spcPts val="0"/>
              </a:spcBef>
              <a:spcAft>
                <a:spcPts val="0"/>
              </a:spcAft>
              <a:buClr>
                <a:srgbClr val="000000"/>
              </a:buClr>
              <a:buSzPts val="2900"/>
              <a:buFont typeface="Arial"/>
              <a:buNone/>
            </a:pPr>
            <a:r>
              <a:rPr lang="en" sz="5900"/>
              <a:t>Disposition Codes and Notes</a:t>
            </a:r>
            <a:endParaRPr sz="5900"/>
          </a:p>
          <a:p>
            <a:pPr marL="0" lvl="0" indent="0" algn="ctr" rtl="0">
              <a:lnSpc>
                <a:spcPct val="90000"/>
              </a:lnSpc>
              <a:spcBef>
                <a:spcPts val="0"/>
              </a:spcBef>
              <a:spcAft>
                <a:spcPts val="0"/>
              </a:spcAft>
              <a:buSzPts val="6000"/>
              <a:buNone/>
            </a:pPr>
            <a:endParaRPr sz="6700"/>
          </a:p>
        </p:txBody>
      </p:sp>
      <p:pic>
        <p:nvPicPr>
          <p:cNvPr id="1036" name="Google Shape;1036;g1219de271da_1_399"/>
          <p:cNvPicPr preferRelativeResize="0"/>
          <p:nvPr/>
        </p:nvPicPr>
        <p:blipFill rotWithShape="1">
          <a:blip r:embed="rId3">
            <a:alphaModFix/>
          </a:blip>
          <a:srcRect/>
          <a:stretch/>
        </p:blipFill>
        <p:spPr>
          <a:xfrm>
            <a:off x="5935525" y="3998575"/>
            <a:ext cx="5799276" cy="9184033"/>
          </a:xfrm>
          <a:prstGeom prst="rect">
            <a:avLst/>
          </a:prstGeom>
          <a:noFill/>
          <a:ln>
            <a:noFill/>
          </a:ln>
        </p:spPr>
      </p:pic>
      <p:pic>
        <p:nvPicPr>
          <p:cNvPr id="1037" name="Google Shape;1037;g1219de271da_1_399"/>
          <p:cNvPicPr preferRelativeResize="0"/>
          <p:nvPr/>
        </p:nvPicPr>
        <p:blipFill rotWithShape="1">
          <a:blip r:embed="rId4">
            <a:alphaModFix/>
          </a:blip>
          <a:srcRect/>
          <a:stretch/>
        </p:blipFill>
        <p:spPr>
          <a:xfrm>
            <a:off x="212825" y="1671300"/>
            <a:ext cx="6252425" cy="9901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1219de271da_1_796"/>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12</a:t>
            </a:fld>
            <a:endParaRPr/>
          </a:p>
        </p:txBody>
      </p:sp>
      <p:sp>
        <p:nvSpPr>
          <p:cNvPr id="1043" name="Google Shape;1043;g1219de271da_1_796"/>
          <p:cNvSpPr txBox="1"/>
          <p:nvPr/>
        </p:nvSpPr>
        <p:spPr>
          <a:xfrm>
            <a:off x="11503925" y="2658250"/>
            <a:ext cx="11293800" cy="9550800"/>
          </a:xfrm>
          <a:prstGeom prst="rect">
            <a:avLst/>
          </a:prstGeom>
          <a:noFill/>
          <a:ln>
            <a:noFill/>
          </a:ln>
        </p:spPr>
        <p:txBody>
          <a:bodyPr spcFirstLastPara="1" wrap="square" lIns="91425" tIns="91425" rIns="91425" bIns="91425" anchor="t" anchorCtr="0">
            <a:noAutofit/>
          </a:bodyPr>
          <a:lstStyle/>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To place a call on hold simply click the “Hold” button [1]. When a call is on hold, the caller cannot hear you and you cannot hear the caller.</a:t>
            </a:r>
            <a:endParaRPr sz="2800" b="0" i="0" u="none" strike="noStrike" cap="none" dirty="0">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Note when you place a caller on hold, you will not be able to initiate a conference or warm transfer.</a:t>
            </a:r>
            <a:endParaRPr sz="2800" b="0" i="0" u="none" strike="noStrike" cap="none" dirty="0">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You will be able to initiate a blind transfer if needed.</a:t>
            </a:r>
            <a:endParaRPr sz="2800" b="0" i="0" u="none" strike="noStrike" cap="none" dirty="0">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444544"/>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9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To mute a caller click the “Mute” button [2]. When a call is on mute, you can still hear your caller but the caller or other agents on the call cannot hear you</a:t>
            </a:r>
            <a:endParaRPr sz="2800" b="0" i="0" u="none" strike="noStrike" cap="none" dirty="0">
              <a:solidFill>
                <a:srgbClr val="1A1A1A"/>
              </a:solidFill>
              <a:latin typeface="Inter"/>
              <a:ea typeface="Inter"/>
              <a:cs typeface="Inter"/>
              <a:sym typeface="Inter"/>
            </a:endParaRPr>
          </a:p>
          <a:p>
            <a:pPr marL="571500" marR="0" lvl="0" indent="-279400" rtl="0">
              <a:spcBef>
                <a:spcPts val="0"/>
              </a:spcBef>
              <a:spcAft>
                <a:spcPts val="0"/>
              </a:spcAft>
              <a:buClr>
                <a:srgbClr val="000000"/>
              </a:buClr>
              <a:buSzPts val="2800"/>
              <a:buFont typeface="Arial"/>
              <a:buNone/>
            </a:pPr>
            <a:endParaRPr sz="2800" b="0" i="0" u="none" strike="noStrike" cap="none">
              <a:solidFill>
                <a:srgbClr val="1A1A1A"/>
              </a:solidFill>
              <a:latin typeface="Helvetica Neue"/>
              <a:ea typeface="Inter"/>
              <a:cs typeface="Inter"/>
            </a:endParaRPr>
          </a:p>
          <a:p>
            <a:pPr marL="482600" marR="0" lvl="0" indent="-279400" rtl="0">
              <a:spcBef>
                <a:spcPts val="0"/>
              </a:spcBef>
              <a:spcAft>
                <a:spcPts val="0"/>
              </a:spcAft>
              <a:buClr>
                <a:srgbClr val="1A1A1A"/>
              </a:buClr>
              <a:buSzPts val="2800"/>
            </a:pPr>
            <a:endParaRPr sz="2800" b="0" i="0" u="none" strike="noStrike" cap="none">
              <a:solidFill>
                <a:srgbClr val="1A1A1A"/>
              </a:solidFill>
              <a:latin typeface="Helvetica Neue"/>
              <a:ea typeface="Helvetica Neue"/>
              <a:cs typeface="Helvetica Neue"/>
            </a:endParaRPr>
          </a:p>
          <a:p>
            <a:pPr marL="482600" marR="0" lvl="0" indent="-279400" algn="l"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endParaRPr>
          </a:p>
        </p:txBody>
      </p:sp>
      <p:sp>
        <p:nvSpPr>
          <p:cNvPr id="1044" name="Google Shape;1044;g1219de271da_1_796"/>
          <p:cNvSpPr txBox="1"/>
          <p:nvPr/>
        </p:nvSpPr>
        <p:spPr>
          <a:xfrm>
            <a:off x="11977396" y="694344"/>
            <a:ext cx="10839300" cy="1357800"/>
          </a:xfrm>
          <a:prstGeom prst="rect">
            <a:avLst/>
          </a:prstGeom>
          <a:noFill/>
          <a:ln>
            <a:noFill/>
          </a:ln>
        </p:spPr>
        <p:txBody>
          <a:bodyPr spcFirstLastPara="1" wrap="square" lIns="71400" tIns="71400" rIns="71400" bIns="71400" anchor="t" anchorCtr="0">
            <a:noAutofit/>
          </a:bodyPr>
          <a:lstStyle/>
          <a:p>
            <a:pPr>
              <a:buSzPts val="2900"/>
            </a:pPr>
            <a:r>
              <a:rPr lang="en" sz="6000" b="1" i="0" u="none" strike="noStrike" cap="none" dirty="0">
                <a:solidFill>
                  <a:schemeClr val="dk1"/>
                </a:solidFill>
                <a:latin typeface="Inter"/>
                <a:ea typeface="Inter"/>
                <a:cs typeface="Inter"/>
                <a:sym typeface="Inter"/>
              </a:rPr>
              <a:t>Mute, Hold</a:t>
            </a:r>
            <a:r>
              <a:rPr lang="en" sz="6000" b="1" dirty="0">
                <a:solidFill>
                  <a:schemeClr val="dk1"/>
                </a:solidFill>
                <a:latin typeface="Inter"/>
                <a:ea typeface="Inter"/>
                <a:cs typeface="Inter"/>
                <a:sym typeface="Inter"/>
              </a:rPr>
              <a:t> a Call</a:t>
            </a:r>
            <a:endParaRPr sz="6000" b="1" i="0" u="none" strike="noStrike" cap="none" dirty="0">
              <a:solidFill>
                <a:schemeClr val="dk1"/>
              </a:solidFill>
              <a:latin typeface="Inter"/>
              <a:ea typeface="Inter"/>
              <a:cs typeface="Inter"/>
              <a:sym typeface="Inter"/>
            </a:endParaRPr>
          </a:p>
        </p:txBody>
      </p:sp>
      <p:pic>
        <p:nvPicPr>
          <p:cNvPr id="1045" name="Google Shape;1045;g1219de271da_1_796"/>
          <p:cNvPicPr preferRelativeResize="0"/>
          <p:nvPr/>
        </p:nvPicPr>
        <p:blipFill rotWithShape="1">
          <a:blip r:embed="rId3">
            <a:alphaModFix/>
          </a:blip>
          <a:srcRect/>
          <a:stretch/>
        </p:blipFill>
        <p:spPr>
          <a:xfrm>
            <a:off x="1792977" y="529304"/>
            <a:ext cx="9273576" cy="13182400"/>
          </a:xfrm>
          <a:prstGeom prst="rect">
            <a:avLst/>
          </a:prstGeom>
          <a:noFill/>
          <a:ln>
            <a:noFill/>
          </a:ln>
        </p:spPr>
      </p:pic>
      <p:sp>
        <p:nvSpPr>
          <p:cNvPr id="1046" name="Google Shape;1046;g1219de271da_1_796"/>
          <p:cNvSpPr/>
          <p:nvPr/>
        </p:nvSpPr>
        <p:spPr>
          <a:xfrm>
            <a:off x="3659200" y="1220903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1</a:t>
            </a:r>
            <a:endParaRPr sz="2800" b="0" i="0" u="none" strike="noStrike" cap="none">
              <a:solidFill>
                <a:srgbClr val="FFFFFF"/>
              </a:solidFill>
              <a:latin typeface="Arial"/>
              <a:ea typeface="Arial"/>
              <a:cs typeface="Arial"/>
              <a:sym typeface="Arial"/>
            </a:endParaRPr>
          </a:p>
        </p:txBody>
      </p:sp>
      <p:sp>
        <p:nvSpPr>
          <p:cNvPr id="1047" name="Google Shape;1047;g1219de271da_1_796"/>
          <p:cNvSpPr/>
          <p:nvPr/>
        </p:nvSpPr>
        <p:spPr>
          <a:xfrm>
            <a:off x="4642425" y="11964713"/>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2</a:t>
            </a:r>
            <a:endParaRPr sz="2800" b="0" i="0" u="none" strike="noStrike" cap="none">
              <a:solidFill>
                <a:srgbClr val="FFFFFF"/>
              </a:solidFill>
              <a:latin typeface="Arial"/>
              <a:ea typeface="Arial"/>
              <a:cs typeface="Arial"/>
              <a:sym typeface="Arial"/>
            </a:endParaRPr>
          </a:p>
        </p:txBody>
      </p:sp>
      <p:sp>
        <p:nvSpPr>
          <p:cNvPr id="1048" name="Google Shape;1048;g1219de271da_1_796"/>
          <p:cNvSpPr/>
          <p:nvPr/>
        </p:nvSpPr>
        <p:spPr>
          <a:xfrm>
            <a:off x="5625650" y="11964713"/>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3</a:t>
            </a:r>
            <a:endParaRPr sz="2800" b="0" i="0" u="none" strike="noStrike" cap="none">
              <a:solidFill>
                <a:srgbClr val="FFFFFF"/>
              </a:solidFill>
              <a:latin typeface="Arial"/>
              <a:ea typeface="Arial"/>
              <a:cs typeface="Arial"/>
              <a:sym typeface="Arial"/>
            </a:endParaRPr>
          </a:p>
        </p:txBody>
      </p:sp>
      <p:sp>
        <p:nvSpPr>
          <p:cNvPr id="1049" name="Google Shape;1049;g1219de271da_1_796"/>
          <p:cNvSpPr/>
          <p:nvPr/>
        </p:nvSpPr>
        <p:spPr>
          <a:xfrm>
            <a:off x="8436650" y="281198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4</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13e51faf2bf_0_7"/>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13</a:t>
            </a:fld>
            <a:endParaRPr/>
          </a:p>
        </p:txBody>
      </p:sp>
      <p:sp>
        <p:nvSpPr>
          <p:cNvPr id="1063" name="Google Shape;1063;g13e51faf2bf_0_7"/>
          <p:cNvSpPr txBox="1"/>
          <p:nvPr/>
        </p:nvSpPr>
        <p:spPr>
          <a:xfrm>
            <a:off x="10939871" y="2647677"/>
            <a:ext cx="12846300" cy="8405100"/>
          </a:xfrm>
          <a:prstGeom prst="rect">
            <a:avLst/>
          </a:prstGeom>
          <a:noFill/>
          <a:ln>
            <a:noFill/>
          </a:ln>
        </p:spPr>
        <p:txBody>
          <a:bodyPr spcFirstLastPara="1" wrap="square" lIns="91425" tIns="91425" rIns="91425" bIns="91425" anchor="t" anchorCtr="0">
            <a:noAutofit/>
          </a:bodyPr>
          <a:lstStyle/>
          <a:p>
            <a:pPr marL="571500" indent="-457200" algn="just">
              <a:lnSpc>
                <a:spcPct val="90000"/>
              </a:lnSpc>
              <a:buClr>
                <a:srgbClr val="1A1A1A"/>
              </a:buClr>
              <a:buSzPts val="2800"/>
              <a:buFont typeface="Inter"/>
              <a:buChar char="•"/>
            </a:pPr>
            <a:r>
              <a:rPr lang="en" sz="2800" dirty="0">
                <a:solidFill>
                  <a:srgbClr val="1A1A1A"/>
                </a:solidFill>
                <a:latin typeface="Inter"/>
                <a:ea typeface="Inter"/>
                <a:cs typeface="Inter"/>
                <a:sym typeface="Inter"/>
              </a:rPr>
              <a:t>The</a:t>
            </a:r>
            <a:r>
              <a:rPr lang="en" sz="2800" b="0" i="0" u="none" strike="noStrike" cap="none" dirty="0">
                <a:solidFill>
                  <a:srgbClr val="1A1A1A"/>
                </a:solidFill>
                <a:latin typeface="Inter"/>
                <a:ea typeface="Inter"/>
                <a:cs typeface="Inter"/>
                <a:sym typeface="Inter"/>
              </a:rPr>
              <a:t> warm transfer</a:t>
            </a:r>
            <a:r>
              <a:rPr lang="en" sz="2800" dirty="0">
                <a:solidFill>
                  <a:srgbClr val="1A1A1A"/>
                </a:solidFill>
                <a:latin typeface="Inter"/>
                <a:ea typeface="Inter"/>
                <a:cs typeface="Inter"/>
                <a:sym typeface="Inter"/>
              </a:rPr>
              <a:t> option</a:t>
            </a:r>
            <a:r>
              <a:rPr lang="en" sz="2800" b="0" i="0" u="none" strike="noStrike" cap="none" dirty="0">
                <a:solidFill>
                  <a:srgbClr val="1A1A1A"/>
                </a:solidFill>
                <a:latin typeface="Inter"/>
                <a:ea typeface="Inter"/>
                <a:cs typeface="Inter"/>
                <a:sym typeface="Inter"/>
              </a:rPr>
              <a:t>, </a:t>
            </a:r>
            <a:r>
              <a:rPr lang="en" sz="2800" dirty="0">
                <a:solidFill>
                  <a:srgbClr val="1A1A1A"/>
                </a:solidFill>
                <a:latin typeface="Inter"/>
                <a:ea typeface="Inter"/>
                <a:cs typeface="Inter"/>
                <a:sym typeface="Inter"/>
              </a:rPr>
              <a:t>Consult, allows you</a:t>
            </a:r>
            <a:r>
              <a:rPr lang="en" sz="2800" b="0" i="0" u="none" strike="noStrike" cap="none" dirty="0">
                <a:solidFill>
                  <a:srgbClr val="1A1A1A"/>
                </a:solidFill>
                <a:latin typeface="Inter"/>
                <a:ea typeface="Inter"/>
                <a:cs typeface="Inter"/>
                <a:sym typeface="Inter"/>
              </a:rPr>
              <a:t> </a:t>
            </a:r>
            <a:r>
              <a:rPr lang="en" sz="2800" dirty="0">
                <a:solidFill>
                  <a:srgbClr val="1A1A1A"/>
                </a:solidFill>
                <a:latin typeface="Inter"/>
                <a:ea typeface="Inter"/>
                <a:cs typeface="Inter"/>
                <a:sym typeface="Inter"/>
              </a:rPr>
              <a:t>to</a:t>
            </a:r>
            <a:r>
              <a:rPr lang="en" sz="2800" b="0" i="0" u="none" strike="noStrike" cap="none" dirty="0">
                <a:solidFill>
                  <a:srgbClr val="1A1A1A"/>
                </a:solidFill>
                <a:latin typeface="Inter"/>
                <a:ea typeface="Inter"/>
                <a:cs typeface="Inter"/>
                <a:sym typeface="Inter"/>
              </a:rPr>
              <a:t> talk to the receiving agent/external contact about the caller’s issue, give any background information that might be helpful and prepare him or her for the interaction.</a:t>
            </a:r>
            <a:endParaRPr sz="2800" b="0" i="0" u="none" strike="noStrike" cap="none" dirty="0">
              <a:solidFill>
                <a:srgbClr val="1A1A1A"/>
              </a:solidFill>
              <a:latin typeface="Inter"/>
              <a:ea typeface="Inter"/>
              <a:cs typeface="Inter"/>
              <a:sym typeface="Inter"/>
            </a:endParaRPr>
          </a:p>
          <a:p>
            <a:pPr marL="4572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To initiate a warm transfer, press the Consult button</a:t>
            </a:r>
            <a:endParaRPr sz="2800" b="0" i="0" u="none" strike="noStrike" cap="none" dirty="0">
              <a:solidFill>
                <a:srgbClr val="1A1A1A"/>
              </a:solidFill>
              <a:latin typeface="Inter"/>
              <a:ea typeface="Inter"/>
              <a:cs typeface="Inter"/>
              <a:sym typeface="Inter"/>
            </a:endParaRPr>
          </a:p>
          <a:p>
            <a:pPr marL="914400" lvl="1" indent="-406400" algn="jus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also warm transfer to other ring groups, agents, favorites or external </a:t>
            </a:r>
            <a:r>
              <a:rPr lang="en" sz="2800">
                <a:solidFill>
                  <a:srgbClr val="1A1A1A"/>
                </a:solidFill>
                <a:latin typeface="Inter"/>
                <a:ea typeface="Inter"/>
                <a:cs typeface="Inter"/>
                <a:sym typeface="Inter"/>
              </a:rPr>
              <a:t>numbers</a:t>
            </a:r>
            <a:endParaRPr lang="en" sz="2800">
              <a:solidFill>
                <a:srgbClr val="1A1A1A"/>
              </a:solidFill>
              <a:latin typeface="Inter"/>
              <a:ea typeface="Inter"/>
              <a:cs typeface="Inter"/>
            </a:endParaRPr>
          </a:p>
          <a:p>
            <a:pPr marL="1371600" lvl="2" indent="-406400" algn="just">
              <a:buClr>
                <a:srgbClr val="1A1A1A"/>
              </a:buClr>
              <a:buSzPts val="2800"/>
              <a:buFont typeface="Inter"/>
              <a:buChar char="■"/>
            </a:pPr>
            <a:r>
              <a:rPr lang="en" sz="2800">
                <a:solidFill>
                  <a:srgbClr val="1A1A1A"/>
                </a:solidFill>
                <a:latin typeface="Inter"/>
                <a:ea typeface="Inter"/>
                <a:cs typeface="Inter"/>
                <a:sym typeface="Inter"/>
              </a:rPr>
              <a:t>If</a:t>
            </a:r>
            <a:r>
              <a:rPr lang="en" sz="2800" b="0" i="0" u="none" strike="noStrike" cap="none">
                <a:solidFill>
                  <a:srgbClr val="1A1A1A"/>
                </a:solidFill>
                <a:latin typeface="Inter"/>
                <a:ea typeface="Inter"/>
                <a:cs typeface="Inter"/>
                <a:sym typeface="Inter"/>
              </a:rPr>
              <a:t> you initiate a warm transfer to a ring group where no agents are in </a:t>
            </a:r>
            <a:r>
              <a:rPr lang="en" sz="2800" b="1" i="0" u="none" strike="noStrike" cap="none">
                <a:solidFill>
                  <a:srgbClr val="6AA84F"/>
                </a:solidFill>
                <a:latin typeface="Inter"/>
                <a:ea typeface="Inter"/>
                <a:cs typeface="Inter"/>
                <a:sym typeface="Inter"/>
              </a:rPr>
              <a:t>GREEN </a:t>
            </a:r>
            <a:r>
              <a:rPr lang="en" sz="2800" b="0" i="0" u="none" strike="noStrike" cap="none">
                <a:solidFill>
                  <a:srgbClr val="1A1A1A"/>
                </a:solidFill>
                <a:latin typeface="Inter"/>
                <a:ea typeface="Inter"/>
                <a:cs typeface="Inter"/>
                <a:sym typeface="Inter"/>
              </a:rPr>
              <a:t>status, the transfer will be cancelled and you will be returned to the call with the caller</a:t>
            </a:r>
            <a:endParaRPr sz="2800" b="0" i="0" u="none" strike="noStrike" cap="none">
              <a:solidFill>
                <a:srgbClr val="1A1A1A"/>
              </a:solidFill>
              <a:latin typeface="Inter"/>
              <a:ea typeface="Inter"/>
              <a:cs typeface="Inter"/>
            </a:endParaRPr>
          </a:p>
          <a:p>
            <a:pPr marL="1371600" marR="0" lvl="2" indent="-406400" algn="just" rtl="0">
              <a:lnSpc>
                <a:spcPct val="9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If you initiate a warm transfer to an agent, only agents who are in a </a:t>
            </a:r>
            <a:r>
              <a:rPr lang="en" sz="2800" b="1" i="0" u="none" strike="noStrike" cap="none" dirty="0">
                <a:solidFill>
                  <a:srgbClr val="6AA84F"/>
                </a:solidFill>
                <a:latin typeface="Inter"/>
                <a:ea typeface="Inter"/>
                <a:cs typeface="Inter"/>
                <a:sym typeface="Inter"/>
              </a:rPr>
              <a:t>GREEN</a:t>
            </a:r>
            <a:r>
              <a:rPr lang="en" sz="2800" b="0" i="0" u="none" strike="noStrike" cap="none" dirty="0">
                <a:solidFill>
                  <a:srgbClr val="1A1A1A"/>
                </a:solidFill>
                <a:latin typeface="Inter"/>
                <a:ea typeface="Inter"/>
                <a:cs typeface="Inter"/>
                <a:sym typeface="Inter"/>
              </a:rPr>
              <a:t> or </a:t>
            </a:r>
            <a:r>
              <a:rPr lang="en" sz="2800" b="1" i="0" u="none" strike="noStrike" cap="none" dirty="0">
                <a:solidFill>
                  <a:srgbClr val="FFD966"/>
                </a:solidFill>
                <a:latin typeface="Inter"/>
                <a:ea typeface="Inter"/>
                <a:cs typeface="Inter"/>
                <a:sym typeface="Inter"/>
              </a:rPr>
              <a:t>YELLOW</a:t>
            </a:r>
            <a:r>
              <a:rPr lang="en" sz="2800" b="0" i="0" u="none" strike="noStrike" cap="none" dirty="0">
                <a:solidFill>
                  <a:srgbClr val="1A1A1A"/>
                </a:solidFill>
                <a:latin typeface="Inter"/>
                <a:ea typeface="Inter"/>
                <a:cs typeface="Inter"/>
                <a:sym typeface="Inter"/>
              </a:rPr>
              <a:t> status will be able to receive the transfer</a:t>
            </a:r>
            <a:endParaRPr sz="2800" b="0" i="0" u="none" strike="noStrike" cap="none" dirty="0">
              <a:solidFill>
                <a:srgbClr val="1A1A1A"/>
              </a:solidFill>
              <a:latin typeface="Inter"/>
              <a:ea typeface="Inter"/>
              <a:cs typeface="Inter"/>
              <a:sym typeface="Inter"/>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You can choose to switch between the two legs of the call by clicking on “Switch to this call”, or create a conference with the caller and receiving party by clicking on “Add to consultation”</a:t>
            </a:r>
            <a:endParaRPr sz="2800" b="0" i="0" u="none" strike="noStrike" cap="none" dirty="0">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When you have spoken with the receiving agent and you are ready to complete the transfer, select the “Transfer” button</a:t>
            </a:r>
            <a:endParaRPr sz="2800" b="0" i="0" u="none" strike="noStrike" cap="none" dirty="0">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444544"/>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The "End Consultation" button allows you to cancel the transfer and go back to the original call with the customer</a:t>
            </a:r>
            <a:endParaRPr sz="2800" b="0" i="0" u="none" strike="noStrike" cap="none" dirty="0">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dirty="0">
                <a:solidFill>
                  <a:srgbClr val="1A1A1A"/>
                </a:solidFill>
                <a:latin typeface="Inter"/>
                <a:ea typeface="Inter"/>
                <a:cs typeface="Inter"/>
                <a:sym typeface="Inter"/>
              </a:rPr>
              <a:t>If you created a conference, you can remove the receiving agent by click the X next to their name in the conference section</a:t>
            </a:r>
            <a:endParaRPr sz="2800" b="0" i="0" u="none" strike="noStrike" cap="none" dirty="0">
              <a:solidFill>
                <a:srgbClr val="1A1A1A"/>
              </a:solidFill>
              <a:latin typeface="Inter"/>
              <a:ea typeface="Inter"/>
              <a:cs typeface="Inter"/>
              <a:sym typeface="Inter"/>
            </a:endParaRPr>
          </a:p>
        </p:txBody>
      </p:sp>
      <p:sp>
        <p:nvSpPr>
          <p:cNvPr id="1064" name="Google Shape;1064;g13e51faf2bf_0_7"/>
          <p:cNvSpPr txBox="1"/>
          <p:nvPr/>
        </p:nvSpPr>
        <p:spPr>
          <a:xfrm>
            <a:off x="7229550" y="1116375"/>
            <a:ext cx="14958000" cy="1357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6000" b="1" i="0" u="none" strike="noStrike" cap="none">
                <a:solidFill>
                  <a:schemeClr val="dk1"/>
                </a:solidFill>
                <a:latin typeface="Inter"/>
                <a:ea typeface="Inter"/>
                <a:cs typeface="Inter"/>
                <a:sym typeface="Inter"/>
              </a:rPr>
              <a:t>Call Transfers - Consult (Warm)</a:t>
            </a:r>
            <a:endParaRPr sz="6000" b="1"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900"/>
              <a:buFont typeface="Arial"/>
              <a:buNone/>
            </a:pPr>
            <a:endParaRPr sz="6000" b="1" i="0" u="none" strike="noStrike" cap="none">
              <a:solidFill>
                <a:schemeClr val="dk1"/>
              </a:solidFill>
              <a:latin typeface="Inter"/>
              <a:ea typeface="Inter"/>
              <a:cs typeface="Inter"/>
              <a:sym typeface="Inter"/>
            </a:endParaRPr>
          </a:p>
        </p:txBody>
      </p:sp>
      <p:pic>
        <p:nvPicPr>
          <p:cNvPr id="1065" name="Google Shape;1065;g13e51faf2bf_0_7" title="Warm Transfer.mov">
            <a:hlinkClick r:id="rId3"/>
          </p:cNvPr>
          <p:cNvPicPr preferRelativeResize="0"/>
          <p:nvPr/>
        </p:nvPicPr>
        <p:blipFill rotWithShape="1">
          <a:blip r:embed="rId4">
            <a:alphaModFix/>
          </a:blip>
          <a:srcRect/>
          <a:stretch/>
        </p:blipFill>
        <p:spPr>
          <a:xfrm>
            <a:off x="1515247" y="3320760"/>
            <a:ext cx="9160543" cy="70503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5"/>
                                        </p:tgtEl>
                                        <p:attrNameLst>
                                          <p:attrName>style.visibility</p:attrName>
                                        </p:attrNameLst>
                                      </p:cBhvr>
                                      <p:to>
                                        <p:strVal val="visible"/>
                                      </p:to>
                                    </p:set>
                                    <p:animEffect transition="in" filter="fade">
                                      <p:cBhvr>
                                        <p:cTn id="7" dur="10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g13e51faf2bf_0_14"/>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14</a:t>
            </a:fld>
            <a:endParaRPr/>
          </a:p>
        </p:txBody>
      </p:sp>
      <p:sp>
        <p:nvSpPr>
          <p:cNvPr id="1071" name="Google Shape;1071;g13e51faf2bf_0_14"/>
          <p:cNvSpPr txBox="1"/>
          <p:nvPr/>
        </p:nvSpPr>
        <p:spPr>
          <a:xfrm>
            <a:off x="10802550" y="3465175"/>
            <a:ext cx="11847900" cy="9550800"/>
          </a:xfrm>
          <a:prstGeom prst="rect">
            <a:avLst/>
          </a:prstGeom>
          <a:noFill/>
          <a:ln>
            <a:noFill/>
          </a:ln>
        </p:spPr>
        <p:txBody>
          <a:bodyPr spcFirstLastPara="1" wrap="square" lIns="91425" tIns="91425" rIns="91425" bIns="91425" anchor="t" anchorCtr="0">
            <a:noAutofit/>
          </a:bodyPr>
          <a:lstStyle/>
          <a:p>
            <a:pPr marL="571500" marR="0" lvl="0" indent="-457200" algn="just" rtl="0">
              <a:lnSpc>
                <a:spcPct val="9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If you want to conference in one or more guests to the call, click the “Add guest” button</a:t>
            </a:r>
            <a:endParaRPr sz="2800" b="0" i="0" u="none" strike="noStrike" cap="none">
              <a:solidFill>
                <a:srgbClr val="1A1A1A"/>
              </a:solidFill>
              <a:latin typeface="Inter"/>
              <a:ea typeface="Inter"/>
              <a:cs typeface="Inter"/>
              <a:sym typeface="Inter"/>
            </a:endParaRPr>
          </a:p>
          <a:p>
            <a:pPr marL="457200" marR="0" lvl="0" indent="0" algn="just" rtl="0">
              <a:lnSpc>
                <a:spcPct val="9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only add in other agents, favorites or external numbers to a conference</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Note, only agents who are in a </a:t>
            </a:r>
            <a:r>
              <a:rPr lang="en" sz="2800" b="1" i="0" u="none" strike="noStrike" cap="none">
                <a:solidFill>
                  <a:srgbClr val="6AA84F"/>
                </a:solidFill>
                <a:latin typeface="Inter"/>
                <a:ea typeface="Inter"/>
                <a:cs typeface="Inter"/>
                <a:sym typeface="Inter"/>
              </a:rPr>
              <a:t>GREEN</a:t>
            </a:r>
            <a:r>
              <a:rPr lang="en" sz="2800" b="0" i="0" u="none" strike="noStrike" cap="none">
                <a:solidFill>
                  <a:srgbClr val="1A1A1A"/>
                </a:solidFill>
                <a:latin typeface="Inter"/>
                <a:ea typeface="Inter"/>
                <a:cs typeface="Inter"/>
                <a:sym typeface="Inter"/>
              </a:rPr>
              <a:t> status can be added to a conference</a:t>
            </a:r>
            <a:br>
              <a:rPr lang="en" sz="2800" b="0" i="0" u="none" strike="noStrike" cap="none">
                <a:solidFill>
                  <a:srgbClr val="1A1A1A"/>
                </a:solidFill>
                <a:latin typeface="Inter"/>
                <a:ea typeface="Inter"/>
                <a:cs typeface="Inter"/>
                <a:sym typeface="Inter"/>
              </a:rPr>
            </a:br>
            <a:endParaRPr sz="2800" b="0" i="0" u="none" strike="noStrike" cap="none">
              <a:solidFill>
                <a:srgbClr val="1A1A1A"/>
              </a:solidFill>
              <a:latin typeface="Inter"/>
              <a:ea typeface="Inter"/>
              <a:cs typeface="Inter"/>
              <a:sym typeface="Inter"/>
            </a:endParaRPr>
          </a:p>
          <a:p>
            <a:pPr marL="571500" marR="0" lvl="0" indent="-457200" algn="just" rtl="0">
              <a:lnSpc>
                <a:spcPct val="9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limit of guests on a call is 10 participants. The original customer's name is always displayed at the top of Conversations</a:t>
            </a:r>
            <a:endParaRPr sz="2800" b="0" i="0" u="none" strike="noStrike" cap="none">
              <a:solidFill>
                <a:srgbClr val="1A1A1A"/>
              </a:solidFill>
              <a:latin typeface="Inter"/>
              <a:ea typeface="Inter"/>
              <a:cs typeface="Inter"/>
              <a:sym typeface="Inter"/>
            </a:endParaRPr>
          </a:p>
          <a:p>
            <a:pPr marL="914400" marR="0" lvl="1" indent="-406400" algn="just" rtl="0">
              <a:lnSpc>
                <a:spcPct val="9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will see the count of additional participants next to the contact’s name (ie. Contact Name (+1) )</a:t>
            </a:r>
            <a:endParaRPr sz="2800" b="0" i="0" u="none" strike="noStrike" cap="none">
              <a:solidFill>
                <a:srgbClr val="1A1A1A"/>
              </a:solidFill>
              <a:latin typeface="Inter"/>
              <a:ea typeface="Inter"/>
              <a:cs typeface="Inter"/>
              <a:sym typeface="Inter"/>
            </a:endParaRPr>
          </a:p>
          <a:p>
            <a:pPr marL="914400" marR="0" lvl="1" indent="-406400" algn="just" rtl="0">
              <a:lnSpc>
                <a:spcPct val="9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agent name or external number that have joined the conference will be displayed under the original customer’s name</a:t>
            </a:r>
            <a:br>
              <a:rPr lang="en" sz="2800" b="0" i="0" u="none" strike="noStrike" cap="none">
                <a:solidFill>
                  <a:srgbClr val="1A1A1A"/>
                </a:solidFill>
                <a:latin typeface="Inter"/>
                <a:ea typeface="Inter"/>
                <a:cs typeface="Inter"/>
                <a:sym typeface="Inter"/>
              </a:rPr>
            </a:b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remove any guest (except the original customer) by simply clicking the “x” button next to the number/name</a:t>
            </a:r>
            <a:endParaRPr sz="2800" b="0" i="0" u="none" strike="noStrike" cap="none">
              <a:solidFill>
                <a:srgbClr val="1A1A1A"/>
              </a:solidFill>
              <a:latin typeface="Inter"/>
              <a:ea typeface="Inter"/>
              <a:cs typeface="Inter"/>
              <a:sym typeface="Inter"/>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end the call for all participants by clicking on the “End conference” button</a:t>
            </a:r>
            <a:endParaRPr sz="2800" b="0" i="0" u="none" strike="noStrike" cap="none">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Inter"/>
              <a:ea typeface="Inter"/>
              <a:cs typeface="Inter"/>
              <a:sym typeface="Inter"/>
            </a:endParaRPr>
          </a:p>
          <a:p>
            <a:pPr marL="482600" marR="0" lvl="0" indent="-279400" algn="l"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sym typeface="Helvetica Neue"/>
            </a:endParaRPr>
          </a:p>
        </p:txBody>
      </p:sp>
      <p:sp>
        <p:nvSpPr>
          <p:cNvPr id="1072" name="Google Shape;1072;g13e51faf2bf_0_14"/>
          <p:cNvSpPr txBox="1"/>
          <p:nvPr/>
        </p:nvSpPr>
        <p:spPr>
          <a:xfrm>
            <a:off x="7229550" y="1116375"/>
            <a:ext cx="10839300" cy="1357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6000" b="1" i="0" u="none" strike="noStrike" cap="none">
                <a:solidFill>
                  <a:schemeClr val="dk1"/>
                </a:solidFill>
                <a:latin typeface="Inter"/>
                <a:ea typeface="Inter"/>
                <a:cs typeface="Inter"/>
                <a:sym typeface="Inter"/>
              </a:rPr>
              <a:t>Adding Guests</a:t>
            </a:r>
            <a:endParaRPr sz="6000" b="1"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900"/>
              <a:buFont typeface="Arial"/>
              <a:buNone/>
            </a:pPr>
            <a:endParaRPr sz="6000" b="1" i="0" u="none" strike="noStrike" cap="none">
              <a:solidFill>
                <a:schemeClr val="dk1"/>
              </a:solidFill>
              <a:latin typeface="Inter"/>
              <a:ea typeface="Inter"/>
              <a:cs typeface="Inter"/>
              <a:sym typeface="Inter"/>
            </a:endParaRPr>
          </a:p>
        </p:txBody>
      </p:sp>
      <p:pic>
        <p:nvPicPr>
          <p:cNvPr id="1073" name="Google Shape;1073;g13e51faf2bf_0_14" title="Add Guest.mov">
            <a:hlinkClick r:id="rId3"/>
          </p:cNvPr>
          <p:cNvPicPr preferRelativeResize="0"/>
          <p:nvPr/>
        </p:nvPicPr>
        <p:blipFill rotWithShape="1">
          <a:blip r:embed="rId4">
            <a:alphaModFix/>
          </a:blip>
          <a:srcRect/>
          <a:stretch/>
        </p:blipFill>
        <p:spPr>
          <a:xfrm>
            <a:off x="1519311" y="3823901"/>
            <a:ext cx="8653026" cy="6759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fade">
                                      <p:cBhvr>
                                        <p:cTn id="7" dur="10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15"/>
          <p:cNvPicPr preferRelativeResize="0"/>
          <p:nvPr/>
        </p:nvPicPr>
        <p:blipFill rotWithShape="1">
          <a:blip r:embed="rId3">
            <a:alphaModFix/>
          </a:blip>
          <a:srcRect/>
          <a:stretch/>
        </p:blipFill>
        <p:spPr>
          <a:xfrm>
            <a:off x="5610530" y="3700600"/>
            <a:ext cx="7045651" cy="10015401"/>
          </a:xfrm>
          <a:prstGeom prst="rect">
            <a:avLst/>
          </a:prstGeom>
          <a:noFill/>
          <a:ln>
            <a:noFill/>
          </a:ln>
        </p:spPr>
      </p:pic>
      <p:pic>
        <p:nvPicPr>
          <p:cNvPr id="1079" name="Google Shape;1079;p15"/>
          <p:cNvPicPr preferRelativeResize="0"/>
          <p:nvPr/>
        </p:nvPicPr>
        <p:blipFill rotWithShape="1">
          <a:blip r:embed="rId4">
            <a:alphaModFix/>
          </a:blip>
          <a:srcRect/>
          <a:stretch/>
        </p:blipFill>
        <p:spPr>
          <a:xfrm>
            <a:off x="-147711" y="1220762"/>
            <a:ext cx="6929049" cy="9849638"/>
          </a:xfrm>
          <a:prstGeom prst="rect">
            <a:avLst/>
          </a:prstGeom>
          <a:noFill/>
          <a:ln>
            <a:noFill/>
          </a:ln>
        </p:spPr>
      </p:pic>
      <p:sp>
        <p:nvSpPr>
          <p:cNvPr id="1080" name="Google Shape;1080;p15"/>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solidFill>
                  <a:srgbClr val="898891"/>
                </a:solidFill>
                <a:latin typeface="Inter"/>
                <a:ea typeface="Inter"/>
                <a:cs typeface="Inter"/>
                <a:sym typeface="Inter"/>
              </a:rPr>
              <a:t>15</a:t>
            </a:fld>
            <a:endParaRPr sz="1400">
              <a:solidFill>
                <a:srgbClr val="898891"/>
              </a:solidFill>
              <a:latin typeface="Inter"/>
              <a:ea typeface="Inter"/>
              <a:cs typeface="Inter"/>
              <a:sym typeface="Inter"/>
            </a:endParaRPr>
          </a:p>
        </p:txBody>
      </p:sp>
      <p:sp>
        <p:nvSpPr>
          <p:cNvPr id="1081" name="Google Shape;1081;p15"/>
          <p:cNvSpPr txBox="1"/>
          <p:nvPr/>
        </p:nvSpPr>
        <p:spPr>
          <a:xfrm>
            <a:off x="7229550" y="1116375"/>
            <a:ext cx="10839300" cy="1357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6000" b="1" i="0" u="none" strike="noStrike" cap="none">
                <a:solidFill>
                  <a:schemeClr val="dk1"/>
                </a:solidFill>
                <a:latin typeface="Inter"/>
                <a:ea typeface="Inter"/>
                <a:cs typeface="Inter"/>
                <a:sym typeface="Inter"/>
              </a:rPr>
              <a:t>Contact Selection - New</a:t>
            </a:r>
            <a:endParaRPr sz="6000" b="1"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900"/>
              <a:buFont typeface="Arial"/>
              <a:buNone/>
            </a:pPr>
            <a:endParaRPr sz="6000" b="1" i="0" u="none" strike="noStrike" cap="none">
              <a:solidFill>
                <a:schemeClr val="dk1"/>
              </a:solidFill>
              <a:latin typeface="Inter"/>
              <a:ea typeface="Inter"/>
              <a:cs typeface="Inter"/>
              <a:sym typeface="Inter"/>
            </a:endParaRPr>
          </a:p>
        </p:txBody>
      </p:sp>
      <p:sp>
        <p:nvSpPr>
          <p:cNvPr id="1082" name="Google Shape;1082;p15"/>
          <p:cNvSpPr txBox="1"/>
          <p:nvPr/>
        </p:nvSpPr>
        <p:spPr>
          <a:xfrm>
            <a:off x="12339581" y="4080998"/>
            <a:ext cx="11438466" cy="9620400"/>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Clr>
                <a:srgbClr val="000000"/>
              </a:buClr>
              <a:buSzPts val="2800"/>
              <a:buFont typeface="Arial"/>
              <a:buNone/>
            </a:pPr>
            <a:endParaRPr lang="en-US" sz="2800" b="1" i="0" u="none" strike="noStrike" cap="none" dirty="0">
              <a:solidFill>
                <a:srgbClr val="1A1A1A"/>
              </a:solidFill>
              <a:latin typeface="Inter"/>
              <a:ea typeface="Inter"/>
              <a:cs typeface="Inter"/>
            </a:endParaRPr>
          </a:p>
          <a:p>
            <a:pPr marL="571500" marR="0" lvl="0" indent="-457200" algn="just" rtl="0">
              <a:lnSpc>
                <a:spcPct val="90000"/>
              </a:lnSpc>
              <a:spcBef>
                <a:spcPts val="0"/>
              </a:spcBef>
              <a:spcAft>
                <a:spcPts val="0"/>
              </a:spcAft>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For agents using </a:t>
            </a:r>
            <a:r>
              <a:rPr lang="en-US" sz="2800" dirty="0">
                <a:latin typeface="Inter"/>
                <a:ea typeface="Inter"/>
                <a:cs typeface="Inter"/>
                <a:sym typeface="Inter"/>
              </a:rPr>
              <a:t>Intercom</a:t>
            </a:r>
            <a:r>
              <a:rPr lang="en-US" sz="2800" b="0" i="0" u="none" strike="noStrike" cap="none" dirty="0">
                <a:solidFill>
                  <a:srgbClr val="000000"/>
                </a:solidFill>
                <a:latin typeface="Inter"/>
                <a:ea typeface="Inter"/>
                <a:cs typeface="Inter"/>
                <a:sym typeface="Inter"/>
              </a:rPr>
              <a:t>, it is recommended to create any new contacts in </a:t>
            </a:r>
            <a:r>
              <a:rPr lang="en-US" sz="2800" dirty="0">
                <a:latin typeface="Inter"/>
                <a:ea typeface="Inter"/>
                <a:cs typeface="Inter"/>
                <a:sym typeface="Inter"/>
              </a:rPr>
              <a:t>Intercom.</a:t>
            </a:r>
            <a:endParaRPr lang="en-US" sz="2800" b="0" i="0" u="none" strike="noStrike" cap="none" dirty="0" err="1">
              <a:solidFill>
                <a:srgbClr val="000000"/>
              </a:solidFill>
              <a:latin typeface="Inter"/>
              <a:ea typeface="Inter"/>
              <a:cs typeface="Inter"/>
            </a:endParaRPr>
          </a:p>
          <a:p>
            <a:pPr marL="914400" lvl="1" indent="-406400" algn="just">
              <a:lnSpc>
                <a:spcPct val="90000"/>
              </a:lnSpc>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A contact sync will run periodically between</a:t>
            </a:r>
            <a:r>
              <a:rPr lang="en-US" sz="2800" dirty="0">
                <a:latin typeface="Inter"/>
                <a:ea typeface="Inter"/>
                <a:cs typeface="Inter"/>
                <a:sym typeface="Inter"/>
              </a:rPr>
              <a:t> </a:t>
            </a:r>
            <a:r>
              <a:rPr lang="en-US" sz="2800" dirty="0">
                <a:ea typeface="Inter"/>
                <a:sym typeface="Inter"/>
              </a:rPr>
              <a:t>Intercom</a:t>
            </a:r>
            <a:r>
              <a:rPr lang="en-US" sz="2800" dirty="0">
                <a:latin typeface="Inter"/>
                <a:ea typeface="Inter"/>
                <a:cs typeface="Inter"/>
                <a:sym typeface="Inter"/>
              </a:rPr>
              <a:t> </a:t>
            </a:r>
            <a:r>
              <a:rPr lang="en-US" sz="2800" b="0" i="0" u="none" strike="noStrike" cap="none" dirty="0">
                <a:solidFill>
                  <a:srgbClr val="000000"/>
                </a:solidFill>
                <a:latin typeface="Inter"/>
                <a:ea typeface="Inter"/>
                <a:cs typeface="Inter"/>
                <a:sym typeface="Inter"/>
              </a:rPr>
              <a:t>and Talkdesk to push the new contact’s information into </a:t>
            </a:r>
            <a:r>
              <a:rPr lang="en-US" sz="2800" b="0" i="0" u="none" strike="noStrike" cap="none" err="1">
                <a:solidFill>
                  <a:srgbClr val="000000"/>
                </a:solidFill>
                <a:latin typeface="Inter"/>
                <a:ea typeface="Inter"/>
                <a:cs typeface="Inter"/>
                <a:sym typeface="Inter"/>
              </a:rPr>
              <a:t>Talkdesk</a:t>
            </a:r>
            <a:r>
              <a:rPr lang="en-US" sz="2800" b="0" i="0" u="none" strike="noStrike" cap="none" dirty="0">
                <a:solidFill>
                  <a:srgbClr val="000000"/>
                </a:solidFill>
                <a:latin typeface="Inter"/>
                <a:ea typeface="Inter"/>
                <a:cs typeface="Inter"/>
                <a:sym typeface="Inter"/>
              </a:rPr>
              <a:t> - this information can then be displayed the next time the customer calls into the business</a:t>
            </a:r>
            <a:endParaRPr lang="en-US" sz="2800" b="0" i="0" u="none" strike="noStrike" cap="none" dirty="0">
              <a:solidFill>
                <a:srgbClr val="000000"/>
              </a:solidFill>
              <a:latin typeface="Inter"/>
              <a:ea typeface="Inter"/>
              <a:cs typeface="Inter"/>
            </a:endParaRPr>
          </a:p>
          <a:p>
            <a:pPr marL="914400" lvl="1" indent="-406400" algn="just">
              <a:lnSpc>
                <a:spcPct val="90000"/>
              </a:lnSpc>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Contacts that are created in Talkdesk do not get pushed into </a:t>
            </a:r>
            <a:r>
              <a:rPr lang="en-US" sz="2800" dirty="0">
                <a:ea typeface="Inter"/>
                <a:sym typeface="Inter"/>
              </a:rPr>
              <a:t>Intercom</a:t>
            </a:r>
            <a:r>
              <a:rPr lang="en-US" sz="2800" dirty="0">
                <a:latin typeface="Inter"/>
                <a:ea typeface="Inter"/>
                <a:cs typeface="Inter"/>
                <a:sym typeface="Inter"/>
              </a:rPr>
              <a:t> </a:t>
            </a:r>
            <a:endParaRPr lang="en-US" sz="2800" b="0" i="0" u="none" strike="noStrike" cap="none" dirty="0">
              <a:solidFill>
                <a:srgbClr val="000000"/>
              </a:solidFill>
              <a:latin typeface="Inter"/>
              <a:ea typeface="Inter"/>
              <a:cs typeface="Inter"/>
            </a:endParaRPr>
          </a:p>
          <a:p>
            <a:pPr marL="914400" lvl="1" indent="-406400" algn="just">
              <a:lnSpc>
                <a:spcPct val="90000"/>
              </a:lnSpc>
              <a:buSzPts val="2800"/>
              <a:buFont typeface="Inter"/>
              <a:buChar char="○"/>
            </a:pPr>
            <a:r>
              <a:rPr lang="en-US" sz="2800" b="0" i="0" u="none" strike="noStrike" cap="none" dirty="0">
                <a:solidFill>
                  <a:srgbClr val="000000"/>
                </a:solidFill>
                <a:latin typeface="Inter"/>
                <a:ea typeface="Inter"/>
                <a:cs typeface="Inter"/>
                <a:sym typeface="Inter"/>
              </a:rPr>
              <a:t>Your admins can create automations to create a case / task / activity in</a:t>
            </a:r>
            <a:r>
              <a:rPr lang="en-US" sz="2800" dirty="0">
                <a:latin typeface="Inter"/>
                <a:ea typeface="Inter"/>
                <a:cs typeface="Inter"/>
                <a:sym typeface="Inter"/>
              </a:rPr>
              <a:t> </a:t>
            </a:r>
            <a:r>
              <a:rPr lang="en-US" sz="2800" dirty="0">
                <a:ea typeface="Inter"/>
                <a:sym typeface="Inter"/>
              </a:rPr>
              <a:t>Intercom</a:t>
            </a:r>
            <a:r>
              <a:rPr lang="en-US" sz="2800" dirty="0">
                <a:latin typeface="Inter"/>
                <a:ea typeface="Inter"/>
                <a:cs typeface="Inter"/>
                <a:sym typeface="Inter"/>
              </a:rPr>
              <a:t> </a:t>
            </a:r>
            <a:r>
              <a:rPr lang="en-US" sz="2800" b="0" i="0" u="none" strike="noStrike" cap="none" dirty="0">
                <a:solidFill>
                  <a:srgbClr val="000000"/>
                </a:solidFill>
                <a:latin typeface="Inter"/>
                <a:ea typeface="Inter"/>
                <a:cs typeface="Inter"/>
                <a:sym typeface="Inter"/>
              </a:rPr>
              <a:t>from the inbound call in Talkdesk where you can create the new contact record</a:t>
            </a:r>
            <a:endParaRPr lang="en-US" sz="2800" b="0" i="0" u="none" strike="noStrike" cap="none" dirty="0">
              <a:solidFill>
                <a:srgbClr val="000000"/>
              </a:solidFill>
              <a:latin typeface="Inter"/>
              <a:ea typeface="Inter"/>
              <a:cs typeface="Inter"/>
            </a:endParaRPr>
          </a:p>
          <a:p>
            <a:pPr marL="457200" marR="0" lvl="0" indent="-406400" algn="just" rtl="0">
              <a:lnSpc>
                <a:spcPct val="90000"/>
              </a:lnSpc>
              <a:spcBef>
                <a:spcPts val="0"/>
              </a:spcBef>
              <a:spcAft>
                <a:spcPts val="0"/>
              </a:spcAft>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For agents not using </a:t>
            </a:r>
            <a:r>
              <a:rPr lang="en-US" sz="2800" dirty="0">
                <a:ea typeface="Inter"/>
                <a:sym typeface="Inter"/>
              </a:rPr>
              <a:t>Intercom</a:t>
            </a:r>
            <a:r>
              <a:rPr lang="en-US" sz="2800" b="0" i="0" u="none" strike="noStrike" cap="none" dirty="0">
                <a:solidFill>
                  <a:srgbClr val="000000"/>
                </a:solidFill>
                <a:latin typeface="Inter"/>
                <a:ea typeface="Inter"/>
                <a:cs typeface="Inter"/>
                <a:sym typeface="Inter"/>
              </a:rPr>
              <a:t>, while on the call with the new customer you can click on the </a:t>
            </a:r>
            <a:r>
              <a:rPr lang="en-US" sz="2800" b="0" i="0" u="none" strike="noStrike" cap="none" err="1">
                <a:solidFill>
                  <a:srgbClr val="000000"/>
                </a:solidFill>
                <a:latin typeface="Inter"/>
                <a:ea typeface="Inter"/>
                <a:cs typeface="Inter"/>
                <a:sym typeface="Inter"/>
              </a:rPr>
              <a:t>Talkdesk</a:t>
            </a:r>
            <a:r>
              <a:rPr lang="en-US" sz="2800" b="0" i="0" u="none" strike="noStrike" cap="none" dirty="0">
                <a:solidFill>
                  <a:srgbClr val="000000"/>
                </a:solidFill>
                <a:latin typeface="Inter"/>
                <a:ea typeface="Inter"/>
                <a:cs typeface="Inter"/>
                <a:sym typeface="Inter"/>
              </a:rPr>
              <a:t> contact pop icon [1] in the lower left of Conversations</a:t>
            </a:r>
            <a:endParaRPr lang="en-US" sz="2800" b="0" i="0" u="none" strike="noStrike" cap="none" dirty="0">
              <a:solidFill>
                <a:srgbClr val="000000"/>
              </a:solidFill>
              <a:latin typeface="Inter"/>
              <a:ea typeface="Inter"/>
              <a:cs typeface="Inter"/>
            </a:endParaRPr>
          </a:p>
          <a:p>
            <a:pPr marL="914400" marR="0" lvl="1" indent="-406400" algn="just" rtl="0">
              <a:lnSpc>
                <a:spcPct val="90000"/>
              </a:lnSpc>
              <a:spcBef>
                <a:spcPts val="0"/>
              </a:spcBef>
              <a:spcAft>
                <a:spcPts val="0"/>
              </a:spcAft>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This will open the Profile page within the Contacts app where you can edit by clicking the pencil icon [2] and save the information of the new contact</a:t>
            </a:r>
            <a:br>
              <a:rPr lang="en-US" sz="2800" b="0" i="0" u="none" strike="noStrike" cap="none" dirty="0">
                <a:latin typeface="Inter"/>
                <a:ea typeface="Inter"/>
                <a:cs typeface="Inter"/>
              </a:rPr>
            </a:br>
            <a:endParaRPr lang="en-US" sz="2800" b="0" i="0" u="none" strike="noStrike" cap="none">
              <a:solidFill>
                <a:srgbClr val="000000"/>
              </a:solidFill>
              <a:latin typeface="Inter"/>
              <a:ea typeface="Inter"/>
              <a:cs typeface="Inter"/>
              <a:sym typeface="Inter"/>
            </a:endParaRPr>
          </a:p>
          <a:p>
            <a:pPr marL="482600" marR="0" lvl="0" indent="-254000" algn="l" rtl="0">
              <a:lnSpc>
                <a:spcPct val="100000"/>
              </a:lnSpc>
              <a:spcBef>
                <a:spcPts val="0"/>
              </a:spcBef>
              <a:spcAft>
                <a:spcPts val="0"/>
              </a:spcAft>
              <a:buClr>
                <a:srgbClr val="1A1A1A"/>
              </a:buClr>
              <a:buSzPts val="3200"/>
              <a:buFont typeface="Arial"/>
              <a:buNone/>
            </a:pPr>
            <a:endParaRPr lang="en-US" sz="2800" b="0" i="0" u="none" strike="noStrike" cap="none">
              <a:solidFill>
                <a:srgbClr val="1A1A1A"/>
              </a:solidFill>
              <a:latin typeface="Inter"/>
              <a:ea typeface="Inter"/>
              <a:cs typeface="Inter"/>
              <a:sym typeface="Inter"/>
            </a:endParaRPr>
          </a:p>
        </p:txBody>
      </p:sp>
      <p:sp>
        <p:nvSpPr>
          <p:cNvPr id="1083" name="Google Shape;1083;p15"/>
          <p:cNvSpPr/>
          <p:nvPr/>
        </p:nvSpPr>
        <p:spPr>
          <a:xfrm>
            <a:off x="1987350" y="9196363"/>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1</a:t>
            </a:r>
            <a:endParaRPr sz="2800" b="0" i="0" u="none" strike="noStrike" cap="none">
              <a:solidFill>
                <a:srgbClr val="FFFFFF"/>
              </a:solidFill>
              <a:latin typeface="Arial"/>
              <a:ea typeface="Arial"/>
              <a:cs typeface="Arial"/>
              <a:sym typeface="Arial"/>
            </a:endParaRPr>
          </a:p>
        </p:txBody>
      </p:sp>
      <p:sp>
        <p:nvSpPr>
          <p:cNvPr id="1084" name="Google Shape;1084;p15"/>
          <p:cNvSpPr/>
          <p:nvPr/>
        </p:nvSpPr>
        <p:spPr>
          <a:xfrm>
            <a:off x="10528900" y="572963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2</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13e51faf2bf_1_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16</a:t>
            </a:fld>
            <a:endParaRPr/>
          </a:p>
        </p:txBody>
      </p:sp>
      <p:sp>
        <p:nvSpPr>
          <p:cNvPr id="1090" name="Google Shape;1090;g13e51faf2bf_1_0"/>
          <p:cNvSpPr txBox="1"/>
          <p:nvPr/>
        </p:nvSpPr>
        <p:spPr>
          <a:xfrm>
            <a:off x="11688885" y="4071483"/>
            <a:ext cx="10977966" cy="5527500"/>
          </a:xfrm>
          <a:prstGeom prst="rect">
            <a:avLst/>
          </a:prstGeom>
          <a:noFill/>
          <a:ln>
            <a:noFill/>
          </a:ln>
        </p:spPr>
        <p:txBody>
          <a:bodyPr spcFirstLastPara="1" wrap="square" lIns="91425" tIns="91425" rIns="91425" bIns="91425" anchor="t" anchorCtr="0">
            <a:noAutofit/>
          </a:bodyPr>
          <a:lstStyle/>
          <a:p>
            <a:pPr marL="571500" indent="-457200" algn="just">
              <a:lnSpc>
                <a:spcPct val="90000"/>
              </a:lnSpc>
              <a:buClr>
                <a:srgbClr val="1A1A1A"/>
              </a:buClr>
              <a:buSzPts val="2800"/>
              <a:buFont typeface="Inter"/>
              <a:buChar char="•"/>
            </a:pPr>
            <a:r>
              <a:rPr lang="en-US" sz="2800" b="0" i="0" u="none" strike="noStrike" cap="none" dirty="0">
                <a:solidFill>
                  <a:srgbClr val="1A1A1A"/>
                </a:solidFill>
                <a:latin typeface="Inter"/>
                <a:ea typeface="Inter"/>
                <a:cs typeface="Inter"/>
                <a:sym typeface="Inter"/>
              </a:rPr>
              <a:t>When multiple contacts in Talkdesk share the same phone number, you will see “Multiple Contacts exist for this number” in the contact dropdown below Contact details. Select this dropdown to display the list of available contacts.</a:t>
            </a:r>
            <a:r>
              <a:rPr lang="en-US" sz="2800" dirty="0">
                <a:solidFill>
                  <a:srgbClr val="1A1A1A"/>
                </a:solidFill>
                <a:latin typeface="Inter"/>
                <a:ea typeface="Inter"/>
                <a:cs typeface="Inter"/>
                <a:sym typeface="Inter"/>
              </a:rPr>
              <a:t> </a:t>
            </a:r>
            <a:endParaRPr lang="en-US" sz="2800" b="0" i="0" u="none" strike="noStrike" cap="none">
              <a:solidFill>
                <a:srgbClr val="1A1A1A"/>
              </a:solidFill>
              <a:latin typeface="Inter"/>
              <a:ea typeface="Inter"/>
              <a:cs typeface="Inter"/>
              <a:sym typeface="Inter"/>
            </a:endParaRPr>
          </a:p>
          <a:p>
            <a:pPr marL="457200" marR="0" lvl="0" indent="0" algn="just" rtl="0">
              <a:lnSpc>
                <a:spcPct val="90000"/>
              </a:lnSpc>
              <a:spcBef>
                <a:spcPts val="0"/>
              </a:spcBef>
              <a:spcAft>
                <a:spcPts val="0"/>
              </a:spcAft>
              <a:buClr>
                <a:srgbClr val="000000"/>
              </a:buClr>
              <a:buSzPts val="2800"/>
              <a:buFont typeface="Arial"/>
              <a:buNone/>
            </a:pPr>
            <a:endParaRPr lang="en-US" sz="2800" b="0" i="0" u="none" strike="noStrike" cap="none">
              <a:solidFill>
                <a:srgbClr val="1A1A1A"/>
              </a:solidFill>
              <a:latin typeface="Inter"/>
              <a:ea typeface="Inter"/>
              <a:cs typeface="Inter"/>
              <a:sym typeface="Inter"/>
            </a:endParaRPr>
          </a:p>
          <a:p>
            <a:pPr marL="571500" marR="0" lvl="0" indent="-457200" algn="just" rtl="0">
              <a:lnSpc>
                <a:spcPct val="90000"/>
              </a:lnSpc>
              <a:spcBef>
                <a:spcPts val="0"/>
              </a:spcBef>
              <a:spcAft>
                <a:spcPts val="0"/>
              </a:spcAft>
              <a:buClr>
                <a:srgbClr val="1A1A1A"/>
              </a:buClr>
              <a:buSzPts val="2800"/>
              <a:buFont typeface="Inter"/>
              <a:buChar char="•"/>
            </a:pPr>
            <a:r>
              <a:rPr lang="en-US" sz="2800" b="0" i="0" u="none" strike="noStrike" cap="none" dirty="0">
                <a:solidFill>
                  <a:srgbClr val="1A1A1A"/>
                </a:solidFill>
                <a:latin typeface="Inter"/>
                <a:ea typeface="Inter"/>
                <a:cs typeface="Inter"/>
                <a:sym typeface="Inter"/>
              </a:rPr>
              <a:t>Select the correct contact from the dropdown menu and your call will be logged to that contact</a:t>
            </a:r>
            <a:endParaRPr lang="en-US" sz="2800" b="0" i="0" u="none" strike="noStrike" cap="none" dirty="0">
              <a:solidFill>
                <a:srgbClr val="1A1A1A"/>
              </a:solidFill>
              <a:latin typeface="Inter"/>
              <a:ea typeface="Inter"/>
              <a:cs typeface="Inter"/>
            </a:endParaRPr>
          </a:p>
          <a:p>
            <a:pPr marL="457200" marR="0" lvl="0" indent="0" algn="just" rtl="0">
              <a:lnSpc>
                <a:spcPct val="90000"/>
              </a:lnSpc>
              <a:spcBef>
                <a:spcPts val="0"/>
              </a:spcBef>
              <a:spcAft>
                <a:spcPts val="0"/>
              </a:spcAft>
              <a:buClr>
                <a:srgbClr val="000000"/>
              </a:buClr>
              <a:buSzPts val="2800"/>
              <a:buFont typeface="Arial"/>
              <a:buNone/>
            </a:pPr>
            <a:endParaRPr lang="en-US" sz="2800" b="0" i="0" u="none" strike="noStrike" cap="none">
              <a:solidFill>
                <a:srgbClr val="1A1A1A"/>
              </a:solidFill>
              <a:latin typeface="Inter"/>
              <a:ea typeface="Inter"/>
              <a:cs typeface="Inter"/>
              <a:sym typeface="Inter"/>
            </a:endParaRPr>
          </a:p>
          <a:p>
            <a:pPr marL="571500" marR="0" lvl="0" indent="-457200" algn="just" rtl="0">
              <a:lnSpc>
                <a:spcPct val="90000"/>
              </a:lnSpc>
              <a:spcBef>
                <a:spcPts val="0"/>
              </a:spcBef>
              <a:spcAft>
                <a:spcPts val="0"/>
              </a:spcAft>
              <a:buClr>
                <a:srgbClr val="1A1A1A"/>
              </a:buClr>
              <a:buSzPts val="2800"/>
              <a:buFont typeface="Inter"/>
              <a:buChar char="•"/>
            </a:pPr>
            <a:r>
              <a:rPr lang="en-US" sz="2800" b="0" i="0" u="none" strike="noStrike" cap="none" dirty="0">
                <a:solidFill>
                  <a:srgbClr val="1A1A1A"/>
                </a:solidFill>
                <a:latin typeface="Inter"/>
                <a:ea typeface="Inter"/>
                <a:cs typeface="Inter"/>
                <a:sym typeface="Inter"/>
              </a:rPr>
              <a:t>If a single contact matches the caller’s phone number, that contact will automatically be assigned to the call</a:t>
            </a:r>
            <a:endParaRPr lang="en-US" sz="2800" b="0" i="0" u="none" strike="noStrike" cap="none" dirty="0">
              <a:solidFill>
                <a:srgbClr val="000000"/>
              </a:solidFill>
              <a:latin typeface="Inter"/>
              <a:ea typeface="Inter"/>
              <a:cs typeface="Inter"/>
              <a:sym typeface="Inter"/>
            </a:endParaRPr>
          </a:p>
          <a:p>
            <a:pPr marL="457200" marR="0" lvl="0" indent="0" algn="just" rtl="0">
              <a:lnSpc>
                <a:spcPct val="90000"/>
              </a:lnSpc>
              <a:spcBef>
                <a:spcPts val="0"/>
              </a:spcBef>
              <a:spcAft>
                <a:spcPts val="0"/>
              </a:spcAft>
              <a:buClr>
                <a:srgbClr val="000000"/>
              </a:buClr>
              <a:buSzPts val="2800"/>
              <a:buFont typeface="Arial"/>
              <a:buNone/>
            </a:pPr>
            <a:endParaRPr lang="en-US" sz="2800" b="0" i="0" u="none" strike="noStrike" cap="none">
              <a:solidFill>
                <a:srgbClr val="000000"/>
              </a:solidFill>
              <a:latin typeface="Inter"/>
              <a:ea typeface="Inter"/>
              <a:cs typeface="Inter"/>
              <a:sym typeface="Inter"/>
            </a:endParaRPr>
          </a:p>
          <a:p>
            <a:pPr marL="571500" indent="-457200" algn="just">
              <a:lnSpc>
                <a:spcPct val="90000"/>
              </a:lnSpc>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If the contact exists in </a:t>
            </a:r>
            <a:r>
              <a:rPr lang="en-US" sz="2800" dirty="0">
                <a:latin typeface="Inter"/>
                <a:ea typeface="Inter"/>
                <a:cs typeface="Inter"/>
                <a:sym typeface="Inter"/>
              </a:rPr>
              <a:t>Intercom</a:t>
            </a:r>
            <a:r>
              <a:rPr lang="en-US" sz="2800" b="0" i="0" u="none" strike="noStrike" cap="none" dirty="0">
                <a:solidFill>
                  <a:srgbClr val="000000"/>
                </a:solidFill>
                <a:latin typeface="Inter"/>
                <a:ea typeface="Inter"/>
                <a:cs typeface="Inter"/>
                <a:sym typeface="Inter"/>
              </a:rPr>
              <a:t>, the </a:t>
            </a:r>
            <a:r>
              <a:rPr lang="en-US" sz="2800" dirty="0">
                <a:latin typeface="Inter"/>
                <a:ea typeface="Inter"/>
                <a:cs typeface="Inter"/>
                <a:sym typeface="Inter"/>
              </a:rPr>
              <a:t>Intercom logo</a:t>
            </a:r>
            <a:r>
              <a:rPr lang="en-US" sz="2800" b="0" i="0" u="none" strike="noStrike" cap="none" dirty="0">
                <a:solidFill>
                  <a:srgbClr val="000000"/>
                </a:solidFill>
                <a:latin typeface="Inter"/>
                <a:ea typeface="Inter"/>
                <a:cs typeface="Inter"/>
                <a:sym typeface="Inter"/>
              </a:rPr>
              <a:t> will be available in the ‘Contact pop’ section</a:t>
            </a:r>
            <a:endParaRPr lang="en-US" sz="2800" b="0" i="0" u="none" strike="noStrike" cap="none" dirty="0">
              <a:solidFill>
                <a:srgbClr val="000000"/>
              </a:solidFill>
              <a:latin typeface="Inter"/>
              <a:ea typeface="Inter"/>
              <a:cs typeface="Inter"/>
            </a:endParaRPr>
          </a:p>
          <a:p>
            <a:pPr marL="914400" lvl="1" indent="-406400" algn="just">
              <a:lnSpc>
                <a:spcPct val="90000"/>
              </a:lnSpc>
              <a:buClr>
                <a:srgbClr val="1A1A1A"/>
              </a:buClr>
              <a:buSzPts val="2800"/>
              <a:buFont typeface="Inter"/>
              <a:buChar char="○"/>
            </a:pPr>
            <a:r>
              <a:rPr lang="en-US" sz="2800" b="0" i="0" u="none" strike="noStrike" cap="none" dirty="0">
                <a:solidFill>
                  <a:srgbClr val="000000"/>
                </a:solidFill>
                <a:latin typeface="Inter"/>
                <a:ea typeface="Inter"/>
                <a:cs typeface="Inter"/>
                <a:sym typeface="Inter"/>
              </a:rPr>
              <a:t>Agents can click the </a:t>
            </a:r>
            <a:r>
              <a:rPr lang="en-US" sz="2800" dirty="0">
                <a:latin typeface="Inter"/>
                <a:ea typeface="Inter"/>
                <a:cs typeface="Inter"/>
                <a:sym typeface="Inter"/>
              </a:rPr>
              <a:t>Intercom logo</a:t>
            </a:r>
            <a:r>
              <a:rPr lang="en-US" sz="2800" b="0" i="0" u="none" strike="noStrike" cap="none" dirty="0">
                <a:solidFill>
                  <a:srgbClr val="000000"/>
                </a:solidFill>
                <a:latin typeface="Inter"/>
                <a:ea typeface="Inter"/>
                <a:cs typeface="Inter"/>
                <a:sym typeface="Inter"/>
              </a:rPr>
              <a:t> to open the contact in </a:t>
            </a:r>
            <a:r>
              <a:rPr lang="en-US" sz="2800" dirty="0">
                <a:latin typeface="Inter"/>
                <a:ea typeface="Inter"/>
                <a:cs typeface="Inter"/>
                <a:sym typeface="Inter"/>
              </a:rPr>
              <a:t>Intercom</a:t>
            </a:r>
            <a:endParaRPr lang="en-US" sz="2800" b="0" i="0" u="none" strike="noStrike" cap="none" dirty="0">
              <a:solidFill>
                <a:srgbClr val="1A1A1A"/>
              </a:solidFill>
              <a:latin typeface="Inter"/>
              <a:ea typeface="Inter"/>
              <a:cs typeface="Inter"/>
              <a:sym typeface="Inter"/>
            </a:endParaRPr>
          </a:p>
        </p:txBody>
      </p:sp>
      <p:sp>
        <p:nvSpPr>
          <p:cNvPr id="1091" name="Google Shape;1091;g13e51faf2bf_1_0"/>
          <p:cNvSpPr txBox="1"/>
          <p:nvPr/>
        </p:nvSpPr>
        <p:spPr>
          <a:xfrm>
            <a:off x="7229550" y="1116375"/>
            <a:ext cx="10839300" cy="1357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6000" b="1" i="0" u="none" strike="noStrike" cap="none">
                <a:solidFill>
                  <a:schemeClr val="dk1"/>
                </a:solidFill>
                <a:latin typeface="Inter"/>
                <a:ea typeface="Inter"/>
                <a:cs typeface="Inter"/>
                <a:sym typeface="Inter"/>
              </a:rPr>
              <a:t>Contact Selection - Existing</a:t>
            </a:r>
            <a:endParaRPr sz="6000" b="1" i="0" u="none" strike="noStrike" cap="none">
              <a:solidFill>
                <a:schemeClr val="dk1"/>
              </a:solidFill>
              <a:latin typeface="Inter"/>
              <a:ea typeface="Inter"/>
              <a:cs typeface="Inter"/>
              <a:sym typeface="Inter"/>
            </a:endParaRPr>
          </a:p>
        </p:txBody>
      </p:sp>
      <p:pic>
        <p:nvPicPr>
          <p:cNvPr id="1092" name="Google Shape;1092;g13e51faf2bf_1_0" title="Multiple Contacts.mov">
            <a:hlinkClick r:id="rId3"/>
          </p:cNvPr>
          <p:cNvPicPr preferRelativeResize="0"/>
          <p:nvPr/>
        </p:nvPicPr>
        <p:blipFill rotWithShape="1">
          <a:blip r:embed="rId4">
            <a:alphaModFix/>
          </a:blip>
          <a:srcRect/>
          <a:stretch/>
        </p:blipFill>
        <p:spPr>
          <a:xfrm>
            <a:off x="2521426" y="4071471"/>
            <a:ext cx="8150300" cy="61127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2"/>
                                        </p:tgtEl>
                                        <p:attrNameLst>
                                          <p:attrName>style.visibility</p:attrName>
                                        </p:attrNameLst>
                                      </p:cBhvr>
                                      <p:to>
                                        <p:strVal val="visible"/>
                                      </p:to>
                                    </p:set>
                                    <p:animEffect transition="in" filter="fade">
                                      <p:cBhvr>
                                        <p:cTn id="7" dur="1000"/>
                                        <p:tgtEl>
                                          <p:spTgt spid="1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gf8ddae63e7_1_17"/>
          <p:cNvSpPr txBox="1">
            <a:spLocks noGrp="1"/>
          </p:cNvSpPr>
          <p:nvPr>
            <p:ph type="title"/>
          </p:nvPr>
        </p:nvSpPr>
        <p:spPr>
          <a:xfrm>
            <a:off x="6896098" y="1097280"/>
            <a:ext cx="16782899"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a:t>Activities</a:t>
            </a:r>
            <a:endParaRPr/>
          </a:p>
        </p:txBody>
      </p:sp>
      <p:sp>
        <p:nvSpPr>
          <p:cNvPr id="1098" name="Google Shape;1098;gf8ddae63e7_1_17"/>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17</a:t>
            </a:fld>
            <a:endParaRPr/>
          </a:p>
        </p:txBody>
      </p:sp>
      <p:sp>
        <p:nvSpPr>
          <p:cNvPr id="1099" name="Google Shape;1099;gf8ddae63e7_1_17"/>
          <p:cNvSpPr txBox="1"/>
          <p:nvPr/>
        </p:nvSpPr>
        <p:spPr>
          <a:xfrm>
            <a:off x="11704711" y="3014101"/>
            <a:ext cx="12323333" cy="97791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Activities app will show your personal call history or call history for your applicable ring groups, depending on what has been permissioned by your admins</a:t>
            </a:r>
            <a:endParaRPr sz="2800" b="0" i="0" u="none" strike="noStrike" cap="none">
              <a:solidFill>
                <a:srgbClr val="1A1A1A"/>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Here you can see at what time you had received or made a call to a specific contact</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are able to sort activities by newest / oldest, as well as filter on different criteria</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initiate a call to a contact by clicking on the phone icon for the record you wish to call</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By clicking on the name of a contact within Activities, you will be brought to the contact’s profile page where you can see information about the contact as well as their personal call history</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Clicking on the activity itself (ie. in the white space of the record) you will see a drill down of details for the selected call</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IMPORTANT - if you experienced any issue, whether call quality or customer related, that you want to raise to your supervisor, copy and send the Interaction ID listed on the applicable activity</a:t>
            </a:r>
            <a:endParaRPr sz="2800" b="0" i="0" u="none" strike="noStrike" cap="none">
              <a:solidFill>
                <a:srgbClr val="1A1A1A"/>
              </a:solidFill>
              <a:latin typeface="Inter"/>
              <a:ea typeface="Inter"/>
              <a:cs typeface="Inter"/>
              <a:sym typeface="Inter"/>
            </a:endParaRPr>
          </a:p>
        </p:txBody>
      </p:sp>
      <p:pic>
        <p:nvPicPr>
          <p:cNvPr id="1101" name="Google Shape;1101;gf8ddae63e7_1_17"/>
          <p:cNvPicPr preferRelativeResize="0"/>
          <p:nvPr/>
        </p:nvPicPr>
        <p:blipFill rotWithShape="1">
          <a:blip r:embed="rId3">
            <a:alphaModFix/>
          </a:blip>
          <a:srcRect/>
          <a:stretch/>
        </p:blipFill>
        <p:spPr>
          <a:xfrm>
            <a:off x="5061403" y="2474575"/>
            <a:ext cx="7106933" cy="11241427"/>
          </a:xfrm>
          <a:prstGeom prst="rect">
            <a:avLst/>
          </a:prstGeom>
          <a:noFill/>
          <a:ln>
            <a:noFill/>
          </a:ln>
        </p:spPr>
      </p:pic>
      <p:pic>
        <p:nvPicPr>
          <p:cNvPr id="1100" name="Google Shape;1100;gf8ddae63e7_1_17"/>
          <p:cNvPicPr preferRelativeResize="0"/>
          <p:nvPr/>
        </p:nvPicPr>
        <p:blipFill rotWithShape="1">
          <a:blip r:embed="rId4">
            <a:alphaModFix/>
          </a:blip>
          <a:srcRect/>
          <a:stretch/>
        </p:blipFill>
        <p:spPr>
          <a:xfrm>
            <a:off x="333650" y="2113075"/>
            <a:ext cx="6206846" cy="4207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11576d91f09_0_0"/>
          <p:cNvSpPr txBox="1">
            <a:spLocks noGrp="1"/>
          </p:cNvSpPr>
          <p:nvPr>
            <p:ph type="title"/>
          </p:nvPr>
        </p:nvSpPr>
        <p:spPr>
          <a:xfrm>
            <a:off x="6896098" y="1097280"/>
            <a:ext cx="16782900"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a:t>Contacts</a:t>
            </a:r>
            <a:endParaRPr/>
          </a:p>
        </p:txBody>
      </p:sp>
      <p:sp>
        <p:nvSpPr>
          <p:cNvPr id="1107" name="Google Shape;1107;g11576d91f09_0_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18</a:t>
            </a:fld>
            <a:endParaRPr/>
          </a:p>
        </p:txBody>
      </p:sp>
      <p:sp>
        <p:nvSpPr>
          <p:cNvPr id="1108" name="Google Shape;1108;g11576d91f09_0_0"/>
          <p:cNvSpPr txBox="1"/>
          <p:nvPr/>
        </p:nvSpPr>
        <p:spPr>
          <a:xfrm>
            <a:off x="11873523" y="2317750"/>
            <a:ext cx="11794166" cy="97791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Contacts app will show information for contacts that have been loaded / synced into Talkdesk</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Contacts app also includes the list of external Favorites, where users can navigate to initiate an outbound call to the saved Favorite</a:t>
            </a:r>
            <a:endParaRPr sz="2800" b="0" i="0" u="none" strike="noStrike" cap="none">
              <a:solidFill>
                <a:srgbClr val="1A1A1A"/>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For new or unknown contacts, Talkdesk will capture and store the caller’s phone number as a new contact record</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Agents can update any contact record with additional information - contact name, email, company, etc. - to better help identify the caller the next time they call</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Activity tab within a contact record will show the call history for that specific contact</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Clicking on a specific activity under the contact will show the snapshot details along with any saved notes or dispositions from the agent who handled the interaction</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initiate an outbound call to any number saved within a contact record</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contacts tab can be sorted by alphabetical or reverse alphabetical order</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are able to search for contacts based on the below fields:</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Name</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Phone Number</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Email</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Company</a:t>
            </a:r>
            <a:endParaRPr sz="2800" b="0" i="0" u="none" strike="noStrike" cap="none">
              <a:solidFill>
                <a:srgbClr val="1A1A1A"/>
              </a:solidFill>
              <a:latin typeface="Inter"/>
              <a:ea typeface="Inter"/>
              <a:cs typeface="Inter"/>
              <a:sym typeface="Inter"/>
            </a:endParaRPr>
          </a:p>
        </p:txBody>
      </p:sp>
      <p:pic>
        <p:nvPicPr>
          <p:cNvPr id="1109" name="Google Shape;1109;g11576d91f09_0_0"/>
          <p:cNvPicPr preferRelativeResize="0"/>
          <p:nvPr/>
        </p:nvPicPr>
        <p:blipFill rotWithShape="1">
          <a:blip r:embed="rId3">
            <a:alphaModFix/>
          </a:blip>
          <a:srcRect/>
          <a:stretch/>
        </p:blipFill>
        <p:spPr>
          <a:xfrm>
            <a:off x="-274320" y="1224563"/>
            <a:ext cx="7577051" cy="11985002"/>
          </a:xfrm>
          <a:prstGeom prst="rect">
            <a:avLst/>
          </a:prstGeom>
          <a:noFill/>
          <a:ln>
            <a:noFill/>
          </a:ln>
        </p:spPr>
      </p:pic>
      <p:pic>
        <p:nvPicPr>
          <p:cNvPr id="1110" name="Google Shape;1110;g11576d91f09_0_0"/>
          <p:cNvPicPr preferRelativeResize="0"/>
          <p:nvPr/>
        </p:nvPicPr>
        <p:blipFill rotWithShape="1">
          <a:blip r:embed="rId4">
            <a:alphaModFix/>
          </a:blip>
          <a:srcRect/>
          <a:stretch/>
        </p:blipFill>
        <p:spPr>
          <a:xfrm>
            <a:off x="5499911" y="3037720"/>
            <a:ext cx="5867175" cy="43718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gf8ddae63e7_1_44"/>
          <p:cNvSpPr txBox="1">
            <a:spLocks noGrp="1"/>
          </p:cNvSpPr>
          <p:nvPr>
            <p:ph type="title"/>
          </p:nvPr>
        </p:nvSpPr>
        <p:spPr>
          <a:xfrm>
            <a:off x="6896098" y="1097280"/>
            <a:ext cx="16782899"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a:t>Voicemails</a:t>
            </a:r>
            <a:endParaRPr/>
          </a:p>
        </p:txBody>
      </p:sp>
      <p:sp>
        <p:nvSpPr>
          <p:cNvPr id="1116" name="Google Shape;1116;gf8ddae63e7_1_44"/>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19</a:t>
            </a:fld>
            <a:endParaRPr/>
          </a:p>
        </p:txBody>
      </p:sp>
      <p:sp>
        <p:nvSpPr>
          <p:cNvPr id="1117" name="Google Shape;1117;gf8ddae63e7_1_44"/>
          <p:cNvSpPr txBox="1"/>
          <p:nvPr/>
        </p:nvSpPr>
        <p:spPr>
          <a:xfrm>
            <a:off x="12401062" y="2507664"/>
            <a:ext cx="11265000" cy="97791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Voicemails app will show any voicemails that have been left for your applicable ring group(s) as well as any voicemails that have been assigned to you</a:t>
            </a:r>
            <a:endParaRPr sz="2800" b="0" i="0" u="none" strike="noStrike" cap="none">
              <a:solidFill>
                <a:srgbClr val="1A1A1A"/>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Here you can see at what time you / the ring group had received a voicemail from a specific contact</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filter your view on different criteria</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listen to the voicemail by clicking on the play button</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Clicking on the ellipses will present a menu where you can:</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Resolve the voicemail</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Assign the voicemail to a specific agent</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Call the customer back</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By clicking on the name of a contact within Voicemails, you will be brought to the contacts profile page where you can see information about the contact as well as their personal call history</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Clicking on the voicemail itself (ie. in the white space of the record) you will see a drill down of details for the selected call in the Snapshot tab</a:t>
            </a:r>
            <a:endParaRPr sz="2800" b="0" i="0" u="none" strike="noStrike" cap="none">
              <a:solidFill>
                <a:srgbClr val="1A1A1A"/>
              </a:solidFill>
              <a:latin typeface="Inter"/>
              <a:ea typeface="Inter"/>
              <a:cs typeface="Inter"/>
              <a:sym typeface="Inter"/>
            </a:endParaRPr>
          </a:p>
        </p:txBody>
      </p:sp>
      <p:pic>
        <p:nvPicPr>
          <p:cNvPr id="1119" name="Google Shape;1119;gf8ddae63e7_1_44"/>
          <p:cNvPicPr preferRelativeResize="0"/>
          <p:nvPr/>
        </p:nvPicPr>
        <p:blipFill rotWithShape="1">
          <a:blip r:embed="rId3">
            <a:alphaModFix/>
          </a:blip>
          <a:srcRect/>
          <a:stretch/>
        </p:blipFill>
        <p:spPr>
          <a:xfrm>
            <a:off x="5599627" y="2113074"/>
            <a:ext cx="7335504" cy="11602926"/>
          </a:xfrm>
          <a:prstGeom prst="rect">
            <a:avLst/>
          </a:prstGeom>
          <a:noFill/>
          <a:ln>
            <a:noFill/>
          </a:ln>
        </p:spPr>
      </p:pic>
      <p:pic>
        <p:nvPicPr>
          <p:cNvPr id="1118" name="Google Shape;1118;gf8ddae63e7_1_44"/>
          <p:cNvPicPr preferRelativeResize="0"/>
          <p:nvPr/>
        </p:nvPicPr>
        <p:blipFill rotWithShape="1">
          <a:blip r:embed="rId4">
            <a:alphaModFix/>
          </a:blip>
          <a:srcRect/>
          <a:stretch/>
        </p:blipFill>
        <p:spPr>
          <a:xfrm>
            <a:off x="701040" y="2113075"/>
            <a:ext cx="6222225" cy="5285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2"/>
          <p:cNvSpPr txBox="1">
            <a:spLocks noGrp="1"/>
          </p:cNvSpPr>
          <p:nvPr>
            <p:ph type="sldNum" idx="12"/>
          </p:nvPr>
        </p:nvSpPr>
        <p:spPr>
          <a:xfrm>
            <a:off x="22650448" y="12762128"/>
            <a:ext cx="895200" cy="730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a:t>
            </a:fld>
            <a:endParaRPr/>
          </a:p>
        </p:txBody>
      </p:sp>
      <p:sp>
        <p:nvSpPr>
          <p:cNvPr id="909" name="Google Shape;909;p2"/>
          <p:cNvSpPr txBox="1">
            <a:spLocks noGrp="1"/>
          </p:cNvSpPr>
          <p:nvPr>
            <p:ph type="body" idx="1"/>
          </p:nvPr>
        </p:nvSpPr>
        <p:spPr>
          <a:xfrm>
            <a:off x="12056036" y="1870792"/>
            <a:ext cx="94107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162140"/>
              </a:buClr>
              <a:buSzPts val="2400"/>
              <a:buFont typeface="Helvetica Neue"/>
              <a:buNone/>
            </a:pPr>
            <a:r>
              <a:rPr lang="en" b="0">
                <a:solidFill>
                  <a:srgbClr val="111A40"/>
                </a:solidFill>
              </a:rPr>
              <a:t>Talkdesk Overview</a:t>
            </a:r>
            <a:endParaRPr b="0" i="0" u="none" strike="noStrike" cap="none">
              <a:solidFill>
                <a:srgbClr val="111A40"/>
              </a:solidFill>
            </a:endParaRPr>
          </a:p>
        </p:txBody>
      </p:sp>
      <p:sp>
        <p:nvSpPr>
          <p:cNvPr id="910" name="Google Shape;910;p2"/>
          <p:cNvSpPr txBox="1">
            <a:spLocks noGrp="1"/>
          </p:cNvSpPr>
          <p:nvPr>
            <p:ph type="body" idx="2"/>
          </p:nvPr>
        </p:nvSpPr>
        <p:spPr>
          <a:xfrm>
            <a:off x="12056036" y="4188542"/>
            <a:ext cx="9410700" cy="794100"/>
          </a:xfrm>
          <a:prstGeom prst="rect">
            <a:avLst/>
          </a:prstGeom>
          <a:noFill/>
          <a:ln>
            <a:noFill/>
          </a:ln>
        </p:spPr>
        <p:txBody>
          <a:bodyPr spcFirstLastPara="1" wrap="square" lIns="182850" tIns="91400" rIns="182850" bIns="91400" anchor="t" anchorCtr="0">
            <a:spAutoFit/>
          </a:bodyPr>
          <a:lstStyle/>
          <a:p>
            <a:pPr marL="0" lvl="0" indent="0" algn="l" rtl="0">
              <a:lnSpc>
                <a:spcPct val="90000"/>
              </a:lnSpc>
              <a:spcBef>
                <a:spcPts val="3600"/>
              </a:spcBef>
              <a:spcAft>
                <a:spcPts val="0"/>
              </a:spcAft>
              <a:buSzPts val="4400"/>
              <a:buNone/>
            </a:pPr>
            <a:r>
              <a:rPr lang="en" b="0"/>
              <a:t>Conversations Functionality</a:t>
            </a:r>
            <a:endParaRPr b="0"/>
          </a:p>
        </p:txBody>
      </p:sp>
      <p:sp>
        <p:nvSpPr>
          <p:cNvPr id="911" name="Google Shape;911;p2"/>
          <p:cNvSpPr txBox="1">
            <a:spLocks noGrp="1"/>
          </p:cNvSpPr>
          <p:nvPr>
            <p:ph type="body" idx="3"/>
          </p:nvPr>
        </p:nvSpPr>
        <p:spPr>
          <a:xfrm>
            <a:off x="12056036" y="6506292"/>
            <a:ext cx="9410700" cy="794100"/>
          </a:xfrm>
          <a:prstGeom prst="rect">
            <a:avLst/>
          </a:prstGeom>
          <a:noFill/>
          <a:ln>
            <a:noFill/>
          </a:ln>
        </p:spPr>
        <p:txBody>
          <a:bodyPr spcFirstLastPara="1" wrap="square" lIns="182850" tIns="91400" rIns="182850" bIns="91400" anchor="t" anchorCtr="0">
            <a:spAutoFit/>
          </a:bodyPr>
          <a:lstStyle/>
          <a:p>
            <a:pPr marL="0" lvl="0" indent="0" algn="l" rtl="0">
              <a:lnSpc>
                <a:spcPct val="90000"/>
              </a:lnSpc>
              <a:spcBef>
                <a:spcPts val="3600"/>
              </a:spcBef>
              <a:spcAft>
                <a:spcPts val="0"/>
              </a:spcAft>
              <a:buSzPts val="4400"/>
              <a:buNone/>
            </a:pPr>
            <a:r>
              <a:rPr lang="en" b="0"/>
              <a:t>Agent Workspace Apps</a:t>
            </a:r>
            <a:endParaRPr b="0"/>
          </a:p>
        </p:txBody>
      </p:sp>
      <p:sp>
        <p:nvSpPr>
          <p:cNvPr id="912" name="Google Shape;912;p2"/>
          <p:cNvSpPr txBox="1">
            <a:spLocks noGrp="1"/>
          </p:cNvSpPr>
          <p:nvPr>
            <p:ph type="body" idx="4"/>
          </p:nvPr>
        </p:nvSpPr>
        <p:spPr>
          <a:xfrm>
            <a:off x="12056036" y="8824042"/>
            <a:ext cx="9410700" cy="794100"/>
          </a:xfrm>
          <a:prstGeom prst="rect">
            <a:avLst/>
          </a:prstGeom>
          <a:noFill/>
          <a:ln>
            <a:noFill/>
          </a:ln>
        </p:spPr>
        <p:txBody>
          <a:bodyPr spcFirstLastPara="1" wrap="square" lIns="182850" tIns="91400" rIns="182850" bIns="91400" anchor="t" anchorCtr="0">
            <a:spAutoFit/>
          </a:bodyPr>
          <a:lstStyle/>
          <a:p>
            <a:pPr marL="0" lvl="0" indent="0" algn="l" rtl="0">
              <a:lnSpc>
                <a:spcPct val="90000"/>
              </a:lnSpc>
              <a:spcBef>
                <a:spcPts val="3600"/>
              </a:spcBef>
              <a:spcAft>
                <a:spcPts val="0"/>
              </a:spcAft>
              <a:buSzPts val="4400"/>
              <a:buNone/>
            </a:pPr>
            <a:r>
              <a:rPr lang="en" b="0"/>
              <a:t>Conversations Settings</a:t>
            </a:r>
            <a:endParaRPr b="0"/>
          </a:p>
        </p:txBody>
      </p:sp>
      <p:sp>
        <p:nvSpPr>
          <p:cNvPr id="913" name="Google Shape;913;p2"/>
          <p:cNvSpPr txBox="1">
            <a:spLocks noGrp="1"/>
          </p:cNvSpPr>
          <p:nvPr>
            <p:ph type="body" idx="5"/>
          </p:nvPr>
        </p:nvSpPr>
        <p:spPr>
          <a:xfrm>
            <a:off x="12056036" y="11158698"/>
            <a:ext cx="9410700" cy="794100"/>
          </a:xfrm>
          <a:prstGeom prst="rect">
            <a:avLst/>
          </a:prstGeom>
          <a:noFill/>
          <a:ln>
            <a:noFill/>
          </a:ln>
        </p:spPr>
        <p:txBody>
          <a:bodyPr spcFirstLastPara="1" wrap="square" lIns="182850" tIns="91400" rIns="182850" bIns="91400" anchor="t" anchorCtr="0">
            <a:spAutoFit/>
          </a:bodyPr>
          <a:lstStyle/>
          <a:p>
            <a:pPr marL="0" lvl="0" indent="0" algn="l" rtl="0">
              <a:lnSpc>
                <a:spcPct val="90000"/>
              </a:lnSpc>
              <a:spcBef>
                <a:spcPts val="3600"/>
              </a:spcBef>
              <a:spcAft>
                <a:spcPts val="0"/>
              </a:spcAft>
              <a:buSzPts val="4400"/>
              <a:buNone/>
            </a:pPr>
            <a:r>
              <a:rPr lang="en" b="0"/>
              <a:t>Resources</a:t>
            </a:r>
            <a:endParaRPr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gf354e19ad4_1_800"/>
          <p:cNvSpPr txBox="1">
            <a:spLocks noGrp="1"/>
          </p:cNvSpPr>
          <p:nvPr>
            <p:ph type="title"/>
          </p:nvPr>
        </p:nvSpPr>
        <p:spPr>
          <a:xfrm>
            <a:off x="6896098" y="1097280"/>
            <a:ext cx="16782900"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a:t>Talkdesk Workspace Settings</a:t>
            </a:r>
            <a:endParaRPr/>
          </a:p>
        </p:txBody>
      </p:sp>
      <p:sp>
        <p:nvSpPr>
          <p:cNvPr id="1125" name="Google Shape;1125;gf354e19ad4_1_80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20</a:t>
            </a:fld>
            <a:endParaRPr/>
          </a:p>
        </p:txBody>
      </p:sp>
      <p:sp>
        <p:nvSpPr>
          <p:cNvPr id="1126" name="Google Shape;1126;gf354e19ad4_1_800"/>
          <p:cNvSpPr txBox="1"/>
          <p:nvPr/>
        </p:nvSpPr>
        <p:spPr>
          <a:xfrm>
            <a:off x="9561342" y="2634322"/>
            <a:ext cx="13580533" cy="97791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Agents can navigate to various settings and additional resources by clicking on their initials in the upper right corner of the CX Cloud app or web browser</a:t>
            </a:r>
            <a:endParaRPr sz="2800" b="0" i="0" u="none" strike="noStrike" cap="none">
              <a:solidFill>
                <a:srgbClr val="1A1A1A"/>
              </a:solidFill>
              <a:latin typeface="Inter"/>
              <a:ea typeface="Inter"/>
              <a:cs typeface="Inter"/>
              <a:sym typeface="Inter"/>
            </a:endParaRPr>
          </a:p>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Notable features:</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Workspace settings </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Language - choose the desired language to display throughout Talkdesk Workspace</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Keep on top - only applies to the desktop app, enabling this setting (recommended) will allow the application to always stay on top of other apps or web pages</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Security settings</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Ability to change your password</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Support</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Talkdesk support portal where Admins can submit a ticket to our support team should issues arise</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Training</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Link to Talkdesk Academy if you need to take a refresher course</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Logout</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We strongly recommend logging out of Talkdesk when you are done using the system for the day, and starting a fresh new session the following day</a:t>
            </a:r>
            <a:endParaRPr sz="2800" b="0" i="0" u="none" strike="noStrike" cap="none">
              <a:solidFill>
                <a:srgbClr val="1A1A1A"/>
              </a:solidFill>
              <a:latin typeface="Inter"/>
              <a:ea typeface="Inter"/>
              <a:cs typeface="Inter"/>
              <a:sym typeface="Inter"/>
            </a:endParaRPr>
          </a:p>
        </p:txBody>
      </p:sp>
      <p:pic>
        <p:nvPicPr>
          <p:cNvPr id="1127" name="Google Shape;1127;gf354e19ad4_1_800"/>
          <p:cNvPicPr preferRelativeResize="0"/>
          <p:nvPr/>
        </p:nvPicPr>
        <p:blipFill rotWithShape="1">
          <a:blip r:embed="rId3">
            <a:alphaModFix/>
          </a:blip>
          <a:srcRect/>
          <a:stretch/>
        </p:blipFill>
        <p:spPr>
          <a:xfrm>
            <a:off x="1712737" y="1877682"/>
            <a:ext cx="7540901" cy="112981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13e51faf2bf_3_0"/>
          <p:cNvSpPr txBox="1">
            <a:spLocks noGrp="1"/>
          </p:cNvSpPr>
          <p:nvPr>
            <p:ph type="title"/>
          </p:nvPr>
        </p:nvSpPr>
        <p:spPr>
          <a:xfrm>
            <a:off x="6896098" y="1097280"/>
            <a:ext cx="16782900"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a:t>Conversations Settings</a:t>
            </a:r>
            <a:endParaRPr/>
          </a:p>
        </p:txBody>
      </p:sp>
      <p:sp>
        <p:nvSpPr>
          <p:cNvPr id="1133" name="Google Shape;1133;g13e51faf2bf_3_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pic>
        <p:nvPicPr>
          <p:cNvPr id="1134" name="Google Shape;1134;g13e51faf2bf_3_0"/>
          <p:cNvPicPr preferRelativeResize="0"/>
          <p:nvPr/>
        </p:nvPicPr>
        <p:blipFill rotWithShape="1">
          <a:blip r:embed="rId3">
            <a:alphaModFix/>
          </a:blip>
          <a:srcRect/>
          <a:stretch/>
        </p:blipFill>
        <p:spPr>
          <a:xfrm>
            <a:off x="1" y="2156699"/>
            <a:ext cx="7312975" cy="10642035"/>
          </a:xfrm>
          <a:prstGeom prst="rect">
            <a:avLst/>
          </a:prstGeom>
          <a:noFill/>
          <a:ln>
            <a:noFill/>
          </a:ln>
        </p:spPr>
      </p:pic>
      <p:pic>
        <p:nvPicPr>
          <p:cNvPr id="1135" name="Google Shape;1135;g13e51faf2bf_3_0"/>
          <p:cNvPicPr preferRelativeResize="0"/>
          <p:nvPr/>
        </p:nvPicPr>
        <p:blipFill rotWithShape="1">
          <a:blip r:embed="rId4">
            <a:alphaModFix/>
          </a:blip>
          <a:srcRect/>
          <a:stretch/>
        </p:blipFill>
        <p:spPr>
          <a:xfrm>
            <a:off x="6154575" y="2156713"/>
            <a:ext cx="7312975" cy="10641989"/>
          </a:xfrm>
          <a:prstGeom prst="rect">
            <a:avLst/>
          </a:prstGeom>
          <a:noFill/>
          <a:ln>
            <a:noFill/>
          </a:ln>
        </p:spPr>
      </p:pic>
      <p:sp>
        <p:nvSpPr>
          <p:cNvPr id="1136" name="Google Shape;1136;g13e51faf2bf_3_0"/>
          <p:cNvSpPr txBox="1"/>
          <p:nvPr/>
        </p:nvSpPr>
        <p:spPr>
          <a:xfrm>
            <a:off x="13208000" y="2857500"/>
            <a:ext cx="10109100" cy="95982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Conversation Settings</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Voicemail Drop</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This feature allows Agents to record or upload a personal message, as well as to drop this message during a call if they reach a customers’ voicemail</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Voicemail Greetings for Dedicated Lines</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Record or upload a personal message that your admins can configure to play when a customer reaches your direct voicemail</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Audio Settings - review which audio devices are being used by Talkdesk, and test the sound output</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Microphone</a:t>
            </a:r>
            <a:endParaRPr sz="2800" b="0" i="0" u="none" strike="noStrike" cap="none">
              <a:solidFill>
                <a:srgbClr val="1A1A1A"/>
              </a:solidFill>
              <a:latin typeface="Inter"/>
              <a:ea typeface="Inter"/>
              <a:cs typeface="Inter"/>
              <a:sym typeface="Inter"/>
            </a:endParaRPr>
          </a:p>
          <a:p>
            <a:pPr marL="1828800" marR="0" lvl="3"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device used to capture your voice</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Speakers</a:t>
            </a:r>
            <a:endParaRPr sz="2800" b="0" i="0" u="none" strike="noStrike" cap="none">
              <a:solidFill>
                <a:srgbClr val="1A1A1A"/>
              </a:solidFill>
              <a:latin typeface="Inter"/>
              <a:ea typeface="Inter"/>
              <a:cs typeface="Inter"/>
              <a:sym typeface="Inter"/>
            </a:endParaRPr>
          </a:p>
          <a:p>
            <a:pPr marL="1828800" marR="0" lvl="3"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device through which you will hear the caller</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Ringing Output</a:t>
            </a:r>
            <a:endParaRPr sz="2800" b="0" i="0" u="none" strike="noStrike" cap="none">
              <a:solidFill>
                <a:srgbClr val="1A1A1A"/>
              </a:solidFill>
              <a:latin typeface="Inter"/>
              <a:ea typeface="Inter"/>
              <a:cs typeface="Inter"/>
              <a:sym typeface="Inter"/>
            </a:endParaRPr>
          </a:p>
          <a:p>
            <a:pPr marL="1828800" marR="0" lvl="3"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The device through which you will hear the ringtone when you receive a call</a:t>
            </a:r>
            <a:endParaRPr sz="2800" b="0" i="0" u="none" strike="noStrike" cap="none">
              <a:solidFill>
                <a:srgbClr val="1A1A1A"/>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20"/>
          <p:cNvSpPr txBox="1">
            <a:spLocks noGrp="1"/>
          </p:cNvSpPr>
          <p:nvPr>
            <p:ph type="ctrTitle" idx="4294967295"/>
          </p:nvPr>
        </p:nvSpPr>
        <p:spPr>
          <a:xfrm>
            <a:off x="1066800" y="1429475"/>
            <a:ext cx="16649700" cy="162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sz="6000" b="1" i="0" u="none" strike="noStrike" cap="none">
                <a:solidFill>
                  <a:schemeClr val="dk1"/>
                </a:solidFill>
                <a:latin typeface="Inter"/>
                <a:ea typeface="Inter"/>
                <a:cs typeface="Inter"/>
                <a:sym typeface="Inter"/>
              </a:rPr>
              <a:t>Troubleshooting</a:t>
            </a:r>
            <a:endParaRPr sz="6000" b="1" i="0" u="none" strike="noStrike" cap="none">
              <a:solidFill>
                <a:schemeClr val="dk1"/>
              </a:solidFill>
              <a:latin typeface="Inter"/>
              <a:ea typeface="Inter"/>
              <a:cs typeface="Inter"/>
              <a:sym typeface="Inter"/>
            </a:endParaRPr>
          </a:p>
        </p:txBody>
      </p:sp>
      <p:pic>
        <p:nvPicPr>
          <p:cNvPr id="1142" name="Google Shape;1142;p20"/>
          <p:cNvPicPr preferRelativeResize="0"/>
          <p:nvPr/>
        </p:nvPicPr>
        <p:blipFill rotWithShape="1">
          <a:blip r:embed="rId3">
            <a:alphaModFix/>
          </a:blip>
          <a:srcRect/>
          <a:stretch/>
        </p:blipFill>
        <p:spPr>
          <a:xfrm>
            <a:off x="13231463" y="3057073"/>
            <a:ext cx="8813059" cy="7979916"/>
          </a:xfrm>
          <a:prstGeom prst="rect">
            <a:avLst/>
          </a:prstGeom>
          <a:noFill/>
          <a:ln>
            <a:noFill/>
          </a:ln>
        </p:spPr>
      </p:pic>
      <p:sp>
        <p:nvSpPr>
          <p:cNvPr id="1143" name="Google Shape;1143;p20"/>
          <p:cNvSpPr txBox="1"/>
          <p:nvPr/>
        </p:nvSpPr>
        <p:spPr>
          <a:xfrm>
            <a:off x="1379525" y="3424850"/>
            <a:ext cx="10812600" cy="9812100"/>
          </a:xfrm>
          <a:prstGeom prst="rect">
            <a:avLst/>
          </a:prstGeom>
          <a:noFill/>
          <a:ln>
            <a:noFill/>
          </a:ln>
        </p:spPr>
        <p:txBody>
          <a:bodyPr spcFirstLastPara="1" wrap="square" lIns="91425" tIns="91425" rIns="91425" bIns="91425" anchor="t" anchorCtr="0">
            <a:noAutofit/>
          </a:bodyPr>
          <a:lstStyle/>
          <a:p>
            <a:pPr marL="647700" marR="0" lvl="0" indent="-469900" algn="just" rtl="0">
              <a:lnSpc>
                <a:spcPct val="100000"/>
              </a:lnSpc>
              <a:spcBef>
                <a:spcPts val="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Please make sure you are using the latest version of Chrome (no other browser please)</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Clear your cache/cookies/hosted app data and restart Chrome </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Ensure no plugin/extension is blocking Talkdesk functionalities</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Ensure that you did not block any Talkdesk permissions when first logging into Talkdesk</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If the desktop application does not work, see if the native Talkdesk web page works by logging in via </a:t>
            </a:r>
            <a:r>
              <a:rPr lang="en-US" sz="2600" b="1">
                <a:solidFill>
                  <a:schemeClr val="accent1"/>
                </a:solidFill>
                <a:latin typeface="Inter"/>
                <a:ea typeface="Inter"/>
                <a:cs typeface="Inter"/>
                <a:sym typeface="Inter"/>
              </a:rPr>
              <a:t>Perpay</a:t>
            </a:r>
            <a:r>
              <a:rPr lang="en-US" sz="2600" b="0" i="1" u="none" strike="noStrike" cap="none">
                <a:solidFill>
                  <a:srgbClr val="000000"/>
                </a:solidFill>
                <a:latin typeface="Inter"/>
                <a:ea typeface="Inter"/>
                <a:cs typeface="Inter"/>
                <a:sym typeface="Inter"/>
              </a:rPr>
              <a:t>.</a:t>
            </a:r>
            <a:r>
              <a:rPr lang="en-US" sz="2600" b="0" i="0" u="none" strike="noStrike" cap="none">
                <a:solidFill>
                  <a:srgbClr val="000000"/>
                </a:solidFill>
                <a:latin typeface="Inter"/>
                <a:ea typeface="Inter"/>
                <a:cs typeface="Inter"/>
                <a:sym typeface="Inter"/>
              </a:rPr>
              <a:t>mytalkdesk.com</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If you still have issues, go into incognito mode and try making a call from the Talkdesk web page</a:t>
            </a: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If none of the above steps resolve the issue, please work with your Talkdesk Admins to contact support</a:t>
            </a:r>
            <a:endParaRPr lang="en-US" sz="2600" b="0" i="0" u="none" strike="noStrike" cap="none">
              <a:solidFill>
                <a:schemeClr val="accent1"/>
              </a:solidFill>
              <a:latin typeface="Inter"/>
              <a:ea typeface="Inter"/>
              <a:cs typeface="Inter"/>
              <a:sym typeface="Inter"/>
            </a:endParaRPr>
          </a:p>
          <a:p>
            <a:pPr marL="647700" marR="0" lvl="0" indent="-469900" algn="just" rtl="0">
              <a:lnSpc>
                <a:spcPct val="100000"/>
              </a:lnSpc>
              <a:spcBef>
                <a:spcPts val="2200"/>
              </a:spcBef>
              <a:spcAft>
                <a:spcPts val="0"/>
              </a:spcAft>
              <a:buClr>
                <a:srgbClr val="000000"/>
              </a:buClr>
              <a:buSzPts val="2600"/>
              <a:buFont typeface="Inter"/>
              <a:buChar char="•"/>
            </a:pPr>
            <a:r>
              <a:rPr lang="en-US" sz="2600" b="0" i="0" u="none" strike="noStrike" cap="none">
                <a:solidFill>
                  <a:srgbClr val="000000"/>
                </a:solidFill>
                <a:latin typeface="Inter"/>
                <a:ea typeface="Inter"/>
                <a:cs typeface="Inter"/>
                <a:sym typeface="Inter"/>
              </a:rPr>
              <a:t>Visit the Talkdesk System Status page at </a:t>
            </a:r>
            <a:r>
              <a:rPr lang="en-US" sz="2600" b="0" i="0" u="sng" strike="noStrike" cap="none">
                <a:solidFill>
                  <a:schemeClr val="hlink"/>
                </a:solidFill>
                <a:latin typeface="Inter"/>
                <a:ea typeface="Inter"/>
                <a:cs typeface="Inter"/>
                <a:sym typeface="Inter"/>
                <a:hlinkClick r:id="rId4"/>
              </a:rPr>
              <a:t>status.talkdesk.com</a:t>
            </a:r>
            <a:endParaRPr sz="2600" b="0" i="0" u="none" strike="noStrike" cap="none">
              <a:solidFill>
                <a:srgbClr val="000000"/>
              </a:solidFill>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21"/>
          <p:cNvSpPr txBox="1">
            <a:spLocks noGrp="1"/>
          </p:cNvSpPr>
          <p:nvPr>
            <p:ph type="title" idx="4294967295"/>
          </p:nvPr>
        </p:nvSpPr>
        <p:spPr>
          <a:xfrm>
            <a:off x="1397000" y="1338205"/>
            <a:ext cx="20633400" cy="115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i="0" u="none" strike="noStrike" cap="none"/>
              <a:t>Resources</a:t>
            </a:r>
            <a:endParaRPr/>
          </a:p>
        </p:txBody>
      </p:sp>
      <p:sp>
        <p:nvSpPr>
          <p:cNvPr id="1149" name="Google Shape;1149;p21"/>
          <p:cNvSpPr txBox="1"/>
          <p:nvPr/>
        </p:nvSpPr>
        <p:spPr>
          <a:xfrm>
            <a:off x="1397000" y="3020600"/>
            <a:ext cx="9884100" cy="88395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2400"/>
              <a:buFont typeface="Arial"/>
              <a:buNone/>
            </a:pPr>
            <a:r>
              <a:rPr lang="en" sz="2800" b="1" i="0" u="none" strike="noStrike" cap="none">
                <a:solidFill>
                  <a:srgbClr val="000000"/>
                </a:solidFill>
                <a:latin typeface="Inter"/>
                <a:ea typeface="Inter"/>
                <a:cs typeface="Inter"/>
                <a:sym typeface="Inter"/>
              </a:rPr>
              <a:t>Using Conversations</a:t>
            </a:r>
            <a:endParaRPr sz="2800" b="1"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800"/>
              <a:buFont typeface="Arial"/>
              <a:buNone/>
            </a:pPr>
            <a:r>
              <a:rPr lang="en" sz="2800" b="0" i="0" u="sng" strike="noStrike" cap="none">
                <a:solidFill>
                  <a:schemeClr val="hlink"/>
                </a:solidFill>
                <a:latin typeface="Inter"/>
                <a:ea typeface="Inter"/>
                <a:cs typeface="Inter"/>
                <a:sym typeface="Inter"/>
                <a:hlinkClick r:id="rId3"/>
              </a:rPr>
              <a:t>https://support.talkdesk.com/hc/en-us/articles/4407169235739-Conversations-Voice-Channel- </a:t>
            </a:r>
            <a:endParaRPr sz="2800" b="0" i="0" u="none" strike="noStrike" cap="none">
              <a:solidFill>
                <a:srgbClr val="000000"/>
              </a:solidFill>
              <a:latin typeface="Inter"/>
              <a:ea typeface="Inter"/>
              <a:cs typeface="Inter"/>
              <a:sym typeface="Inter"/>
            </a:endParaRPr>
          </a:p>
          <a:p>
            <a:pPr marL="1257288" marR="0" lvl="3" indent="-19050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1257288" marR="0" lvl="3" indent="-19050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Conversations Features Guide</a:t>
            </a: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800"/>
              <a:buFont typeface="Arial"/>
              <a:buNone/>
            </a:pPr>
            <a:r>
              <a:rPr lang="en" sz="2800" b="0" i="0" u="sng" strike="noStrike" cap="none">
                <a:solidFill>
                  <a:schemeClr val="hlink"/>
                </a:solidFill>
                <a:latin typeface="Inter"/>
                <a:ea typeface="Inter"/>
                <a:cs typeface="Inter"/>
                <a:sym typeface="Inter"/>
                <a:hlinkClick r:id="rId4"/>
              </a:rPr>
              <a:t>https://support.talkdesk.com/hc/en-us/articles/8344986700315-Conversations-Voice-Channel-Features-Guide-</a:t>
            </a:r>
            <a:endParaRPr sz="2800" b="0" i="0" u="none" strike="noStrike" cap="none">
              <a:solidFill>
                <a:srgbClr val="000000"/>
              </a:solidFill>
              <a:latin typeface="Inter"/>
              <a:ea typeface="Inter"/>
              <a:cs typeface="Inter"/>
              <a:sym typeface="Inter"/>
            </a:endParaRPr>
          </a:p>
          <a:p>
            <a:pPr marL="1257288" marR="0" lvl="3" indent="-19050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1257288" marR="0" lvl="3" indent="-19050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r>
              <a:rPr lang="en" sz="2800" b="1" i="0" u="none" strike="noStrike" cap="none">
                <a:solidFill>
                  <a:srgbClr val="000000"/>
                </a:solidFill>
                <a:latin typeface="Inter"/>
                <a:ea typeface="Inter"/>
                <a:cs typeface="Inter"/>
                <a:sym typeface="Inter"/>
              </a:rPr>
              <a:t>Agent Workspace</a:t>
            </a:r>
            <a:endParaRPr sz="2800" b="1"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r>
              <a:rPr lang="en" sz="2800" b="0" i="0" u="sng" strike="noStrike" cap="none">
                <a:solidFill>
                  <a:schemeClr val="hlink"/>
                </a:solidFill>
                <a:latin typeface="Inter"/>
                <a:ea typeface="Inter"/>
                <a:cs typeface="Inter"/>
                <a:sym typeface="Inter"/>
                <a:hlinkClick r:id="rId5"/>
              </a:rPr>
              <a:t>https://support.talkdesk.com/hc/en-us/sections/4406872051227-Talkdesk-Agent-Workspace</a:t>
            </a: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endParaRPr sz="2800" b="1"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endParaRPr sz="2800" b="1"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r>
              <a:rPr lang="en" sz="2800" b="1" i="0" u="none" strike="noStrike" cap="none">
                <a:solidFill>
                  <a:srgbClr val="000000"/>
                </a:solidFill>
                <a:latin typeface="Inter"/>
                <a:ea typeface="Inter"/>
                <a:cs typeface="Inter"/>
                <a:sym typeface="Inter"/>
              </a:rPr>
              <a:t>Talkdesk Academy</a:t>
            </a: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800"/>
              <a:buFont typeface="Arial"/>
              <a:buNone/>
            </a:pPr>
            <a:r>
              <a:rPr lang="en" sz="2800" b="0" i="0" u="sng" strike="noStrike" cap="none">
                <a:solidFill>
                  <a:schemeClr val="hlink"/>
                </a:solidFill>
                <a:latin typeface="Inter"/>
                <a:ea typeface="Inter"/>
                <a:cs typeface="Inter"/>
                <a:sym typeface="Inter"/>
                <a:hlinkClick r:id="rId6"/>
              </a:rPr>
              <a:t>https://academy.talkdesk.com/agent-workspace </a:t>
            </a:r>
            <a:endParaRPr sz="2800" b="0" i="0" u="none" strike="noStrike" cap="none">
              <a:solidFill>
                <a:srgbClr val="000000"/>
              </a:solidFill>
              <a:latin typeface="Inter"/>
              <a:ea typeface="Inter"/>
              <a:cs typeface="Inter"/>
              <a:sym typeface="Inter"/>
            </a:endParaRPr>
          </a:p>
          <a:p>
            <a:pPr marL="914388" marR="0" lvl="3"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1257288" marR="0" lvl="3" indent="-19050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Inter"/>
              <a:ea typeface="Inter"/>
              <a:cs typeface="Inter"/>
              <a:sym typeface="Inter"/>
            </a:endParaRPr>
          </a:p>
        </p:txBody>
      </p:sp>
      <p:sp>
        <p:nvSpPr>
          <p:cNvPr id="1150" name="Google Shape;1150;p21"/>
          <p:cNvSpPr txBox="1"/>
          <p:nvPr/>
        </p:nvSpPr>
        <p:spPr>
          <a:xfrm>
            <a:off x="13078325" y="4516700"/>
            <a:ext cx="9517200" cy="5847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Homework</a:t>
            </a:r>
            <a:endParaRPr sz="2800" b="1" i="0" u="none" strike="noStrike" cap="none">
              <a:solidFill>
                <a:srgbClr val="000000"/>
              </a:solidFill>
              <a:latin typeface="Inter"/>
              <a:ea typeface="Inter"/>
              <a:cs typeface="Inter"/>
              <a:sym typeface="Inter"/>
            </a:endParaRPr>
          </a:p>
          <a:p>
            <a:pPr marL="457200" marR="0" lvl="0"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Try several outbound calls to your cell phone from Conversations</a:t>
            </a:r>
            <a:endParaRPr sz="2800" b="0" i="0" u="none" strike="noStrike" cap="none">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Put a call on hold / take off hold, mute / unmute</a:t>
            </a:r>
            <a:endParaRPr sz="2800" b="0" i="0" u="none" strike="noStrike" cap="none">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Transfer a call (Warm or blind) to another agent</a:t>
            </a:r>
            <a:endParaRPr sz="2800" b="0" i="0" u="none" strike="noStrike" cap="none">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Update dispositions and call notes</a:t>
            </a:r>
            <a:endParaRPr sz="2800" b="0" i="0" u="none" strike="noStrike" cap="none">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Create a conference call with another agent; remove the other agent from the call</a:t>
            </a:r>
            <a:endParaRPr sz="2800" b="0" i="0" u="none" strike="noStrike" cap="none">
              <a:solidFill>
                <a:srgbClr val="000000"/>
              </a:solidFill>
              <a:latin typeface="Inter"/>
              <a:ea typeface="Inter"/>
              <a:cs typeface="Inter"/>
              <a:sym typeface="Inter"/>
            </a:endParaRPr>
          </a:p>
          <a:p>
            <a:pPr marL="457200" marR="0" lvl="0"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Initiate an internal call to another agent</a:t>
            </a:r>
            <a:endParaRPr sz="2800" b="0" i="0" u="none" strike="noStrike" cap="none">
              <a:solidFill>
                <a:srgbClr val="000000"/>
              </a:solidFill>
              <a:latin typeface="Inter"/>
              <a:ea typeface="Inter"/>
              <a:cs typeface="Inter"/>
              <a:sym typeface="Inter"/>
            </a:endParaRPr>
          </a:p>
          <a:p>
            <a:pPr marL="457200" marR="0" lvl="0"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Have a manager/supervisor place an inbound call to a Ring Group you have assigned and handle the call as if it were a live caller</a:t>
            </a:r>
            <a:endParaRPr sz="2800" b="0" i="0" u="none" strike="noStrike" cap="none">
              <a:solidFill>
                <a:srgbClr val="000000"/>
              </a:solidFill>
              <a:latin typeface="Inter"/>
              <a:ea typeface="Inter"/>
              <a:cs typeface="Inter"/>
              <a:sym typeface="Inter"/>
            </a:endParaRPr>
          </a:p>
          <a:p>
            <a:pPr marL="457200" marR="0" lvl="0" indent="-406400" algn="just" rtl="0">
              <a:lnSpc>
                <a:spcPct val="100000"/>
              </a:lnSpc>
              <a:spcBef>
                <a:spcPts val="0"/>
              </a:spcBef>
              <a:spcAft>
                <a:spcPts val="0"/>
              </a:spcAft>
              <a:buClr>
                <a:srgbClr val="000000"/>
              </a:buClr>
              <a:buSzPts val="2800"/>
              <a:buFont typeface="Inter"/>
              <a:buChar char="●"/>
            </a:pPr>
            <a:r>
              <a:rPr lang="en" sz="2800" b="0" i="0" u="none" strike="noStrike" cap="none">
                <a:solidFill>
                  <a:srgbClr val="000000"/>
                </a:solidFill>
                <a:latin typeface="Inter"/>
                <a:ea typeface="Inter"/>
                <a:cs typeface="Inter"/>
                <a:sym typeface="Inter"/>
              </a:rPr>
              <a:t>Find the Interaction ID for any of your test calls</a:t>
            </a:r>
            <a:endParaRPr sz="2800" b="1" i="0" u="none" strike="noStrike" cap="none">
              <a:solidFill>
                <a:srgbClr val="000000"/>
              </a:solidFill>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22"/>
          <p:cNvSpPr/>
          <p:nvPr/>
        </p:nvSpPr>
        <p:spPr>
          <a:xfrm>
            <a:off x="0" y="1187300"/>
            <a:ext cx="17160100" cy="12528700"/>
          </a:xfrm>
          <a:custGeom>
            <a:avLst/>
            <a:gdLst/>
            <a:ahLst/>
            <a:cxnLst/>
            <a:rect l="l" t="t" r="r" b="b"/>
            <a:pathLst>
              <a:path w="8580050" h="6264350" extrusionOk="0">
                <a:moveTo>
                  <a:pt x="3738551" y="0"/>
                </a:moveTo>
                <a:cubicBezTo>
                  <a:pt x="6412437" y="0"/>
                  <a:pt x="8580050" y="2167613"/>
                  <a:pt x="8580050" y="4841500"/>
                </a:cubicBezTo>
                <a:cubicBezTo>
                  <a:pt x="8580050" y="5259295"/>
                  <a:pt x="8527130" y="5664730"/>
                  <a:pt x="8427627" y="6051466"/>
                </a:cubicBezTo>
                <a:lnTo>
                  <a:pt x="8367175" y="6264350"/>
                </a:lnTo>
                <a:lnTo>
                  <a:pt x="0" y="6264350"/>
                </a:lnTo>
                <a:lnTo>
                  <a:pt x="0" y="1765351"/>
                </a:lnTo>
                <a:lnTo>
                  <a:pt x="2613" y="1761857"/>
                </a:lnTo>
                <a:cubicBezTo>
                  <a:pt x="890616" y="685847"/>
                  <a:pt x="2234489" y="0"/>
                  <a:pt x="3738551" y="0"/>
                </a:cubicBezTo>
                <a:close/>
              </a:path>
            </a:pathLst>
          </a:custGeom>
          <a:solidFill>
            <a:schemeClr val="accen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Inter"/>
              <a:ea typeface="Inter"/>
              <a:cs typeface="Inter"/>
              <a:sym typeface="Inter"/>
            </a:endParaRPr>
          </a:p>
        </p:txBody>
      </p:sp>
      <p:sp>
        <p:nvSpPr>
          <p:cNvPr id="1156" name="Google Shape;1156;p22"/>
          <p:cNvSpPr/>
          <p:nvPr/>
        </p:nvSpPr>
        <p:spPr>
          <a:xfrm rot="4547686">
            <a:off x="8734109" y="-5298094"/>
            <a:ext cx="14259411" cy="14259411"/>
          </a:xfrm>
          <a:prstGeom prst="arc">
            <a:avLst>
              <a:gd name="adj1" fmla="val 16157664"/>
              <a:gd name="adj2" fmla="val 306172"/>
            </a:avLst>
          </a:prstGeom>
          <a:noFill/>
          <a:ln w="38100" cap="flat" cmpd="sng">
            <a:solidFill>
              <a:srgbClr val="BF91FC"/>
            </a:solidFill>
            <a:prstDash val="solid"/>
            <a:round/>
            <a:headEnd type="none" w="sm" len="sm"/>
            <a:tailEnd type="none" w="sm" len="sm"/>
          </a:ln>
        </p:spPr>
        <p:txBody>
          <a:bodyPr spcFirstLastPara="1" wrap="square" lIns="121900" tIns="60900" rIns="121900" bIns="60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1E0044"/>
              </a:solidFill>
              <a:latin typeface="Inter"/>
              <a:ea typeface="Inter"/>
              <a:cs typeface="Inter"/>
              <a:sym typeface="Inter"/>
            </a:endParaRPr>
          </a:p>
        </p:txBody>
      </p:sp>
      <p:sp>
        <p:nvSpPr>
          <p:cNvPr id="1157" name="Google Shape;1157;p22"/>
          <p:cNvSpPr/>
          <p:nvPr/>
        </p:nvSpPr>
        <p:spPr>
          <a:xfrm rot="-6496899">
            <a:off x="16388885" y="8414978"/>
            <a:ext cx="921934" cy="921934"/>
          </a:xfrm>
          <a:prstGeom prst="ellipse">
            <a:avLst/>
          </a:prstGeom>
          <a:solidFill>
            <a:srgbClr val="BF91FC"/>
          </a:solidFill>
          <a:ln>
            <a:noFill/>
          </a:ln>
        </p:spPr>
        <p:txBody>
          <a:bodyPr spcFirstLastPara="1" wrap="square" lIns="121900" tIns="60900" rIns="121900" bIns="60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Inter"/>
              <a:ea typeface="Inter"/>
              <a:cs typeface="Inter"/>
              <a:sym typeface="Inter"/>
            </a:endParaRPr>
          </a:p>
        </p:txBody>
      </p:sp>
      <p:sp>
        <p:nvSpPr>
          <p:cNvPr id="1158" name="Google Shape;1158;p22"/>
          <p:cNvSpPr/>
          <p:nvPr/>
        </p:nvSpPr>
        <p:spPr>
          <a:xfrm rot="-6496705">
            <a:off x="15252739" y="7278258"/>
            <a:ext cx="3194798" cy="3194798"/>
          </a:xfrm>
          <a:prstGeom prst="ellipse">
            <a:avLst/>
          </a:prstGeom>
          <a:noFill/>
          <a:ln w="38100" cap="flat" cmpd="sng">
            <a:solidFill>
              <a:srgbClr val="BF91FC"/>
            </a:solidFill>
            <a:prstDash val="solid"/>
            <a:round/>
            <a:headEnd type="none" w="sm" len="sm"/>
            <a:tailEnd type="none" w="sm" len="sm"/>
          </a:ln>
        </p:spPr>
        <p:txBody>
          <a:bodyPr spcFirstLastPara="1" wrap="square" lIns="121900" tIns="60900" rIns="121900" bIns="60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Inter"/>
              <a:ea typeface="Inter"/>
              <a:cs typeface="Inter"/>
              <a:sym typeface="Inter"/>
            </a:endParaRPr>
          </a:p>
        </p:txBody>
      </p:sp>
      <p:sp>
        <p:nvSpPr>
          <p:cNvPr id="1159" name="Google Shape;1159;p22"/>
          <p:cNvSpPr txBox="1"/>
          <p:nvPr/>
        </p:nvSpPr>
        <p:spPr>
          <a:xfrm>
            <a:off x="1339900" y="7466034"/>
            <a:ext cx="12274200" cy="2352000"/>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Clr>
                <a:srgbClr val="000000"/>
              </a:buClr>
              <a:buSzPts val="15200"/>
              <a:buFont typeface="Arial"/>
              <a:buNone/>
            </a:pPr>
            <a:r>
              <a:rPr lang="en" sz="15200" b="1" i="0" u="none" strike="noStrike" cap="none">
                <a:solidFill>
                  <a:srgbClr val="FFFFFF"/>
                </a:solidFill>
                <a:latin typeface="Inter"/>
                <a:ea typeface="Inter"/>
                <a:cs typeface="Inter"/>
                <a:sym typeface="Inter"/>
              </a:rPr>
              <a:t>Thank you!</a:t>
            </a:r>
            <a:endParaRPr sz="15200" b="1" i="0" u="none" strike="noStrike" cap="none">
              <a:solidFill>
                <a:srgbClr val="FFFFFF"/>
              </a:solidFill>
              <a:latin typeface="Inter"/>
              <a:ea typeface="Inter"/>
              <a:cs typeface="Inter"/>
              <a:sym typeface="Inter"/>
            </a:endParaRPr>
          </a:p>
        </p:txBody>
      </p:sp>
      <p:pic>
        <p:nvPicPr>
          <p:cNvPr id="1160" name="Google Shape;1160;p22"/>
          <p:cNvPicPr preferRelativeResize="0"/>
          <p:nvPr/>
        </p:nvPicPr>
        <p:blipFill rotWithShape="1">
          <a:blip r:embed="rId3">
            <a:alphaModFix/>
          </a:blip>
          <a:srcRect/>
          <a:stretch/>
        </p:blipFill>
        <p:spPr>
          <a:xfrm>
            <a:off x="5044820" y="5606366"/>
            <a:ext cx="5204000" cy="845000"/>
          </a:xfrm>
          <a:prstGeom prst="rect">
            <a:avLst/>
          </a:prstGeom>
          <a:noFill/>
          <a:ln>
            <a:noFill/>
          </a:ln>
        </p:spPr>
      </p:pic>
      <p:sp>
        <p:nvSpPr>
          <p:cNvPr id="1161" name="Google Shape;1161;p22"/>
          <p:cNvSpPr txBox="1">
            <a:spLocks noGrp="1"/>
          </p:cNvSpPr>
          <p:nvPr>
            <p:ph type="sldNum" idx="12"/>
          </p:nvPr>
        </p:nvSpPr>
        <p:spPr>
          <a:xfrm>
            <a:off x="22650448" y="12762128"/>
            <a:ext cx="895200" cy="730200"/>
          </a:xfrm>
          <a:prstGeom prst="rect">
            <a:avLst/>
          </a:prstGeom>
          <a:noFill/>
          <a:ln>
            <a:noFill/>
          </a:ln>
        </p:spPr>
        <p:txBody>
          <a:bodyPr spcFirstLastPara="1" wrap="square" lIns="182850" tIns="91400" rIns="182850" bIns="91400" anchor="ctr" anchorCtr="0">
            <a:noAutofit/>
          </a:bodyPr>
          <a:lstStyle/>
          <a:p>
            <a:pPr marL="0" lvl="0" indent="0" algn="r" rtl="0">
              <a:lnSpc>
                <a:spcPct val="100000"/>
              </a:lnSpc>
              <a:spcBef>
                <a:spcPts val="0"/>
              </a:spcBef>
              <a:spcAft>
                <a:spcPts val="0"/>
              </a:spcAft>
              <a:buSzPts val="1400"/>
              <a:buNone/>
            </a:pPr>
            <a:fld id="{00000000-1234-1234-1234-123412341234}" type="slidenum">
              <a:rPr lang="en" sz="1400">
                <a:solidFill>
                  <a:srgbClr val="898891"/>
                </a:solidFill>
                <a:latin typeface="Inter"/>
                <a:ea typeface="Inter"/>
                <a:cs typeface="Inter"/>
                <a:sym typeface="Inter"/>
              </a:rPr>
              <a:t>24</a:t>
            </a:fld>
            <a:endParaRPr sz="1400">
              <a:solidFill>
                <a:srgbClr val="898891"/>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158a6c13664_0_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a:t>
            </a:fld>
            <a:endParaRPr/>
          </a:p>
        </p:txBody>
      </p:sp>
      <p:sp>
        <p:nvSpPr>
          <p:cNvPr id="919" name="Google Shape;919;g158a6c13664_0_0"/>
          <p:cNvSpPr txBox="1">
            <a:spLocks noGrp="1"/>
          </p:cNvSpPr>
          <p:nvPr>
            <p:ph type="title"/>
          </p:nvPr>
        </p:nvSpPr>
        <p:spPr>
          <a:xfrm>
            <a:off x="862953" y="1530905"/>
            <a:ext cx="22658100" cy="101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62140"/>
              </a:buClr>
              <a:buSzPts val="5200"/>
              <a:buFont typeface="Helvetica Neue"/>
              <a:buNone/>
            </a:pPr>
            <a:r>
              <a:rPr lang="en"/>
              <a:t>What is Talkdesk?</a:t>
            </a:r>
            <a:endParaRPr i="0" u="none" strike="noStrike" cap="none"/>
          </a:p>
        </p:txBody>
      </p:sp>
      <p:sp>
        <p:nvSpPr>
          <p:cNvPr id="920" name="Google Shape;920;g158a6c13664_0_0"/>
          <p:cNvSpPr txBox="1"/>
          <p:nvPr/>
        </p:nvSpPr>
        <p:spPr>
          <a:xfrm>
            <a:off x="866548" y="3910230"/>
            <a:ext cx="22653799" cy="1764000"/>
          </a:xfrm>
          <a:prstGeom prst="rect">
            <a:avLst/>
          </a:prstGeom>
          <a:solidFill>
            <a:schemeClr val="lt1"/>
          </a:solidFill>
          <a:ln>
            <a:noFill/>
          </a:ln>
        </p:spPr>
        <p:txBody>
          <a:bodyPr spcFirstLastPara="1" wrap="square" lIns="91425" tIns="45700" rIns="91425" bIns="45700" anchor="t" anchorCtr="0">
            <a:noAutofit/>
          </a:bodyPr>
          <a:lstStyle/>
          <a:p>
            <a:pPr algn="just">
              <a:buSzPts val="2800"/>
            </a:pPr>
            <a:r>
              <a:rPr lang="en-US" sz="2800" b="0" i="0" u="none" strike="noStrike" cap="none" dirty="0">
                <a:solidFill>
                  <a:srgbClr val="000000"/>
                </a:solidFill>
                <a:latin typeface="Inter"/>
                <a:ea typeface="Inter"/>
                <a:cs typeface="Inter"/>
                <a:sym typeface="Inter"/>
              </a:rPr>
              <a:t>Talkdesk is a browser-based telephony solution that will allow you to make and receive phone calls directly from your computer.</a:t>
            </a:r>
            <a:r>
              <a:rPr lang="en-US" sz="2800" dirty="0">
                <a:latin typeface="Inter"/>
                <a:ea typeface="Inter"/>
                <a:cs typeface="Inter"/>
                <a:sym typeface="Inter"/>
              </a:rPr>
              <a:t> </a:t>
            </a:r>
            <a:endParaRPr lang="en-US" sz="2800" b="0" i="0" u="none" strike="noStrike" cap="none">
              <a:solidFill>
                <a:srgbClr val="000000"/>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lang="en-US" sz="2800" b="0" i="0" u="none" strike="noStrike" cap="none">
              <a:solidFill>
                <a:srgbClr val="000000"/>
              </a:solidFill>
              <a:latin typeface="Inter"/>
              <a:ea typeface="Inter"/>
              <a:cs typeface="Inter"/>
              <a:sym typeface="Inter"/>
            </a:endParaRPr>
          </a:p>
          <a:p>
            <a:pPr marL="0" marR="0" lvl="0" indent="0" algn="just" rtl="0">
              <a:lnSpc>
                <a:spcPct val="110000"/>
              </a:lnSpc>
              <a:spcBef>
                <a:spcPts val="0"/>
              </a:spcBef>
              <a:spcAft>
                <a:spcPts val="0"/>
              </a:spcAft>
              <a:buClr>
                <a:srgbClr val="000000"/>
              </a:buClr>
              <a:buSzPts val="2800"/>
              <a:buFont typeface="Arial"/>
              <a:buNone/>
            </a:pPr>
            <a:r>
              <a:rPr lang="en-US" sz="2800" b="1" i="0" u="none" strike="noStrike" cap="none" dirty="0">
                <a:solidFill>
                  <a:srgbClr val="111A40"/>
                </a:solidFill>
                <a:latin typeface="Inter"/>
                <a:ea typeface="Inter"/>
                <a:cs typeface="Inter"/>
                <a:sym typeface="Inter"/>
              </a:rPr>
              <a:t>Talkdesk Components</a:t>
            </a:r>
            <a:endParaRPr lang="en-US" sz="2800" b="0" i="0" u="none" strike="noStrike" cap="none" dirty="0">
              <a:solidFill>
                <a:srgbClr val="000000"/>
              </a:solidFill>
              <a:latin typeface="Inter"/>
              <a:ea typeface="Inter"/>
              <a:cs typeface="Inter"/>
              <a:sym typeface="Inter"/>
            </a:endParaRPr>
          </a:p>
          <a:p>
            <a:pPr marL="457200" indent="-342900" algn="just">
              <a:buSzPts val="1800"/>
              <a:buFont typeface="Inter"/>
              <a:buChar char="●"/>
            </a:pPr>
            <a:r>
              <a:rPr lang="en-US" sz="2800" b="1" dirty="0">
                <a:solidFill>
                  <a:schemeClr val="accent1"/>
                </a:solidFill>
                <a:latin typeface="Inter"/>
                <a:ea typeface="Inter"/>
                <a:cs typeface="Inter"/>
                <a:sym typeface="Inter"/>
              </a:rPr>
              <a:t>Perpay</a:t>
            </a:r>
            <a:r>
              <a:rPr lang="en-US" sz="2800" b="0" i="0" u="none" strike="noStrike" cap="none" dirty="0">
                <a:solidFill>
                  <a:srgbClr val="000000"/>
                </a:solidFill>
                <a:latin typeface="Inter"/>
                <a:ea typeface="Inter"/>
                <a:cs typeface="Inter"/>
                <a:sym typeface="Inter"/>
              </a:rPr>
              <a:t>.mytalkdesk.co</a:t>
            </a:r>
            <a:r>
              <a:rPr lang="en-US" sz="2800" b="0" i="0" u="none" strike="noStrike" cap="none" dirty="0">
                <a:solidFill>
                  <a:srgbClr val="000000"/>
                </a:solidFill>
                <a:highlight>
                  <a:schemeClr val="lt1"/>
                </a:highlight>
                <a:latin typeface="Inter"/>
                <a:ea typeface="Inter"/>
                <a:cs typeface="Inter"/>
                <a:sym typeface="Inter"/>
              </a:rPr>
              <a:t>m:</a:t>
            </a:r>
            <a:r>
              <a:rPr lang="en-US" sz="2800" dirty="0">
                <a:highlight>
                  <a:srgbClr val="FFFFFF"/>
                </a:highlight>
                <a:latin typeface="Inter"/>
                <a:ea typeface="Inter"/>
                <a:cs typeface="Inter"/>
                <a:sym typeface="Inter"/>
              </a:rPr>
              <a:t> </a:t>
            </a:r>
            <a:r>
              <a:rPr lang="en-US" sz="2800" b="0" i="0" u="none" strike="noStrike" cap="none" dirty="0">
                <a:solidFill>
                  <a:srgbClr val="000000"/>
                </a:solidFill>
                <a:latin typeface="Inter"/>
                <a:ea typeface="Inter"/>
                <a:cs typeface="Inter"/>
                <a:sym typeface="Inter"/>
              </a:rPr>
              <a:t>Browser-based site that is mainly needed for reporting and </a:t>
            </a:r>
            <a:r>
              <a:rPr lang="en-US" sz="2800" dirty="0">
                <a:latin typeface="Inter"/>
                <a:ea typeface="Inter"/>
                <a:cs typeface="Inter"/>
                <a:sym typeface="Inter"/>
              </a:rPr>
              <a:t>administration purposes</a:t>
            </a:r>
            <a:r>
              <a:rPr lang="en-US" sz="2800" b="0" i="0" u="none" strike="noStrike" cap="none" dirty="0">
                <a:solidFill>
                  <a:srgbClr val="000000"/>
                </a:solidFill>
                <a:latin typeface="Inter"/>
                <a:ea typeface="Inter"/>
                <a:cs typeface="Inter"/>
                <a:sym typeface="Inter"/>
              </a:rPr>
              <a:t>.</a:t>
            </a:r>
            <a:endParaRPr lang="en-US" sz="2800" b="0" i="0" u="none" strike="noStrike" cap="none" dirty="0">
              <a:latin typeface="Inter"/>
              <a:ea typeface="Inter"/>
              <a:cs typeface="Inter"/>
            </a:endParaRPr>
          </a:p>
          <a:p>
            <a:pPr marL="457200" indent="-342900" algn="just">
              <a:buSzPts val="1800"/>
              <a:buFont typeface="Inter"/>
              <a:buChar char="●"/>
            </a:pPr>
            <a:r>
              <a:rPr lang="en-US" sz="2800" dirty="0">
                <a:latin typeface="Inter"/>
                <a:ea typeface="Inter"/>
                <a:cs typeface="Inter"/>
                <a:sym typeface="Inter"/>
              </a:rPr>
              <a:t>Talkdesk Workspace</a:t>
            </a:r>
            <a:r>
              <a:rPr lang="en-US" sz="2800" b="0" i="0" u="none" strike="noStrike" cap="none" dirty="0">
                <a:solidFill>
                  <a:srgbClr val="000000"/>
                </a:solidFill>
                <a:latin typeface="Inter"/>
                <a:ea typeface="Inter"/>
                <a:cs typeface="Inter"/>
                <a:sym typeface="Inter"/>
              </a:rPr>
              <a:t> desktop application account: </a:t>
            </a:r>
            <a:r>
              <a:rPr lang="en-US" sz="2800" b="1" err="1">
                <a:solidFill>
                  <a:schemeClr val="accent1"/>
                </a:solidFill>
                <a:latin typeface="Inter"/>
                <a:ea typeface="Inter"/>
                <a:cs typeface="Inter"/>
                <a:sym typeface="Inter"/>
              </a:rPr>
              <a:t>Perpay</a:t>
            </a:r>
            <a:endParaRPr lang="en-US" sz="2800" b="0" i="0" u="none" strike="noStrike" cap="none" err="1">
              <a:solidFill>
                <a:schemeClr val="accent1"/>
              </a:solidFill>
              <a:latin typeface="Inter"/>
              <a:ea typeface="Inter"/>
              <a:cs typeface="Inter"/>
              <a:sym typeface="Inter"/>
            </a:endParaRPr>
          </a:p>
        </p:txBody>
      </p:sp>
      <p:pic>
        <p:nvPicPr>
          <p:cNvPr id="921" name="Google Shape;921;g158a6c13664_0_0"/>
          <p:cNvPicPr preferRelativeResize="0"/>
          <p:nvPr/>
        </p:nvPicPr>
        <p:blipFill rotWithShape="1">
          <a:blip r:embed="rId3">
            <a:alphaModFix/>
          </a:blip>
          <a:srcRect/>
          <a:stretch/>
        </p:blipFill>
        <p:spPr>
          <a:xfrm>
            <a:off x="12145382" y="6336907"/>
            <a:ext cx="10352617" cy="555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158a6c13664_0_7"/>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4</a:t>
            </a:fld>
            <a:endParaRPr/>
          </a:p>
        </p:txBody>
      </p:sp>
      <p:sp>
        <p:nvSpPr>
          <p:cNvPr id="927" name="Google Shape;927;g158a6c13664_0_7"/>
          <p:cNvSpPr txBox="1"/>
          <p:nvPr/>
        </p:nvSpPr>
        <p:spPr>
          <a:xfrm>
            <a:off x="6071041" y="3122270"/>
            <a:ext cx="17072799" cy="9693000"/>
          </a:xfrm>
          <a:prstGeom prst="rect">
            <a:avLst/>
          </a:prstGeom>
          <a:noFill/>
          <a:ln>
            <a:noFill/>
          </a:ln>
        </p:spPr>
        <p:txBody>
          <a:bodyPr spcFirstLastPara="1" wrap="square" lIns="91425" tIns="91425" rIns="91425" bIns="91425" anchor="t" anchorCtr="0">
            <a:noAutofit/>
          </a:bodyPr>
          <a:lstStyle/>
          <a:p>
            <a:pPr marL="457200" marR="0" lvl="0" indent="-342900" algn="just" rtl="0">
              <a:lnSpc>
                <a:spcPct val="100000"/>
              </a:lnSpc>
              <a:spcBef>
                <a:spcPts val="0"/>
              </a:spcBef>
              <a:spcAft>
                <a:spcPts val="0"/>
              </a:spcAft>
              <a:buClr>
                <a:srgbClr val="000000"/>
              </a:buClr>
              <a:buSzPts val="1800"/>
              <a:buFont typeface="Inter"/>
              <a:buChar char="●"/>
            </a:pPr>
            <a:r>
              <a:rPr lang="en" sz="2800" b="0" i="0" u="none" strike="noStrike" cap="none" dirty="0">
                <a:solidFill>
                  <a:srgbClr val="000000"/>
                </a:solidFill>
                <a:latin typeface="Inter"/>
                <a:ea typeface="Inter"/>
                <a:cs typeface="Inter"/>
                <a:sym typeface="Inter"/>
              </a:rPr>
              <a:t>The Talkdesk CX Cloud Workspace unifies all CX applications and information agents need on a “single pane of glass”, empowering them to work more efficiently and effectively.</a:t>
            </a:r>
            <a:endParaRPr sz="2800" b="1" i="0" u="none" strike="noStrike" cap="none" dirty="0">
              <a:solidFill>
                <a:schemeClr val="accent1"/>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1800"/>
              <a:buFont typeface="Helvetica Neue"/>
              <a:buNone/>
            </a:pPr>
            <a:endParaRPr sz="2800" b="0" i="0" u="none" strike="noStrike" cap="none">
              <a:solidFill>
                <a:srgbClr val="000000"/>
              </a:solidFill>
              <a:latin typeface="Inter"/>
              <a:ea typeface="Inter"/>
              <a:cs typeface="Inter"/>
              <a:sym typeface="Inter"/>
            </a:endParaRPr>
          </a:p>
          <a:p>
            <a:pPr marL="457200" indent="-342900" algn="just">
              <a:buSzPts val="1800"/>
              <a:buFont typeface="Inter"/>
              <a:buChar char="●"/>
            </a:pPr>
            <a:r>
              <a:rPr lang="en" sz="2800" dirty="0">
                <a:latin typeface="Inter"/>
                <a:ea typeface="Inter"/>
                <a:cs typeface="Inter"/>
                <a:sym typeface="Inter"/>
              </a:rPr>
              <a:t>The downloadable</a:t>
            </a:r>
            <a:r>
              <a:rPr lang="en" sz="2800" b="0" i="0" u="none" strike="noStrike" cap="none" dirty="0">
                <a:solidFill>
                  <a:srgbClr val="000000"/>
                </a:solidFill>
                <a:latin typeface="Inter"/>
                <a:ea typeface="Inter"/>
                <a:cs typeface="Inter"/>
                <a:sym typeface="Inter"/>
              </a:rPr>
              <a:t> </a:t>
            </a:r>
            <a:r>
              <a:rPr lang="en" sz="2800" b="0" i="0" u="sng" strike="noStrike" cap="none" dirty="0">
                <a:solidFill>
                  <a:schemeClr val="hlink"/>
                </a:solidFill>
                <a:latin typeface="Inter"/>
                <a:ea typeface="Inter"/>
                <a:cs typeface="Inter"/>
                <a:sym typeface="Inter"/>
                <a:hlinkClick r:id="rId3">
                  <a:extLst>
                    <a:ext uri="{A12FA001-AC4F-418D-AE19-62706E023703}">
                      <ahyp:hlinkClr xmlns:ahyp="http://schemas.microsoft.com/office/drawing/2018/hyperlinkcolor" val="tx"/>
                    </a:ext>
                  </a:extLst>
                </a:hlinkClick>
              </a:rPr>
              <a:t>desktop application</a:t>
            </a:r>
            <a:r>
              <a:rPr lang="en" sz="2800" b="0" i="0" u="none" strike="noStrike" cap="none" dirty="0">
                <a:solidFill>
                  <a:srgbClr val="000000"/>
                </a:solidFill>
                <a:latin typeface="Inter"/>
                <a:ea typeface="Inter"/>
                <a:cs typeface="Inter"/>
                <a:sym typeface="Inter"/>
              </a:rPr>
              <a:t> is lightweight and </a:t>
            </a:r>
            <a:r>
              <a:rPr lang="en" sz="2800" dirty="0">
                <a:latin typeface="Inter"/>
                <a:ea typeface="Inter"/>
                <a:cs typeface="Inter"/>
                <a:sym typeface="Inter"/>
              </a:rPr>
              <a:t>easy to</a:t>
            </a:r>
            <a:r>
              <a:rPr lang="en" sz="2800" b="0" i="0" u="none" strike="noStrike" cap="none" dirty="0">
                <a:solidFill>
                  <a:srgbClr val="000000"/>
                </a:solidFill>
                <a:latin typeface="Inter"/>
                <a:ea typeface="Inter"/>
                <a:cs typeface="Inter"/>
                <a:sym typeface="Inter"/>
              </a:rPr>
              <a:t> use</a:t>
            </a:r>
            <a:br>
              <a:rPr lang="en" sz="2800" b="0" i="0" u="none" strike="noStrike" cap="none" dirty="0">
                <a:latin typeface="Inter"/>
                <a:ea typeface="Inter"/>
                <a:cs typeface="Inter"/>
              </a:rPr>
            </a:br>
            <a:endParaRPr sz="2800" b="0" i="0" u="none" strike="noStrike" cap="none">
              <a:solidFill>
                <a:srgbClr val="000000"/>
              </a:solidFill>
              <a:latin typeface="Inter"/>
              <a:ea typeface="Inter"/>
              <a:cs typeface="Inter"/>
              <a:sym typeface="Inter"/>
            </a:endParaRPr>
          </a:p>
          <a:p>
            <a:pPr marL="457200" marR="0" lvl="0" indent="-342900" algn="just" rtl="0">
              <a:lnSpc>
                <a:spcPct val="100000"/>
              </a:lnSpc>
              <a:spcBef>
                <a:spcPts val="0"/>
              </a:spcBef>
              <a:spcAft>
                <a:spcPts val="0"/>
              </a:spcAft>
              <a:buClr>
                <a:srgbClr val="000000"/>
              </a:buClr>
              <a:buSzPts val="1800"/>
              <a:buFont typeface="Inter"/>
              <a:buChar char="●"/>
            </a:pPr>
            <a:r>
              <a:rPr lang="en" sz="2800" b="0" i="0" u="none" strike="noStrike" cap="none" dirty="0">
                <a:solidFill>
                  <a:srgbClr val="000000"/>
                </a:solidFill>
                <a:latin typeface="Inter"/>
                <a:ea typeface="Inter"/>
                <a:cs typeface="Inter"/>
                <a:sym typeface="Inter"/>
              </a:rPr>
              <a:t>Includes Agent Workspace apps for all Talkdesk users:</a:t>
            </a:r>
            <a:endParaRPr sz="2800" b="0" i="0" u="none" strike="noStrike" cap="none" dirty="0">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1" i="0" u="none" strike="noStrike" cap="none" dirty="0">
                <a:solidFill>
                  <a:srgbClr val="000000"/>
                </a:solidFill>
                <a:latin typeface="Inter"/>
                <a:ea typeface="Inter"/>
                <a:cs typeface="Inter"/>
                <a:sym typeface="Inter"/>
              </a:rPr>
              <a:t>Activities</a:t>
            </a:r>
            <a:r>
              <a:rPr lang="en" sz="2800" b="0" i="0" u="none" strike="noStrike" cap="none" dirty="0">
                <a:solidFill>
                  <a:srgbClr val="000000"/>
                </a:solidFill>
                <a:latin typeface="Inter"/>
                <a:ea typeface="Inter"/>
                <a:cs typeface="Inter"/>
                <a:sym typeface="Inter"/>
              </a:rPr>
              <a:t> - Allows you to see the complete record of agent(s), ring group(s), and/or account activity.</a:t>
            </a:r>
            <a:endParaRPr sz="2800" b="0" i="0" u="none" strike="noStrike" cap="none" dirty="0">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1" i="0" u="none" strike="noStrike" cap="none" dirty="0">
                <a:solidFill>
                  <a:srgbClr val="000000"/>
                </a:solidFill>
                <a:latin typeface="Inter"/>
                <a:ea typeface="Inter"/>
                <a:cs typeface="Inter"/>
                <a:sym typeface="Inter"/>
              </a:rPr>
              <a:t>Conversations</a:t>
            </a:r>
            <a:r>
              <a:rPr lang="en" sz="2800" b="0" i="0" u="none" strike="noStrike" cap="none" dirty="0">
                <a:solidFill>
                  <a:srgbClr val="000000"/>
                </a:solidFill>
                <a:latin typeface="Inter"/>
                <a:ea typeface="Inter"/>
                <a:cs typeface="Inter"/>
                <a:sym typeface="Inter"/>
              </a:rPr>
              <a:t> - Allows you to handle voice and digital customer interactions. Serves as your desktop phone.</a:t>
            </a:r>
            <a:endParaRPr sz="2800" b="0" i="0" u="none" strike="noStrike" cap="none" dirty="0">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1" i="0" u="none" strike="noStrike" cap="none" dirty="0">
                <a:solidFill>
                  <a:srgbClr val="000000"/>
                </a:solidFill>
                <a:latin typeface="Inter"/>
                <a:ea typeface="Inter"/>
                <a:cs typeface="Inter"/>
                <a:sym typeface="Inter"/>
              </a:rPr>
              <a:t>Contacts</a:t>
            </a:r>
            <a:r>
              <a:rPr lang="en" sz="2800" b="0" i="0" u="none" strike="noStrike" cap="none" dirty="0">
                <a:solidFill>
                  <a:srgbClr val="000000"/>
                </a:solidFill>
                <a:latin typeface="Inter"/>
                <a:ea typeface="Inter"/>
                <a:cs typeface="Inter"/>
                <a:sym typeface="Inter"/>
              </a:rPr>
              <a:t> - Allows you to access, create and edit contacts.</a:t>
            </a:r>
            <a:endParaRPr sz="2800" b="0" i="0" u="none" strike="noStrike" cap="none" dirty="0">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1" i="0" u="none" strike="noStrike" cap="none" dirty="0">
                <a:solidFill>
                  <a:srgbClr val="000000"/>
                </a:solidFill>
                <a:latin typeface="Inter"/>
                <a:ea typeface="Inter"/>
                <a:cs typeface="Inter"/>
                <a:sym typeface="Inter"/>
              </a:rPr>
              <a:t>Voicemails</a:t>
            </a:r>
            <a:r>
              <a:rPr lang="en" sz="2800" b="0" i="0" u="none" strike="noStrike" cap="none" dirty="0">
                <a:solidFill>
                  <a:srgbClr val="000000"/>
                </a:solidFill>
                <a:latin typeface="Inter"/>
                <a:ea typeface="Inter"/>
                <a:cs typeface="Inter"/>
                <a:sym typeface="Inter"/>
              </a:rPr>
              <a:t> - Allows you to manage customer voice messages.</a:t>
            </a:r>
            <a:endParaRPr sz="2800" b="0" i="0" u="none" strike="noStrike" cap="none" dirty="0">
              <a:solidFill>
                <a:srgbClr val="000000"/>
              </a:solidFill>
              <a:latin typeface="Inter"/>
              <a:ea typeface="Inter"/>
              <a:cs typeface="Inter"/>
              <a:sym typeface="Inter"/>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Inter"/>
              <a:ea typeface="Inter"/>
              <a:cs typeface="Inter"/>
              <a:sym typeface="Inter"/>
            </a:endParaRPr>
          </a:p>
          <a:p>
            <a:pPr marL="457200" marR="0" lvl="0" indent="-342900" algn="just" rtl="0">
              <a:lnSpc>
                <a:spcPct val="100000"/>
              </a:lnSpc>
              <a:spcBef>
                <a:spcPts val="0"/>
              </a:spcBef>
              <a:spcAft>
                <a:spcPts val="0"/>
              </a:spcAft>
              <a:buClr>
                <a:srgbClr val="000000"/>
              </a:buClr>
              <a:buSzPts val="1800"/>
              <a:buFont typeface="Inter"/>
              <a:buChar char="●"/>
            </a:pPr>
            <a:r>
              <a:rPr lang="en" sz="2800" b="0" i="0" u="none" strike="noStrike" cap="none" dirty="0">
                <a:solidFill>
                  <a:srgbClr val="000000"/>
                </a:solidFill>
                <a:latin typeface="Inter"/>
                <a:ea typeface="Inter"/>
                <a:cs typeface="Inter"/>
                <a:sym typeface="Inter"/>
              </a:rPr>
              <a:t>Agents can choose to through the desktop app or through the main web browser</a:t>
            </a:r>
            <a:endParaRPr sz="2800" b="0" i="0" u="none" strike="noStrike" cap="none" dirty="0">
              <a:solidFill>
                <a:srgbClr val="000000"/>
              </a:solidFill>
              <a:latin typeface="Inter"/>
              <a:ea typeface="Inter"/>
              <a:cs typeface="Inter"/>
              <a:sym typeface="Inter"/>
            </a:endParaRPr>
          </a:p>
          <a:p>
            <a:pPr marL="914400" marR="0" lvl="1" indent="-406400" algn="just" rtl="0">
              <a:lnSpc>
                <a:spcPct val="100000"/>
              </a:lnSpc>
              <a:spcBef>
                <a:spcPts val="0"/>
              </a:spcBef>
              <a:spcAft>
                <a:spcPts val="0"/>
              </a:spcAft>
              <a:buClr>
                <a:srgbClr val="000000"/>
              </a:buClr>
              <a:buSzPts val="2800"/>
              <a:buFont typeface="Inter"/>
              <a:buChar char="○"/>
            </a:pPr>
            <a:r>
              <a:rPr lang="en" sz="2800" b="0" i="0" u="none" strike="noStrike" cap="none" dirty="0">
                <a:solidFill>
                  <a:srgbClr val="000000"/>
                </a:solidFill>
                <a:latin typeface="Inter"/>
                <a:ea typeface="Inter"/>
                <a:cs typeface="Inter"/>
                <a:sym typeface="Inter"/>
              </a:rPr>
              <a:t>The desktop app is recommended as inbound calls will automatically pop up the application if it is minimized</a:t>
            </a:r>
            <a:endParaRPr sz="2800" b="0" i="0" u="none" strike="noStrike" cap="none" dirty="0">
              <a:solidFill>
                <a:srgbClr val="000000"/>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1800"/>
              <a:buFont typeface="Helvetica Neue"/>
              <a:buNone/>
            </a:pPr>
            <a:endParaRPr sz="2800" b="0" i="0" u="none" strike="noStrike" cap="none">
              <a:solidFill>
                <a:srgbClr val="000000"/>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p:txBody>
      </p:sp>
      <p:sp>
        <p:nvSpPr>
          <p:cNvPr id="928" name="Google Shape;928;g158a6c13664_0_7"/>
          <p:cNvSpPr txBox="1">
            <a:spLocks noGrp="1"/>
          </p:cNvSpPr>
          <p:nvPr>
            <p:ph type="title"/>
          </p:nvPr>
        </p:nvSpPr>
        <p:spPr>
          <a:xfrm>
            <a:off x="862953" y="1530905"/>
            <a:ext cx="22658100" cy="10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62140"/>
              </a:buClr>
              <a:buSzPts val="5200"/>
              <a:buFont typeface="Helvetica Neue"/>
              <a:buNone/>
            </a:pPr>
            <a:r>
              <a:rPr lang="en" i="0" u="none" strike="noStrike" cap="none"/>
              <a:t>What is Talkdesk </a:t>
            </a:r>
            <a:r>
              <a:rPr lang="en"/>
              <a:t>Workspace</a:t>
            </a:r>
            <a:r>
              <a:rPr lang="en" i="0" u="none" strike="noStrike" cap="none"/>
              <a:t>?</a:t>
            </a:r>
            <a:endParaRPr i="0" u="none" strike="noStrike" cap="none"/>
          </a:p>
        </p:txBody>
      </p:sp>
      <p:pic>
        <p:nvPicPr>
          <p:cNvPr id="929" name="Google Shape;929;g158a6c13664_0_7"/>
          <p:cNvPicPr preferRelativeResize="0"/>
          <p:nvPr/>
        </p:nvPicPr>
        <p:blipFill rotWithShape="1">
          <a:blip r:embed="rId4">
            <a:alphaModFix/>
          </a:blip>
          <a:srcRect/>
          <a:stretch/>
        </p:blipFill>
        <p:spPr>
          <a:xfrm>
            <a:off x="354266" y="2357960"/>
            <a:ext cx="6092125" cy="10620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158a6c13664_0_14"/>
          <p:cNvSpPr txBox="1">
            <a:spLocks noGrp="1"/>
          </p:cNvSpPr>
          <p:nvPr>
            <p:ph type="title" idx="4294967295"/>
          </p:nvPr>
        </p:nvSpPr>
        <p:spPr>
          <a:xfrm>
            <a:off x="1397000" y="1252537"/>
            <a:ext cx="21945600" cy="1221300"/>
          </a:xfrm>
          <a:prstGeom prst="rect">
            <a:avLst/>
          </a:prstGeom>
          <a:noFill/>
          <a:ln>
            <a:noFill/>
          </a:ln>
        </p:spPr>
        <p:txBody>
          <a:bodyPr spcFirstLastPara="1" wrap="square" lIns="71400" tIns="71400" rIns="71400" bIns="71400" anchor="t" anchorCtr="0">
            <a:noAutofit/>
          </a:bodyPr>
          <a:lstStyle/>
          <a:p>
            <a:pPr marL="0" lvl="0" indent="0" algn="l" rtl="0">
              <a:lnSpc>
                <a:spcPct val="100000"/>
              </a:lnSpc>
              <a:spcBef>
                <a:spcPts val="0"/>
              </a:spcBef>
              <a:spcAft>
                <a:spcPts val="0"/>
              </a:spcAft>
              <a:buSzPts val="6000"/>
              <a:buNone/>
            </a:pPr>
            <a:r>
              <a:rPr lang="en"/>
              <a:t>Best Practices and Recommendations</a:t>
            </a:r>
            <a:endParaRPr/>
          </a:p>
        </p:txBody>
      </p:sp>
      <p:cxnSp>
        <p:nvCxnSpPr>
          <p:cNvPr id="935" name="Google Shape;935;g158a6c13664_0_14"/>
          <p:cNvCxnSpPr/>
          <p:nvPr/>
        </p:nvCxnSpPr>
        <p:spPr>
          <a:xfrm>
            <a:off x="1384300" y="2504225"/>
            <a:ext cx="21475800" cy="0"/>
          </a:xfrm>
          <a:prstGeom prst="straightConnector1">
            <a:avLst/>
          </a:prstGeom>
          <a:noFill/>
          <a:ln w="12700" cap="flat" cmpd="sng">
            <a:solidFill>
              <a:srgbClr val="FFFFFF"/>
            </a:solidFill>
            <a:prstDash val="solid"/>
            <a:miter lim="400000"/>
            <a:headEnd type="none" w="sm" len="sm"/>
            <a:tailEnd type="none" w="sm" len="sm"/>
          </a:ln>
        </p:spPr>
      </p:cxnSp>
      <p:sp>
        <p:nvSpPr>
          <p:cNvPr id="936" name="Google Shape;936;g158a6c13664_0_14"/>
          <p:cNvSpPr txBox="1"/>
          <p:nvPr/>
        </p:nvSpPr>
        <p:spPr>
          <a:xfrm>
            <a:off x="1689100" y="7195049"/>
            <a:ext cx="4258500" cy="2503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Use Google Chrome</a:t>
            </a:r>
            <a:endParaRPr sz="1400" b="0" i="0" u="none" strike="noStrike" cap="none">
              <a:solidFill>
                <a:srgbClr val="000000"/>
              </a:solidFill>
              <a:latin typeface="Inter"/>
              <a:ea typeface="Inter"/>
              <a:cs typeface="Inter"/>
              <a:sym typeface="Inter"/>
            </a:endParaRPr>
          </a:p>
          <a:p>
            <a:pPr marL="0" marR="0" lvl="0" indent="0" algn="ctr" rtl="0">
              <a:lnSpc>
                <a:spcPct val="115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Always use the most </a:t>
            </a:r>
            <a:endParaRPr sz="1400" b="0" i="0" u="none" strike="noStrike" cap="none">
              <a:solidFill>
                <a:srgbClr val="000000"/>
              </a:solidFill>
              <a:latin typeface="Inter"/>
              <a:ea typeface="Inter"/>
              <a:cs typeface="Inter"/>
              <a:sym typeface="Inter"/>
            </a:endParaRPr>
          </a:p>
          <a:p>
            <a:pPr marL="0" marR="0" lvl="0" indent="0" algn="ctr" rtl="0">
              <a:lnSpc>
                <a:spcPct val="115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recent version</a:t>
            </a:r>
            <a:endParaRPr sz="3000" b="1" i="0" u="none" strike="noStrike" cap="none">
              <a:solidFill>
                <a:srgbClr val="000000"/>
              </a:solidFill>
              <a:latin typeface="Inter"/>
              <a:ea typeface="Inter"/>
              <a:cs typeface="Inter"/>
              <a:sym typeface="Inter"/>
            </a:endParaRPr>
          </a:p>
        </p:txBody>
      </p:sp>
      <p:sp>
        <p:nvSpPr>
          <p:cNvPr id="937" name="Google Shape;937;g158a6c13664_0_14"/>
          <p:cNvSpPr txBox="1"/>
          <p:nvPr/>
        </p:nvSpPr>
        <p:spPr>
          <a:xfrm>
            <a:off x="7182600" y="7195049"/>
            <a:ext cx="4258500" cy="2757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Ethernet Connection</a:t>
            </a:r>
            <a:endParaRPr sz="2800" b="1" i="0" u="none" strike="noStrike" cap="none">
              <a:solidFill>
                <a:srgbClr val="000000"/>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Use a wired connection </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over wi-fi connection </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where possible</a:t>
            </a:r>
            <a:endParaRPr sz="3000" b="1" i="0" u="none" strike="noStrike" cap="none">
              <a:solidFill>
                <a:srgbClr val="000000"/>
              </a:solidFill>
              <a:latin typeface="Inter"/>
              <a:ea typeface="Inter"/>
              <a:cs typeface="Inter"/>
              <a:sym typeface="Inter"/>
            </a:endParaRPr>
          </a:p>
        </p:txBody>
      </p:sp>
      <p:sp>
        <p:nvSpPr>
          <p:cNvPr id="938" name="Google Shape;938;g158a6c13664_0_14"/>
          <p:cNvSpPr txBox="1"/>
          <p:nvPr/>
        </p:nvSpPr>
        <p:spPr>
          <a:xfrm>
            <a:off x="12676100" y="7392421"/>
            <a:ext cx="4258500" cy="1802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Enable Microphone</a:t>
            </a:r>
            <a:endParaRPr sz="2800" b="1" i="0" u="none" strike="noStrike" cap="none">
              <a:solidFill>
                <a:srgbClr val="000000"/>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Allow microphones in your computer settings</a:t>
            </a:r>
            <a:endParaRPr sz="3000" b="1" i="0" u="none" strike="noStrike" cap="none">
              <a:solidFill>
                <a:srgbClr val="000000"/>
              </a:solidFill>
              <a:latin typeface="Inter"/>
              <a:ea typeface="Inter"/>
              <a:cs typeface="Inter"/>
              <a:sym typeface="Inter"/>
            </a:endParaRPr>
          </a:p>
        </p:txBody>
      </p:sp>
      <p:sp>
        <p:nvSpPr>
          <p:cNvPr id="939" name="Google Shape;939;g158a6c13664_0_14"/>
          <p:cNvSpPr txBox="1"/>
          <p:nvPr/>
        </p:nvSpPr>
        <p:spPr>
          <a:xfrm>
            <a:off x="18169603" y="7139253"/>
            <a:ext cx="4476000" cy="26151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800"/>
              <a:buFont typeface="Arial"/>
              <a:buNone/>
            </a:pPr>
            <a:r>
              <a:rPr lang="en" sz="2800" b="1" i="0" u="none" strike="noStrike" cap="none">
                <a:solidFill>
                  <a:srgbClr val="000000"/>
                </a:solidFill>
                <a:latin typeface="Inter"/>
                <a:ea typeface="Inter"/>
                <a:cs typeface="Inter"/>
                <a:sym typeface="Inter"/>
              </a:rPr>
              <a:t>Save your CPU</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Inter"/>
                <a:ea typeface="Inter"/>
                <a:cs typeface="Inter"/>
                <a:sym typeface="Inter"/>
              </a:rPr>
              <a:t>Network-intensive applications can compete with your audio bandwidth</a:t>
            </a:r>
            <a:endParaRPr sz="3000" b="1" i="0" u="none" strike="noStrike" cap="none">
              <a:solidFill>
                <a:srgbClr val="000000"/>
              </a:solidFill>
              <a:latin typeface="Inter"/>
              <a:ea typeface="Inter"/>
              <a:cs typeface="Inter"/>
              <a:sym typeface="Inter"/>
            </a:endParaRPr>
          </a:p>
        </p:txBody>
      </p:sp>
      <p:grpSp>
        <p:nvGrpSpPr>
          <p:cNvPr id="940" name="Google Shape;940;g158a6c13664_0_14"/>
          <p:cNvGrpSpPr/>
          <p:nvPr/>
        </p:nvGrpSpPr>
        <p:grpSpPr>
          <a:xfrm>
            <a:off x="3110832" y="5216587"/>
            <a:ext cx="1415034" cy="1386688"/>
            <a:chOff x="1285875" y="333375"/>
            <a:chExt cx="4572000" cy="4572000"/>
          </a:xfrm>
        </p:grpSpPr>
        <p:sp>
          <p:nvSpPr>
            <p:cNvPr id="941" name="Google Shape;941;g158a6c13664_0_14"/>
            <p:cNvSpPr/>
            <p:nvPr/>
          </p:nvSpPr>
          <p:spPr>
            <a:xfrm>
              <a:off x="1285875" y="333375"/>
              <a:ext cx="4572000" cy="4572000"/>
            </a:xfrm>
            <a:custGeom>
              <a:avLst/>
              <a:gdLst/>
              <a:ahLst/>
              <a:cxnLst/>
              <a:rect l="l" t="t" r="r" b="b"/>
              <a:pathLst>
                <a:path w="182880" h="182880" fill="none" extrusionOk="0">
                  <a:moveTo>
                    <a:pt x="182880" y="91440"/>
                  </a:moveTo>
                  <a:cubicBezTo>
                    <a:pt x="182880" y="141605"/>
                    <a:pt x="141605" y="182880"/>
                    <a:pt x="91440" y="182880"/>
                  </a:cubicBezTo>
                  <a:cubicBezTo>
                    <a:pt x="41275" y="182880"/>
                    <a:pt x="0" y="141605"/>
                    <a:pt x="0" y="91440"/>
                  </a:cubicBezTo>
                  <a:cubicBezTo>
                    <a:pt x="0" y="41275"/>
                    <a:pt x="41275" y="0"/>
                    <a:pt x="91440" y="0"/>
                  </a:cubicBezTo>
                  <a:cubicBezTo>
                    <a:pt x="141605" y="0"/>
                    <a:pt x="182880" y="41275"/>
                    <a:pt x="182880" y="91440"/>
                  </a:cubicBez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2" name="Google Shape;942;g158a6c13664_0_14"/>
            <p:cNvSpPr/>
            <p:nvPr/>
          </p:nvSpPr>
          <p:spPr>
            <a:xfrm>
              <a:off x="2619375" y="1698625"/>
              <a:ext cx="1905000" cy="1905000"/>
            </a:xfrm>
            <a:custGeom>
              <a:avLst/>
              <a:gdLst/>
              <a:ahLst/>
              <a:cxnLst/>
              <a:rect l="l" t="t" r="r" b="b"/>
              <a:pathLst>
                <a:path w="76200" h="76200" fill="none" extrusionOk="0">
                  <a:moveTo>
                    <a:pt x="76200" y="38100"/>
                  </a:moveTo>
                  <a:cubicBezTo>
                    <a:pt x="76200" y="59055"/>
                    <a:pt x="59055" y="76200"/>
                    <a:pt x="38100" y="76200"/>
                  </a:cubicBezTo>
                  <a:cubicBezTo>
                    <a:pt x="17145" y="76200"/>
                    <a:pt x="0" y="59055"/>
                    <a:pt x="0" y="38100"/>
                  </a:cubicBezTo>
                  <a:cubicBezTo>
                    <a:pt x="0" y="17145"/>
                    <a:pt x="17145" y="0"/>
                    <a:pt x="38100" y="0"/>
                  </a:cubicBezTo>
                  <a:cubicBezTo>
                    <a:pt x="59055" y="0"/>
                    <a:pt x="76200" y="17145"/>
                    <a:pt x="76200" y="38100"/>
                  </a:cubicBez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3" name="Google Shape;943;g158a6c13664_0_14"/>
            <p:cNvSpPr/>
            <p:nvPr/>
          </p:nvSpPr>
          <p:spPr>
            <a:xfrm>
              <a:off x="1651000" y="1381125"/>
              <a:ext cx="1143000" cy="1809750"/>
            </a:xfrm>
            <a:custGeom>
              <a:avLst/>
              <a:gdLst/>
              <a:ahLst/>
              <a:cxnLst/>
              <a:rect l="l" t="t" r="r" b="b"/>
              <a:pathLst>
                <a:path w="45720" h="72390" fill="none" extrusionOk="0">
                  <a:moveTo>
                    <a:pt x="0" y="0"/>
                  </a:moveTo>
                  <a:lnTo>
                    <a:pt x="45720" y="7239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4" name="Google Shape;944;g158a6c13664_0_14"/>
            <p:cNvSpPr/>
            <p:nvPr/>
          </p:nvSpPr>
          <p:spPr>
            <a:xfrm>
              <a:off x="3429000" y="3286125"/>
              <a:ext cx="841375" cy="1603375"/>
            </a:xfrm>
            <a:custGeom>
              <a:avLst/>
              <a:gdLst/>
              <a:ahLst/>
              <a:cxnLst/>
              <a:rect l="l" t="t" r="r" b="b"/>
              <a:pathLst>
                <a:path w="33655" h="64135" fill="none" extrusionOk="0">
                  <a:moveTo>
                    <a:pt x="33655" y="0"/>
                  </a:moveTo>
                  <a:lnTo>
                    <a:pt x="0" y="64135"/>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5" name="Google Shape;945;g158a6c13664_0_14"/>
            <p:cNvSpPr/>
            <p:nvPr/>
          </p:nvSpPr>
          <p:spPr>
            <a:xfrm>
              <a:off x="3651250" y="1714500"/>
              <a:ext cx="2016125" cy="0"/>
            </a:xfrm>
            <a:custGeom>
              <a:avLst/>
              <a:gdLst/>
              <a:ahLst/>
              <a:cxnLst/>
              <a:rect l="l" t="t" r="r" b="b"/>
              <a:pathLst>
                <a:path w="80645" h="120000" fill="none" extrusionOk="0">
                  <a:moveTo>
                    <a:pt x="0" y="0"/>
                  </a:moveTo>
                  <a:lnTo>
                    <a:pt x="80645" y="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946" name="Google Shape;946;g158a6c13664_0_14"/>
          <p:cNvGrpSpPr/>
          <p:nvPr/>
        </p:nvGrpSpPr>
        <p:grpSpPr>
          <a:xfrm>
            <a:off x="8614402" y="5310540"/>
            <a:ext cx="1415029" cy="1198765"/>
            <a:chOff x="0" y="-1"/>
            <a:chExt cx="895248" cy="634200"/>
          </a:xfrm>
        </p:grpSpPr>
        <p:sp>
          <p:nvSpPr>
            <p:cNvPr id="947" name="Google Shape;947;g158a6c13664_0_14"/>
            <p:cNvSpPr/>
            <p:nvPr/>
          </p:nvSpPr>
          <p:spPr>
            <a:xfrm>
              <a:off x="734748" y="-1"/>
              <a:ext cx="160500" cy="634200"/>
            </a:xfrm>
            <a:custGeom>
              <a:avLst/>
              <a:gdLst/>
              <a:ahLst/>
              <a:cxnLst/>
              <a:rect l="l" t="t" r="r" b="b"/>
              <a:pathLst>
                <a:path w="120000" h="120000" extrusionOk="0">
                  <a:moveTo>
                    <a:pt x="13735" y="120000"/>
                  </a:moveTo>
                  <a:cubicBezTo>
                    <a:pt x="10218" y="120000"/>
                    <a:pt x="6707" y="119660"/>
                    <a:pt x="4022" y="118980"/>
                  </a:cubicBezTo>
                  <a:cubicBezTo>
                    <a:pt x="-1342" y="117626"/>
                    <a:pt x="-1342" y="115425"/>
                    <a:pt x="4022" y="114066"/>
                  </a:cubicBezTo>
                  <a:cubicBezTo>
                    <a:pt x="61087" y="99620"/>
                    <a:pt x="92529" y="80415"/>
                    <a:pt x="92529" y="59997"/>
                  </a:cubicBezTo>
                  <a:cubicBezTo>
                    <a:pt x="92529" y="39572"/>
                    <a:pt x="61087" y="20374"/>
                    <a:pt x="4022" y="5933"/>
                  </a:cubicBezTo>
                  <a:cubicBezTo>
                    <a:pt x="-1342" y="4574"/>
                    <a:pt x="-1342" y="2373"/>
                    <a:pt x="4022" y="1019"/>
                  </a:cubicBezTo>
                  <a:cubicBezTo>
                    <a:pt x="9387" y="-339"/>
                    <a:pt x="18083" y="-339"/>
                    <a:pt x="23448" y="1019"/>
                  </a:cubicBezTo>
                  <a:cubicBezTo>
                    <a:pt x="85715" y="16769"/>
                    <a:pt x="119999" y="37717"/>
                    <a:pt x="119999" y="59997"/>
                  </a:cubicBezTo>
                  <a:cubicBezTo>
                    <a:pt x="119999" y="82271"/>
                    <a:pt x="85715" y="103219"/>
                    <a:pt x="23448" y="118980"/>
                  </a:cubicBezTo>
                  <a:cubicBezTo>
                    <a:pt x="20763" y="119660"/>
                    <a:pt x="17246" y="120000"/>
                    <a:pt x="13735"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48" name="Google Shape;948;g158a6c13664_0_14"/>
            <p:cNvSpPr/>
            <p:nvPr/>
          </p:nvSpPr>
          <p:spPr>
            <a:xfrm>
              <a:off x="624535" y="110212"/>
              <a:ext cx="117600" cy="426300"/>
            </a:xfrm>
            <a:custGeom>
              <a:avLst/>
              <a:gdLst/>
              <a:ahLst/>
              <a:cxnLst/>
              <a:rect l="l" t="t" r="r" b="b"/>
              <a:pathLst>
                <a:path w="120000" h="120000" extrusionOk="0">
                  <a:moveTo>
                    <a:pt x="18765" y="120000"/>
                  </a:moveTo>
                  <a:cubicBezTo>
                    <a:pt x="13965" y="120000"/>
                    <a:pt x="9160" y="119497"/>
                    <a:pt x="5499" y="118488"/>
                  </a:cubicBezTo>
                  <a:cubicBezTo>
                    <a:pt x="-1833" y="116468"/>
                    <a:pt x="-1833" y="113193"/>
                    <a:pt x="5499" y="111174"/>
                  </a:cubicBezTo>
                  <a:cubicBezTo>
                    <a:pt x="55123" y="97495"/>
                    <a:pt x="82468" y="79319"/>
                    <a:pt x="82468" y="60000"/>
                  </a:cubicBezTo>
                  <a:cubicBezTo>
                    <a:pt x="82468" y="40669"/>
                    <a:pt x="55123" y="22499"/>
                    <a:pt x="5499" y="8825"/>
                  </a:cubicBezTo>
                  <a:cubicBezTo>
                    <a:pt x="-1833" y="6806"/>
                    <a:pt x="-1833" y="3536"/>
                    <a:pt x="5499" y="1517"/>
                  </a:cubicBezTo>
                  <a:cubicBezTo>
                    <a:pt x="12826" y="-502"/>
                    <a:pt x="24705" y="-502"/>
                    <a:pt x="32031" y="1517"/>
                  </a:cubicBezTo>
                  <a:cubicBezTo>
                    <a:pt x="88774" y="17138"/>
                    <a:pt x="119999" y="37907"/>
                    <a:pt x="119999" y="60000"/>
                  </a:cubicBezTo>
                  <a:cubicBezTo>
                    <a:pt x="119999" y="82080"/>
                    <a:pt x="88774" y="102845"/>
                    <a:pt x="32031" y="118488"/>
                  </a:cubicBezTo>
                  <a:cubicBezTo>
                    <a:pt x="28371" y="119497"/>
                    <a:pt x="23565" y="120000"/>
                    <a:pt x="18765"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49" name="Google Shape;949;g158a6c13664_0_14"/>
            <p:cNvSpPr/>
            <p:nvPr/>
          </p:nvSpPr>
          <p:spPr>
            <a:xfrm>
              <a:off x="514323" y="220424"/>
              <a:ext cx="74400" cy="218400"/>
            </a:xfrm>
            <a:custGeom>
              <a:avLst/>
              <a:gdLst/>
              <a:ahLst/>
              <a:cxnLst/>
              <a:rect l="l" t="t" r="r" b="b"/>
              <a:pathLst>
                <a:path w="120000" h="120000" extrusionOk="0">
                  <a:moveTo>
                    <a:pt x="29624" y="120000"/>
                  </a:moveTo>
                  <a:cubicBezTo>
                    <a:pt x="22046" y="120000"/>
                    <a:pt x="14468" y="119014"/>
                    <a:pt x="8681" y="117036"/>
                  </a:cubicBezTo>
                  <a:cubicBezTo>
                    <a:pt x="-2890" y="113093"/>
                    <a:pt x="-2890" y="106712"/>
                    <a:pt x="8681" y="102774"/>
                  </a:cubicBezTo>
                  <a:cubicBezTo>
                    <a:pt x="42294" y="91375"/>
                    <a:pt x="60750" y="76188"/>
                    <a:pt x="60750" y="60011"/>
                  </a:cubicBezTo>
                  <a:cubicBezTo>
                    <a:pt x="60750" y="43822"/>
                    <a:pt x="42294" y="28619"/>
                    <a:pt x="8681" y="17225"/>
                  </a:cubicBezTo>
                  <a:cubicBezTo>
                    <a:pt x="-2890" y="13287"/>
                    <a:pt x="-2890" y="6901"/>
                    <a:pt x="8681" y="2963"/>
                  </a:cubicBezTo>
                  <a:cubicBezTo>
                    <a:pt x="20254" y="-997"/>
                    <a:pt x="39000" y="-974"/>
                    <a:pt x="50572" y="2940"/>
                  </a:cubicBezTo>
                  <a:cubicBezTo>
                    <a:pt x="95353" y="18160"/>
                    <a:pt x="120000" y="38422"/>
                    <a:pt x="120000" y="60011"/>
                  </a:cubicBezTo>
                  <a:cubicBezTo>
                    <a:pt x="120000" y="81583"/>
                    <a:pt x="95353" y="101839"/>
                    <a:pt x="50572" y="117053"/>
                  </a:cubicBezTo>
                  <a:cubicBezTo>
                    <a:pt x="44786" y="119014"/>
                    <a:pt x="37202" y="120000"/>
                    <a:pt x="29624"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50" name="Google Shape;950;g158a6c13664_0_14"/>
            <p:cNvSpPr/>
            <p:nvPr/>
          </p:nvSpPr>
          <p:spPr>
            <a:xfrm>
              <a:off x="0" y="-1"/>
              <a:ext cx="160500" cy="634200"/>
            </a:xfrm>
            <a:custGeom>
              <a:avLst/>
              <a:gdLst/>
              <a:ahLst/>
              <a:cxnLst/>
              <a:rect l="l" t="t" r="r" b="b"/>
              <a:pathLst>
                <a:path w="120000" h="120000" extrusionOk="0">
                  <a:moveTo>
                    <a:pt x="106270" y="120000"/>
                  </a:moveTo>
                  <a:cubicBezTo>
                    <a:pt x="102753" y="120000"/>
                    <a:pt x="99242" y="119660"/>
                    <a:pt x="96557" y="118980"/>
                  </a:cubicBezTo>
                  <a:cubicBezTo>
                    <a:pt x="34279" y="103224"/>
                    <a:pt x="0" y="82276"/>
                    <a:pt x="0" y="59997"/>
                  </a:cubicBezTo>
                  <a:cubicBezTo>
                    <a:pt x="0" y="37717"/>
                    <a:pt x="34307" y="16769"/>
                    <a:pt x="96557" y="1019"/>
                  </a:cubicBezTo>
                  <a:cubicBezTo>
                    <a:pt x="101922" y="-339"/>
                    <a:pt x="110612" y="-339"/>
                    <a:pt x="115977" y="1019"/>
                  </a:cubicBezTo>
                  <a:cubicBezTo>
                    <a:pt x="121342" y="2373"/>
                    <a:pt x="121342" y="4574"/>
                    <a:pt x="115977" y="5933"/>
                  </a:cubicBezTo>
                  <a:cubicBezTo>
                    <a:pt x="58901" y="20368"/>
                    <a:pt x="27465" y="39572"/>
                    <a:pt x="27465" y="59997"/>
                  </a:cubicBezTo>
                  <a:cubicBezTo>
                    <a:pt x="27465" y="80421"/>
                    <a:pt x="58901" y="99625"/>
                    <a:pt x="115977" y="114066"/>
                  </a:cubicBezTo>
                  <a:cubicBezTo>
                    <a:pt x="121342" y="115425"/>
                    <a:pt x="121342" y="117626"/>
                    <a:pt x="115977" y="118980"/>
                  </a:cubicBezTo>
                  <a:cubicBezTo>
                    <a:pt x="113298" y="119660"/>
                    <a:pt x="109781" y="120000"/>
                    <a:pt x="106270"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51" name="Google Shape;951;g158a6c13664_0_14"/>
            <p:cNvSpPr/>
            <p:nvPr/>
          </p:nvSpPr>
          <p:spPr>
            <a:xfrm>
              <a:off x="146949" y="110212"/>
              <a:ext cx="117300" cy="426300"/>
            </a:xfrm>
            <a:custGeom>
              <a:avLst/>
              <a:gdLst/>
              <a:ahLst/>
              <a:cxnLst/>
              <a:rect l="l" t="t" r="r" b="b"/>
              <a:pathLst>
                <a:path w="120000" h="120000" extrusionOk="0">
                  <a:moveTo>
                    <a:pt x="101228" y="120000"/>
                  </a:moveTo>
                  <a:cubicBezTo>
                    <a:pt x="96423" y="120000"/>
                    <a:pt x="91623" y="119497"/>
                    <a:pt x="87956" y="118488"/>
                  </a:cubicBezTo>
                  <a:cubicBezTo>
                    <a:pt x="31236" y="102839"/>
                    <a:pt x="0" y="82075"/>
                    <a:pt x="0" y="60000"/>
                  </a:cubicBezTo>
                  <a:cubicBezTo>
                    <a:pt x="0" y="37913"/>
                    <a:pt x="31236" y="17143"/>
                    <a:pt x="87956" y="1517"/>
                  </a:cubicBezTo>
                  <a:cubicBezTo>
                    <a:pt x="95289" y="-502"/>
                    <a:pt x="107168" y="-502"/>
                    <a:pt x="114500" y="1517"/>
                  </a:cubicBezTo>
                  <a:cubicBezTo>
                    <a:pt x="121833" y="3536"/>
                    <a:pt x="121833" y="6806"/>
                    <a:pt x="114500" y="8825"/>
                  </a:cubicBezTo>
                  <a:cubicBezTo>
                    <a:pt x="64859" y="22499"/>
                    <a:pt x="37542" y="40675"/>
                    <a:pt x="37542" y="60000"/>
                  </a:cubicBezTo>
                  <a:cubicBezTo>
                    <a:pt x="37542" y="79313"/>
                    <a:pt x="64893" y="97489"/>
                    <a:pt x="114500" y="111174"/>
                  </a:cubicBezTo>
                  <a:cubicBezTo>
                    <a:pt x="121833" y="113199"/>
                    <a:pt x="121833" y="116468"/>
                    <a:pt x="114500" y="118488"/>
                  </a:cubicBezTo>
                  <a:cubicBezTo>
                    <a:pt x="110834" y="119497"/>
                    <a:pt x="106028" y="120000"/>
                    <a:pt x="101228"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52" name="Google Shape;952;g158a6c13664_0_14"/>
            <p:cNvSpPr/>
            <p:nvPr/>
          </p:nvSpPr>
          <p:spPr>
            <a:xfrm>
              <a:off x="293899" y="220424"/>
              <a:ext cx="74400" cy="218400"/>
            </a:xfrm>
            <a:custGeom>
              <a:avLst/>
              <a:gdLst/>
              <a:ahLst/>
              <a:cxnLst/>
              <a:rect l="l" t="t" r="r" b="b"/>
              <a:pathLst>
                <a:path w="120000" h="120000" extrusionOk="0">
                  <a:moveTo>
                    <a:pt x="90375" y="120000"/>
                  </a:moveTo>
                  <a:cubicBezTo>
                    <a:pt x="82797" y="120000"/>
                    <a:pt x="75213" y="119014"/>
                    <a:pt x="69427" y="117053"/>
                  </a:cubicBezTo>
                  <a:cubicBezTo>
                    <a:pt x="24646" y="101839"/>
                    <a:pt x="0" y="81583"/>
                    <a:pt x="0" y="60011"/>
                  </a:cubicBezTo>
                  <a:cubicBezTo>
                    <a:pt x="0" y="38422"/>
                    <a:pt x="24646" y="18160"/>
                    <a:pt x="69427" y="2940"/>
                  </a:cubicBezTo>
                  <a:cubicBezTo>
                    <a:pt x="80999" y="-974"/>
                    <a:pt x="99745" y="-997"/>
                    <a:pt x="111318" y="2963"/>
                  </a:cubicBezTo>
                  <a:cubicBezTo>
                    <a:pt x="122890" y="6901"/>
                    <a:pt x="122890" y="13287"/>
                    <a:pt x="111318" y="17225"/>
                  </a:cubicBezTo>
                  <a:cubicBezTo>
                    <a:pt x="77705" y="28619"/>
                    <a:pt x="59249" y="43822"/>
                    <a:pt x="59249" y="60011"/>
                  </a:cubicBezTo>
                  <a:cubicBezTo>
                    <a:pt x="59249" y="76188"/>
                    <a:pt x="77705" y="91375"/>
                    <a:pt x="111318" y="102774"/>
                  </a:cubicBezTo>
                  <a:cubicBezTo>
                    <a:pt x="122890" y="106712"/>
                    <a:pt x="122890" y="113093"/>
                    <a:pt x="111318" y="117036"/>
                  </a:cubicBezTo>
                  <a:cubicBezTo>
                    <a:pt x="105531" y="119014"/>
                    <a:pt x="97953" y="120000"/>
                    <a:pt x="90375"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sp>
          <p:nvSpPr>
            <p:cNvPr id="953" name="Google Shape;953;g158a6c13664_0_14"/>
            <p:cNvSpPr/>
            <p:nvPr/>
          </p:nvSpPr>
          <p:spPr>
            <a:xfrm>
              <a:off x="404111" y="293899"/>
              <a:ext cx="73500" cy="73500"/>
            </a:xfrm>
            <a:custGeom>
              <a:avLst/>
              <a:gdLst/>
              <a:ahLst/>
              <a:cxnLst/>
              <a:rect l="l" t="t" r="r" b="b"/>
              <a:pathLst>
                <a:path w="120000" h="120000" extrusionOk="0">
                  <a:moveTo>
                    <a:pt x="60000" y="59972"/>
                  </a:moveTo>
                  <a:cubicBezTo>
                    <a:pt x="60000" y="59972"/>
                    <a:pt x="60000" y="60000"/>
                    <a:pt x="60000" y="60027"/>
                  </a:cubicBezTo>
                  <a:lnTo>
                    <a:pt x="90000" y="60000"/>
                  </a:lnTo>
                  <a:cubicBezTo>
                    <a:pt x="90000" y="60000"/>
                    <a:pt x="60000" y="59972"/>
                    <a:pt x="60000" y="59972"/>
                  </a:cubicBezTo>
                  <a:close/>
                  <a:moveTo>
                    <a:pt x="60000" y="120000"/>
                  </a:moveTo>
                  <a:cubicBezTo>
                    <a:pt x="26894" y="120000"/>
                    <a:pt x="0" y="93077"/>
                    <a:pt x="0" y="60000"/>
                  </a:cubicBezTo>
                  <a:cubicBezTo>
                    <a:pt x="0" y="26922"/>
                    <a:pt x="26894" y="0"/>
                    <a:pt x="60000" y="0"/>
                  </a:cubicBezTo>
                  <a:cubicBezTo>
                    <a:pt x="93105" y="0"/>
                    <a:pt x="120000" y="26922"/>
                    <a:pt x="120000" y="60000"/>
                  </a:cubicBezTo>
                  <a:cubicBezTo>
                    <a:pt x="120000" y="93077"/>
                    <a:pt x="93105" y="120000"/>
                    <a:pt x="60000" y="120000"/>
                  </a:cubicBezTo>
                  <a:close/>
                </a:path>
              </a:pathLst>
            </a:custGeom>
            <a:solidFill>
              <a:srgbClr val="111A40"/>
            </a:solidFill>
            <a:ln>
              <a:noFill/>
            </a:ln>
          </p:spPr>
          <p:txBody>
            <a:bodyPr spcFirstLastPara="1" wrap="square" lIns="28600" tIns="28600" rIns="28600" bIns="28600" anchor="ctr" anchorCtr="0">
              <a:noAutofit/>
            </a:bodyPr>
            <a:lstStyle/>
            <a:p>
              <a:pPr marL="0" marR="0" lvl="0" indent="0" algn="ctr" rtl="0">
                <a:lnSpc>
                  <a:spcPct val="100000"/>
                </a:lnSpc>
                <a:spcBef>
                  <a:spcPts val="0"/>
                </a:spcBef>
                <a:spcAft>
                  <a:spcPts val="0"/>
                </a:spcAft>
                <a:buClr>
                  <a:srgbClr val="FFFFFF"/>
                </a:buClr>
                <a:buSzPts val="4000"/>
                <a:buFont typeface="Gill Sans"/>
                <a:buNone/>
              </a:pPr>
              <a:endParaRPr sz="4000" b="1" i="0" u="none" strike="noStrike" cap="none">
                <a:solidFill>
                  <a:srgbClr val="172241"/>
                </a:solidFill>
                <a:latin typeface="Helvetica Neue"/>
                <a:ea typeface="Helvetica Neue"/>
                <a:cs typeface="Helvetica Neue"/>
                <a:sym typeface="Helvetica Neue"/>
              </a:endParaRPr>
            </a:p>
          </p:txBody>
        </p:sp>
      </p:grpSp>
      <p:grpSp>
        <p:nvGrpSpPr>
          <p:cNvPr id="954" name="Google Shape;954;g158a6c13664_0_14"/>
          <p:cNvGrpSpPr/>
          <p:nvPr/>
        </p:nvGrpSpPr>
        <p:grpSpPr>
          <a:xfrm>
            <a:off x="14117954" y="5382091"/>
            <a:ext cx="1553489" cy="1221181"/>
            <a:chOff x="1174750" y="333375"/>
            <a:chExt cx="4826000" cy="4572000"/>
          </a:xfrm>
        </p:grpSpPr>
        <p:sp>
          <p:nvSpPr>
            <p:cNvPr id="955" name="Google Shape;955;g158a6c13664_0_14"/>
            <p:cNvSpPr/>
            <p:nvPr/>
          </p:nvSpPr>
          <p:spPr>
            <a:xfrm>
              <a:off x="1174750" y="2317750"/>
              <a:ext cx="523875" cy="793750"/>
            </a:xfrm>
            <a:custGeom>
              <a:avLst/>
              <a:gdLst/>
              <a:ahLst/>
              <a:cxnLst/>
              <a:rect l="l" t="t" r="r" b="b"/>
              <a:pathLst>
                <a:path w="20955" h="31750" fill="none" extrusionOk="0">
                  <a:moveTo>
                    <a:pt x="20955" y="31750"/>
                  </a:moveTo>
                  <a:cubicBezTo>
                    <a:pt x="0" y="31750"/>
                    <a:pt x="0" y="0"/>
                    <a:pt x="20955" y="0"/>
                  </a:cubicBez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158a6c13664_0_14"/>
            <p:cNvSpPr/>
            <p:nvPr/>
          </p:nvSpPr>
          <p:spPr>
            <a:xfrm>
              <a:off x="4079875" y="3714750"/>
              <a:ext cx="1190625" cy="984250"/>
            </a:xfrm>
            <a:custGeom>
              <a:avLst/>
              <a:gdLst/>
              <a:ahLst/>
              <a:cxnLst/>
              <a:rect l="l" t="t" r="r" b="b"/>
              <a:pathLst>
                <a:path w="47625" h="39370" fill="none" extrusionOk="0">
                  <a:moveTo>
                    <a:pt x="0" y="39370"/>
                  </a:moveTo>
                  <a:lnTo>
                    <a:pt x="20320" y="39370"/>
                  </a:lnTo>
                  <a:cubicBezTo>
                    <a:pt x="35560" y="39370"/>
                    <a:pt x="47625" y="27305"/>
                    <a:pt x="47625" y="12065"/>
                  </a:cubicBezTo>
                  <a:lnTo>
                    <a:pt x="47625" y="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158a6c13664_0_14"/>
            <p:cNvSpPr/>
            <p:nvPr/>
          </p:nvSpPr>
          <p:spPr>
            <a:xfrm>
              <a:off x="3492500" y="4302125"/>
              <a:ext cx="587375" cy="603250"/>
            </a:xfrm>
            <a:custGeom>
              <a:avLst/>
              <a:gdLst/>
              <a:ahLst/>
              <a:cxnLst/>
              <a:rect l="l" t="t" r="r" b="b"/>
              <a:pathLst>
                <a:path w="23495" h="24130" fill="none" extrusionOk="0">
                  <a:moveTo>
                    <a:pt x="23495" y="12065"/>
                  </a:moveTo>
                  <a:cubicBezTo>
                    <a:pt x="23495" y="18415"/>
                    <a:pt x="18415" y="24130"/>
                    <a:pt x="12065" y="24130"/>
                  </a:cubicBezTo>
                  <a:cubicBezTo>
                    <a:pt x="5080" y="24130"/>
                    <a:pt x="0" y="18415"/>
                    <a:pt x="0" y="12065"/>
                  </a:cubicBezTo>
                  <a:cubicBezTo>
                    <a:pt x="0" y="5715"/>
                    <a:pt x="5080" y="0"/>
                    <a:pt x="12065" y="0"/>
                  </a:cubicBezTo>
                  <a:cubicBezTo>
                    <a:pt x="18415" y="0"/>
                    <a:pt x="23495" y="5715"/>
                    <a:pt x="23495" y="12065"/>
                  </a:cubicBez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158a6c13664_0_14"/>
            <p:cNvSpPr/>
            <p:nvPr/>
          </p:nvSpPr>
          <p:spPr>
            <a:xfrm>
              <a:off x="1698625" y="1730375"/>
              <a:ext cx="793750" cy="1984375"/>
            </a:xfrm>
            <a:custGeom>
              <a:avLst/>
              <a:gdLst/>
              <a:ahLst/>
              <a:cxnLst/>
              <a:rect l="l" t="t" r="r" b="b"/>
              <a:pathLst>
                <a:path w="31750" h="79375" fill="none" extrusionOk="0">
                  <a:moveTo>
                    <a:pt x="31750" y="79375"/>
                  </a:moveTo>
                  <a:lnTo>
                    <a:pt x="15875" y="79375"/>
                  </a:lnTo>
                  <a:cubicBezTo>
                    <a:pt x="6985" y="79375"/>
                    <a:pt x="0" y="72390"/>
                    <a:pt x="0" y="63500"/>
                  </a:cubicBezTo>
                  <a:lnTo>
                    <a:pt x="0" y="15875"/>
                  </a:lnTo>
                  <a:cubicBezTo>
                    <a:pt x="0" y="6985"/>
                    <a:pt x="6985" y="0"/>
                    <a:pt x="15875" y="0"/>
                  </a:cubicBezTo>
                  <a:lnTo>
                    <a:pt x="31750" y="0"/>
                  </a:ln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158a6c13664_0_14"/>
            <p:cNvSpPr/>
            <p:nvPr/>
          </p:nvSpPr>
          <p:spPr>
            <a:xfrm>
              <a:off x="5476875" y="2317750"/>
              <a:ext cx="523875" cy="793750"/>
            </a:xfrm>
            <a:custGeom>
              <a:avLst/>
              <a:gdLst/>
              <a:ahLst/>
              <a:cxnLst/>
              <a:rect l="l" t="t" r="r" b="b"/>
              <a:pathLst>
                <a:path w="20955" h="31750" fill="none" extrusionOk="0">
                  <a:moveTo>
                    <a:pt x="0" y="31750"/>
                  </a:moveTo>
                  <a:cubicBezTo>
                    <a:pt x="20955" y="31750"/>
                    <a:pt x="20955" y="0"/>
                    <a:pt x="0" y="0"/>
                  </a:cubicBez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158a6c13664_0_14"/>
            <p:cNvSpPr/>
            <p:nvPr/>
          </p:nvSpPr>
          <p:spPr>
            <a:xfrm>
              <a:off x="4683125" y="1730375"/>
              <a:ext cx="793750" cy="1984375"/>
            </a:xfrm>
            <a:custGeom>
              <a:avLst/>
              <a:gdLst/>
              <a:ahLst/>
              <a:cxnLst/>
              <a:rect l="l" t="t" r="r" b="b"/>
              <a:pathLst>
                <a:path w="31750" h="79375" fill="none" extrusionOk="0">
                  <a:moveTo>
                    <a:pt x="0" y="79375"/>
                  </a:moveTo>
                  <a:lnTo>
                    <a:pt x="15875" y="79375"/>
                  </a:lnTo>
                  <a:cubicBezTo>
                    <a:pt x="24765" y="79375"/>
                    <a:pt x="31750" y="72390"/>
                    <a:pt x="31750" y="63500"/>
                  </a:cubicBezTo>
                  <a:lnTo>
                    <a:pt x="31750" y="15875"/>
                  </a:lnTo>
                  <a:cubicBezTo>
                    <a:pt x="31750" y="6985"/>
                    <a:pt x="24765" y="0"/>
                    <a:pt x="15875" y="0"/>
                  </a:cubicBezTo>
                  <a:lnTo>
                    <a:pt x="0" y="0"/>
                  </a:ln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158a6c13664_0_14"/>
            <p:cNvSpPr/>
            <p:nvPr/>
          </p:nvSpPr>
          <p:spPr>
            <a:xfrm>
              <a:off x="2206625" y="333375"/>
              <a:ext cx="2778125" cy="1397000"/>
            </a:xfrm>
            <a:custGeom>
              <a:avLst/>
              <a:gdLst/>
              <a:ahLst/>
              <a:cxnLst/>
              <a:rect l="l" t="t" r="r" b="b"/>
              <a:pathLst>
                <a:path w="111125" h="55880" fill="none" extrusionOk="0">
                  <a:moveTo>
                    <a:pt x="0" y="55880"/>
                  </a:moveTo>
                  <a:cubicBezTo>
                    <a:pt x="0" y="24765"/>
                    <a:pt x="24765" y="0"/>
                    <a:pt x="55245" y="0"/>
                  </a:cubicBezTo>
                  <a:cubicBezTo>
                    <a:pt x="85725" y="0"/>
                    <a:pt x="111125" y="24765"/>
                    <a:pt x="111125" y="55880"/>
                  </a:cubicBez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2" name="Google Shape;962;g158a6c13664_0_14"/>
          <p:cNvGrpSpPr/>
          <p:nvPr/>
        </p:nvGrpSpPr>
        <p:grpSpPr>
          <a:xfrm>
            <a:off x="19700083" y="5299349"/>
            <a:ext cx="1415034" cy="1386688"/>
            <a:chOff x="1285875" y="333375"/>
            <a:chExt cx="4572000" cy="4572000"/>
          </a:xfrm>
        </p:grpSpPr>
        <p:sp>
          <p:nvSpPr>
            <p:cNvPr id="963" name="Google Shape;963;g158a6c13664_0_14"/>
            <p:cNvSpPr/>
            <p:nvPr/>
          </p:nvSpPr>
          <p:spPr>
            <a:xfrm>
              <a:off x="1285875" y="333375"/>
              <a:ext cx="4572000" cy="4572000"/>
            </a:xfrm>
            <a:custGeom>
              <a:avLst/>
              <a:gdLst/>
              <a:ahLst/>
              <a:cxnLst/>
              <a:rect l="l" t="t" r="r" b="b"/>
              <a:pathLst>
                <a:path w="182880" h="182880" fill="none" extrusionOk="0">
                  <a:moveTo>
                    <a:pt x="182880" y="91440"/>
                  </a:moveTo>
                  <a:cubicBezTo>
                    <a:pt x="182880" y="141605"/>
                    <a:pt x="141605" y="182880"/>
                    <a:pt x="91440" y="182880"/>
                  </a:cubicBezTo>
                  <a:cubicBezTo>
                    <a:pt x="41275" y="182880"/>
                    <a:pt x="0" y="141605"/>
                    <a:pt x="0" y="91440"/>
                  </a:cubicBezTo>
                  <a:cubicBezTo>
                    <a:pt x="0" y="41275"/>
                    <a:pt x="41275" y="0"/>
                    <a:pt x="91440" y="0"/>
                  </a:cubicBezTo>
                  <a:cubicBezTo>
                    <a:pt x="141605" y="0"/>
                    <a:pt x="182880" y="41275"/>
                    <a:pt x="182880" y="91440"/>
                  </a:cubicBezTo>
                  <a:close/>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4" name="Google Shape;964;g158a6c13664_0_14"/>
            <p:cNvSpPr/>
            <p:nvPr/>
          </p:nvSpPr>
          <p:spPr>
            <a:xfrm>
              <a:off x="2825750" y="1968500"/>
              <a:ext cx="0" cy="1190625"/>
            </a:xfrm>
            <a:custGeom>
              <a:avLst/>
              <a:gdLst/>
              <a:ahLst/>
              <a:cxnLst/>
              <a:rect l="l" t="t" r="r" b="b"/>
              <a:pathLst>
                <a:path w="120000" h="47625" fill="none" extrusionOk="0">
                  <a:moveTo>
                    <a:pt x="0" y="0"/>
                  </a:moveTo>
                  <a:lnTo>
                    <a:pt x="0" y="47625"/>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5" name="Google Shape;965;g158a6c13664_0_14"/>
            <p:cNvSpPr/>
            <p:nvPr/>
          </p:nvSpPr>
          <p:spPr>
            <a:xfrm>
              <a:off x="2476500" y="1778000"/>
              <a:ext cx="698500" cy="349250"/>
            </a:xfrm>
            <a:custGeom>
              <a:avLst/>
              <a:gdLst/>
              <a:ahLst/>
              <a:cxnLst/>
              <a:rect l="l" t="t" r="r" b="b"/>
              <a:pathLst>
                <a:path w="27940" h="13970" fill="none" extrusionOk="0">
                  <a:moveTo>
                    <a:pt x="0" y="13970"/>
                  </a:moveTo>
                  <a:lnTo>
                    <a:pt x="13970" y="0"/>
                  </a:lnTo>
                  <a:lnTo>
                    <a:pt x="27940" y="1397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6" name="Google Shape;966;g158a6c13664_0_14"/>
            <p:cNvSpPr/>
            <p:nvPr/>
          </p:nvSpPr>
          <p:spPr>
            <a:xfrm>
              <a:off x="4413250" y="1778000"/>
              <a:ext cx="0" cy="1190625"/>
            </a:xfrm>
            <a:custGeom>
              <a:avLst/>
              <a:gdLst/>
              <a:ahLst/>
              <a:cxnLst/>
              <a:rect l="l" t="t" r="r" b="b"/>
              <a:pathLst>
                <a:path w="120000" h="47625" fill="none" extrusionOk="0">
                  <a:moveTo>
                    <a:pt x="0" y="47625"/>
                  </a:moveTo>
                  <a:lnTo>
                    <a:pt x="0" y="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7" name="Google Shape;967;g158a6c13664_0_14"/>
            <p:cNvSpPr/>
            <p:nvPr/>
          </p:nvSpPr>
          <p:spPr>
            <a:xfrm>
              <a:off x="4064000" y="2809875"/>
              <a:ext cx="698500" cy="349250"/>
            </a:xfrm>
            <a:custGeom>
              <a:avLst/>
              <a:gdLst/>
              <a:ahLst/>
              <a:cxnLst/>
              <a:rect l="l" t="t" r="r" b="b"/>
              <a:pathLst>
                <a:path w="27940" h="13970" fill="none" extrusionOk="0">
                  <a:moveTo>
                    <a:pt x="0" y="0"/>
                  </a:moveTo>
                  <a:lnTo>
                    <a:pt x="13970" y="13970"/>
                  </a:lnTo>
                  <a:lnTo>
                    <a:pt x="27940" y="0"/>
                  </a:lnTo>
                </a:path>
              </a:pathLst>
            </a:custGeom>
            <a:solidFill>
              <a:srgbClr val="111A40"/>
            </a:solidFill>
            <a:ln w="28575" cap="rnd" cmpd="sng">
              <a:solidFill>
                <a:srgbClr val="111A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g158a6c13664_0_51"/>
          <p:cNvPicPr preferRelativeResize="0"/>
          <p:nvPr/>
        </p:nvPicPr>
        <p:blipFill rotWithShape="1">
          <a:blip r:embed="rId3">
            <a:alphaModFix/>
          </a:blip>
          <a:srcRect/>
          <a:stretch/>
        </p:blipFill>
        <p:spPr>
          <a:xfrm>
            <a:off x="15233750" y="2859775"/>
            <a:ext cx="8987449" cy="2429425"/>
          </a:xfrm>
          <a:prstGeom prst="rect">
            <a:avLst/>
          </a:prstGeom>
          <a:noFill/>
          <a:ln>
            <a:noFill/>
          </a:ln>
        </p:spPr>
      </p:pic>
      <p:sp>
        <p:nvSpPr>
          <p:cNvPr id="973" name="Google Shape;973;g158a6c13664_0_51"/>
          <p:cNvSpPr txBox="1">
            <a:spLocks noGrp="1"/>
          </p:cNvSpPr>
          <p:nvPr>
            <p:ph type="title" idx="4294967295"/>
          </p:nvPr>
        </p:nvSpPr>
        <p:spPr>
          <a:xfrm>
            <a:off x="1038300" y="947500"/>
            <a:ext cx="19096800" cy="116760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Clr>
                <a:srgbClr val="162140"/>
              </a:buClr>
              <a:buSzPts val="5400"/>
              <a:buFont typeface="Helvetica Neue"/>
              <a:buNone/>
            </a:pPr>
            <a:r>
              <a:rPr lang="en" sz="6000"/>
              <a:t>Log </a:t>
            </a:r>
            <a:r>
              <a:rPr lang="en"/>
              <a:t>I</a:t>
            </a:r>
            <a:r>
              <a:rPr lang="en" sz="6000"/>
              <a:t>n to </a:t>
            </a:r>
            <a:r>
              <a:rPr lang="en">
                <a:latin typeface="Helvetica Neue"/>
                <a:ea typeface="Helvetica Neue"/>
                <a:cs typeface="Helvetica Neue"/>
                <a:sym typeface="Helvetica Neue"/>
              </a:rPr>
              <a:t>Talkdesk</a:t>
            </a:r>
            <a:endParaRPr sz="6000" b="0" i="0" u="none" strike="noStrike" cap="none"/>
          </a:p>
        </p:txBody>
      </p:sp>
      <p:sp>
        <p:nvSpPr>
          <p:cNvPr id="974" name="Google Shape;974;g158a6c13664_0_51"/>
          <p:cNvSpPr txBox="1">
            <a:spLocks noGrp="1"/>
          </p:cNvSpPr>
          <p:nvPr>
            <p:ph type="title" idx="4294967295"/>
          </p:nvPr>
        </p:nvSpPr>
        <p:spPr>
          <a:xfrm>
            <a:off x="1217079" y="10165950"/>
            <a:ext cx="4952700" cy="1603800"/>
          </a:xfrm>
          <a:prstGeom prst="rect">
            <a:avLst/>
          </a:prstGeom>
          <a:noFill/>
          <a:ln>
            <a:noFill/>
          </a:ln>
        </p:spPr>
        <p:txBody>
          <a:bodyPr spcFirstLastPara="1" wrap="square" lIns="91400" tIns="91400" rIns="91400" bIns="91400" anchor="t" anchorCtr="0">
            <a:noAutofit/>
          </a:bodyPr>
          <a:lstStyle/>
          <a:p>
            <a:pPr>
              <a:lnSpc>
                <a:spcPct val="100000"/>
              </a:lnSpc>
              <a:buClr>
                <a:srgbClr val="162140"/>
              </a:buClr>
              <a:buSzPts val="5400"/>
            </a:pPr>
            <a:r>
              <a:rPr lang="en-US" sz="2400" b="0" dirty="0">
                <a:solidFill>
                  <a:srgbClr val="000000"/>
                </a:solidFill>
              </a:rPr>
              <a:t>1. Open the desktop application and set the domain to </a:t>
            </a:r>
            <a:r>
              <a:rPr lang="en-US" sz="2400" dirty="0">
                <a:solidFill>
                  <a:srgbClr val="000000"/>
                </a:solidFill>
              </a:rPr>
              <a:t>“</a:t>
            </a:r>
            <a:r>
              <a:rPr lang="en-US" sz="2400" b="0" i="1" dirty="0" err="1">
                <a:solidFill>
                  <a:srgbClr val="000000"/>
                </a:solidFill>
              </a:rPr>
              <a:t>perpay</a:t>
            </a:r>
            <a:r>
              <a:rPr lang="en-US" sz="2400" b="0" i="1" dirty="0">
                <a:solidFill>
                  <a:srgbClr val="000000"/>
                </a:solidFill>
              </a:rPr>
              <a:t>”</a:t>
            </a:r>
            <a:br>
              <a:rPr lang="en-US" sz="2400" b="0" i="1" dirty="0">
                <a:solidFill>
                  <a:srgbClr val="000000"/>
                </a:solidFill>
              </a:rPr>
            </a:br>
            <a:endParaRPr lang="en-US" sz="2400" dirty="0">
              <a:solidFill>
                <a:srgbClr val="000000"/>
              </a:solidFill>
            </a:endParaRPr>
          </a:p>
          <a:p>
            <a:pPr marL="0" marR="0" lvl="0" indent="0" algn="l" rtl="0">
              <a:lnSpc>
                <a:spcPct val="100000"/>
              </a:lnSpc>
              <a:spcBef>
                <a:spcPts val="0"/>
              </a:spcBef>
              <a:spcAft>
                <a:spcPts val="0"/>
              </a:spcAft>
              <a:buClr>
                <a:srgbClr val="162140"/>
              </a:buClr>
              <a:buSzPts val="5400"/>
              <a:buFont typeface="Helvetica Neue"/>
              <a:buNone/>
            </a:pPr>
            <a:r>
              <a:rPr lang="en-US" sz="2400" b="0" dirty="0">
                <a:solidFill>
                  <a:srgbClr val="000000"/>
                </a:solidFill>
              </a:rPr>
              <a:t>**must use all lower case</a:t>
            </a:r>
            <a:endParaRPr sz="2400" b="0" dirty="0">
              <a:solidFill>
                <a:srgbClr val="000000"/>
              </a:solidFill>
            </a:endParaRPr>
          </a:p>
        </p:txBody>
      </p:sp>
      <p:sp>
        <p:nvSpPr>
          <p:cNvPr id="975" name="Google Shape;975;g158a6c13664_0_51"/>
          <p:cNvSpPr txBox="1">
            <a:spLocks noGrp="1"/>
          </p:cNvSpPr>
          <p:nvPr>
            <p:ph type="title" idx="4294967295"/>
          </p:nvPr>
        </p:nvSpPr>
        <p:spPr>
          <a:xfrm>
            <a:off x="7334525" y="10165950"/>
            <a:ext cx="6458100" cy="1603800"/>
          </a:xfrm>
          <a:prstGeom prst="rect">
            <a:avLst/>
          </a:prstGeom>
          <a:noFill/>
          <a:ln>
            <a:noFill/>
          </a:ln>
        </p:spPr>
        <p:txBody>
          <a:bodyPr spcFirstLastPara="1" wrap="square" lIns="91400" tIns="91400" rIns="91400" bIns="91400" anchor="t" anchorCtr="0">
            <a:noAutofit/>
          </a:bodyPr>
          <a:lstStyle/>
          <a:p>
            <a:pPr>
              <a:lnSpc>
                <a:spcPct val="100000"/>
              </a:lnSpc>
              <a:buClr>
                <a:srgbClr val="162140"/>
              </a:buClr>
              <a:buSzPts val="5400"/>
            </a:pPr>
            <a:r>
              <a:rPr lang="en" sz="2400" b="0" dirty="0">
                <a:solidFill>
                  <a:srgbClr val="000000"/>
                </a:solidFill>
              </a:rPr>
              <a:t>2. A new browser tab opens. Type in your email and password for Talkdesk. This will be the only step needed if using the web browser. </a:t>
            </a:r>
            <a:endParaRPr lang="en" sz="2400" b="0">
              <a:solidFill>
                <a:srgbClr val="000000"/>
              </a:solidFill>
              <a:highlight>
                <a:srgbClr val="FFFF00"/>
              </a:highlight>
            </a:endParaRPr>
          </a:p>
        </p:txBody>
      </p:sp>
      <p:sp>
        <p:nvSpPr>
          <p:cNvPr id="976" name="Google Shape;976;g158a6c13664_0_51"/>
          <p:cNvSpPr txBox="1">
            <a:spLocks noGrp="1"/>
          </p:cNvSpPr>
          <p:nvPr>
            <p:ph type="title" idx="4294967295"/>
          </p:nvPr>
        </p:nvSpPr>
        <p:spPr>
          <a:xfrm>
            <a:off x="15233750" y="10165950"/>
            <a:ext cx="8298900" cy="1603800"/>
          </a:xfrm>
          <a:prstGeom prst="rect">
            <a:avLst/>
          </a:prstGeom>
          <a:noFill/>
          <a:ln>
            <a:noFill/>
          </a:ln>
        </p:spPr>
        <p:txBody>
          <a:bodyPr spcFirstLastPara="1" wrap="square" lIns="91400" tIns="91400" rIns="91400" bIns="91400" anchor="t" anchorCtr="0">
            <a:noAutofit/>
          </a:bodyPr>
          <a:lstStyle/>
          <a:p>
            <a:pPr>
              <a:lnSpc>
                <a:spcPct val="100000"/>
              </a:lnSpc>
              <a:buClr>
                <a:srgbClr val="162140"/>
              </a:buClr>
              <a:buSzPts val="5400"/>
            </a:pPr>
            <a:r>
              <a:rPr lang="en" sz="2400" b="0" dirty="0">
                <a:solidFill>
                  <a:srgbClr val="000000"/>
                </a:solidFill>
              </a:rPr>
              <a:t>3. After clicking login, a new web browser page will open and prompt you to Open </a:t>
            </a:r>
            <a:r>
              <a:rPr lang="en" sz="2400" b="0" dirty="0" err="1">
                <a:solidFill>
                  <a:srgbClr val="000000"/>
                </a:solidFill>
              </a:rPr>
              <a:t>Talkdesk</a:t>
            </a:r>
            <a:br>
              <a:rPr lang="en-US" dirty="0"/>
            </a:br>
            <a:endParaRPr sz="2400" b="0">
              <a:solidFill>
                <a:srgbClr val="000000"/>
              </a:solidFill>
            </a:endParaRPr>
          </a:p>
          <a:p>
            <a:pPr marL="0" marR="0" lvl="0" indent="0" algn="l" rtl="0">
              <a:lnSpc>
                <a:spcPct val="100000"/>
              </a:lnSpc>
              <a:spcBef>
                <a:spcPts val="0"/>
              </a:spcBef>
              <a:spcAft>
                <a:spcPts val="0"/>
              </a:spcAft>
              <a:buClr>
                <a:srgbClr val="162140"/>
              </a:buClr>
              <a:buSzPts val="5400"/>
              <a:buFont typeface="Helvetica Neue"/>
              <a:buNone/>
            </a:pPr>
            <a:r>
              <a:rPr lang="en" sz="2400" b="0" dirty="0">
                <a:solidFill>
                  <a:srgbClr val="000000"/>
                </a:solidFill>
              </a:rPr>
              <a:t>**check off the ‘Always allow’ box on the first time logging into the desktop app so you don’t receive this prompt again in the future</a:t>
            </a:r>
            <a:endParaRPr sz="2400" b="0">
              <a:solidFill>
                <a:srgbClr val="000000"/>
              </a:solidFill>
            </a:endParaRPr>
          </a:p>
        </p:txBody>
      </p:sp>
      <p:pic>
        <p:nvPicPr>
          <p:cNvPr id="977" name="Google Shape;977;g158a6c13664_0_51"/>
          <p:cNvPicPr preferRelativeResize="0"/>
          <p:nvPr/>
        </p:nvPicPr>
        <p:blipFill rotWithShape="1">
          <a:blip r:embed="rId4">
            <a:alphaModFix/>
          </a:blip>
          <a:srcRect/>
          <a:stretch/>
        </p:blipFill>
        <p:spPr>
          <a:xfrm>
            <a:off x="7169124" y="3014024"/>
            <a:ext cx="7039075" cy="5823100"/>
          </a:xfrm>
          <a:prstGeom prst="rect">
            <a:avLst/>
          </a:prstGeom>
          <a:noFill/>
          <a:ln>
            <a:noFill/>
          </a:ln>
        </p:spPr>
      </p:pic>
      <p:sp>
        <p:nvSpPr>
          <p:cNvPr id="978" name="Google Shape;978;g158a6c13664_0_51"/>
          <p:cNvSpPr/>
          <p:nvPr/>
        </p:nvSpPr>
        <p:spPr>
          <a:xfrm>
            <a:off x="6865625" y="2654350"/>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2</a:t>
            </a:r>
            <a:endParaRPr sz="2800" b="0" i="0" u="none" strike="noStrike" cap="none">
              <a:solidFill>
                <a:srgbClr val="FFFFFF"/>
              </a:solidFill>
              <a:latin typeface="Arial"/>
              <a:ea typeface="Arial"/>
              <a:cs typeface="Arial"/>
              <a:sym typeface="Arial"/>
            </a:endParaRPr>
          </a:p>
        </p:txBody>
      </p:sp>
      <p:pic>
        <p:nvPicPr>
          <p:cNvPr id="979" name="Google Shape;979;g158a6c13664_0_51"/>
          <p:cNvPicPr preferRelativeResize="0"/>
          <p:nvPr/>
        </p:nvPicPr>
        <p:blipFill rotWithShape="1">
          <a:blip r:embed="rId5">
            <a:alphaModFix/>
          </a:blip>
          <a:srcRect/>
          <a:stretch/>
        </p:blipFill>
        <p:spPr>
          <a:xfrm>
            <a:off x="1512175" y="3014025"/>
            <a:ext cx="4381200" cy="5983043"/>
          </a:xfrm>
          <a:prstGeom prst="rect">
            <a:avLst/>
          </a:prstGeom>
          <a:noFill/>
          <a:ln>
            <a:noFill/>
          </a:ln>
        </p:spPr>
      </p:pic>
      <p:sp>
        <p:nvSpPr>
          <p:cNvPr id="980" name="Google Shape;980;g158a6c13664_0_51"/>
          <p:cNvSpPr/>
          <p:nvPr/>
        </p:nvSpPr>
        <p:spPr>
          <a:xfrm>
            <a:off x="1206425" y="2654350"/>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1</a:t>
            </a:r>
            <a:endParaRPr sz="2800" b="0" i="0" u="none" strike="noStrike" cap="none">
              <a:solidFill>
                <a:srgbClr val="FFFFFF"/>
              </a:solidFill>
              <a:latin typeface="Arial"/>
              <a:ea typeface="Arial"/>
              <a:cs typeface="Arial"/>
              <a:sym typeface="Arial"/>
            </a:endParaRPr>
          </a:p>
        </p:txBody>
      </p:sp>
      <p:sp>
        <p:nvSpPr>
          <p:cNvPr id="981" name="Google Shape;981;g158a6c13664_0_51"/>
          <p:cNvSpPr/>
          <p:nvPr/>
        </p:nvSpPr>
        <p:spPr>
          <a:xfrm>
            <a:off x="14635950" y="2654350"/>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3</a:t>
            </a:r>
            <a:endParaRPr sz="2800" b="0" i="0" u="none" strike="noStrike" cap="none">
              <a:solidFill>
                <a:srgbClr val="FFFFFF"/>
              </a:solidFill>
              <a:latin typeface="Arial"/>
              <a:ea typeface="Arial"/>
              <a:cs typeface="Arial"/>
              <a:sym typeface="Arial"/>
            </a:endParaRPr>
          </a:p>
        </p:txBody>
      </p:sp>
      <p:pic>
        <p:nvPicPr>
          <p:cNvPr id="982" name="Google Shape;982;g158a6c13664_0_51"/>
          <p:cNvPicPr preferRelativeResize="0"/>
          <p:nvPr/>
        </p:nvPicPr>
        <p:blipFill rotWithShape="1">
          <a:blip r:embed="rId6">
            <a:alphaModFix/>
          </a:blip>
          <a:srcRect/>
          <a:stretch/>
        </p:blipFill>
        <p:spPr>
          <a:xfrm>
            <a:off x="18353884" y="4465425"/>
            <a:ext cx="3431941" cy="5983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10"/>
          <p:cNvPicPr preferRelativeResize="0"/>
          <p:nvPr/>
        </p:nvPicPr>
        <p:blipFill rotWithShape="1">
          <a:blip r:embed="rId3">
            <a:alphaModFix/>
          </a:blip>
          <a:srcRect/>
          <a:stretch/>
        </p:blipFill>
        <p:spPr>
          <a:xfrm>
            <a:off x="-158375" y="1097275"/>
            <a:ext cx="7807850" cy="12365823"/>
          </a:xfrm>
          <a:prstGeom prst="rect">
            <a:avLst/>
          </a:prstGeom>
          <a:noFill/>
          <a:ln>
            <a:noFill/>
          </a:ln>
        </p:spPr>
      </p:pic>
      <p:sp>
        <p:nvSpPr>
          <p:cNvPr id="988" name="Google Shape;988;p10"/>
          <p:cNvSpPr txBox="1">
            <a:spLocks noGrp="1"/>
          </p:cNvSpPr>
          <p:nvPr>
            <p:ph type="title"/>
          </p:nvPr>
        </p:nvSpPr>
        <p:spPr>
          <a:xfrm>
            <a:off x="6896098" y="1097280"/>
            <a:ext cx="16782899" cy="1015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a:t>Agent </a:t>
            </a:r>
            <a:r>
              <a:rPr lang="en" i="0" u="none" strike="noStrike" cap="none"/>
              <a:t>Status</a:t>
            </a:r>
            <a:endParaRPr i="0" u="none" strike="noStrike" cap="none"/>
          </a:p>
        </p:txBody>
      </p:sp>
      <p:sp>
        <p:nvSpPr>
          <p:cNvPr id="989" name="Google Shape;989;p1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solidFill>
                  <a:srgbClr val="898891"/>
                </a:solidFill>
                <a:latin typeface="Inter"/>
                <a:ea typeface="Inter"/>
                <a:cs typeface="Inter"/>
                <a:sym typeface="Inter"/>
              </a:rPr>
              <a:t>7</a:t>
            </a:fld>
            <a:endParaRPr sz="1400">
              <a:solidFill>
                <a:srgbClr val="898891"/>
              </a:solidFill>
              <a:latin typeface="Inter"/>
              <a:ea typeface="Inter"/>
              <a:cs typeface="Inter"/>
              <a:sym typeface="Inter"/>
            </a:endParaRPr>
          </a:p>
        </p:txBody>
      </p:sp>
      <p:sp>
        <p:nvSpPr>
          <p:cNvPr id="990" name="Google Shape;990;p10"/>
          <p:cNvSpPr txBox="1"/>
          <p:nvPr/>
        </p:nvSpPr>
        <p:spPr>
          <a:xfrm>
            <a:off x="8636000" y="2381250"/>
            <a:ext cx="13747800" cy="9499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800"/>
              <a:buFont typeface="Arial"/>
              <a:buNone/>
            </a:pPr>
            <a:r>
              <a:rPr lang="en" sz="2800" b="1" i="0" u="none" strike="noStrike" cap="none">
                <a:solidFill>
                  <a:srgbClr val="1A1A1A"/>
                </a:solidFill>
                <a:latin typeface="Inter"/>
                <a:ea typeface="Inter"/>
                <a:cs typeface="Inter"/>
                <a:sym typeface="Inter"/>
              </a:rPr>
              <a:t>Status is how you control whether or not you can receive phone calls. Make sure you are set to ‘Available’ when you are ready to receive phone calls.</a:t>
            </a:r>
            <a:r>
              <a:rPr lang="en" sz="2800" b="0" i="0" u="none" strike="noStrike" cap="none">
                <a:solidFill>
                  <a:srgbClr val="1A1A1A"/>
                </a:solidFill>
                <a:latin typeface="Inter"/>
                <a:ea typeface="Inter"/>
                <a:cs typeface="Inter"/>
                <a:sym typeface="Inter"/>
              </a:rPr>
              <a:t> </a:t>
            </a:r>
            <a:endParaRPr sz="2800" b="0" i="0" u="none" strike="noStrike" cap="none">
              <a:solidFill>
                <a:srgbClr val="1A1A1A"/>
              </a:solidFill>
              <a:latin typeface="Inter"/>
              <a:ea typeface="Inter"/>
              <a:cs typeface="Inter"/>
              <a:sym typeface="Inter"/>
            </a:endParaRPr>
          </a:p>
          <a:p>
            <a:pPr marL="571500" marR="0" lvl="0" indent="-431800" algn="just" rtl="0">
              <a:lnSpc>
                <a:spcPct val="100000"/>
              </a:lnSpc>
              <a:spcBef>
                <a:spcPts val="0"/>
              </a:spcBef>
              <a:spcAft>
                <a:spcPts val="0"/>
              </a:spcAft>
              <a:buClr>
                <a:srgbClr val="000000"/>
              </a:buClr>
              <a:buSzPts val="2400"/>
              <a:buFont typeface="Inter"/>
              <a:buChar char="•"/>
            </a:pPr>
            <a:r>
              <a:rPr lang="en" sz="2400" b="0" i="0" u="none" strike="noStrike" cap="none">
                <a:solidFill>
                  <a:srgbClr val="1A1A1A"/>
                </a:solidFill>
                <a:latin typeface="Inter"/>
                <a:ea typeface="Inter"/>
                <a:cs typeface="Inter"/>
                <a:sym typeface="Inter"/>
              </a:rPr>
              <a:t>You can change your status at any time from the toolbar, by clicking on the symbol next to your initials in the upper right corner of either the desktop app or Talkdesk web page[1]. Simply click on the list of statuses defined by your company’s leaders [2]. </a:t>
            </a:r>
            <a:endParaRPr sz="2400" b="0" i="0" u="none" strike="noStrike" cap="none">
              <a:solidFill>
                <a:srgbClr val="1A1A1A"/>
              </a:solidFill>
              <a:latin typeface="Inter"/>
              <a:ea typeface="Inter"/>
              <a:cs typeface="Inter"/>
              <a:sym typeface="Inter"/>
            </a:endParaRPr>
          </a:p>
          <a:p>
            <a:pPr marL="571500" marR="0" lvl="0" indent="-431800" algn="just" rtl="0">
              <a:lnSpc>
                <a:spcPct val="100000"/>
              </a:lnSpc>
              <a:spcBef>
                <a:spcPts val="0"/>
              </a:spcBef>
              <a:spcAft>
                <a:spcPts val="0"/>
              </a:spcAft>
              <a:buClr>
                <a:srgbClr val="000000"/>
              </a:buClr>
              <a:buSzPts val="2400"/>
              <a:buFont typeface="Inter"/>
              <a:buChar char="•"/>
            </a:pPr>
            <a:r>
              <a:rPr lang="en" sz="2400" b="0" i="0" u="none" strike="noStrike" cap="none">
                <a:solidFill>
                  <a:srgbClr val="1A1A1A"/>
                </a:solidFill>
                <a:latin typeface="Inter"/>
                <a:ea typeface="Inter"/>
                <a:cs typeface="Inter"/>
                <a:sym typeface="Inter"/>
              </a:rPr>
              <a:t>Talkdesk will also change your status automatically when you are on a call or handling Dispositions in Talkdesk.</a:t>
            </a:r>
            <a:endParaRPr sz="2400" b="0" i="0" u="none" strike="noStrike" cap="none">
              <a:solidFill>
                <a:srgbClr val="1A1A1A"/>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r>
              <a:rPr lang="en" sz="2800" b="1" i="0" u="none" strike="noStrike" cap="none">
                <a:solidFill>
                  <a:srgbClr val="1A1A1A"/>
                </a:solidFill>
                <a:latin typeface="Inter"/>
                <a:ea typeface="Inter"/>
                <a:cs typeface="Inter"/>
                <a:sym typeface="Inter"/>
              </a:rPr>
              <a:t>Agent Status Types</a:t>
            </a:r>
            <a:endParaRPr sz="2800" b="0" i="0" u="none" strike="noStrike" cap="none">
              <a:solidFill>
                <a:srgbClr val="1A1A1A"/>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r>
              <a:rPr lang="en" sz="2400" b="1" i="0" u="none" strike="noStrike" cap="none">
                <a:solidFill>
                  <a:srgbClr val="38761D"/>
                </a:solidFill>
                <a:latin typeface="Inter"/>
                <a:ea typeface="Inter"/>
                <a:cs typeface="Inter"/>
                <a:sym typeface="Inter"/>
              </a:rPr>
              <a:t>GREEN</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The agent is signed into Talkdesk and is available to take calls. There can only be one green status in the environment, and the default value is ‘Available’.</a:t>
            </a: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r>
              <a:rPr lang="en" sz="2400" b="1" i="0" u="none" strike="noStrike" cap="none">
                <a:solidFill>
                  <a:srgbClr val="FF0000"/>
                </a:solidFill>
                <a:latin typeface="Inter"/>
                <a:ea typeface="Inter"/>
                <a:cs typeface="Inter"/>
                <a:sym typeface="Inter"/>
              </a:rPr>
              <a:t>RED</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The agent is signed into Talkdesk but is busy performing other tasks. If no other agents are available, any new call will wait in queue until an agent in red status becomes available. Two default red statuses:</a:t>
            </a:r>
            <a:endParaRPr sz="2400" b="0" i="0" u="none" strike="noStrike" cap="none">
              <a:solidFill>
                <a:srgbClr val="000000"/>
              </a:solidFill>
              <a:latin typeface="Inter"/>
              <a:ea typeface="Inter"/>
              <a:cs typeface="Inter"/>
              <a:sym typeface="Inter"/>
            </a:endParaRPr>
          </a:p>
          <a:p>
            <a:pPr marL="457200" marR="0" lvl="0" indent="-381000" algn="l" rtl="0">
              <a:lnSpc>
                <a:spcPct val="100000"/>
              </a:lnSpc>
              <a:spcBef>
                <a:spcPts val="0"/>
              </a:spcBef>
              <a:spcAft>
                <a:spcPts val="0"/>
              </a:spcAft>
              <a:buClr>
                <a:srgbClr val="000000"/>
              </a:buClr>
              <a:buSzPts val="2400"/>
              <a:buFont typeface="Inter"/>
              <a:buChar char="●"/>
            </a:pPr>
            <a:r>
              <a:rPr lang="en" sz="2400" b="1" i="0" u="none" strike="noStrike" cap="none">
                <a:solidFill>
                  <a:srgbClr val="FF0000"/>
                </a:solidFill>
                <a:latin typeface="Inter"/>
                <a:ea typeface="Inter"/>
                <a:cs typeface="Inter"/>
                <a:sym typeface="Inter"/>
              </a:rPr>
              <a:t>On a Call</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The agent is signed into Talkdesk and is on a call. This status is automatically changed when agents receive/make a call, and they are unable to receive calls.</a:t>
            </a:r>
            <a:endParaRPr sz="2400" b="0" i="0" u="none" strike="noStrike" cap="none">
              <a:solidFill>
                <a:srgbClr val="000000"/>
              </a:solidFill>
              <a:latin typeface="Inter"/>
              <a:ea typeface="Inter"/>
              <a:cs typeface="Inter"/>
              <a:sym typeface="Inter"/>
            </a:endParaRPr>
          </a:p>
          <a:p>
            <a:pPr marL="457200" marR="0" lvl="0" indent="-381000" algn="l" rtl="0">
              <a:lnSpc>
                <a:spcPct val="100000"/>
              </a:lnSpc>
              <a:spcBef>
                <a:spcPts val="0"/>
              </a:spcBef>
              <a:spcAft>
                <a:spcPts val="0"/>
              </a:spcAft>
              <a:buClr>
                <a:srgbClr val="000000"/>
              </a:buClr>
              <a:buSzPts val="2400"/>
              <a:buFont typeface="Inter"/>
              <a:buChar char="●"/>
            </a:pPr>
            <a:r>
              <a:rPr lang="en" sz="2400" b="1" i="0" u="none" strike="noStrike" cap="none">
                <a:solidFill>
                  <a:srgbClr val="FF0000"/>
                </a:solidFill>
                <a:latin typeface="Inter"/>
                <a:ea typeface="Inter"/>
                <a:cs typeface="Inter"/>
                <a:sym typeface="Inter"/>
              </a:rPr>
              <a:t>After Call Work</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When a call ends, the agent’s status can be configured to automatically change to “After Call Work” for a fixed period of time. The agent cannot receive calls.</a:t>
            </a: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r>
              <a:rPr lang="en" sz="2400" b="1" i="0" u="none" strike="noStrike" cap="none">
                <a:solidFill>
                  <a:schemeClr val="accent6"/>
                </a:solidFill>
                <a:latin typeface="Inter"/>
                <a:ea typeface="Inter"/>
                <a:cs typeface="Inter"/>
                <a:sym typeface="Inter"/>
              </a:rPr>
              <a:t>YELLOW</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The agent is signed into Talkdesk but may be away from the computer and not eligible to take calls. It will still allow agents to receive call transfers though, should they wish to accept these.</a:t>
            </a: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endParaRPr sz="24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2100"/>
              <a:buFont typeface="Arial"/>
              <a:buNone/>
            </a:pPr>
            <a:r>
              <a:rPr lang="en" sz="2400" b="1" i="0" u="none" strike="noStrike" cap="none">
                <a:solidFill>
                  <a:srgbClr val="999999"/>
                </a:solidFill>
                <a:latin typeface="Inter"/>
                <a:ea typeface="Inter"/>
                <a:cs typeface="Inter"/>
                <a:sym typeface="Inter"/>
              </a:rPr>
              <a:t>GRAY</a:t>
            </a:r>
            <a:r>
              <a:rPr lang="en" sz="2400" b="1" i="0" u="none" strike="noStrike" cap="none">
                <a:solidFill>
                  <a:srgbClr val="000000"/>
                </a:solidFill>
                <a:latin typeface="Inter"/>
                <a:ea typeface="Inter"/>
                <a:cs typeface="Inter"/>
                <a:sym typeface="Inter"/>
              </a:rPr>
              <a:t>: </a:t>
            </a:r>
            <a:r>
              <a:rPr lang="en" sz="2400" b="0" i="0" u="none" strike="noStrike" cap="none">
                <a:solidFill>
                  <a:srgbClr val="000000"/>
                </a:solidFill>
                <a:latin typeface="Inter"/>
                <a:ea typeface="Inter"/>
                <a:cs typeface="Inter"/>
                <a:sym typeface="Inter"/>
              </a:rPr>
              <a:t>This status indicates that the agent is not signed into Talkdesk and is unable to receive calls. There can only be one gray status in the environment, and the default value is ‘Offline’.</a:t>
            </a:r>
            <a:endParaRPr sz="2400" b="1" i="0" u="none" strike="noStrike" cap="none">
              <a:solidFill>
                <a:srgbClr val="000000"/>
              </a:solidFill>
              <a:latin typeface="Inter"/>
              <a:ea typeface="Inter"/>
              <a:cs typeface="Inter"/>
              <a:sym typeface="Inte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sym typeface="Helvetica Neue"/>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sym typeface="Helvetica Neue"/>
            </a:endParaRPr>
          </a:p>
        </p:txBody>
      </p:sp>
      <p:sp>
        <p:nvSpPr>
          <p:cNvPr id="991" name="Google Shape;991;p10"/>
          <p:cNvSpPr/>
          <p:nvPr/>
        </p:nvSpPr>
        <p:spPr>
          <a:xfrm>
            <a:off x="3740725" y="1315675"/>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1</a:t>
            </a:r>
            <a:endParaRPr sz="2800" b="0" i="0" u="none" strike="noStrike" cap="none">
              <a:solidFill>
                <a:srgbClr val="FFFFFF"/>
              </a:solidFill>
              <a:latin typeface="Arial"/>
              <a:ea typeface="Arial"/>
              <a:cs typeface="Arial"/>
              <a:sym typeface="Arial"/>
            </a:endParaRPr>
          </a:p>
        </p:txBody>
      </p:sp>
      <p:sp>
        <p:nvSpPr>
          <p:cNvPr id="992" name="Google Shape;992;p10"/>
          <p:cNvSpPr/>
          <p:nvPr/>
        </p:nvSpPr>
        <p:spPr>
          <a:xfrm>
            <a:off x="5415500" y="3196975"/>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2</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g1219de271da_0_5"/>
          <p:cNvPicPr preferRelativeResize="0"/>
          <p:nvPr/>
        </p:nvPicPr>
        <p:blipFill rotWithShape="1">
          <a:blip r:embed="rId3">
            <a:alphaModFix/>
          </a:blip>
          <a:srcRect/>
          <a:stretch/>
        </p:blipFill>
        <p:spPr>
          <a:xfrm>
            <a:off x="7723687" y="7820226"/>
            <a:ext cx="6020825" cy="3807914"/>
          </a:xfrm>
          <a:prstGeom prst="rect">
            <a:avLst/>
          </a:prstGeom>
          <a:noFill/>
          <a:ln>
            <a:noFill/>
          </a:ln>
        </p:spPr>
      </p:pic>
      <p:pic>
        <p:nvPicPr>
          <p:cNvPr id="998" name="Google Shape;998;g1219de271da_0_5"/>
          <p:cNvPicPr preferRelativeResize="0"/>
          <p:nvPr/>
        </p:nvPicPr>
        <p:blipFill rotWithShape="1">
          <a:blip r:embed="rId4">
            <a:alphaModFix/>
          </a:blip>
          <a:srcRect/>
          <a:stretch/>
        </p:blipFill>
        <p:spPr>
          <a:xfrm>
            <a:off x="7647475" y="2726300"/>
            <a:ext cx="6020825" cy="4238998"/>
          </a:xfrm>
          <a:prstGeom prst="rect">
            <a:avLst/>
          </a:prstGeom>
          <a:noFill/>
          <a:ln>
            <a:noFill/>
          </a:ln>
        </p:spPr>
      </p:pic>
      <p:pic>
        <p:nvPicPr>
          <p:cNvPr id="999" name="Google Shape;999;g1219de271da_0_5"/>
          <p:cNvPicPr preferRelativeResize="0"/>
          <p:nvPr/>
        </p:nvPicPr>
        <p:blipFill rotWithShape="1">
          <a:blip r:embed="rId5">
            <a:alphaModFix/>
          </a:blip>
          <a:srcRect/>
          <a:stretch/>
        </p:blipFill>
        <p:spPr>
          <a:xfrm>
            <a:off x="362525" y="999175"/>
            <a:ext cx="7217201" cy="11717649"/>
          </a:xfrm>
          <a:prstGeom prst="rect">
            <a:avLst/>
          </a:prstGeom>
          <a:noFill/>
          <a:ln>
            <a:noFill/>
          </a:ln>
        </p:spPr>
      </p:pic>
      <p:sp>
        <p:nvSpPr>
          <p:cNvPr id="1000" name="Google Shape;1000;g1219de271da_0_5"/>
          <p:cNvSpPr txBox="1">
            <a:spLocks noGrp="1"/>
          </p:cNvSpPr>
          <p:nvPr>
            <p:ph type="title"/>
          </p:nvPr>
        </p:nvSpPr>
        <p:spPr>
          <a:xfrm>
            <a:off x="6896098" y="1097280"/>
            <a:ext cx="16782900" cy="1015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6000" i="0" u="none" strike="noStrike" cap="none">
                <a:latin typeface="Inter"/>
                <a:ea typeface="Inter"/>
                <a:cs typeface="Inter"/>
                <a:sym typeface="Inter"/>
              </a:rPr>
              <a:t>Making Outbound Phone Calls</a:t>
            </a:r>
            <a:endParaRPr sz="6000" i="0" u="none" strike="noStrike" cap="none">
              <a:latin typeface="Inter"/>
              <a:ea typeface="Inter"/>
              <a:cs typeface="Inter"/>
              <a:sym typeface="Inter"/>
            </a:endParaRPr>
          </a:p>
        </p:txBody>
      </p:sp>
      <p:sp>
        <p:nvSpPr>
          <p:cNvPr id="1001" name="Google Shape;1001;g1219de271da_0_5"/>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8</a:t>
            </a:fld>
            <a:endParaRPr/>
          </a:p>
        </p:txBody>
      </p:sp>
      <p:sp>
        <p:nvSpPr>
          <p:cNvPr id="1002" name="Google Shape;1002;g1219de271da_0_5"/>
          <p:cNvSpPr txBox="1"/>
          <p:nvPr/>
        </p:nvSpPr>
        <p:spPr>
          <a:xfrm>
            <a:off x="13888475" y="3591151"/>
            <a:ext cx="9946500" cy="7692900"/>
          </a:xfrm>
          <a:prstGeom prst="rect">
            <a:avLst/>
          </a:prstGeom>
          <a:noFill/>
          <a:ln>
            <a:noFill/>
          </a:ln>
        </p:spPr>
        <p:txBody>
          <a:bodyPr spcFirstLastPara="1" wrap="square" lIns="91425" tIns="91425" rIns="91425" bIns="91425" anchor="t" anchorCtr="0">
            <a:noAutofit/>
          </a:bodyPr>
          <a:lstStyle/>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Type in or copy / paste a phone number into the dialer pad [1].</a:t>
            </a:r>
            <a:endParaRPr sz="2800" b="0" i="0" u="none" strike="noStrike" cap="none">
              <a:solidFill>
                <a:srgbClr val="1A1A1A"/>
              </a:solidFill>
              <a:latin typeface="Inter"/>
              <a:ea typeface="Inter"/>
              <a:cs typeface="Inter"/>
              <a:sym typeface="Inter"/>
            </a:endParaRPr>
          </a:p>
          <a:p>
            <a:pPr marL="4572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Once you have entered the number, click the 'Call' button [2] to initiate a call.</a:t>
            </a:r>
            <a:br>
              <a:rPr lang="en" sz="2800" b="0" i="0" u="none" strike="noStrike" cap="none">
                <a:solidFill>
                  <a:srgbClr val="1A1A1A"/>
                </a:solidFill>
                <a:latin typeface="Inter"/>
                <a:ea typeface="Inter"/>
                <a:cs typeface="Inter"/>
                <a:sym typeface="Inter"/>
              </a:rPr>
            </a:b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You can initiate an internal call to another agent by clicking the headset button [3] next to the Call button.</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This will bring up a list of all agents and their current status that you can browse through or begin typing the name of the target agent.</a:t>
            </a:r>
            <a:endParaRPr sz="2800" b="0" i="0" u="none" strike="noStrike" cap="none">
              <a:solidFill>
                <a:srgbClr val="1A1A1A"/>
              </a:solidFill>
              <a:latin typeface="Inter"/>
              <a:ea typeface="Inter"/>
              <a:cs typeface="Inter"/>
              <a:sym typeface="Inter"/>
            </a:endParaRPr>
          </a:p>
          <a:p>
            <a:pPr marL="914400" marR="0" lvl="1"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Simply click a name [4] to initiate an internal call. </a:t>
            </a:r>
            <a:endParaRPr sz="2800" b="0" i="0" u="none" strike="noStrike" cap="none">
              <a:solidFill>
                <a:srgbClr val="1A1A1A"/>
              </a:solidFill>
              <a:latin typeface="Inter"/>
              <a:ea typeface="Inter"/>
              <a:cs typeface="Inter"/>
              <a:sym typeface="Inter"/>
            </a:endParaRPr>
          </a:p>
          <a:p>
            <a:pPr marL="1371600" marR="0" lvl="2" indent="-4064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Note, you are only able to call agents who are in a </a:t>
            </a:r>
            <a:r>
              <a:rPr lang="en" sz="2800" b="1" i="0" u="none" strike="noStrike" cap="none">
                <a:solidFill>
                  <a:srgbClr val="6AA84F"/>
                </a:solidFill>
                <a:latin typeface="Inter"/>
                <a:ea typeface="Inter"/>
                <a:cs typeface="Inter"/>
                <a:sym typeface="Inter"/>
              </a:rPr>
              <a:t>GREEN</a:t>
            </a:r>
            <a:r>
              <a:rPr lang="en" sz="2800" b="0" i="0" u="none" strike="noStrike" cap="none">
                <a:solidFill>
                  <a:srgbClr val="1A1A1A"/>
                </a:solidFill>
                <a:latin typeface="Inter"/>
                <a:ea typeface="Inter"/>
                <a:cs typeface="Inter"/>
                <a:sym typeface="Inter"/>
              </a:rPr>
              <a:t> or </a:t>
            </a:r>
            <a:r>
              <a:rPr lang="en" sz="2800" b="1" i="0" u="none" strike="noStrike" cap="none">
                <a:solidFill>
                  <a:srgbClr val="FFD966"/>
                </a:solidFill>
                <a:latin typeface="Inter"/>
                <a:ea typeface="Inter"/>
                <a:cs typeface="Inter"/>
                <a:sym typeface="Inter"/>
              </a:rPr>
              <a:t>YELLOW</a:t>
            </a:r>
            <a:r>
              <a:rPr lang="en" sz="2800" b="0" i="0" u="none" strike="noStrike" cap="none">
                <a:solidFill>
                  <a:srgbClr val="1A1A1A"/>
                </a:solidFill>
                <a:latin typeface="Inter"/>
                <a:ea typeface="Inter"/>
                <a:cs typeface="Inter"/>
                <a:sym typeface="Inter"/>
              </a:rPr>
              <a:t> status</a:t>
            </a:r>
            <a:endParaRPr sz="2800" b="0" i="0" u="none" strike="noStrike" cap="none">
              <a:solidFill>
                <a:srgbClr val="1A1A1A"/>
              </a:solidFill>
              <a:latin typeface="Inter"/>
              <a:ea typeface="Inter"/>
              <a:cs typeface="Inter"/>
              <a:sym typeface="Inter"/>
            </a:endParaRPr>
          </a:p>
          <a:p>
            <a:pPr marL="342900" marR="0" lvl="0" indent="-165100" algn="just" rtl="0">
              <a:lnSpc>
                <a:spcPct val="100000"/>
              </a:lnSpc>
              <a:spcBef>
                <a:spcPts val="0"/>
              </a:spcBef>
              <a:spcAft>
                <a:spcPts val="0"/>
              </a:spcAft>
              <a:buClr>
                <a:srgbClr val="444544"/>
              </a:buClr>
              <a:buSzPts val="2800"/>
              <a:buFont typeface="Arial"/>
              <a:buNone/>
            </a:pPr>
            <a:endParaRPr sz="2800" b="0" i="0" u="none" strike="noStrike" cap="none">
              <a:solidFill>
                <a:srgbClr val="1A1A1A"/>
              </a:solidFill>
              <a:latin typeface="Inter"/>
              <a:ea typeface="Inter"/>
              <a:cs typeface="Inter"/>
              <a:sym typeface="Inter"/>
            </a:endParaRPr>
          </a:p>
          <a:p>
            <a:pPr marL="571500" marR="0" lvl="0" indent="-457200" algn="just" rtl="0">
              <a:lnSpc>
                <a:spcPct val="100000"/>
              </a:lnSpc>
              <a:spcBef>
                <a:spcPts val="0"/>
              </a:spcBef>
              <a:spcAft>
                <a:spcPts val="0"/>
              </a:spcAft>
              <a:buClr>
                <a:srgbClr val="1A1A1A"/>
              </a:buClr>
              <a:buSzPts val="2800"/>
              <a:buFont typeface="Inter"/>
              <a:buChar char="•"/>
            </a:pPr>
            <a:r>
              <a:rPr lang="en" sz="2800" b="0" i="0" u="none" strike="noStrike" cap="none">
                <a:solidFill>
                  <a:srgbClr val="1A1A1A"/>
                </a:solidFill>
                <a:latin typeface="Inter"/>
                <a:ea typeface="Inter"/>
                <a:cs typeface="Inter"/>
                <a:sym typeface="Inter"/>
              </a:rPr>
              <a:t>Contacts can also be dialed by navigating to the Contacts or Activities App and selecting the phone icon [5] next to their name</a:t>
            </a:r>
            <a:endParaRPr sz="2800" b="0" i="0" u="none" strike="noStrike" cap="none">
              <a:solidFill>
                <a:srgbClr val="1A1A1A"/>
              </a:solidFill>
              <a:latin typeface="Inter"/>
              <a:ea typeface="Inter"/>
              <a:cs typeface="Inter"/>
              <a:sym typeface="Inter"/>
            </a:endParaRPr>
          </a:p>
          <a:p>
            <a:pPr marL="571500" marR="0" lvl="0" indent="-279400" algn="just"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sym typeface="Helvetica Neue"/>
            </a:endParaRPr>
          </a:p>
          <a:p>
            <a:pPr marL="482600" marR="0" lvl="0" indent="-279400" algn="just" rtl="0">
              <a:lnSpc>
                <a:spcPct val="100000"/>
              </a:lnSpc>
              <a:spcBef>
                <a:spcPts val="0"/>
              </a:spcBef>
              <a:spcAft>
                <a:spcPts val="0"/>
              </a:spcAft>
              <a:buClr>
                <a:srgbClr val="1A1A1A"/>
              </a:buClr>
              <a:buSzPts val="2800"/>
              <a:buFont typeface="Arial"/>
              <a:buNone/>
            </a:pPr>
            <a:endParaRPr sz="2800" b="0" i="0" u="none" strike="noStrike" cap="none">
              <a:solidFill>
                <a:srgbClr val="1A1A1A"/>
              </a:solidFill>
              <a:latin typeface="Helvetica Neue"/>
              <a:ea typeface="Helvetica Neue"/>
              <a:cs typeface="Helvetica Neue"/>
              <a:sym typeface="Helvetica Neue"/>
            </a:endParaRPr>
          </a:p>
        </p:txBody>
      </p:sp>
      <p:sp>
        <p:nvSpPr>
          <p:cNvPr id="1003" name="Google Shape;1003;g1219de271da_0_5"/>
          <p:cNvSpPr/>
          <p:nvPr/>
        </p:nvSpPr>
        <p:spPr>
          <a:xfrm>
            <a:off x="1544400" y="425898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1</a:t>
            </a:r>
            <a:endParaRPr sz="2800" b="0" i="0" u="none" strike="noStrike" cap="none">
              <a:solidFill>
                <a:srgbClr val="FFFFFF"/>
              </a:solidFill>
              <a:latin typeface="Arial"/>
              <a:ea typeface="Arial"/>
              <a:cs typeface="Arial"/>
              <a:sym typeface="Arial"/>
            </a:endParaRPr>
          </a:p>
        </p:txBody>
      </p:sp>
      <p:sp>
        <p:nvSpPr>
          <p:cNvPr id="1004" name="Google Shape;1004;g1219de271da_0_5"/>
          <p:cNvSpPr/>
          <p:nvPr/>
        </p:nvSpPr>
        <p:spPr>
          <a:xfrm>
            <a:off x="1710850" y="900543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2</a:t>
            </a:r>
            <a:endParaRPr sz="2800" b="0" i="0" u="none" strike="noStrike" cap="none">
              <a:solidFill>
                <a:srgbClr val="FFFFFF"/>
              </a:solidFill>
              <a:latin typeface="Arial"/>
              <a:ea typeface="Arial"/>
              <a:cs typeface="Arial"/>
              <a:sym typeface="Arial"/>
            </a:endParaRPr>
          </a:p>
        </p:txBody>
      </p:sp>
      <p:sp>
        <p:nvSpPr>
          <p:cNvPr id="1005" name="Google Shape;1005;g1219de271da_0_5"/>
          <p:cNvSpPr/>
          <p:nvPr/>
        </p:nvSpPr>
        <p:spPr>
          <a:xfrm>
            <a:off x="6494375" y="846568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3</a:t>
            </a:r>
            <a:endParaRPr sz="2800" b="0" i="0" u="none" strike="noStrike" cap="none">
              <a:solidFill>
                <a:srgbClr val="FFFFFF"/>
              </a:solidFill>
              <a:latin typeface="Arial"/>
              <a:ea typeface="Arial"/>
              <a:cs typeface="Arial"/>
              <a:sym typeface="Arial"/>
            </a:endParaRPr>
          </a:p>
        </p:txBody>
      </p:sp>
      <p:sp>
        <p:nvSpPr>
          <p:cNvPr id="1006" name="Google Shape;1006;g1219de271da_0_5"/>
          <p:cNvSpPr/>
          <p:nvPr/>
        </p:nvSpPr>
        <p:spPr>
          <a:xfrm>
            <a:off x="10335388" y="6060588"/>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4</a:t>
            </a:r>
            <a:endParaRPr sz="2800" b="0" i="0" u="none" strike="noStrike" cap="none">
              <a:solidFill>
                <a:srgbClr val="FFFFFF"/>
              </a:solidFill>
              <a:latin typeface="Arial"/>
              <a:ea typeface="Arial"/>
              <a:cs typeface="Arial"/>
              <a:sym typeface="Arial"/>
            </a:endParaRPr>
          </a:p>
        </p:txBody>
      </p:sp>
      <p:sp>
        <p:nvSpPr>
          <p:cNvPr id="1007" name="Google Shape;1007;g1219de271da_0_5"/>
          <p:cNvSpPr/>
          <p:nvPr/>
        </p:nvSpPr>
        <p:spPr>
          <a:xfrm>
            <a:off x="11602800" y="10667913"/>
            <a:ext cx="797400" cy="797400"/>
          </a:xfrm>
          <a:prstGeom prst="ellipse">
            <a:avLst/>
          </a:prstGeom>
          <a:solidFill>
            <a:schemeClr val="accen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5</a:t>
            </a:r>
            <a:endParaRPr sz="280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15cd6b132e9_0_0"/>
          <p:cNvSpPr txBox="1">
            <a:spLocks noGrp="1"/>
          </p:cNvSpPr>
          <p:nvPr>
            <p:ph type="sldNum" idx="12"/>
          </p:nvPr>
        </p:nvSpPr>
        <p:spPr>
          <a:xfrm>
            <a:off x="22650448" y="12762128"/>
            <a:ext cx="895200" cy="730200"/>
          </a:xfrm>
          <a:prstGeom prst="rect">
            <a:avLst/>
          </a:prstGeom>
          <a:noFill/>
          <a:ln>
            <a:noFill/>
          </a:ln>
        </p:spPr>
        <p:txBody>
          <a:bodyPr spcFirstLastPara="1" wrap="square" lIns="71400" tIns="71400" rIns="71400" bIns="714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9</a:t>
            </a:fld>
            <a:endParaRPr/>
          </a:p>
        </p:txBody>
      </p:sp>
      <p:sp>
        <p:nvSpPr>
          <p:cNvPr id="1013" name="Google Shape;1013;g15cd6b132e9_0_0"/>
          <p:cNvSpPr txBox="1"/>
          <p:nvPr/>
        </p:nvSpPr>
        <p:spPr>
          <a:xfrm>
            <a:off x="7058350" y="2113075"/>
            <a:ext cx="15599700" cy="157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100"/>
              <a:buFont typeface="Arial"/>
              <a:buNone/>
            </a:pPr>
            <a:r>
              <a:rPr lang="en" sz="2800" b="0" i="0" u="none" strike="noStrike" cap="none">
                <a:solidFill>
                  <a:srgbClr val="000000"/>
                </a:solidFill>
                <a:latin typeface="Inter"/>
                <a:ea typeface="Inter"/>
                <a:cs typeface="Inter"/>
                <a:sym typeface="Inter"/>
              </a:rPr>
              <a:t>Talkdesk Click-to-Call functionality allows you to call customers directly from your favorite Helpdesk, CRM, sales software or any other website just by clicking on their phone number. Once installed, it will intelligently scan your websites and current systems (i.e. Salesforce, Zendesk, Zoho, etc.) and add a clickable link to each phone number.</a:t>
            </a:r>
            <a:endParaRPr sz="2800" b="0" i="0" u="none" strike="noStrike" cap="none">
              <a:solidFill>
                <a:srgbClr val="000000"/>
              </a:solidFill>
              <a:latin typeface="Inter"/>
              <a:ea typeface="Inter"/>
              <a:cs typeface="Inter"/>
              <a:sym typeface="Inter"/>
            </a:endParaRPr>
          </a:p>
        </p:txBody>
      </p:sp>
      <p:sp>
        <p:nvSpPr>
          <p:cNvPr id="1014" name="Google Shape;1014;g15cd6b132e9_0_0"/>
          <p:cNvSpPr txBox="1"/>
          <p:nvPr/>
        </p:nvSpPr>
        <p:spPr>
          <a:xfrm>
            <a:off x="9876645" y="5471527"/>
            <a:ext cx="8894400" cy="148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Inter"/>
                <a:ea typeface="Inter"/>
                <a:cs typeface="Inter"/>
                <a:sym typeface="Inter"/>
              </a:rPr>
              <a:t>1. Install the </a:t>
            </a:r>
            <a:r>
              <a:rPr lang="en" sz="2800" b="0" i="0" u="sng" strike="noStrike" cap="none">
                <a:solidFill>
                  <a:schemeClr val="accent1"/>
                </a:solidFill>
                <a:latin typeface="Inter"/>
                <a:ea typeface="Inter"/>
                <a:cs typeface="Inter"/>
                <a:sym typeface="Inter"/>
                <a:hlinkClick r:id="rId3">
                  <a:extLst>
                    <a:ext uri="{A12FA001-AC4F-418D-AE19-62706E023703}">
                      <ahyp:hlinkClr xmlns:ahyp="http://schemas.microsoft.com/office/drawing/2018/hyperlinkcolor" val="tx"/>
                    </a:ext>
                  </a:extLst>
                </a:hlinkClick>
              </a:rPr>
              <a:t>Talkdesk Chrome extension</a:t>
            </a:r>
            <a:r>
              <a:rPr lang="en" sz="2800" b="0" i="0" u="none" strike="noStrike" cap="none">
                <a:solidFill>
                  <a:schemeClr val="accent2"/>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sz="2800" b="0" i="0" u="none" strike="noStrike" cap="none">
                <a:solidFill>
                  <a:srgbClr val="000000"/>
                </a:solidFill>
                <a:latin typeface="Inter"/>
                <a:ea typeface="Inter"/>
                <a:cs typeface="Inter"/>
                <a:sym typeface="Inter"/>
              </a:rPr>
              <a:t>from the Chrome Web Store. </a:t>
            </a:r>
            <a:r>
              <a:rPr lang="en" sz="2800" b="0" i="0" u="sng" strike="noStrike" cap="none">
                <a:solidFill>
                  <a:schemeClr val="accent1"/>
                </a:solidFill>
                <a:latin typeface="Inter"/>
                <a:ea typeface="Inter"/>
                <a:cs typeface="Inter"/>
                <a:sym typeface="Inter"/>
                <a:hlinkClick r:id="rId4">
                  <a:extLst>
                    <a:ext uri="{A12FA001-AC4F-418D-AE19-62706E023703}">
                      <ahyp:hlinkClr xmlns:ahyp="http://schemas.microsoft.com/office/drawing/2018/hyperlinkcolor" val="tx"/>
                    </a:ext>
                  </a:extLst>
                </a:hlinkClick>
              </a:rPr>
              <a:t>Configure</a:t>
            </a:r>
            <a:r>
              <a:rPr lang="en" sz="2800" b="0" i="0" u="none" strike="noStrike" cap="none">
                <a:solidFill>
                  <a:schemeClr val="accent1"/>
                </a:solidFill>
                <a:latin typeface="Inter"/>
                <a:ea typeface="Inter"/>
                <a:cs typeface="Inter"/>
                <a:sym typeface="Inter"/>
              </a:rPr>
              <a:t> </a:t>
            </a:r>
            <a:r>
              <a:rPr lang="en" sz="2800" b="0" i="0" u="none" strike="noStrike" cap="none">
                <a:solidFill>
                  <a:srgbClr val="000000"/>
                </a:solidFill>
                <a:latin typeface="Inter"/>
                <a:ea typeface="Inter"/>
                <a:cs typeface="Inter"/>
                <a:sym typeface="Inter"/>
              </a:rPr>
              <a:t>the Click-to-Call extension settings.</a:t>
            </a:r>
            <a:endParaRPr sz="2800" b="0" i="0" u="none" strike="noStrike" cap="none">
              <a:solidFill>
                <a:srgbClr val="000000"/>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200"/>
              <a:buFont typeface="Arial"/>
              <a:buNone/>
            </a:pPr>
            <a:endParaRPr sz="2100" b="0" i="0" u="none" strike="noStrike" cap="none">
              <a:solidFill>
                <a:srgbClr val="000000"/>
              </a:solidFill>
              <a:latin typeface="Inter"/>
              <a:ea typeface="Inter"/>
              <a:cs typeface="Inter"/>
              <a:sym typeface="Inter"/>
            </a:endParaRPr>
          </a:p>
        </p:txBody>
      </p:sp>
      <p:sp>
        <p:nvSpPr>
          <p:cNvPr id="1015" name="Google Shape;1015;g15cd6b132e9_0_0"/>
          <p:cNvSpPr txBox="1"/>
          <p:nvPr/>
        </p:nvSpPr>
        <p:spPr>
          <a:xfrm>
            <a:off x="16956950" y="9556500"/>
            <a:ext cx="7427100" cy="200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Inter"/>
                <a:ea typeface="Inter"/>
                <a:cs typeface="Inter"/>
                <a:sym typeface="Inter"/>
              </a:rPr>
              <a:t>2. Once installed, use Click To Call to dial directly from a webpage or your CRM to initiate an outbound call through your Conversations app.</a:t>
            </a:r>
            <a:br>
              <a:rPr lang="en-US" sz="2400" b="0" i="0" u="none" strike="noStrike" cap="none">
                <a:solidFill>
                  <a:schemeClr val="dk1"/>
                </a:solidFill>
                <a:latin typeface="Inter"/>
                <a:ea typeface="Inter"/>
                <a:cs typeface="Inter"/>
                <a:sym typeface="Inter"/>
              </a:rPr>
            </a:br>
            <a:r>
              <a:rPr lang="en-US" sz="2400" b="0" i="0" u="none" strike="noStrike" cap="none">
                <a:solidFill>
                  <a:schemeClr val="dk1"/>
                </a:solidFill>
                <a:latin typeface="Inter"/>
                <a:ea typeface="Inter"/>
                <a:cs typeface="Inter"/>
                <a:sym typeface="Inter"/>
              </a:rPr>
              <a:t> </a:t>
            </a:r>
            <a:endParaRPr lang="en-US" sz="1400" b="0" i="0" u="none" strike="noStrike" cap="none">
              <a:solidFill>
                <a:srgbClr val="000000"/>
              </a:solidFill>
              <a:latin typeface="Inter"/>
              <a:ea typeface="Inter"/>
              <a:cs typeface="Inter"/>
              <a:sym typeface="Inter"/>
            </a:endParaRPr>
          </a:p>
        </p:txBody>
      </p:sp>
      <p:pic>
        <p:nvPicPr>
          <p:cNvPr id="1016" name="Google Shape;1016;g15cd6b132e9_0_0"/>
          <p:cNvPicPr preferRelativeResize="0"/>
          <p:nvPr/>
        </p:nvPicPr>
        <p:blipFill rotWithShape="1">
          <a:blip r:embed="rId5">
            <a:alphaModFix/>
          </a:blip>
          <a:srcRect/>
          <a:stretch/>
        </p:blipFill>
        <p:spPr>
          <a:xfrm>
            <a:off x="7427075" y="8627550"/>
            <a:ext cx="9529873" cy="5233025"/>
          </a:xfrm>
          <a:prstGeom prst="rect">
            <a:avLst/>
          </a:prstGeom>
          <a:noFill/>
          <a:ln>
            <a:noFill/>
          </a:ln>
        </p:spPr>
      </p:pic>
      <p:sp>
        <p:nvSpPr>
          <p:cNvPr id="1017" name="Google Shape;1017;g15cd6b132e9_0_0"/>
          <p:cNvSpPr txBox="1">
            <a:spLocks noGrp="1"/>
          </p:cNvSpPr>
          <p:nvPr>
            <p:ph type="title"/>
          </p:nvPr>
        </p:nvSpPr>
        <p:spPr>
          <a:xfrm>
            <a:off x="6896098" y="1097280"/>
            <a:ext cx="16782900" cy="1015800"/>
          </a:xfrm>
          <a:prstGeom prst="rect">
            <a:avLst/>
          </a:prstGeom>
          <a:noFill/>
          <a:ln>
            <a:noFill/>
          </a:ln>
        </p:spPr>
        <p:txBody>
          <a:bodyPr spcFirstLastPara="1" wrap="square" lIns="182850" tIns="91400" rIns="182850" bIns="91400" anchor="t" anchorCtr="0">
            <a:noAutofit/>
          </a:bodyPr>
          <a:lstStyle/>
          <a:p>
            <a:pPr marL="0" lvl="0" indent="0" algn="l" rtl="0">
              <a:lnSpc>
                <a:spcPct val="90000"/>
              </a:lnSpc>
              <a:spcBef>
                <a:spcPts val="0"/>
              </a:spcBef>
              <a:spcAft>
                <a:spcPts val="0"/>
              </a:spcAft>
              <a:buSzPts val="6000"/>
              <a:buNone/>
            </a:pPr>
            <a:r>
              <a:rPr lang="en"/>
              <a:t>Click to Call</a:t>
            </a:r>
            <a:endParaRPr/>
          </a:p>
        </p:txBody>
      </p:sp>
      <p:pic>
        <p:nvPicPr>
          <p:cNvPr id="1018" name="Google Shape;1018;g15cd6b132e9_0_0"/>
          <p:cNvPicPr preferRelativeResize="0"/>
          <p:nvPr/>
        </p:nvPicPr>
        <p:blipFill rotWithShape="1">
          <a:blip r:embed="rId6">
            <a:alphaModFix/>
          </a:blip>
          <a:srcRect/>
          <a:stretch/>
        </p:blipFill>
        <p:spPr>
          <a:xfrm>
            <a:off x="132675" y="3799600"/>
            <a:ext cx="9021600" cy="48279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0">
      <a:dk1>
        <a:srgbClr val="1E0044"/>
      </a:dk1>
      <a:lt1>
        <a:srgbClr val="FFFFFF"/>
      </a:lt1>
      <a:dk2>
        <a:srgbClr val="949BAD"/>
      </a:dk2>
      <a:lt2>
        <a:srgbClr val="EAEBEF"/>
      </a:lt2>
      <a:accent1>
        <a:srgbClr val="5405BD"/>
      </a:accent1>
      <a:accent2>
        <a:srgbClr val="994FFA"/>
      </a:accent2>
      <a:accent3>
        <a:srgbClr val="BF91FC"/>
      </a:accent3>
      <a:accent4>
        <a:srgbClr val="18CCBD"/>
      </a:accent4>
      <a:accent5>
        <a:srgbClr val="00BCFF"/>
      </a:accent5>
      <a:accent6>
        <a:srgbClr val="FFCC00"/>
      </a:accent6>
      <a:hlink>
        <a:srgbClr val="5405B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0">
      <a:dk1>
        <a:srgbClr val="1E0044"/>
      </a:dk1>
      <a:lt1>
        <a:srgbClr val="FFFFFF"/>
      </a:lt1>
      <a:dk2>
        <a:srgbClr val="949BAD"/>
      </a:dk2>
      <a:lt2>
        <a:srgbClr val="EAEBEF"/>
      </a:lt2>
      <a:accent1>
        <a:srgbClr val="5405BD"/>
      </a:accent1>
      <a:accent2>
        <a:srgbClr val="994FFA"/>
      </a:accent2>
      <a:accent3>
        <a:srgbClr val="BF91FC"/>
      </a:accent3>
      <a:accent4>
        <a:srgbClr val="18CCBD"/>
      </a:accent4>
      <a:accent5>
        <a:srgbClr val="00BCFF"/>
      </a:accent5>
      <a:accent6>
        <a:srgbClr val="FFCC00"/>
      </a:accent6>
      <a:hlink>
        <a:srgbClr val="5405B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0">
      <a:dk1>
        <a:srgbClr val="1E0044"/>
      </a:dk1>
      <a:lt1>
        <a:srgbClr val="FFFFFF"/>
      </a:lt1>
      <a:dk2>
        <a:srgbClr val="949BAD"/>
      </a:dk2>
      <a:lt2>
        <a:srgbClr val="EAEBEF"/>
      </a:lt2>
      <a:accent1>
        <a:srgbClr val="5405BD"/>
      </a:accent1>
      <a:accent2>
        <a:srgbClr val="994FFA"/>
      </a:accent2>
      <a:accent3>
        <a:srgbClr val="BF91FC"/>
      </a:accent3>
      <a:accent4>
        <a:srgbClr val="18CCBD"/>
      </a:accent4>
      <a:accent5>
        <a:srgbClr val="00BCFF"/>
      </a:accent5>
      <a:accent6>
        <a:srgbClr val="FFCC00"/>
      </a:accent6>
      <a:hlink>
        <a:srgbClr val="5405B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24</Slides>
  <Notes>24</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Office Theme</vt:lpstr>
      <vt:lpstr>Office Theme</vt:lpstr>
      <vt:lpstr>Talkdesk  Agent Training</vt:lpstr>
      <vt:lpstr>PowerPoint Presentation</vt:lpstr>
      <vt:lpstr>What is Talkdesk?</vt:lpstr>
      <vt:lpstr>What is Talkdesk Workspace?</vt:lpstr>
      <vt:lpstr>Best Practices and Recommendations</vt:lpstr>
      <vt:lpstr>Log In to Talkdesk</vt:lpstr>
      <vt:lpstr>Agent Status</vt:lpstr>
      <vt:lpstr>Making Outbound Phone Calls</vt:lpstr>
      <vt:lpstr>Click to Call</vt:lpstr>
      <vt:lpstr>Receiving Inbound Phone Calls</vt:lpstr>
      <vt:lpstr>Disposition Codes and Notes </vt:lpstr>
      <vt:lpstr>PowerPoint Presentation</vt:lpstr>
      <vt:lpstr>PowerPoint Presentation</vt:lpstr>
      <vt:lpstr>PowerPoint Presentation</vt:lpstr>
      <vt:lpstr>PowerPoint Presentation</vt:lpstr>
      <vt:lpstr>PowerPoint Presentation</vt:lpstr>
      <vt:lpstr>Activities</vt:lpstr>
      <vt:lpstr>Contacts</vt:lpstr>
      <vt:lpstr>Voicemails</vt:lpstr>
      <vt:lpstr>Talkdesk Workspace Settings</vt:lpstr>
      <vt:lpstr>Conversations Settings</vt:lpstr>
      <vt:lpstr>Troubleshooting</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Talkdesk  Agent Training</dc:title>
  <cp:revision>78</cp:revision>
  <dcterms:modified xsi:type="dcterms:W3CDTF">2024-04-16T16:57:26Z</dcterms:modified>
</cp:coreProperties>
</file>