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8"/>
  </p:notesMasterIdLst>
  <p:sldIdLst>
    <p:sldId id="257" r:id="rId3"/>
    <p:sldId id="258" r:id="rId4"/>
    <p:sldId id="260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9EF17-0791-4B0F-8E9E-AD0B9236781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CE88-0568-4C6E-9651-A40A8D4B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r>
              <a:rPr lang="en-US" baseline="0" dirty="0" smtClean="0"/>
              <a:t> Go to egia.org/</a:t>
            </a:r>
            <a:r>
              <a:rPr lang="en-US" baseline="0" dirty="0" err="1" smtClean="0"/>
              <a:t>dealerrebates</a:t>
            </a:r>
            <a:r>
              <a:rPr lang="en-US" baseline="0" dirty="0" smtClean="0"/>
              <a:t> (create account if you don’t have one or login)</a:t>
            </a:r>
          </a:p>
          <a:p>
            <a:r>
              <a:rPr lang="en-US" baseline="0" dirty="0" smtClean="0"/>
              <a:t>Step 2: Click the drop down box and select the type of claim you are entering, then click start new claim</a:t>
            </a:r>
          </a:p>
          <a:p>
            <a:r>
              <a:rPr lang="en-US" baseline="0" dirty="0" smtClean="0"/>
              <a:t>(we have a TSM Demo login here for TSM’s looking to get in and demo the process for their dealers)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398F7-005E-B64B-AEEC-5C00E8C4C0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5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enter basic customer info (name address)</a:t>
            </a:r>
          </a:p>
          <a:p>
            <a:r>
              <a:rPr lang="en-US" dirty="0" smtClean="0"/>
              <a:t>Enter Product</a:t>
            </a:r>
            <a:r>
              <a:rPr lang="en-US" baseline="0" dirty="0" smtClean="0"/>
              <a:t> Model and Serial Numbers, and Install Date</a:t>
            </a:r>
          </a:p>
          <a:p>
            <a:r>
              <a:rPr lang="en-US" baseline="0" dirty="0" smtClean="0"/>
              <a:t>Lastly Upload a copy of the Funding Proof from the Finance company (comes at funding via email or in the finance company portal). Also need a copy of Invoice / work order OR copy of Product Registration Certificate with Model and Serial numbers. </a:t>
            </a:r>
          </a:p>
          <a:p>
            <a:r>
              <a:rPr lang="en-US" baseline="0" dirty="0" smtClean="0"/>
              <a:t>(Funding Proof is only required on Finance Buy Down Claims)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CE88-0568-4C6E-9651-A40A8D4BB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6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65B52-BEA5-4786-97D6-B11596B31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2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49949" y="11288"/>
            <a:ext cx="10972799" cy="774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98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8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2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268A27-8A81-4878-AAC5-606E74AAD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259" y="0"/>
            <a:ext cx="6429828" cy="6858000"/>
          </a:xfrm>
          <a:custGeom>
            <a:avLst/>
            <a:gdLst>
              <a:gd name="connsiteX0" fmla="*/ 0 w 6429828"/>
              <a:gd name="connsiteY0" fmla="*/ 0 h 6858000"/>
              <a:gd name="connsiteX1" fmla="*/ 4256289 w 6429828"/>
              <a:gd name="connsiteY1" fmla="*/ 0 h 6858000"/>
              <a:gd name="connsiteX2" fmla="*/ 6429828 w 6429828"/>
              <a:gd name="connsiteY2" fmla="*/ 6858000 h 6858000"/>
              <a:gd name="connsiteX3" fmla="*/ 2173539 w 64298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828" h="6858000">
                <a:moveTo>
                  <a:pt x="0" y="0"/>
                </a:moveTo>
                <a:lnTo>
                  <a:pt x="4256289" y="0"/>
                </a:lnTo>
                <a:lnTo>
                  <a:pt x="6429828" y="6858000"/>
                </a:lnTo>
                <a:lnTo>
                  <a:pt x="2173539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97BF893-6375-4C20-B9AF-F4E4B2543B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087" y="1797009"/>
            <a:ext cx="4391427" cy="182067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4022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3ED526-0D57-4AD3-83AC-4E52E283DD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0078" y="0"/>
            <a:ext cx="6511925" cy="6858000"/>
          </a:xfrm>
          <a:custGeom>
            <a:avLst/>
            <a:gdLst>
              <a:gd name="connsiteX0" fmla="*/ 0 w 6511925"/>
              <a:gd name="connsiteY0" fmla="*/ 0 h 6858000"/>
              <a:gd name="connsiteX1" fmla="*/ 2546251 w 6511925"/>
              <a:gd name="connsiteY1" fmla="*/ 0 h 6858000"/>
              <a:gd name="connsiteX2" fmla="*/ 2563368 w 6511925"/>
              <a:gd name="connsiteY2" fmla="*/ 0 h 6858000"/>
              <a:gd name="connsiteX3" fmla="*/ 6511925 w 6511925"/>
              <a:gd name="connsiteY3" fmla="*/ 0 h 6858000"/>
              <a:gd name="connsiteX4" fmla="*/ 6511925 w 6511925"/>
              <a:gd name="connsiteY4" fmla="*/ 3415796 h 6858000"/>
              <a:gd name="connsiteX5" fmla="*/ 5283299 w 6511925"/>
              <a:gd name="connsiteY5" fmla="*/ 6858000 h 6858000"/>
              <a:gd name="connsiteX6" fmla="*/ 98425 w 6511925"/>
              <a:gd name="connsiteY6" fmla="*/ 6858000 h 6858000"/>
              <a:gd name="connsiteX7" fmla="*/ 1765427 w 6511925"/>
              <a:gd name="connsiteY7" fmla="*/ 21876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1925" h="6858000">
                <a:moveTo>
                  <a:pt x="0" y="0"/>
                </a:moveTo>
                <a:lnTo>
                  <a:pt x="2546251" y="0"/>
                </a:lnTo>
                <a:lnTo>
                  <a:pt x="2563368" y="0"/>
                </a:lnTo>
                <a:lnTo>
                  <a:pt x="6511925" y="0"/>
                </a:lnTo>
                <a:lnTo>
                  <a:pt x="6511925" y="3415796"/>
                </a:lnTo>
                <a:lnTo>
                  <a:pt x="5283299" y="6858000"/>
                </a:lnTo>
                <a:lnTo>
                  <a:pt x="98425" y="6858000"/>
                </a:lnTo>
                <a:lnTo>
                  <a:pt x="1765427" y="218761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85C21EE-CBDA-48E9-91E6-E884BBC430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8516" y="1132233"/>
            <a:ext cx="4062135" cy="118642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1244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3ED526-0D57-4AD3-83AC-4E52E283DD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0078" y="0"/>
            <a:ext cx="6511925" cy="6858000"/>
          </a:xfrm>
          <a:custGeom>
            <a:avLst/>
            <a:gdLst>
              <a:gd name="connsiteX0" fmla="*/ 0 w 6511925"/>
              <a:gd name="connsiteY0" fmla="*/ 0 h 6858000"/>
              <a:gd name="connsiteX1" fmla="*/ 2546251 w 6511925"/>
              <a:gd name="connsiteY1" fmla="*/ 0 h 6858000"/>
              <a:gd name="connsiteX2" fmla="*/ 2563368 w 6511925"/>
              <a:gd name="connsiteY2" fmla="*/ 0 h 6858000"/>
              <a:gd name="connsiteX3" fmla="*/ 6511925 w 6511925"/>
              <a:gd name="connsiteY3" fmla="*/ 0 h 6858000"/>
              <a:gd name="connsiteX4" fmla="*/ 6511925 w 6511925"/>
              <a:gd name="connsiteY4" fmla="*/ 3415796 h 6858000"/>
              <a:gd name="connsiteX5" fmla="*/ 5283299 w 6511925"/>
              <a:gd name="connsiteY5" fmla="*/ 6858000 h 6858000"/>
              <a:gd name="connsiteX6" fmla="*/ 98425 w 6511925"/>
              <a:gd name="connsiteY6" fmla="*/ 6858000 h 6858000"/>
              <a:gd name="connsiteX7" fmla="*/ 1765427 w 6511925"/>
              <a:gd name="connsiteY7" fmla="*/ 21876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1925" h="6858000">
                <a:moveTo>
                  <a:pt x="0" y="0"/>
                </a:moveTo>
                <a:lnTo>
                  <a:pt x="2546251" y="0"/>
                </a:lnTo>
                <a:lnTo>
                  <a:pt x="2563368" y="0"/>
                </a:lnTo>
                <a:lnTo>
                  <a:pt x="6511925" y="0"/>
                </a:lnTo>
                <a:lnTo>
                  <a:pt x="6511925" y="3415796"/>
                </a:lnTo>
                <a:lnTo>
                  <a:pt x="5283299" y="6858000"/>
                </a:lnTo>
                <a:lnTo>
                  <a:pt x="98425" y="6858000"/>
                </a:lnTo>
                <a:lnTo>
                  <a:pt x="1765427" y="218761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85C21EE-CBDA-48E9-91E6-E884BBC430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8516" y="1132233"/>
            <a:ext cx="4062135" cy="118642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2747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898BCCF-7107-4346-BD83-B9B3DF1C1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549" y="1568043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E3553-BAC8-4311-AF56-09F448BF12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4863" y="1568043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6A988-DF48-4140-8CF6-0D06FCF72B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6525" y="1568043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48A9DE5-CA9F-4F7A-95B1-05E28FAD8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9841" y="1568043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80F74E-F2D5-4511-87D3-EB4386D986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7329" y="1568043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CF1C520-4D71-4F50-8EC3-3955EC03CA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88989" y="1568043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4EB18E5-3BE3-4960-8345-59560B2978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1549" y="3228029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90AA90F-C56E-402D-A498-9DD4D415B8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44863" y="3228029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3799A50-770D-4CA8-99F0-7FEEAF8515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16525" y="3228029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E1F9100-0B1F-4183-8BAB-2E3CA2F4C1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59841" y="3228029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629F342-C523-4D93-956E-52A64AF6657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17329" y="3228029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FC309AB-B32F-41E1-8507-003EDA689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88989" y="3228029"/>
            <a:ext cx="1715635" cy="15458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2AE06E-EF1F-4475-8FDD-1888F07C61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9883" y="430587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5270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288072A-E693-487A-AE2F-DCA22F908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904" y="1681675"/>
            <a:ext cx="2278968" cy="227896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9473D-9813-496B-A85E-7AE8DB9566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5105" y="1681675"/>
            <a:ext cx="2278968" cy="227896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C25F8F5-D06B-4665-A10D-A07B4BA79C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927" y="1681675"/>
            <a:ext cx="2278968" cy="227896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D9C9CF3-E986-468F-BB30-E1405A0B9B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1128" y="1681675"/>
            <a:ext cx="2278968" cy="227896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FDE264FB-6AE5-4BF7-99C4-6971F262C1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9883" y="430587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76432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A8237AC-D4CC-408D-A61A-D64B1C31BA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5888" y="2513037"/>
            <a:ext cx="2496131" cy="3281347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04129-554B-4938-8451-F0431A1B44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852" y="2513037"/>
            <a:ext cx="2496131" cy="3281347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F4AF36F-3E3D-41A3-9029-7FC8E54AB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9883" y="430587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196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268A27-8A81-4878-AAC5-606E74AAD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259" y="0"/>
            <a:ext cx="6429828" cy="6858000"/>
          </a:xfrm>
          <a:custGeom>
            <a:avLst/>
            <a:gdLst>
              <a:gd name="connsiteX0" fmla="*/ 0 w 6429828"/>
              <a:gd name="connsiteY0" fmla="*/ 0 h 6858000"/>
              <a:gd name="connsiteX1" fmla="*/ 4256289 w 6429828"/>
              <a:gd name="connsiteY1" fmla="*/ 0 h 6858000"/>
              <a:gd name="connsiteX2" fmla="*/ 6429828 w 6429828"/>
              <a:gd name="connsiteY2" fmla="*/ 6858000 h 6858000"/>
              <a:gd name="connsiteX3" fmla="*/ 2173539 w 64298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828" h="6858000">
                <a:moveTo>
                  <a:pt x="0" y="0"/>
                </a:moveTo>
                <a:lnTo>
                  <a:pt x="4256289" y="0"/>
                </a:lnTo>
                <a:lnTo>
                  <a:pt x="6429828" y="6858000"/>
                </a:lnTo>
                <a:lnTo>
                  <a:pt x="2173539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97BF893-6375-4C20-B9AF-F4E4B2543B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087" y="1797009"/>
            <a:ext cx="4391427" cy="182067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6652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60951C-775D-4516-81A3-CD9AA0862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468" y="-1"/>
            <a:ext cx="12195469" cy="4346917"/>
          </a:xfrm>
          <a:custGeom>
            <a:avLst/>
            <a:gdLst>
              <a:gd name="connsiteX0" fmla="*/ 0 w 12195469"/>
              <a:gd name="connsiteY0" fmla="*/ 0 h 4346917"/>
              <a:gd name="connsiteX1" fmla="*/ 12195469 w 12195469"/>
              <a:gd name="connsiteY1" fmla="*/ 0 h 4346917"/>
              <a:gd name="connsiteX2" fmla="*/ 12195469 w 12195469"/>
              <a:gd name="connsiteY2" fmla="*/ 4346917 h 4346917"/>
              <a:gd name="connsiteX3" fmla="*/ 0 w 12195469"/>
              <a:gd name="connsiteY3" fmla="*/ 4346917 h 434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469" h="4346917">
                <a:moveTo>
                  <a:pt x="0" y="0"/>
                </a:moveTo>
                <a:lnTo>
                  <a:pt x="12195469" y="0"/>
                </a:lnTo>
                <a:lnTo>
                  <a:pt x="12195469" y="4346917"/>
                </a:lnTo>
                <a:lnTo>
                  <a:pt x="0" y="434691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1A8294-9FBC-4DAA-82B3-945EFFAA90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8517" y="674873"/>
            <a:ext cx="4595535" cy="18206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7328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45" y="1340547"/>
            <a:ext cx="10972800" cy="4506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7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56D7EE9-DE07-4B6E-9A8F-874842A4FE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8517" y="1366275"/>
            <a:ext cx="3917577" cy="18206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F3DF79-1C3A-4226-8C1A-FDB45B3DA4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2304" y="841839"/>
            <a:ext cx="4349561" cy="5174323"/>
          </a:xfrm>
          <a:custGeom>
            <a:avLst/>
            <a:gdLst>
              <a:gd name="connsiteX0" fmla="*/ 1 w 4349561"/>
              <a:gd name="connsiteY0" fmla="*/ 0 h 5174322"/>
              <a:gd name="connsiteX1" fmla="*/ 3672144 w 4349561"/>
              <a:gd name="connsiteY1" fmla="*/ 0 h 5174322"/>
              <a:gd name="connsiteX2" fmla="*/ 4349561 w 4349561"/>
              <a:gd name="connsiteY2" fmla="*/ 624258 h 5174322"/>
              <a:gd name="connsiteX3" fmla="*/ 4349561 w 4349561"/>
              <a:gd name="connsiteY3" fmla="*/ 832229 h 5174322"/>
              <a:gd name="connsiteX4" fmla="*/ 4349561 w 4349561"/>
              <a:gd name="connsiteY4" fmla="*/ 4342094 h 5174322"/>
              <a:gd name="connsiteX5" fmla="*/ 4349561 w 4349561"/>
              <a:gd name="connsiteY5" fmla="*/ 4550065 h 5174322"/>
              <a:gd name="connsiteX6" fmla="*/ 3672144 w 4349561"/>
              <a:gd name="connsiteY6" fmla="*/ 5174322 h 5174322"/>
              <a:gd name="connsiteX7" fmla="*/ 1 w 4349561"/>
              <a:gd name="connsiteY7" fmla="*/ 5174322 h 5174322"/>
              <a:gd name="connsiteX8" fmla="*/ 1 w 4349561"/>
              <a:gd name="connsiteY8" fmla="*/ 4807282 h 5174322"/>
              <a:gd name="connsiteX9" fmla="*/ 0 w 4349561"/>
              <a:gd name="connsiteY9" fmla="*/ 4807282 h 5174322"/>
              <a:gd name="connsiteX10" fmla="*/ 0 w 4349561"/>
              <a:gd name="connsiteY10" fmla="*/ 3575227 h 5174322"/>
              <a:gd name="connsiteX11" fmla="*/ 1 w 4349561"/>
              <a:gd name="connsiteY11" fmla="*/ 3575227 h 5174322"/>
              <a:gd name="connsiteX12" fmla="*/ 1 w 4349561"/>
              <a:gd name="connsiteY12" fmla="*/ 1599096 h 5174322"/>
              <a:gd name="connsiteX13" fmla="*/ 0 w 4349561"/>
              <a:gd name="connsiteY13" fmla="*/ 1599096 h 5174322"/>
              <a:gd name="connsiteX14" fmla="*/ 0 w 4349561"/>
              <a:gd name="connsiteY14" fmla="*/ 367041 h 5174322"/>
              <a:gd name="connsiteX15" fmla="*/ 1 w 4349561"/>
              <a:gd name="connsiteY15" fmla="*/ 367041 h 517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49561" h="5174322">
                <a:moveTo>
                  <a:pt x="1" y="0"/>
                </a:moveTo>
                <a:lnTo>
                  <a:pt x="3672144" y="0"/>
                </a:lnTo>
                <a:lnTo>
                  <a:pt x="4349561" y="624258"/>
                </a:lnTo>
                <a:lnTo>
                  <a:pt x="4349561" y="832229"/>
                </a:lnTo>
                <a:lnTo>
                  <a:pt x="4349561" y="4342094"/>
                </a:lnTo>
                <a:lnTo>
                  <a:pt x="4349561" y="4550065"/>
                </a:lnTo>
                <a:lnTo>
                  <a:pt x="3672144" y="5174322"/>
                </a:lnTo>
                <a:lnTo>
                  <a:pt x="1" y="5174322"/>
                </a:lnTo>
                <a:lnTo>
                  <a:pt x="1" y="4807282"/>
                </a:lnTo>
                <a:lnTo>
                  <a:pt x="0" y="4807282"/>
                </a:lnTo>
                <a:lnTo>
                  <a:pt x="0" y="3575227"/>
                </a:lnTo>
                <a:lnTo>
                  <a:pt x="1" y="3575227"/>
                </a:lnTo>
                <a:lnTo>
                  <a:pt x="1" y="1599096"/>
                </a:lnTo>
                <a:lnTo>
                  <a:pt x="0" y="1599096"/>
                </a:lnTo>
                <a:lnTo>
                  <a:pt x="0" y="367041"/>
                </a:lnTo>
                <a:lnTo>
                  <a:pt x="1" y="36704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1">
            <a:extLst>
              <a:ext uri="{FF2B5EF4-FFF2-40B4-BE49-F238E27FC236}">
                <a16:creationId xmlns:a16="http://schemas.microsoft.com/office/drawing/2014/main" id="{E7DF4B19-BB1D-4C23-9DA6-5000647FFF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6611" y="1786508"/>
            <a:ext cx="6798781" cy="2922899"/>
          </a:xfrm>
          <a:custGeom>
            <a:avLst/>
            <a:gdLst>
              <a:gd name="connsiteX0" fmla="*/ 5167718 w 6798781"/>
              <a:gd name="connsiteY0" fmla="*/ 1039506 h 2922898"/>
              <a:gd name="connsiteX1" fmla="*/ 6791331 w 6798781"/>
              <a:gd name="connsiteY1" fmla="*/ 1981202 h 2922898"/>
              <a:gd name="connsiteX2" fmla="*/ 5167719 w 6798781"/>
              <a:gd name="connsiteY2" fmla="*/ 2922897 h 2922898"/>
              <a:gd name="connsiteX3" fmla="*/ 5069438 w 6798781"/>
              <a:gd name="connsiteY3" fmla="*/ 1039506 h 2922898"/>
              <a:gd name="connsiteX4" fmla="*/ 5069439 w 6798781"/>
              <a:gd name="connsiteY4" fmla="*/ 2922897 h 2922898"/>
              <a:gd name="connsiteX5" fmla="*/ 3445826 w 6798781"/>
              <a:gd name="connsiteY5" fmla="*/ 1981201 h 2922898"/>
              <a:gd name="connsiteX6" fmla="*/ 1729343 w 6798781"/>
              <a:gd name="connsiteY6" fmla="*/ 1039506 h 2922898"/>
              <a:gd name="connsiteX7" fmla="*/ 3352956 w 6798781"/>
              <a:gd name="connsiteY7" fmla="*/ 1981202 h 2922898"/>
              <a:gd name="connsiteX8" fmla="*/ 1729343 w 6798781"/>
              <a:gd name="connsiteY8" fmla="*/ 2922898 h 2922898"/>
              <a:gd name="connsiteX9" fmla="*/ 1631063 w 6798781"/>
              <a:gd name="connsiteY9" fmla="*/ 1039506 h 2922898"/>
              <a:gd name="connsiteX10" fmla="*/ 1631063 w 6798781"/>
              <a:gd name="connsiteY10" fmla="*/ 2922898 h 2922898"/>
              <a:gd name="connsiteX11" fmla="*/ 7451 w 6798781"/>
              <a:gd name="connsiteY11" fmla="*/ 1981201 h 2922898"/>
              <a:gd name="connsiteX12" fmla="*/ 3438374 w 6798781"/>
              <a:gd name="connsiteY12" fmla="*/ 1 h 2922898"/>
              <a:gd name="connsiteX13" fmla="*/ 5069439 w 6798781"/>
              <a:gd name="connsiteY13" fmla="*/ 941697 h 2922898"/>
              <a:gd name="connsiteX14" fmla="*/ 3442100 w 6798781"/>
              <a:gd name="connsiteY14" fmla="*/ 1876938 h 2922898"/>
              <a:gd name="connsiteX15" fmla="*/ 0 w 6798781"/>
              <a:gd name="connsiteY15" fmla="*/ 1 h 2922898"/>
              <a:gd name="connsiteX16" fmla="*/ 1631064 w 6798781"/>
              <a:gd name="connsiteY16" fmla="*/ 941697 h 2922898"/>
              <a:gd name="connsiteX17" fmla="*/ 3725 w 6798781"/>
              <a:gd name="connsiteY17" fmla="*/ 1876939 h 2922898"/>
              <a:gd name="connsiteX18" fmla="*/ 3360406 w 6798781"/>
              <a:gd name="connsiteY18" fmla="*/ 0 h 2922898"/>
              <a:gd name="connsiteX19" fmla="*/ 3356681 w 6798781"/>
              <a:gd name="connsiteY19" fmla="*/ 1876939 h 2922898"/>
              <a:gd name="connsiteX20" fmla="*/ 1729342 w 6798781"/>
              <a:gd name="connsiteY20" fmla="*/ 941696 h 2922898"/>
              <a:gd name="connsiteX21" fmla="*/ 6798781 w 6798781"/>
              <a:gd name="connsiteY21" fmla="*/ 0 h 2922898"/>
              <a:gd name="connsiteX22" fmla="*/ 6795055 w 6798781"/>
              <a:gd name="connsiteY22" fmla="*/ 1876938 h 2922898"/>
              <a:gd name="connsiteX23" fmla="*/ 5167717 w 6798781"/>
              <a:gd name="connsiteY23" fmla="*/ 941696 h 292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8781" h="2922898">
                <a:moveTo>
                  <a:pt x="5167718" y="1039506"/>
                </a:moveTo>
                <a:lnTo>
                  <a:pt x="6791331" y="1981202"/>
                </a:lnTo>
                <a:lnTo>
                  <a:pt x="5167719" y="2922897"/>
                </a:lnTo>
                <a:close/>
                <a:moveTo>
                  <a:pt x="5069438" y="1039506"/>
                </a:moveTo>
                <a:lnTo>
                  <a:pt x="5069439" y="2922897"/>
                </a:lnTo>
                <a:lnTo>
                  <a:pt x="3445826" y="1981201"/>
                </a:lnTo>
                <a:close/>
                <a:moveTo>
                  <a:pt x="1729343" y="1039506"/>
                </a:moveTo>
                <a:lnTo>
                  <a:pt x="3352956" y="1981202"/>
                </a:lnTo>
                <a:lnTo>
                  <a:pt x="1729343" y="2922898"/>
                </a:lnTo>
                <a:close/>
                <a:moveTo>
                  <a:pt x="1631063" y="1039506"/>
                </a:moveTo>
                <a:lnTo>
                  <a:pt x="1631063" y="2922898"/>
                </a:lnTo>
                <a:lnTo>
                  <a:pt x="7451" y="1981201"/>
                </a:lnTo>
                <a:close/>
                <a:moveTo>
                  <a:pt x="3438374" y="1"/>
                </a:moveTo>
                <a:lnTo>
                  <a:pt x="5069439" y="941697"/>
                </a:lnTo>
                <a:lnTo>
                  <a:pt x="3442100" y="1876938"/>
                </a:lnTo>
                <a:close/>
                <a:moveTo>
                  <a:pt x="0" y="1"/>
                </a:moveTo>
                <a:lnTo>
                  <a:pt x="1631064" y="941697"/>
                </a:lnTo>
                <a:lnTo>
                  <a:pt x="3725" y="1876939"/>
                </a:lnTo>
                <a:close/>
                <a:moveTo>
                  <a:pt x="3360406" y="0"/>
                </a:moveTo>
                <a:lnTo>
                  <a:pt x="3356681" y="1876939"/>
                </a:lnTo>
                <a:lnTo>
                  <a:pt x="1729342" y="941696"/>
                </a:lnTo>
                <a:close/>
                <a:moveTo>
                  <a:pt x="6798781" y="0"/>
                </a:moveTo>
                <a:lnTo>
                  <a:pt x="6795055" y="1876938"/>
                </a:lnTo>
                <a:lnTo>
                  <a:pt x="5167717" y="94169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33"/>
            </a:lvl1pPr>
          </a:lstStyle>
          <a:p>
            <a:endParaRPr lang="id-ID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BC9857E-7635-4648-9998-9C4F130521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9883" y="430587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66788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AB3A0-7CB8-428E-8414-1BE42B6BC6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B8CB9480-F656-4B68-91BB-04D247121C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883" y="1734953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84906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9944CF1B-0B14-49A7-A543-2A8CD58575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" y="1651002"/>
            <a:ext cx="12191999" cy="25781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EE311D6-C295-4B83-90C7-8EA608DFA4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883" y="430587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C7509D-6A45-4CA9-92FA-5529838F6A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85206" y="1866901"/>
            <a:ext cx="2146300" cy="214630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E580530-0DA7-4E53-8465-18775731DD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9883" y="4791075"/>
            <a:ext cx="1309968" cy="1309968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22EB00-0B3F-4B72-9496-C2AE4BC41D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5156" y="4791075"/>
            <a:ext cx="1309968" cy="1309968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E308A2B-2947-4F96-B7ED-0F1BC94348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0429" y="4791075"/>
            <a:ext cx="1309968" cy="1309968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5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1625E27-D817-4DFC-B3A2-22754BE19D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6322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EE311D6-C295-4B83-90C7-8EA608DFA4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883" y="430587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6739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4FF659-B03D-4B97-A7F4-1B33F2109A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8081" y="1733550"/>
            <a:ext cx="1629569" cy="3511551"/>
          </a:xfrm>
          <a:prstGeom prst="roundRect">
            <a:avLst>
              <a:gd name="adj" fmla="val 10530"/>
            </a:avLst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EE311D6-C295-4B83-90C7-8EA608DFA4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883" y="430587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3998F23-18BA-4123-98F0-CB2FFC9067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17265" y="2459094"/>
            <a:ext cx="1629569" cy="3511551"/>
          </a:xfrm>
          <a:prstGeom prst="roundRect">
            <a:avLst>
              <a:gd name="adj" fmla="val 10530"/>
            </a:avLst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5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EE311D6-C295-4B83-90C7-8EA608DFA4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883" y="430587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FFAF34-1F7E-4DB7-B902-FE1E772FD4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9214" y="1667437"/>
            <a:ext cx="3092823" cy="2729753"/>
          </a:xfrm>
          <a:custGeom>
            <a:avLst/>
            <a:gdLst>
              <a:gd name="connsiteX0" fmla="*/ 0 w 3092823"/>
              <a:gd name="connsiteY0" fmla="*/ 0 h 2729753"/>
              <a:gd name="connsiteX1" fmla="*/ 3092823 w 3092823"/>
              <a:gd name="connsiteY1" fmla="*/ 0 h 2729753"/>
              <a:gd name="connsiteX2" fmla="*/ 3092823 w 3092823"/>
              <a:gd name="connsiteY2" fmla="*/ 2729753 h 2729753"/>
              <a:gd name="connsiteX3" fmla="*/ 0 w 3092823"/>
              <a:gd name="connsiteY3" fmla="*/ 2729753 h 27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2823" h="2729753">
                <a:moveTo>
                  <a:pt x="0" y="0"/>
                </a:moveTo>
                <a:lnTo>
                  <a:pt x="3092823" y="0"/>
                </a:lnTo>
                <a:lnTo>
                  <a:pt x="3092823" y="2729753"/>
                </a:lnTo>
                <a:lnTo>
                  <a:pt x="0" y="272975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5A26DA-BB15-4531-9459-15838313F9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9590" y="1667437"/>
            <a:ext cx="3092823" cy="2729753"/>
          </a:xfrm>
          <a:custGeom>
            <a:avLst/>
            <a:gdLst>
              <a:gd name="connsiteX0" fmla="*/ 0 w 3092823"/>
              <a:gd name="connsiteY0" fmla="*/ 0 h 2729753"/>
              <a:gd name="connsiteX1" fmla="*/ 3092823 w 3092823"/>
              <a:gd name="connsiteY1" fmla="*/ 0 h 2729753"/>
              <a:gd name="connsiteX2" fmla="*/ 3092823 w 3092823"/>
              <a:gd name="connsiteY2" fmla="*/ 2729753 h 2729753"/>
              <a:gd name="connsiteX3" fmla="*/ 0 w 3092823"/>
              <a:gd name="connsiteY3" fmla="*/ 2729753 h 27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2823" h="2729753">
                <a:moveTo>
                  <a:pt x="0" y="0"/>
                </a:moveTo>
                <a:lnTo>
                  <a:pt x="3092823" y="0"/>
                </a:lnTo>
                <a:lnTo>
                  <a:pt x="3092823" y="2729753"/>
                </a:lnTo>
                <a:lnTo>
                  <a:pt x="0" y="272975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9B12AD2-06CD-4E82-B6DD-1ABD3EA410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9966" y="1667437"/>
            <a:ext cx="3092823" cy="2729753"/>
          </a:xfrm>
          <a:custGeom>
            <a:avLst/>
            <a:gdLst>
              <a:gd name="connsiteX0" fmla="*/ 0 w 3092823"/>
              <a:gd name="connsiteY0" fmla="*/ 0 h 2729753"/>
              <a:gd name="connsiteX1" fmla="*/ 3092823 w 3092823"/>
              <a:gd name="connsiteY1" fmla="*/ 0 h 2729753"/>
              <a:gd name="connsiteX2" fmla="*/ 3092823 w 3092823"/>
              <a:gd name="connsiteY2" fmla="*/ 2729753 h 2729753"/>
              <a:gd name="connsiteX3" fmla="*/ 0 w 3092823"/>
              <a:gd name="connsiteY3" fmla="*/ 2729753 h 27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2823" h="2729753">
                <a:moveTo>
                  <a:pt x="0" y="0"/>
                </a:moveTo>
                <a:lnTo>
                  <a:pt x="3092823" y="0"/>
                </a:lnTo>
                <a:lnTo>
                  <a:pt x="3092823" y="2729753"/>
                </a:lnTo>
                <a:lnTo>
                  <a:pt x="0" y="272975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5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9A63EE-3849-4852-AF87-B5CA46BDB6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14527" cy="6858000"/>
          </a:xfrm>
          <a:custGeom>
            <a:avLst/>
            <a:gdLst>
              <a:gd name="connsiteX0" fmla="*/ 0 w 8714526"/>
              <a:gd name="connsiteY0" fmla="*/ 0 h 6858000"/>
              <a:gd name="connsiteX1" fmla="*/ 5300745 w 8714526"/>
              <a:gd name="connsiteY1" fmla="*/ 0 h 6858000"/>
              <a:gd name="connsiteX2" fmla="*/ 8714526 w 8714526"/>
              <a:gd name="connsiteY2" fmla="*/ 4235525 h 6858000"/>
              <a:gd name="connsiteX3" fmla="*/ 6244227 w 8714526"/>
              <a:gd name="connsiteY3" fmla="*/ 6858000 h 6858000"/>
              <a:gd name="connsiteX4" fmla="*/ 0 w 87145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4526" h="6858000">
                <a:moveTo>
                  <a:pt x="0" y="0"/>
                </a:moveTo>
                <a:lnTo>
                  <a:pt x="5300745" y="0"/>
                </a:lnTo>
                <a:lnTo>
                  <a:pt x="8714526" y="4235525"/>
                </a:lnTo>
                <a:lnTo>
                  <a:pt x="62442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BFF6BEB-A227-49F3-8295-0BC925EBB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390" y="3052764"/>
            <a:ext cx="4854575" cy="9540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71400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AF3FCC9-3F57-434B-B297-034DF4CD3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9883" y="748087"/>
            <a:ext cx="9592235" cy="95408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96219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99D051-6DB6-1845-893C-EC314C443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9914"/>
          <a:stretch/>
        </p:blipFill>
        <p:spPr>
          <a:xfrm>
            <a:off x="0" y="1"/>
            <a:ext cx="12192000" cy="691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44FCA-A6FB-9442-A3CA-2AC9BA9D2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97" y="1270543"/>
            <a:ext cx="10626763" cy="584676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Helvetica" pitchFamily="2" charset="0"/>
              </a:defRPr>
            </a:lvl1pPr>
          </a:lstStyle>
          <a:p>
            <a:r>
              <a:rPr lang="en-US"/>
              <a:t>HEADER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A77C-911F-054D-83C6-03AAB9230A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9397" y="2146605"/>
            <a:ext cx="11000683" cy="37316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0092D2"/>
              </a:buClr>
              <a:buFont typeface="Wingdings" pitchFamily="2" charset="2"/>
              <a:buChar char="§"/>
              <a:defRPr sz="2400">
                <a:latin typeface="Helvetica" pitchFamily="2" charset="0"/>
              </a:defRPr>
            </a:lvl1pPr>
            <a:lvl2pPr marL="457189">
              <a:spcBef>
                <a:spcPts val="0"/>
              </a:spcBef>
              <a:spcAft>
                <a:spcPts val="1200"/>
              </a:spcAft>
              <a:buClr>
                <a:srgbClr val="0092D2"/>
              </a:buClr>
              <a:buFont typeface="Apple Symbols" panose="02000000000000000000" pitchFamily="2" charset="-79"/>
              <a:buChar char="⎻"/>
              <a:defRPr>
                <a:latin typeface="Helvetica" pitchFamily="2" charset="0"/>
              </a:defRPr>
            </a:lvl2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Body copy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A1166-A54B-8D4F-8288-63A2A112273E}"/>
              </a:ext>
            </a:extLst>
          </p:cNvPr>
          <p:cNvSpPr txBox="1">
            <a:spLocks/>
          </p:cNvSpPr>
          <p:nvPr userDrawn="1"/>
        </p:nvSpPr>
        <p:spPr>
          <a:xfrm>
            <a:off x="445478" y="1185643"/>
            <a:ext cx="843308" cy="584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+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253AC6-D60D-9742-B7F6-B0529B6B0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504961"/>
            <a:ext cx="537620" cy="353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2D2"/>
                </a:solidFill>
                <a:latin typeface="Helvetica" pitchFamily="2" charset="0"/>
              </a:defRPr>
            </a:lvl1pPr>
          </a:lstStyle>
          <a:p>
            <a:pPr algn="l" defTabSz="914377">
              <a:defRPr/>
            </a:pPr>
            <a:fld id="{6159B183-4D96-7549-8954-959282EE5795}" type="slidenum">
              <a:rPr lang="en-US" smtClean="0"/>
              <a:pPr algn="l" defTabSz="914377"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239EDD-8B27-484F-98D4-9DC0893C0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089" t="85714"/>
          <a:stretch/>
        </p:blipFill>
        <p:spPr>
          <a:xfrm>
            <a:off x="9764485" y="5878285"/>
            <a:ext cx="2427515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128" y="1345961"/>
            <a:ext cx="5384800" cy="47183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047" y="1345961"/>
            <a:ext cx="5384800" cy="47183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3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99D051-6DB6-1845-893C-EC314C443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44FCA-A6FB-9442-A3CA-2AC9BA9D2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97" y="1270543"/>
            <a:ext cx="10626763" cy="584676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Helvetica" pitchFamily="2" charset="0"/>
              </a:defRPr>
            </a:lvl1pPr>
          </a:lstStyle>
          <a:p>
            <a:r>
              <a:rPr lang="en-US"/>
              <a:t>HEADER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A77C-911F-054D-83C6-03AAB9230A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477" y="2073897"/>
            <a:ext cx="11000683" cy="37316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0092D2"/>
              </a:buClr>
              <a:buFont typeface="Wingdings" pitchFamily="2" charset="2"/>
              <a:buChar char="§"/>
              <a:defRPr sz="2400">
                <a:latin typeface="Helvetica" pitchFamily="2" charset="0"/>
              </a:defRPr>
            </a:lvl1pPr>
            <a:lvl2pPr marL="457189">
              <a:spcBef>
                <a:spcPts val="0"/>
              </a:spcBef>
              <a:spcAft>
                <a:spcPts val="1200"/>
              </a:spcAft>
              <a:buClr>
                <a:srgbClr val="0092D2"/>
              </a:buClr>
              <a:buFont typeface="Apple Symbols" panose="02000000000000000000" pitchFamily="2" charset="-79"/>
              <a:buChar char="⎻"/>
              <a:defRPr>
                <a:latin typeface="Helvetica" pitchFamily="2" charset="0"/>
              </a:defRPr>
            </a:lvl2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Body copy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A1166-A54B-8D4F-8288-63A2A112273E}"/>
              </a:ext>
            </a:extLst>
          </p:cNvPr>
          <p:cNvSpPr txBox="1">
            <a:spLocks/>
          </p:cNvSpPr>
          <p:nvPr userDrawn="1"/>
        </p:nvSpPr>
        <p:spPr>
          <a:xfrm>
            <a:off x="445478" y="1185643"/>
            <a:ext cx="843308" cy="584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+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253AC6-D60D-9742-B7F6-B0529B6B0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504961"/>
            <a:ext cx="537620" cy="353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2D2"/>
                </a:solidFill>
                <a:latin typeface="Helvetica" pitchFamily="2" charset="0"/>
              </a:defRPr>
            </a:lvl1pPr>
          </a:lstStyle>
          <a:p>
            <a:pPr algn="l" defTabSz="914377">
              <a:defRPr/>
            </a:pPr>
            <a:fld id="{6159B183-4D96-7549-8954-959282EE5795}" type="slidenum">
              <a:rPr lang="en-US" smtClean="0"/>
              <a:pPr algn="l"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5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99D051-6DB6-1845-893C-EC314C443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6912" b="89020"/>
          <a:stretch/>
        </p:blipFill>
        <p:spPr>
          <a:xfrm>
            <a:off x="1" y="1"/>
            <a:ext cx="6472519" cy="753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44FCA-A6FB-9442-A3CA-2AC9BA9D2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97" y="1270543"/>
            <a:ext cx="10626763" cy="584676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Helvetica" pitchFamily="2" charset="0"/>
              </a:defRPr>
            </a:lvl1pPr>
          </a:lstStyle>
          <a:p>
            <a:r>
              <a:rPr lang="en-US"/>
              <a:t>HEADER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253AC6-D60D-9742-B7F6-B0529B6B0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504961"/>
            <a:ext cx="537620" cy="353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2D2"/>
                </a:solidFill>
                <a:latin typeface="Helvetica" pitchFamily="2" charset="0"/>
              </a:defRPr>
            </a:lvl1pPr>
          </a:lstStyle>
          <a:p>
            <a:pPr algn="l" defTabSz="914377">
              <a:defRPr/>
            </a:pPr>
            <a:fld id="{6159B183-4D96-7549-8954-959282EE5795}" type="slidenum">
              <a:rPr lang="en-US" smtClean="0"/>
              <a:pPr algn="l" defTabSz="914377"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9F7424-9A25-4631-91E3-F1B9079F7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089" t="85714"/>
          <a:stretch/>
        </p:blipFill>
        <p:spPr>
          <a:xfrm>
            <a:off x="9764485" y="5878285"/>
            <a:ext cx="2427515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21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93E98A-F75B-E240-9D45-439536319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44FCA-A6FB-9442-A3CA-2AC9BA9D2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561" y="1509366"/>
            <a:ext cx="10676223" cy="49025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Helvetica" pitchFamily="2" charset="0"/>
              </a:defRPr>
            </a:lvl1pPr>
          </a:lstStyle>
          <a:p>
            <a:r>
              <a:rPr lang="en-US"/>
              <a:t>HEADER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A77C-911F-054D-83C6-03AAB9230A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6267" y="2401825"/>
            <a:ext cx="11180516" cy="3403769"/>
          </a:xfrm>
          <a:prstGeom prst="rect">
            <a:avLst/>
          </a:prstGeom>
        </p:spPr>
        <p:txBody>
          <a:bodyPr/>
          <a:lstStyle>
            <a:lvl1pPr>
              <a:buClr>
                <a:srgbClr val="0092D2"/>
              </a:buClr>
              <a:buFont typeface="Wingdings" pitchFamily="2" charset="2"/>
              <a:buChar char="§"/>
              <a:defRPr sz="2400">
                <a:latin typeface="Helvetica" pitchFamily="2" charset="0"/>
              </a:defRPr>
            </a:lvl1pPr>
            <a:lvl2pPr marL="457189">
              <a:buClr>
                <a:srgbClr val="0092D2"/>
              </a:buClr>
              <a:buFont typeface="Cambria" panose="02040503050406030204" pitchFamily="18" charset="0"/>
              <a:buChar char="⎻"/>
              <a:defRPr>
                <a:latin typeface="Helvetica" pitchFamily="2" charset="0"/>
              </a:defRPr>
            </a:lvl2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Body copy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A1166-A54B-8D4F-8288-63A2A112273E}"/>
              </a:ext>
            </a:extLst>
          </p:cNvPr>
          <p:cNvSpPr txBox="1">
            <a:spLocks/>
          </p:cNvSpPr>
          <p:nvPr userDrawn="1"/>
        </p:nvSpPr>
        <p:spPr>
          <a:xfrm>
            <a:off x="426267" y="1636512"/>
            <a:ext cx="811060" cy="375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+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6760A2-B157-6443-A86E-8E90D9531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504961"/>
            <a:ext cx="537620" cy="353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2D2"/>
                </a:solidFill>
                <a:latin typeface="Helvetica" pitchFamily="2" charset="0"/>
              </a:defRPr>
            </a:lvl1pPr>
          </a:lstStyle>
          <a:p>
            <a:pPr algn="l" defTabSz="914377">
              <a:defRPr/>
            </a:pPr>
            <a:fld id="{6159B183-4D96-7549-8954-959282EE5795}" type="slidenum">
              <a:rPr lang="en-US" smtClean="0"/>
              <a:pPr algn="l" defTabSz="914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89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7" y="609603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2" y="592667"/>
            <a:ext cx="5891209" cy="5198535"/>
          </a:xfrm>
        </p:spPr>
        <p:txBody>
          <a:bodyPr anchor="ctr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7" y="2249485"/>
            <a:ext cx="3856037" cy="3541715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227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55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423"/>
            </a:lvl1pPr>
            <a:lvl2pPr marL="270893" indent="0" algn="ctr">
              <a:buNone/>
              <a:defRPr sz="1185"/>
            </a:lvl2pPr>
            <a:lvl3pPr marL="541785" indent="0" algn="ctr">
              <a:buNone/>
              <a:defRPr sz="1067"/>
            </a:lvl3pPr>
            <a:lvl4pPr marL="812678" indent="0" algn="ctr">
              <a:buNone/>
              <a:defRPr sz="948"/>
            </a:lvl4pPr>
            <a:lvl5pPr marL="1083572" indent="0" algn="ctr">
              <a:buNone/>
              <a:defRPr sz="948"/>
            </a:lvl5pPr>
            <a:lvl6pPr marL="1354463" indent="0" algn="ctr">
              <a:buNone/>
              <a:defRPr sz="948"/>
            </a:lvl6pPr>
            <a:lvl7pPr marL="1625357" indent="0" algn="ctr">
              <a:buNone/>
              <a:defRPr sz="948"/>
            </a:lvl7pPr>
            <a:lvl8pPr marL="1896250" indent="0" algn="ctr">
              <a:buNone/>
              <a:defRPr sz="948"/>
            </a:lvl8pPr>
            <a:lvl9pPr marL="2167140" indent="0" algn="ctr">
              <a:buNone/>
              <a:defRPr sz="94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>
              <a:defRPr/>
            </a:pPr>
            <a:fld id="{FAFF9754-E031-44AD-A0E6-E0733729D628}" type="slidenum">
              <a:rPr lang="en-US" sz="2400" smtClean="0">
                <a:solidFill>
                  <a:prstClr val="black"/>
                </a:solidFill>
              </a:rPr>
              <a:pPr defTabSz="1219140"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4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r="3069" b="11019"/>
          <a:stretch/>
        </p:blipFill>
        <p:spPr>
          <a:xfrm>
            <a:off x="580624" y="0"/>
            <a:ext cx="11611377" cy="6858000"/>
          </a:xfrm>
          <a:prstGeom prst="rect">
            <a:avLst/>
          </a:prstGeom>
        </p:spPr>
      </p:pic>
      <p:pic>
        <p:nvPicPr>
          <p:cNvPr id="18434" name="Picture 2" descr="M:\Marketing Design\PROJECTS\Training\Amana and goodman syllabus Folder\Links\paper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37" b="57186"/>
          <a:stretch/>
        </p:blipFill>
        <p:spPr bwMode="auto">
          <a:xfrm>
            <a:off x="-304799" y="0"/>
            <a:ext cx="924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/>
          <p:cNvSpPr/>
          <p:nvPr userDrawn="1"/>
        </p:nvSpPr>
        <p:spPr>
          <a:xfrm>
            <a:off x="1625600" y="0"/>
            <a:ext cx="7968885" cy="6858000"/>
          </a:xfrm>
          <a:prstGeom prst="parallelogram">
            <a:avLst/>
          </a:prstGeom>
          <a:gradFill flip="none" rotWithShape="1">
            <a:gsLst>
              <a:gs pos="0">
                <a:srgbClr val="C8102E">
                  <a:alpha val="73000"/>
                </a:srgbClr>
              </a:gs>
              <a:gs pos="41000">
                <a:srgbClr val="C8102E">
                  <a:shade val="67500"/>
                  <a:satMod val="115000"/>
                  <a:alpha val="96000"/>
                </a:srgbClr>
              </a:gs>
              <a:gs pos="100000">
                <a:srgbClr val="C8102E">
                  <a:shade val="100000"/>
                  <a:satMod val="115000"/>
                  <a:alpha val="4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679700" y="4582584"/>
            <a:ext cx="55223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345267" y="6117167"/>
            <a:ext cx="489585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2022  Daikin Comfort Technologies, L.P. Houston, Texas · USA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91331" y="3246107"/>
            <a:ext cx="5568619" cy="1143000"/>
          </a:xfrm>
        </p:spPr>
        <p:txBody>
          <a:bodyPr>
            <a:normAutofit/>
          </a:bodyPr>
          <a:lstStyle>
            <a:lvl1pPr>
              <a:defRPr sz="3200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93" y="1092200"/>
            <a:ext cx="1896844" cy="171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3" y="5334142"/>
            <a:ext cx="3659717" cy="83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41" y="5222137"/>
            <a:ext cx="3048000" cy="6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13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r="3069" b="11019"/>
          <a:stretch/>
        </p:blipFill>
        <p:spPr>
          <a:xfrm>
            <a:off x="580624" y="0"/>
            <a:ext cx="11611377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3" y="5334142"/>
            <a:ext cx="3659717" cy="83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arallelogram 11"/>
          <p:cNvSpPr/>
          <p:nvPr userDrawn="1"/>
        </p:nvSpPr>
        <p:spPr>
          <a:xfrm>
            <a:off x="1625600" y="0"/>
            <a:ext cx="7968885" cy="6858000"/>
          </a:xfrm>
          <a:prstGeom prst="parallelogram">
            <a:avLst/>
          </a:prstGeom>
          <a:gradFill flip="none" rotWithShape="1">
            <a:gsLst>
              <a:gs pos="0">
                <a:srgbClr val="C8102E">
                  <a:alpha val="73000"/>
                </a:srgbClr>
              </a:gs>
              <a:gs pos="41000">
                <a:srgbClr val="C8102E">
                  <a:shade val="67500"/>
                  <a:satMod val="115000"/>
                  <a:alpha val="96000"/>
                </a:srgbClr>
              </a:gs>
              <a:gs pos="100000">
                <a:srgbClr val="C8102E">
                  <a:shade val="100000"/>
                  <a:satMod val="115000"/>
                  <a:alpha val="4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515625" y="5562600"/>
            <a:ext cx="55223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480015" y="6256867"/>
            <a:ext cx="4895851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2022  Daikin Comfort Technologies, L.P. Houston, Texas · USA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7256" y="3352899"/>
            <a:ext cx="5568619" cy="1143000"/>
          </a:xfrm>
        </p:spPr>
        <p:txBody>
          <a:bodyPr>
            <a:normAutofit/>
          </a:bodyPr>
          <a:lstStyle>
            <a:lvl1pPr>
              <a:defRPr sz="3200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0981" y="4601039"/>
            <a:ext cx="5568619" cy="694927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93" y="1092200"/>
            <a:ext cx="1896844" cy="171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41" y="5222137"/>
            <a:ext cx="3048000" cy="6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M:\Marketing Design\PROJECTS\Training\Amana and goodman syllabus Folder\Links\paper2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37" b="57186"/>
          <a:stretch/>
        </p:blipFill>
        <p:spPr bwMode="auto">
          <a:xfrm>
            <a:off x="-304799" y="0"/>
            <a:ext cx="924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1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04337"/>
            <a:ext cx="8839201" cy="1143000"/>
          </a:xfrm>
        </p:spPr>
        <p:txBody>
          <a:bodyPr/>
          <a:lstStyle>
            <a:lvl1pPr>
              <a:defRPr b="1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40" y="2006599"/>
            <a:ext cx="8810661" cy="43538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33" y="482600"/>
            <a:ext cx="680616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927" y="2366871"/>
            <a:ext cx="820631" cy="54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37" y="3632200"/>
            <a:ext cx="10684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735" y="5461001"/>
            <a:ext cx="813015" cy="89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32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45600"/>
            <a:ext cx="10769600" cy="754096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719" y="1591720"/>
            <a:ext cx="10768615" cy="41740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72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3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2"/>
            <a:ext cx="12192000" cy="869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949" y="11288"/>
            <a:ext cx="10972799" cy="774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945" y="1340547"/>
            <a:ext cx="10972800" cy="450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38656" y="6211840"/>
            <a:ext cx="15127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www.egia.org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|  </a:t>
            </a:r>
            <a:fld id="{8AF4049B-CEB6-A341-B387-300BA5C0F3E3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93870" y="6134401"/>
            <a:ext cx="1815188" cy="4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1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1219140" rtl="0" eaLnBrk="1" latinLnBrk="0" hangingPunct="1">
        <a:lnSpc>
          <a:spcPct val="110000"/>
        </a:lnSpc>
        <a:spcBef>
          <a:spcPct val="0"/>
        </a:spcBef>
        <a:buNone/>
        <a:defRPr sz="2667" b="1" i="0" kern="1200" spc="93" baseline="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rgbClr val="1057A8"/>
        </a:buClr>
        <a:buSzPct val="85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09570" indent="-243829" algn="l" defTabSz="1219140" rtl="0" eaLnBrk="1" latinLnBrk="0" hangingPunct="1">
        <a:spcBef>
          <a:spcPct val="20000"/>
        </a:spcBef>
        <a:buClr>
          <a:srgbClr val="1057A8"/>
        </a:buClr>
        <a:buSzPct val="85000"/>
        <a:buFont typeface="Arial" pitchFamily="34" charset="0"/>
        <a:buChar char="•"/>
        <a:defRPr sz="2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75312" indent="-243829" algn="l" defTabSz="1219140" rtl="0" eaLnBrk="1" latinLnBrk="0" hangingPunct="1">
        <a:spcBef>
          <a:spcPct val="20000"/>
        </a:spcBef>
        <a:buClr>
          <a:srgbClr val="1057A8"/>
        </a:buClr>
        <a:buSzPct val="90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41053" indent="-243829" algn="l" defTabSz="1219140" rtl="0" eaLnBrk="1" latinLnBrk="0" hangingPunct="1">
        <a:spcBef>
          <a:spcPct val="20000"/>
        </a:spcBef>
        <a:buClr>
          <a:srgbClr val="1057A8"/>
        </a:buClr>
        <a:buFont typeface="Arial" pitchFamily="34" charset="0"/>
        <a:buChar char="•"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84880" indent="-182870" algn="l" defTabSz="1219140" rtl="0" eaLnBrk="1" latinLnBrk="0" hangingPunct="1">
        <a:spcBef>
          <a:spcPct val="20000"/>
        </a:spcBef>
        <a:buClr>
          <a:srgbClr val="1057A8"/>
        </a:buClr>
        <a:buSzPct val="100000"/>
        <a:buFont typeface="Arial" pitchFamily="34" charset="0"/>
        <a:buChar char="•"/>
        <a:defRPr sz="1867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709" indent="-243829" algn="l" defTabSz="12191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072536" indent="-243829" algn="l" defTabSz="12191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2316365" indent="-243829" algn="l" defTabSz="12191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2560192" indent="-243829" algn="l" defTabSz="121914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13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egia.org/dealerrebat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jchandler@egia.org" TargetMode="External"/><Relationship Id="rId3" Type="http://schemas.openxmlformats.org/officeDocument/2006/relationships/hyperlink" Target="mailto:jmorris@egia.org" TargetMode="External"/><Relationship Id="rId7" Type="http://schemas.openxmlformats.org/officeDocument/2006/relationships/hyperlink" Target="mailto:dealerrebates@egia.org" TargetMode="External"/><Relationship Id="rId2" Type="http://schemas.openxmlformats.org/officeDocument/2006/relationships/hyperlink" Target="mailto:ksatterwhite@egia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optimusfinancing.com/resources" TargetMode="External"/><Relationship Id="rId5" Type="http://schemas.openxmlformats.org/officeDocument/2006/relationships/hyperlink" Target="mailto:pwhite@egia.org" TargetMode="External"/><Relationship Id="rId4" Type="http://schemas.openxmlformats.org/officeDocument/2006/relationships/hyperlink" Target="mailto:llewis@egia.org" TargetMode="External"/><Relationship Id="rId9" Type="http://schemas.openxmlformats.org/officeDocument/2006/relationships/hyperlink" Target="mailto:arobinson@egia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musfinancing.com/resources" TargetMode="External"/><Relationship Id="rId7" Type="http://schemas.openxmlformats.org/officeDocument/2006/relationships/hyperlink" Target="mailto:jgaskins@egia.or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pwhite@egia.org" TargetMode="External"/><Relationship Id="rId5" Type="http://schemas.openxmlformats.org/officeDocument/2006/relationships/hyperlink" Target="mailto:jchandler@egia.org" TargetMode="External"/><Relationship Id="rId4" Type="http://schemas.openxmlformats.org/officeDocument/2006/relationships/hyperlink" Target="mailto:dealerrebates@egia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jchandler@egi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4C3D75A8-43DC-41F3-9D12-C1D219EBD7CC}"/>
              </a:ext>
            </a:extLst>
          </p:cNvPr>
          <p:cNvSpPr txBox="1"/>
          <p:nvPr/>
        </p:nvSpPr>
        <p:spPr>
          <a:xfrm>
            <a:off x="7973222" y="1940147"/>
            <a:ext cx="358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defRPr/>
            </a:pPr>
            <a:r>
              <a:rPr lang="en-US" sz="16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680+ FICO, Prime customer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E3227D-C31B-41C7-951C-02C95B721112}"/>
              </a:ext>
            </a:extLst>
          </p:cNvPr>
          <p:cNvSpPr txBox="1"/>
          <p:nvPr/>
        </p:nvSpPr>
        <p:spPr>
          <a:xfrm>
            <a:off x="8230481" y="3727983"/>
            <a:ext cx="3288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defRPr/>
            </a:pPr>
            <a:r>
              <a:rPr lang="en-US" sz="16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600-679 FICO, Sub-Prime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EA1386-97CB-4FBD-96B3-60902ADA16F6}"/>
              </a:ext>
            </a:extLst>
          </p:cNvPr>
          <p:cNvSpPr txBox="1"/>
          <p:nvPr/>
        </p:nvSpPr>
        <p:spPr>
          <a:xfrm>
            <a:off x="8273109" y="5503849"/>
            <a:ext cx="3067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defRPr/>
            </a:pPr>
            <a:r>
              <a:rPr lang="en-US" sz="16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&lt;600 FICO, Lease to own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6CBDB7-BE9A-4966-AD92-180C2B72831A}"/>
              </a:ext>
            </a:extLst>
          </p:cNvPr>
          <p:cNvSpPr txBox="1"/>
          <p:nvPr/>
        </p:nvSpPr>
        <p:spPr>
          <a:xfrm>
            <a:off x="7214877" y="3115181"/>
            <a:ext cx="41790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defRPr/>
            </a:pPr>
            <a:r>
              <a:rPr lang="en-US" sz="3733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Near Prime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6CBDB7-BE9A-4966-AD92-180C2B72831A}"/>
              </a:ext>
            </a:extLst>
          </p:cNvPr>
          <p:cNvSpPr txBox="1"/>
          <p:nvPr/>
        </p:nvSpPr>
        <p:spPr>
          <a:xfrm>
            <a:off x="7239869" y="4870776"/>
            <a:ext cx="41790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defRPr/>
            </a:pPr>
            <a:r>
              <a:rPr lang="en-US" sz="3733" b="1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Sub-Prime</a:t>
            </a:r>
            <a:endParaRPr lang="en-US" sz="3733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2" y="6132514"/>
            <a:ext cx="1725319" cy="725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6104"/>
            <a:ext cx="1225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Processing </a:t>
            </a:r>
            <a:r>
              <a:rPr lang="en-US" sz="3200" b="1" dirty="0" smtClean="0">
                <a:solidFill>
                  <a:prstClr val="white"/>
                </a:solidFill>
                <a:latin typeface="Arial"/>
              </a:rPr>
              <a:t>Dealers Choice Rebate </a:t>
            </a:r>
            <a:r>
              <a:rPr lang="en-US" sz="3200" b="1" dirty="0">
                <a:solidFill>
                  <a:prstClr val="white"/>
                </a:solidFill>
                <a:latin typeface="Arial"/>
              </a:rPr>
              <a:t>– </a:t>
            </a:r>
            <a:r>
              <a:rPr lang="en-US" sz="3200" b="1" dirty="0" smtClean="0">
                <a:solidFill>
                  <a:prstClr val="white"/>
                </a:solidFill>
                <a:latin typeface="Arial"/>
              </a:rPr>
              <a:t>Claims </a:t>
            </a:r>
            <a:r>
              <a:rPr lang="en-US" sz="3200" b="1" dirty="0">
                <a:solidFill>
                  <a:prstClr val="white"/>
                </a:solidFill>
                <a:latin typeface="Arial"/>
              </a:rPr>
              <a:t>D</a:t>
            </a:r>
            <a:r>
              <a:rPr lang="en-US" sz="3200" b="1" dirty="0" smtClean="0">
                <a:solidFill>
                  <a:prstClr val="white"/>
                </a:solidFill>
                <a:latin typeface="Arial"/>
              </a:rPr>
              <a:t>ue </a:t>
            </a:r>
            <a:r>
              <a:rPr lang="en-US" sz="3200" b="1" dirty="0">
                <a:solidFill>
                  <a:prstClr val="white"/>
                </a:solidFill>
                <a:latin typeface="Arial"/>
              </a:rPr>
              <a:t>Q</a:t>
            </a:r>
            <a:r>
              <a:rPr lang="en-US" sz="3200" b="1" dirty="0" smtClean="0">
                <a:solidFill>
                  <a:prstClr val="white"/>
                </a:solidFill>
                <a:latin typeface="Arial"/>
              </a:rPr>
              <a:t>uarterly</a:t>
            </a:r>
            <a:r>
              <a:rPr lang="en-US" sz="3200" b="1" dirty="0">
                <a:solidFill>
                  <a:prstClr val="white"/>
                </a:solidFill>
                <a:latin typeface="Arial"/>
              </a:rPr>
              <a:t>!</a:t>
            </a:r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377326" y="833865"/>
            <a:ext cx="5835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2800" b="1" dirty="0" smtClean="0">
                <a:solidFill>
                  <a:srgbClr val="3366FF"/>
                </a:solidFill>
                <a:latin typeface="Arial"/>
              </a:rPr>
              <a:t>Claim Website: </a:t>
            </a:r>
            <a:r>
              <a:rPr lang="en-US" sz="2800" b="1" u="sng" dirty="0" smtClean="0">
                <a:solidFill>
                  <a:srgbClr val="3366FF"/>
                </a:solidFill>
                <a:latin typeface="Arial"/>
              </a:rPr>
              <a:t>www.egia.org/dealerrebates</a:t>
            </a:r>
            <a:r>
              <a:rPr lang="en-US" sz="2800" b="1" dirty="0" smtClean="0">
                <a:solidFill>
                  <a:srgbClr val="3366FF"/>
                </a:solidFill>
                <a:latin typeface="Arial"/>
              </a:rPr>
              <a:t> </a:t>
            </a:r>
            <a:endParaRPr lang="en-US" sz="2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4353" y="3896665"/>
            <a:ext cx="27361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0" y="1736362"/>
            <a:ext cx="12068614" cy="5113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02" y="5483302"/>
            <a:ext cx="3955234" cy="18466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ight Arrow 4"/>
          <p:cNvSpPr/>
          <p:nvPr/>
        </p:nvSpPr>
        <p:spPr>
          <a:xfrm rot="7915889">
            <a:off x="2319456" y="4141306"/>
            <a:ext cx="2117403" cy="672075"/>
          </a:xfrm>
          <a:prstGeom prst="rightArrow">
            <a:avLst>
              <a:gd name="adj1" fmla="val 50000"/>
              <a:gd name="adj2" fmla="val 7189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>
            <a:hlinkClick r:id="rId4"/>
          </p:cNvPr>
          <p:cNvSpPr txBox="1"/>
          <p:nvPr/>
        </p:nvSpPr>
        <p:spPr>
          <a:xfrm>
            <a:off x="6543880" y="975952"/>
            <a:ext cx="4553531" cy="1015663"/>
          </a:xfrm>
          <a:prstGeom prst="rect">
            <a:avLst/>
          </a:prstGeom>
          <a:solidFill>
            <a:srgbClr val="0085C5"/>
          </a:solidFill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TSM DEMO LOGIN:</a:t>
            </a:r>
          </a:p>
          <a:p>
            <a:pPr algn="ctr" defTabSz="457189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Username: tsm@egia.org</a:t>
            </a:r>
          </a:p>
          <a:p>
            <a:pPr algn="ctr" defTabSz="457189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 Password: rebates123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002" y="6035161"/>
            <a:ext cx="3955234" cy="18466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1203" y="4619296"/>
            <a:ext cx="2286201" cy="493201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845" y="3494131"/>
            <a:ext cx="79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>
                <a:solidFill>
                  <a:srgbClr val="FF0000"/>
                </a:solidFill>
              </a:rPr>
              <a:t>For Dealer’s Choice / Upgrade to FIT Promo: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Only ONE Claim needs to be submitted. BUT Dealer MUST select the option with “Dealers Choice” in the name to get the additional $550 incentive.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042" y="3630268"/>
            <a:ext cx="298190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1: Click drop down, select claim type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2273" y="5097455"/>
            <a:ext cx="368747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2: Click Start New Claim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1" grpId="0" animBg="1"/>
      <p:bldP spid="22" grpId="0" animBg="1"/>
      <p:bldP spid="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830" y="1646237"/>
            <a:ext cx="2361084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867" dirty="0">
                <a:solidFill>
                  <a:prstClr val="black"/>
                </a:solidFill>
                <a:latin typeface="Arial"/>
              </a:rPr>
              <a:t>1:   Enter </a:t>
            </a:r>
            <a:r>
              <a:rPr lang="en-US" sz="1867" dirty="0" smtClean="0">
                <a:solidFill>
                  <a:prstClr val="black"/>
                </a:solidFill>
                <a:latin typeface="Arial"/>
              </a:rPr>
              <a:t>Basic Customer </a:t>
            </a:r>
            <a:r>
              <a:rPr lang="en-US" sz="1867" dirty="0">
                <a:solidFill>
                  <a:prstClr val="black"/>
                </a:solidFill>
                <a:latin typeface="Arial"/>
              </a:rPr>
              <a:t>Info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18830" y="179445"/>
            <a:ext cx="1167596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/>
              </a:rPr>
              <a:t>Step 3: Enter Customer &amp; Product Info, Upload Required Docs</a:t>
            </a:r>
            <a:endParaRPr lang="en-US" sz="2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921" y="4539257"/>
            <a:ext cx="260330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3:   Upload copy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of Invoice </a:t>
            </a:r>
            <a:r>
              <a:rPr lang="en-US" b="1" i="1" u="sng" dirty="0" smtClean="0">
                <a:solidFill>
                  <a:srgbClr val="FF0000"/>
                </a:solidFill>
                <a:latin typeface="Arial"/>
              </a:rPr>
              <a:t>OR</a:t>
            </a:r>
            <a:r>
              <a:rPr lang="en-US" b="1" dirty="0" smtClean="0">
                <a:solidFill>
                  <a:srgbClr val="FF0000"/>
                </a:solidFill>
                <a:latin typeface="Arial"/>
              </a:rPr>
              <a:t> Product                                              Registration Cert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w/ </a:t>
            </a:r>
          </a:p>
          <a:p>
            <a:pPr defTabSz="1219170">
              <a:defRPr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Model and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Serial #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’s, and Proof of Funding</a:t>
            </a:r>
          </a:p>
          <a:p>
            <a:pPr defTabSz="1219170">
              <a:defRPr/>
            </a:pPr>
            <a:endParaRPr lang="en-US" sz="1200" i="1" dirty="0" smtClean="0">
              <a:solidFill>
                <a:prstClr val="black"/>
              </a:solidFill>
              <a:latin typeface="Arial"/>
            </a:endParaRPr>
          </a:p>
          <a:p>
            <a:pPr defTabSz="1219170">
              <a:defRPr/>
            </a:pPr>
            <a:r>
              <a:rPr lang="en-US" sz="1200" i="1" dirty="0" smtClean="0">
                <a:solidFill>
                  <a:srgbClr val="FF0000"/>
                </a:solidFill>
                <a:latin typeface="Arial"/>
              </a:rPr>
              <a:t>(Proof of Funding only </a:t>
            </a:r>
            <a:r>
              <a:rPr lang="en-US" sz="1200" i="1" dirty="0">
                <a:solidFill>
                  <a:srgbClr val="FF0000"/>
                </a:solidFill>
                <a:latin typeface="Arial"/>
              </a:rPr>
              <a:t>required on Finance Buy Down)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154" y="3398821"/>
            <a:ext cx="2704435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867" dirty="0">
                <a:solidFill>
                  <a:prstClr val="black"/>
                </a:solidFill>
                <a:latin typeface="Arial"/>
              </a:rPr>
              <a:t>2:   Enter </a:t>
            </a:r>
            <a:r>
              <a:rPr lang="en-US" sz="1867" dirty="0" smtClean="0">
                <a:solidFill>
                  <a:prstClr val="black"/>
                </a:solidFill>
                <a:latin typeface="Arial"/>
              </a:rPr>
              <a:t>Product Model </a:t>
            </a:r>
            <a:r>
              <a:rPr lang="en-US" sz="1867" dirty="0">
                <a:solidFill>
                  <a:prstClr val="black"/>
                </a:solidFill>
                <a:latin typeface="Arial"/>
              </a:rPr>
              <a:t>and Serial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21" y="886543"/>
            <a:ext cx="9578321" cy="5824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180" y="3528132"/>
            <a:ext cx="4184461" cy="2349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4321" y="895779"/>
            <a:ext cx="41866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81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USA">
            <a:extLst>
              <a:ext uri="{FF2B5EF4-FFF2-40B4-BE49-F238E27FC236}">
                <a16:creationId xmlns:a16="http://schemas.microsoft.com/office/drawing/2014/main" id="{67D4CAAC-ADDE-439A-9EBF-14CFFBB30B4F}"/>
              </a:ext>
            </a:extLst>
          </p:cNvPr>
          <p:cNvGrpSpPr/>
          <p:nvPr/>
        </p:nvGrpSpPr>
        <p:grpSpPr>
          <a:xfrm>
            <a:off x="672653" y="1763678"/>
            <a:ext cx="10288016" cy="4968800"/>
            <a:chOff x="1121697" y="778934"/>
            <a:chExt cx="9835920" cy="5300134"/>
          </a:xfrm>
        </p:grpSpPr>
        <p:sp>
          <p:nvSpPr>
            <p:cNvPr id="113" name="Wyoming">
              <a:extLst>
                <a:ext uri="{FF2B5EF4-FFF2-40B4-BE49-F238E27FC236}">
                  <a16:creationId xmlns:a16="http://schemas.microsoft.com/office/drawing/2014/main" id="{EB3FBB07-BB89-4F96-8D05-D7D9840CD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305" y="1693424"/>
              <a:ext cx="1076658" cy="755666"/>
            </a:xfrm>
            <a:custGeom>
              <a:avLst/>
              <a:gdLst>
                <a:gd name="T0" fmla="*/ 204 w 644"/>
                <a:gd name="T1" fmla="*/ 452 h 452"/>
                <a:gd name="T2" fmla="*/ 206 w 644"/>
                <a:gd name="T3" fmla="*/ 452 h 452"/>
                <a:gd name="T4" fmla="*/ 644 w 644"/>
                <a:gd name="T5" fmla="*/ 452 h 452"/>
                <a:gd name="T6" fmla="*/ 644 w 644"/>
                <a:gd name="T7" fmla="*/ 203 h 452"/>
                <a:gd name="T8" fmla="*/ 644 w 644"/>
                <a:gd name="T9" fmla="*/ 201 h 452"/>
                <a:gd name="T10" fmla="*/ 644 w 644"/>
                <a:gd name="T11" fmla="*/ 0 h 452"/>
                <a:gd name="T12" fmla="*/ 0 w 644"/>
                <a:gd name="T13" fmla="*/ 0 h 452"/>
                <a:gd name="T14" fmla="*/ 0 w 644"/>
                <a:gd name="T15" fmla="*/ 26 h 452"/>
                <a:gd name="T16" fmla="*/ 0 w 644"/>
                <a:gd name="T17" fmla="*/ 28 h 452"/>
                <a:gd name="T18" fmla="*/ 0 w 644"/>
                <a:gd name="T19" fmla="*/ 317 h 452"/>
                <a:gd name="T20" fmla="*/ 0 w 644"/>
                <a:gd name="T21" fmla="*/ 317 h 452"/>
                <a:gd name="T22" fmla="*/ 0 w 644"/>
                <a:gd name="T23" fmla="*/ 452 h 452"/>
                <a:gd name="T24" fmla="*/ 204 w 644"/>
                <a:gd name="T25" fmla="*/ 452 h 452"/>
                <a:gd name="T26" fmla="*/ 204 w 644"/>
                <a:gd name="T27" fmla="*/ 452 h 452"/>
                <a:gd name="T28" fmla="*/ 204 w 644"/>
                <a:gd name="T2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4" h="452">
                  <a:moveTo>
                    <a:pt x="204" y="452"/>
                  </a:moveTo>
                  <a:lnTo>
                    <a:pt x="206" y="452"/>
                  </a:lnTo>
                  <a:lnTo>
                    <a:pt x="644" y="452"/>
                  </a:lnTo>
                  <a:lnTo>
                    <a:pt x="644" y="203"/>
                  </a:lnTo>
                  <a:lnTo>
                    <a:pt x="644" y="201"/>
                  </a:lnTo>
                  <a:lnTo>
                    <a:pt x="64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452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4" y="452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Wisconsin">
              <a:extLst>
                <a:ext uri="{FF2B5EF4-FFF2-40B4-BE49-F238E27FC236}">
                  <a16:creationId xmlns:a16="http://schemas.microsoft.com/office/drawing/2014/main" id="{1415778D-9792-4AA6-8E4A-6764CA154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274" y="1349027"/>
              <a:ext cx="897772" cy="819196"/>
            </a:xfrm>
            <a:custGeom>
              <a:avLst/>
              <a:gdLst>
                <a:gd name="T0" fmla="*/ 18 w 227"/>
                <a:gd name="T1" fmla="*/ 20 h 207"/>
                <a:gd name="T2" fmla="*/ 0 w 227"/>
                <a:gd name="T3" fmla="*/ 49 h 207"/>
                <a:gd name="T4" fmla="*/ 2 w 227"/>
                <a:gd name="T5" fmla="*/ 70 h 207"/>
                <a:gd name="T6" fmla="*/ 4 w 227"/>
                <a:gd name="T7" fmla="*/ 93 h 207"/>
                <a:gd name="T8" fmla="*/ 43 w 227"/>
                <a:gd name="T9" fmla="*/ 129 h 207"/>
                <a:gd name="T10" fmla="*/ 56 w 227"/>
                <a:gd name="T11" fmla="*/ 145 h 207"/>
                <a:gd name="T12" fmla="*/ 56 w 227"/>
                <a:gd name="T13" fmla="*/ 146 h 207"/>
                <a:gd name="T14" fmla="*/ 55 w 227"/>
                <a:gd name="T15" fmla="*/ 156 h 207"/>
                <a:gd name="T16" fmla="*/ 55 w 227"/>
                <a:gd name="T17" fmla="*/ 158 h 207"/>
                <a:gd name="T18" fmla="*/ 57 w 227"/>
                <a:gd name="T19" fmla="*/ 172 h 207"/>
                <a:gd name="T20" fmla="*/ 76 w 227"/>
                <a:gd name="T21" fmla="*/ 202 h 207"/>
                <a:gd name="T22" fmla="*/ 80 w 227"/>
                <a:gd name="T23" fmla="*/ 207 h 207"/>
                <a:gd name="T24" fmla="*/ 195 w 227"/>
                <a:gd name="T25" fmla="*/ 203 h 207"/>
                <a:gd name="T26" fmla="*/ 227 w 227"/>
                <a:gd name="T27" fmla="*/ 94 h 207"/>
                <a:gd name="T28" fmla="*/ 215 w 227"/>
                <a:gd name="T29" fmla="*/ 118 h 207"/>
                <a:gd name="T30" fmla="*/ 192 w 227"/>
                <a:gd name="T31" fmla="*/ 133 h 207"/>
                <a:gd name="T32" fmla="*/ 198 w 227"/>
                <a:gd name="T33" fmla="*/ 119 h 207"/>
                <a:gd name="T34" fmla="*/ 197 w 227"/>
                <a:gd name="T35" fmla="*/ 112 h 207"/>
                <a:gd name="T36" fmla="*/ 196 w 227"/>
                <a:gd name="T37" fmla="*/ 91 h 207"/>
                <a:gd name="T38" fmla="*/ 197 w 227"/>
                <a:gd name="T39" fmla="*/ 89 h 207"/>
                <a:gd name="T40" fmla="*/ 193 w 227"/>
                <a:gd name="T41" fmla="*/ 82 h 207"/>
                <a:gd name="T42" fmla="*/ 180 w 227"/>
                <a:gd name="T43" fmla="*/ 68 h 207"/>
                <a:gd name="T44" fmla="*/ 179 w 227"/>
                <a:gd name="T45" fmla="*/ 61 h 207"/>
                <a:gd name="T46" fmla="*/ 148 w 227"/>
                <a:gd name="T47" fmla="*/ 50 h 207"/>
                <a:gd name="T48" fmla="*/ 141 w 227"/>
                <a:gd name="T49" fmla="*/ 45 h 207"/>
                <a:gd name="T50" fmla="*/ 140 w 227"/>
                <a:gd name="T51" fmla="*/ 45 h 207"/>
                <a:gd name="T52" fmla="*/ 140 w 227"/>
                <a:gd name="T53" fmla="*/ 45 h 207"/>
                <a:gd name="T54" fmla="*/ 138 w 227"/>
                <a:gd name="T55" fmla="*/ 44 h 207"/>
                <a:gd name="T56" fmla="*/ 123 w 227"/>
                <a:gd name="T57" fmla="*/ 44 h 207"/>
                <a:gd name="T58" fmla="*/ 109 w 227"/>
                <a:gd name="T59" fmla="*/ 39 h 207"/>
                <a:gd name="T60" fmla="*/ 100 w 227"/>
                <a:gd name="T61" fmla="*/ 29 h 207"/>
                <a:gd name="T62" fmla="*/ 82 w 227"/>
                <a:gd name="T63" fmla="*/ 20 h 207"/>
                <a:gd name="T64" fmla="*/ 78 w 227"/>
                <a:gd name="T65" fmla="*/ 20 h 207"/>
                <a:gd name="T66" fmla="*/ 82 w 227"/>
                <a:gd name="T67" fmla="*/ 4 h 207"/>
                <a:gd name="T68" fmla="*/ 51 w 227"/>
                <a:gd name="T69" fmla="*/ 20 h 207"/>
                <a:gd name="T70" fmla="*/ 35 w 227"/>
                <a:gd name="T71" fmla="*/ 20 h 207"/>
                <a:gd name="T72" fmla="*/ 24 w 227"/>
                <a:gd name="T73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07">
                  <a:moveTo>
                    <a:pt x="21" y="15"/>
                  </a:moveTo>
                  <a:cubicBezTo>
                    <a:pt x="20" y="16"/>
                    <a:pt x="18" y="18"/>
                    <a:pt x="18" y="20"/>
                  </a:cubicBezTo>
                  <a:cubicBezTo>
                    <a:pt x="16" y="29"/>
                    <a:pt x="10" y="30"/>
                    <a:pt x="9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8"/>
                    <a:pt x="1" y="81"/>
                    <a:pt x="0" y="8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6" y="132"/>
                    <a:pt x="55" y="143"/>
                  </a:cubicBezTo>
                  <a:cubicBezTo>
                    <a:pt x="56" y="144"/>
                    <a:pt x="56" y="144"/>
                    <a:pt x="56" y="145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5" y="147"/>
                    <a:pt x="55" y="150"/>
                  </a:cubicBezTo>
                  <a:cubicBezTo>
                    <a:pt x="55" y="152"/>
                    <a:pt x="55" y="154"/>
                    <a:pt x="55" y="156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64"/>
                    <a:pt x="57" y="170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6"/>
                    <a:pt x="198" y="114"/>
                    <a:pt x="197" y="112"/>
                  </a:cubicBezTo>
                  <a:cubicBezTo>
                    <a:pt x="196" y="109"/>
                    <a:pt x="196" y="106"/>
                    <a:pt x="196" y="104"/>
                  </a:cubicBezTo>
                  <a:cubicBezTo>
                    <a:pt x="197" y="100"/>
                    <a:pt x="197" y="95"/>
                    <a:pt x="196" y="91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3" y="83"/>
                    <a:pt x="193" y="83"/>
                    <a:pt x="193" y="82"/>
                  </a:cubicBezTo>
                  <a:cubicBezTo>
                    <a:pt x="192" y="82"/>
                    <a:pt x="192" y="81"/>
                    <a:pt x="191" y="80"/>
                  </a:cubicBezTo>
                  <a:cubicBezTo>
                    <a:pt x="187" y="76"/>
                    <a:pt x="181" y="69"/>
                    <a:pt x="180" y="68"/>
                  </a:cubicBezTo>
                  <a:cubicBezTo>
                    <a:pt x="180" y="67"/>
                    <a:pt x="183" y="64"/>
                    <a:pt x="183" y="63"/>
                  </a:cubicBezTo>
                  <a:cubicBezTo>
                    <a:pt x="182" y="62"/>
                    <a:pt x="181" y="61"/>
                    <a:pt x="17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7"/>
                    <a:pt x="144" y="46"/>
                  </a:cubicBezTo>
                  <a:cubicBezTo>
                    <a:pt x="142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9" y="44"/>
                    <a:pt x="139" y="44"/>
                    <a:pt x="138" y="44"/>
                  </a:cubicBezTo>
                  <a:cubicBezTo>
                    <a:pt x="137" y="43"/>
                    <a:pt x="135" y="43"/>
                    <a:pt x="132" y="43"/>
                  </a:cubicBezTo>
                  <a:cubicBezTo>
                    <a:pt x="127" y="43"/>
                    <a:pt x="123" y="44"/>
                    <a:pt x="123" y="44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7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West Virginia">
              <a:extLst>
                <a:ext uri="{FF2B5EF4-FFF2-40B4-BE49-F238E27FC236}">
                  <a16:creationId xmlns:a16="http://schemas.microsoft.com/office/drawing/2014/main" id="{99B3A70A-70BA-4BBF-935A-F818C419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122" y="2666428"/>
              <a:ext cx="785760" cy="578453"/>
            </a:xfrm>
            <a:custGeom>
              <a:avLst/>
              <a:gdLst>
                <a:gd name="T0" fmla="*/ 79 w 199"/>
                <a:gd name="T1" fmla="*/ 0 h 146"/>
                <a:gd name="T2" fmla="*/ 74 w 199"/>
                <a:gd name="T3" fmla="*/ 17 h 146"/>
                <a:gd name="T4" fmla="*/ 74 w 199"/>
                <a:gd name="T5" fmla="*/ 29 h 146"/>
                <a:gd name="T6" fmla="*/ 74 w 199"/>
                <a:gd name="T7" fmla="*/ 41 h 146"/>
                <a:gd name="T8" fmla="*/ 69 w 199"/>
                <a:gd name="T9" fmla="*/ 53 h 146"/>
                <a:gd name="T10" fmla="*/ 59 w 199"/>
                <a:gd name="T11" fmla="*/ 64 h 146"/>
                <a:gd name="T12" fmla="*/ 49 w 199"/>
                <a:gd name="T13" fmla="*/ 71 h 146"/>
                <a:gd name="T14" fmla="*/ 44 w 199"/>
                <a:gd name="T15" fmla="*/ 75 h 146"/>
                <a:gd name="T16" fmla="*/ 36 w 199"/>
                <a:gd name="T17" fmla="*/ 80 h 146"/>
                <a:gd name="T18" fmla="*/ 20 w 199"/>
                <a:gd name="T19" fmla="*/ 87 h 146"/>
                <a:gd name="T20" fmla="*/ 4 w 199"/>
                <a:gd name="T21" fmla="*/ 100 h 146"/>
                <a:gd name="T22" fmla="*/ 4 w 199"/>
                <a:gd name="T23" fmla="*/ 103 h 146"/>
                <a:gd name="T24" fmla="*/ 2 w 199"/>
                <a:gd name="T25" fmla="*/ 109 h 146"/>
                <a:gd name="T26" fmla="*/ 0 w 199"/>
                <a:gd name="T27" fmla="*/ 122 h 146"/>
                <a:gd name="T28" fmla="*/ 1 w 199"/>
                <a:gd name="T29" fmla="*/ 129 h 146"/>
                <a:gd name="T30" fmla="*/ 5 w 199"/>
                <a:gd name="T31" fmla="*/ 133 h 146"/>
                <a:gd name="T32" fmla="*/ 11 w 199"/>
                <a:gd name="T33" fmla="*/ 138 h 146"/>
                <a:gd name="T34" fmla="*/ 13 w 199"/>
                <a:gd name="T35" fmla="*/ 137 h 146"/>
                <a:gd name="T36" fmla="*/ 16 w 199"/>
                <a:gd name="T37" fmla="*/ 141 h 146"/>
                <a:gd name="T38" fmla="*/ 18 w 199"/>
                <a:gd name="T39" fmla="*/ 144 h 146"/>
                <a:gd name="T40" fmla="*/ 20 w 199"/>
                <a:gd name="T41" fmla="*/ 144 h 146"/>
                <a:gd name="T42" fmla="*/ 23 w 199"/>
                <a:gd name="T43" fmla="*/ 144 h 146"/>
                <a:gd name="T44" fmla="*/ 26 w 199"/>
                <a:gd name="T45" fmla="*/ 144 h 146"/>
                <a:gd name="T46" fmla="*/ 30 w 199"/>
                <a:gd name="T47" fmla="*/ 144 h 146"/>
                <a:gd name="T48" fmla="*/ 33 w 199"/>
                <a:gd name="T49" fmla="*/ 144 h 146"/>
                <a:gd name="T50" fmla="*/ 37 w 199"/>
                <a:gd name="T51" fmla="*/ 144 h 146"/>
                <a:gd name="T52" fmla="*/ 41 w 199"/>
                <a:gd name="T53" fmla="*/ 145 h 146"/>
                <a:gd name="T54" fmla="*/ 46 w 199"/>
                <a:gd name="T55" fmla="*/ 145 h 146"/>
                <a:gd name="T56" fmla="*/ 47 w 199"/>
                <a:gd name="T57" fmla="*/ 145 h 146"/>
                <a:gd name="T58" fmla="*/ 50 w 199"/>
                <a:gd name="T59" fmla="*/ 145 h 146"/>
                <a:gd name="T60" fmla="*/ 55 w 199"/>
                <a:gd name="T61" fmla="*/ 145 h 146"/>
                <a:gd name="T62" fmla="*/ 58 w 199"/>
                <a:gd name="T63" fmla="*/ 146 h 146"/>
                <a:gd name="T64" fmla="*/ 59 w 199"/>
                <a:gd name="T65" fmla="*/ 146 h 146"/>
                <a:gd name="T66" fmla="*/ 64 w 199"/>
                <a:gd name="T67" fmla="*/ 146 h 146"/>
                <a:gd name="T68" fmla="*/ 70 w 199"/>
                <a:gd name="T69" fmla="*/ 144 h 146"/>
                <a:gd name="T70" fmla="*/ 104 w 199"/>
                <a:gd name="T71" fmla="*/ 142 h 146"/>
                <a:gd name="T72" fmla="*/ 108 w 199"/>
                <a:gd name="T73" fmla="*/ 133 h 146"/>
                <a:gd name="T74" fmla="*/ 114 w 199"/>
                <a:gd name="T75" fmla="*/ 128 h 146"/>
                <a:gd name="T76" fmla="*/ 114 w 199"/>
                <a:gd name="T77" fmla="*/ 128 h 146"/>
                <a:gd name="T78" fmla="*/ 117 w 199"/>
                <a:gd name="T79" fmla="*/ 126 h 146"/>
                <a:gd name="T80" fmla="*/ 115 w 199"/>
                <a:gd name="T81" fmla="*/ 126 h 146"/>
                <a:gd name="T82" fmla="*/ 116 w 199"/>
                <a:gd name="T83" fmla="*/ 124 h 146"/>
                <a:gd name="T84" fmla="*/ 120 w 199"/>
                <a:gd name="T85" fmla="*/ 118 h 146"/>
                <a:gd name="T86" fmla="*/ 128 w 199"/>
                <a:gd name="T87" fmla="*/ 106 h 146"/>
                <a:gd name="T88" fmla="*/ 136 w 199"/>
                <a:gd name="T89" fmla="*/ 104 h 146"/>
                <a:gd name="T90" fmla="*/ 143 w 199"/>
                <a:gd name="T91" fmla="*/ 91 h 146"/>
                <a:gd name="T92" fmla="*/ 151 w 199"/>
                <a:gd name="T93" fmla="*/ 88 h 146"/>
                <a:gd name="T94" fmla="*/ 160 w 199"/>
                <a:gd name="T95" fmla="*/ 77 h 146"/>
                <a:gd name="T96" fmla="*/ 166 w 199"/>
                <a:gd name="T97" fmla="*/ 72 h 146"/>
                <a:gd name="T98" fmla="*/ 174 w 199"/>
                <a:gd name="T99" fmla="*/ 70 h 146"/>
                <a:gd name="T100" fmla="*/ 183 w 199"/>
                <a:gd name="T101" fmla="*/ 74 h 146"/>
                <a:gd name="T102" fmla="*/ 186 w 199"/>
                <a:gd name="T103" fmla="*/ 67 h 146"/>
                <a:gd name="T104" fmla="*/ 195 w 199"/>
                <a:gd name="T105" fmla="*/ 67 h 146"/>
                <a:gd name="T106" fmla="*/ 196 w 199"/>
                <a:gd name="T107" fmla="*/ 65 h 146"/>
                <a:gd name="T108" fmla="*/ 199 w 199"/>
                <a:gd name="T109" fmla="*/ 62 h 146"/>
                <a:gd name="T110" fmla="*/ 192 w 199"/>
                <a:gd name="T111" fmla="*/ 60 h 146"/>
                <a:gd name="T112" fmla="*/ 157 w 199"/>
                <a:gd name="T113" fmla="*/ 61 h 146"/>
                <a:gd name="T114" fmla="*/ 140 w 199"/>
                <a:gd name="T115" fmla="*/ 60 h 146"/>
                <a:gd name="T116" fmla="*/ 129 w 199"/>
                <a:gd name="T117" fmla="*/ 62 h 146"/>
                <a:gd name="T118" fmla="*/ 117 w 199"/>
                <a:gd name="T119" fmla="*/ 66 h 146"/>
                <a:gd name="T120" fmla="*/ 81 w 199"/>
                <a:gd name="T121" fmla="*/ 5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146">
                  <a:moveTo>
                    <a:pt x="81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5" y="22"/>
                    <a:pt x="74" y="24"/>
                  </a:cubicBezTo>
                  <a:cubicBezTo>
                    <a:pt x="74" y="26"/>
                    <a:pt x="74" y="27"/>
                    <a:pt x="74" y="29"/>
                  </a:cubicBezTo>
                  <a:cubicBezTo>
                    <a:pt x="74" y="30"/>
                    <a:pt x="74" y="31"/>
                    <a:pt x="74" y="33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5"/>
                    <a:pt x="45" y="75"/>
                    <a:pt x="44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29" y="83"/>
                    <a:pt x="23" y="85"/>
                  </a:cubicBezTo>
                  <a:cubicBezTo>
                    <a:pt x="20" y="85"/>
                    <a:pt x="20" y="86"/>
                    <a:pt x="20" y="87"/>
                  </a:cubicBezTo>
                  <a:cubicBezTo>
                    <a:pt x="21" y="89"/>
                    <a:pt x="20" y="91"/>
                    <a:pt x="18" y="92"/>
                  </a:cubicBezTo>
                  <a:cubicBezTo>
                    <a:pt x="13" y="95"/>
                    <a:pt x="5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2"/>
                    <a:pt x="1" y="114"/>
                    <a:pt x="1" y="115"/>
                  </a:cubicBezTo>
                  <a:cubicBezTo>
                    <a:pt x="1" y="117"/>
                    <a:pt x="0" y="120"/>
                    <a:pt x="0" y="122"/>
                  </a:cubicBezTo>
                  <a:cubicBezTo>
                    <a:pt x="0" y="123"/>
                    <a:pt x="0" y="123"/>
                    <a:pt x="0" y="124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2"/>
                    <a:pt x="4" y="132"/>
                    <a:pt x="5" y="133"/>
                  </a:cubicBezTo>
                  <a:cubicBezTo>
                    <a:pt x="6" y="134"/>
                    <a:pt x="7" y="135"/>
                    <a:pt x="9" y="137"/>
                  </a:cubicBezTo>
                  <a:cubicBezTo>
                    <a:pt x="9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40"/>
                    <a:pt x="16" y="141"/>
                  </a:cubicBezTo>
                  <a:cubicBezTo>
                    <a:pt x="17" y="142"/>
                    <a:pt x="18" y="143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4"/>
                    <a:pt x="21" y="144"/>
                    <a:pt x="22" y="144"/>
                  </a:cubicBezTo>
                  <a:cubicBezTo>
                    <a:pt x="22" y="144"/>
                    <a:pt x="22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4" y="144"/>
                    <a:pt x="25" y="144"/>
                    <a:pt x="26" y="144"/>
                  </a:cubicBezTo>
                  <a:cubicBezTo>
                    <a:pt x="27" y="144"/>
                    <a:pt x="28" y="144"/>
                    <a:pt x="29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5"/>
                    <a:pt x="33" y="145"/>
                    <a:pt x="33" y="144"/>
                  </a:cubicBezTo>
                  <a:cubicBezTo>
                    <a:pt x="34" y="144"/>
                    <a:pt x="35" y="144"/>
                    <a:pt x="35" y="144"/>
                  </a:cubicBezTo>
                  <a:cubicBezTo>
                    <a:pt x="36" y="144"/>
                    <a:pt x="36" y="144"/>
                    <a:pt x="37" y="144"/>
                  </a:cubicBezTo>
                  <a:cubicBezTo>
                    <a:pt x="37" y="145"/>
                    <a:pt x="38" y="145"/>
                    <a:pt x="39" y="145"/>
                  </a:cubicBezTo>
                  <a:cubicBezTo>
                    <a:pt x="40" y="145"/>
                    <a:pt x="41" y="145"/>
                    <a:pt x="41" y="145"/>
                  </a:cubicBezTo>
                  <a:cubicBezTo>
                    <a:pt x="42" y="145"/>
                    <a:pt x="43" y="145"/>
                    <a:pt x="44" y="145"/>
                  </a:cubicBezTo>
                  <a:cubicBezTo>
                    <a:pt x="45" y="145"/>
                    <a:pt x="45" y="145"/>
                    <a:pt x="46" y="145"/>
                  </a:cubicBezTo>
                  <a:cubicBezTo>
                    <a:pt x="46" y="145"/>
                    <a:pt x="46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7" y="145"/>
                    <a:pt x="58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0" y="146"/>
                    <a:pt x="61" y="146"/>
                    <a:pt x="62" y="146"/>
                  </a:cubicBezTo>
                  <a:cubicBezTo>
                    <a:pt x="63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7" y="146"/>
                    <a:pt x="70" y="145"/>
                    <a:pt x="70" y="144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7"/>
                    <a:pt x="108" y="135"/>
                    <a:pt x="108" y="133"/>
                  </a:cubicBezTo>
                  <a:cubicBezTo>
                    <a:pt x="109" y="132"/>
                    <a:pt x="110" y="130"/>
                    <a:pt x="111" y="127"/>
                  </a:cubicBezTo>
                  <a:cubicBezTo>
                    <a:pt x="112" y="127"/>
                    <a:pt x="113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8" y="121"/>
                    <a:pt x="119" y="120"/>
                    <a:pt x="119" y="120"/>
                  </a:cubicBezTo>
                  <a:cubicBezTo>
                    <a:pt x="119" y="120"/>
                    <a:pt x="119" y="120"/>
                    <a:pt x="120" y="118"/>
                  </a:cubicBezTo>
                  <a:cubicBezTo>
                    <a:pt x="122" y="116"/>
                    <a:pt x="121" y="110"/>
                    <a:pt x="120" y="109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5" y="103"/>
                    <a:pt x="135" y="101"/>
                    <a:pt x="137" y="99"/>
                  </a:cubicBezTo>
                  <a:cubicBezTo>
                    <a:pt x="139" y="97"/>
                    <a:pt x="142" y="92"/>
                    <a:pt x="143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8" y="79"/>
                    <a:pt x="159" y="77"/>
                    <a:pt x="160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9" y="63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6" y="61"/>
                    <a:pt x="193" y="60"/>
                    <a:pt x="192" y="6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5" y="64"/>
                    <a:pt x="119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81" y="55"/>
                    <a:pt x="81" y="55"/>
                    <a:pt x="81" y="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Washington">
              <a:extLst>
                <a:ext uri="{FF2B5EF4-FFF2-40B4-BE49-F238E27FC236}">
                  <a16:creationId xmlns:a16="http://schemas.microsoft.com/office/drawing/2014/main" id="{6ECA30F3-CC1E-4E89-8C2A-2202490D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550" y="885931"/>
              <a:ext cx="1181983" cy="645326"/>
            </a:xfrm>
            <a:custGeom>
              <a:avLst/>
              <a:gdLst>
                <a:gd name="T0" fmla="*/ 79 w 299"/>
                <a:gd name="T1" fmla="*/ 152 h 163"/>
                <a:gd name="T2" fmla="*/ 79 w 299"/>
                <a:gd name="T3" fmla="*/ 163 h 163"/>
                <a:gd name="T4" fmla="*/ 205 w 299"/>
                <a:gd name="T5" fmla="*/ 163 h 163"/>
                <a:gd name="T6" fmla="*/ 222 w 299"/>
                <a:gd name="T7" fmla="*/ 148 h 163"/>
                <a:gd name="T8" fmla="*/ 261 w 299"/>
                <a:gd name="T9" fmla="*/ 148 h 163"/>
                <a:gd name="T10" fmla="*/ 272 w 299"/>
                <a:gd name="T11" fmla="*/ 148 h 163"/>
                <a:gd name="T12" fmla="*/ 282 w 299"/>
                <a:gd name="T13" fmla="*/ 148 h 163"/>
                <a:gd name="T14" fmla="*/ 293 w 299"/>
                <a:gd name="T15" fmla="*/ 149 h 163"/>
                <a:gd name="T16" fmla="*/ 298 w 299"/>
                <a:gd name="T17" fmla="*/ 149 h 163"/>
                <a:gd name="T18" fmla="*/ 299 w 299"/>
                <a:gd name="T19" fmla="*/ 149 h 163"/>
                <a:gd name="T20" fmla="*/ 299 w 299"/>
                <a:gd name="T21" fmla="*/ 149 h 163"/>
                <a:gd name="T22" fmla="*/ 299 w 299"/>
                <a:gd name="T23" fmla="*/ 149 h 163"/>
                <a:gd name="T24" fmla="*/ 299 w 299"/>
                <a:gd name="T25" fmla="*/ 0 h 163"/>
                <a:gd name="T26" fmla="*/ 74 w 299"/>
                <a:gd name="T27" fmla="*/ 0 h 163"/>
                <a:gd name="T28" fmla="*/ 78 w 299"/>
                <a:gd name="T29" fmla="*/ 4 h 163"/>
                <a:gd name="T30" fmla="*/ 82 w 299"/>
                <a:gd name="T31" fmla="*/ 12 h 163"/>
                <a:gd name="T32" fmla="*/ 86 w 299"/>
                <a:gd name="T33" fmla="*/ 12 h 163"/>
                <a:gd name="T34" fmla="*/ 94 w 299"/>
                <a:gd name="T35" fmla="*/ 12 h 163"/>
                <a:gd name="T36" fmla="*/ 94 w 299"/>
                <a:gd name="T37" fmla="*/ 16 h 163"/>
                <a:gd name="T38" fmla="*/ 90 w 299"/>
                <a:gd name="T39" fmla="*/ 16 h 163"/>
                <a:gd name="T40" fmla="*/ 90 w 299"/>
                <a:gd name="T41" fmla="*/ 24 h 163"/>
                <a:gd name="T42" fmla="*/ 86 w 299"/>
                <a:gd name="T43" fmla="*/ 28 h 163"/>
                <a:gd name="T44" fmla="*/ 82 w 299"/>
                <a:gd name="T45" fmla="*/ 28 h 163"/>
                <a:gd name="T46" fmla="*/ 86 w 299"/>
                <a:gd name="T47" fmla="*/ 32 h 163"/>
                <a:gd name="T48" fmla="*/ 90 w 299"/>
                <a:gd name="T49" fmla="*/ 35 h 163"/>
                <a:gd name="T50" fmla="*/ 94 w 299"/>
                <a:gd name="T51" fmla="*/ 47 h 163"/>
                <a:gd name="T52" fmla="*/ 94 w 299"/>
                <a:gd name="T53" fmla="*/ 71 h 163"/>
                <a:gd name="T54" fmla="*/ 90 w 299"/>
                <a:gd name="T55" fmla="*/ 63 h 163"/>
                <a:gd name="T56" fmla="*/ 86 w 299"/>
                <a:gd name="T57" fmla="*/ 67 h 163"/>
                <a:gd name="T58" fmla="*/ 78 w 299"/>
                <a:gd name="T59" fmla="*/ 75 h 163"/>
                <a:gd name="T60" fmla="*/ 70 w 299"/>
                <a:gd name="T61" fmla="*/ 82 h 163"/>
                <a:gd name="T62" fmla="*/ 70 w 299"/>
                <a:gd name="T63" fmla="*/ 86 h 163"/>
                <a:gd name="T64" fmla="*/ 70 w 299"/>
                <a:gd name="T65" fmla="*/ 90 h 163"/>
                <a:gd name="T66" fmla="*/ 66 w 299"/>
                <a:gd name="T67" fmla="*/ 90 h 163"/>
                <a:gd name="T68" fmla="*/ 66 w 299"/>
                <a:gd name="T69" fmla="*/ 82 h 163"/>
                <a:gd name="T70" fmla="*/ 74 w 299"/>
                <a:gd name="T71" fmla="*/ 67 h 163"/>
                <a:gd name="T72" fmla="*/ 78 w 299"/>
                <a:gd name="T73" fmla="*/ 63 h 163"/>
                <a:gd name="T74" fmla="*/ 82 w 299"/>
                <a:gd name="T75" fmla="*/ 55 h 163"/>
                <a:gd name="T76" fmla="*/ 78 w 299"/>
                <a:gd name="T77" fmla="*/ 51 h 163"/>
                <a:gd name="T78" fmla="*/ 70 w 299"/>
                <a:gd name="T79" fmla="*/ 51 h 163"/>
                <a:gd name="T80" fmla="*/ 58 w 299"/>
                <a:gd name="T81" fmla="*/ 47 h 163"/>
                <a:gd name="T82" fmla="*/ 35 w 299"/>
                <a:gd name="T83" fmla="*/ 43 h 163"/>
                <a:gd name="T84" fmla="*/ 8 w 299"/>
                <a:gd name="T85" fmla="*/ 32 h 163"/>
                <a:gd name="T86" fmla="*/ 4 w 299"/>
                <a:gd name="T87" fmla="*/ 35 h 163"/>
                <a:gd name="T88" fmla="*/ 0 w 299"/>
                <a:gd name="T89" fmla="*/ 43 h 163"/>
                <a:gd name="T90" fmla="*/ 0 w 299"/>
                <a:gd name="T91" fmla="*/ 51 h 163"/>
                <a:gd name="T92" fmla="*/ 8 w 299"/>
                <a:gd name="T93" fmla="*/ 59 h 163"/>
                <a:gd name="T94" fmla="*/ 12 w 299"/>
                <a:gd name="T95" fmla="*/ 67 h 163"/>
                <a:gd name="T96" fmla="*/ 23 w 299"/>
                <a:gd name="T97" fmla="*/ 114 h 163"/>
                <a:gd name="T98" fmla="*/ 27 w 299"/>
                <a:gd name="T99" fmla="*/ 110 h 163"/>
                <a:gd name="T100" fmla="*/ 31 w 299"/>
                <a:gd name="T101" fmla="*/ 114 h 163"/>
                <a:gd name="T102" fmla="*/ 31 w 299"/>
                <a:gd name="T103" fmla="*/ 117 h 163"/>
                <a:gd name="T104" fmla="*/ 27 w 299"/>
                <a:gd name="T105" fmla="*/ 121 h 163"/>
                <a:gd name="T106" fmla="*/ 27 w 299"/>
                <a:gd name="T107" fmla="*/ 125 h 163"/>
                <a:gd name="T108" fmla="*/ 27 w 299"/>
                <a:gd name="T109" fmla="*/ 129 h 163"/>
                <a:gd name="T110" fmla="*/ 31 w 299"/>
                <a:gd name="T111" fmla="*/ 129 h 163"/>
                <a:gd name="T112" fmla="*/ 35 w 299"/>
                <a:gd name="T113" fmla="*/ 129 h 163"/>
                <a:gd name="T114" fmla="*/ 35 w 299"/>
                <a:gd name="T115" fmla="*/ 133 h 163"/>
                <a:gd name="T116" fmla="*/ 68 w 299"/>
                <a:gd name="T117" fmla="*/ 133 h 163"/>
                <a:gd name="T118" fmla="*/ 79 w 299"/>
                <a:gd name="T119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63">
                  <a:moveTo>
                    <a:pt x="79" y="152"/>
                  </a:moveTo>
                  <a:cubicBezTo>
                    <a:pt x="79" y="163"/>
                    <a:pt x="79" y="163"/>
                    <a:pt x="79" y="163"/>
                  </a:cubicBezTo>
                  <a:cubicBezTo>
                    <a:pt x="205" y="163"/>
                    <a:pt x="205" y="163"/>
                    <a:pt x="205" y="163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1" y="148"/>
                    <a:pt x="266" y="148"/>
                    <a:pt x="272" y="148"/>
                  </a:cubicBezTo>
                  <a:cubicBezTo>
                    <a:pt x="276" y="148"/>
                    <a:pt x="279" y="148"/>
                    <a:pt x="282" y="148"/>
                  </a:cubicBezTo>
                  <a:cubicBezTo>
                    <a:pt x="285" y="148"/>
                    <a:pt x="289" y="149"/>
                    <a:pt x="293" y="149"/>
                  </a:cubicBezTo>
                  <a:cubicBezTo>
                    <a:pt x="295" y="149"/>
                    <a:pt x="297" y="149"/>
                    <a:pt x="298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68" y="133"/>
                    <a:pt x="68" y="133"/>
                    <a:pt x="68" y="133"/>
                  </a:cubicBezTo>
                  <a:lnTo>
                    <a:pt x="79" y="152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Virginia">
              <a:extLst>
                <a:ext uri="{FF2B5EF4-FFF2-40B4-BE49-F238E27FC236}">
                  <a16:creationId xmlns:a16="http://schemas.microsoft.com/office/drawing/2014/main" id="{457B348D-EB9D-4D3C-9E0D-9327048D8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0060" y="2932249"/>
              <a:ext cx="1011456" cy="396223"/>
            </a:xfrm>
            <a:custGeom>
              <a:avLst/>
              <a:gdLst>
                <a:gd name="T0" fmla="*/ 213 w 256"/>
                <a:gd name="T1" fmla="*/ 40 h 100"/>
                <a:gd name="T2" fmla="*/ 203 w 256"/>
                <a:gd name="T3" fmla="*/ 32 h 100"/>
                <a:gd name="T4" fmla="*/ 207 w 256"/>
                <a:gd name="T5" fmla="*/ 21 h 100"/>
                <a:gd name="T6" fmla="*/ 201 w 256"/>
                <a:gd name="T7" fmla="*/ 0 h 100"/>
                <a:gd name="T8" fmla="*/ 199 w 256"/>
                <a:gd name="T9" fmla="*/ 0 h 100"/>
                <a:gd name="T10" fmla="*/ 191 w 256"/>
                <a:gd name="T11" fmla="*/ 4 h 100"/>
                <a:gd name="T12" fmla="*/ 183 w 256"/>
                <a:gd name="T13" fmla="*/ 4 h 100"/>
                <a:gd name="T14" fmla="*/ 171 w 256"/>
                <a:gd name="T15" fmla="*/ 0 h 100"/>
                <a:gd name="T16" fmla="*/ 167 w 256"/>
                <a:gd name="T17" fmla="*/ 10 h 100"/>
                <a:gd name="T18" fmla="*/ 160 w 256"/>
                <a:gd name="T19" fmla="*/ 15 h 100"/>
                <a:gd name="T20" fmla="*/ 152 w 256"/>
                <a:gd name="T21" fmla="*/ 24 h 100"/>
                <a:gd name="T22" fmla="*/ 142 w 256"/>
                <a:gd name="T23" fmla="*/ 32 h 100"/>
                <a:gd name="T24" fmla="*/ 142 w 256"/>
                <a:gd name="T25" fmla="*/ 39 h 100"/>
                <a:gd name="T26" fmla="*/ 125 w 256"/>
                <a:gd name="T27" fmla="*/ 42 h 100"/>
                <a:gd name="T28" fmla="*/ 124 w 256"/>
                <a:gd name="T29" fmla="*/ 53 h 100"/>
                <a:gd name="T30" fmla="*/ 120 w 256"/>
                <a:gd name="T31" fmla="*/ 58 h 100"/>
                <a:gd name="T32" fmla="*/ 120 w 256"/>
                <a:gd name="T33" fmla="*/ 59 h 100"/>
                <a:gd name="T34" fmla="*/ 120 w 256"/>
                <a:gd name="T35" fmla="*/ 61 h 100"/>
                <a:gd name="T36" fmla="*/ 119 w 256"/>
                <a:gd name="T37" fmla="*/ 61 h 100"/>
                <a:gd name="T38" fmla="*/ 116 w 256"/>
                <a:gd name="T39" fmla="*/ 60 h 100"/>
                <a:gd name="T40" fmla="*/ 109 w 256"/>
                <a:gd name="T41" fmla="*/ 71 h 100"/>
                <a:gd name="T42" fmla="*/ 86 w 256"/>
                <a:gd name="T43" fmla="*/ 75 h 100"/>
                <a:gd name="T44" fmla="*/ 69 w 256"/>
                <a:gd name="T45" fmla="*/ 79 h 100"/>
                <a:gd name="T46" fmla="*/ 67 w 256"/>
                <a:gd name="T47" fmla="*/ 79 h 100"/>
                <a:gd name="T48" fmla="*/ 63 w 256"/>
                <a:gd name="T49" fmla="*/ 79 h 100"/>
                <a:gd name="T50" fmla="*/ 60 w 256"/>
                <a:gd name="T51" fmla="*/ 78 h 100"/>
                <a:gd name="T52" fmla="*/ 55 w 256"/>
                <a:gd name="T53" fmla="*/ 78 h 100"/>
                <a:gd name="T54" fmla="*/ 55 w 256"/>
                <a:gd name="T55" fmla="*/ 78 h 100"/>
                <a:gd name="T56" fmla="*/ 52 w 256"/>
                <a:gd name="T57" fmla="*/ 78 h 100"/>
                <a:gd name="T58" fmla="*/ 49 w 256"/>
                <a:gd name="T59" fmla="*/ 78 h 100"/>
                <a:gd name="T60" fmla="*/ 44 w 256"/>
                <a:gd name="T61" fmla="*/ 78 h 100"/>
                <a:gd name="T62" fmla="*/ 40 w 256"/>
                <a:gd name="T63" fmla="*/ 77 h 100"/>
                <a:gd name="T64" fmla="*/ 36 w 256"/>
                <a:gd name="T65" fmla="*/ 78 h 100"/>
                <a:gd name="T66" fmla="*/ 34 w 256"/>
                <a:gd name="T67" fmla="*/ 77 h 100"/>
                <a:gd name="T68" fmla="*/ 28 w 256"/>
                <a:gd name="T69" fmla="*/ 77 h 100"/>
                <a:gd name="T70" fmla="*/ 27 w 256"/>
                <a:gd name="T71" fmla="*/ 77 h 100"/>
                <a:gd name="T72" fmla="*/ 24 w 256"/>
                <a:gd name="T73" fmla="*/ 77 h 100"/>
                <a:gd name="T74" fmla="*/ 23 w 256"/>
                <a:gd name="T75" fmla="*/ 79 h 100"/>
                <a:gd name="T76" fmla="*/ 22 w 256"/>
                <a:gd name="T77" fmla="*/ 86 h 100"/>
                <a:gd name="T78" fmla="*/ 13 w 256"/>
                <a:gd name="T79" fmla="*/ 91 h 100"/>
                <a:gd name="T80" fmla="*/ 2 w 256"/>
                <a:gd name="T81" fmla="*/ 99 h 100"/>
                <a:gd name="T82" fmla="*/ 33 w 256"/>
                <a:gd name="T83" fmla="*/ 100 h 100"/>
                <a:gd name="T84" fmla="*/ 33 w 256"/>
                <a:gd name="T85" fmla="*/ 100 h 100"/>
                <a:gd name="T86" fmla="*/ 256 w 256"/>
                <a:gd name="T87" fmla="*/ 100 h 100"/>
                <a:gd name="T88" fmla="*/ 252 w 256"/>
                <a:gd name="T89" fmla="*/ 92 h 100"/>
                <a:gd name="T90" fmla="*/ 252 w 256"/>
                <a:gd name="T91" fmla="*/ 84 h 100"/>
                <a:gd name="T92" fmla="*/ 256 w 256"/>
                <a:gd name="T93" fmla="*/ 73 h 100"/>
                <a:gd name="T94" fmla="*/ 237 w 256"/>
                <a:gd name="T95" fmla="*/ 61 h 100"/>
                <a:gd name="T96" fmla="*/ 217 w 256"/>
                <a:gd name="T97" fmla="*/ 49 h 100"/>
                <a:gd name="T98" fmla="*/ 217 w 256"/>
                <a:gd name="T99" fmla="*/ 4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100">
                  <a:moveTo>
                    <a:pt x="217" y="4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10"/>
                    <a:pt x="163" y="12"/>
                    <a:pt x="160" y="15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4" y="30"/>
                    <a:pt x="142" y="32"/>
                  </a:cubicBezTo>
                  <a:cubicBezTo>
                    <a:pt x="140" y="34"/>
                    <a:pt x="140" y="36"/>
                    <a:pt x="141" y="3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7" y="49"/>
                    <a:pt x="125" y="51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4"/>
                    <a:pt x="121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8" y="61"/>
                    <a:pt x="117" y="60"/>
                    <a:pt x="116" y="60"/>
                  </a:cubicBezTo>
                  <a:cubicBezTo>
                    <a:pt x="115" y="63"/>
                    <a:pt x="114" y="65"/>
                    <a:pt x="113" y="66"/>
                  </a:cubicBezTo>
                  <a:cubicBezTo>
                    <a:pt x="113" y="68"/>
                    <a:pt x="109" y="70"/>
                    <a:pt x="109" y="71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8"/>
                    <a:pt x="72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7" y="79"/>
                  </a:cubicBezTo>
                  <a:cubicBezTo>
                    <a:pt x="66" y="79"/>
                    <a:pt x="65" y="79"/>
                    <a:pt x="64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1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49" y="78"/>
                  </a:cubicBezTo>
                  <a:cubicBezTo>
                    <a:pt x="48" y="78"/>
                    <a:pt x="47" y="78"/>
                    <a:pt x="46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39" y="77"/>
                    <a:pt x="38" y="77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6" y="78"/>
                    <a:pt x="36" y="78"/>
                    <a:pt x="35" y="77"/>
                  </a:cubicBezTo>
                  <a:cubicBezTo>
                    <a:pt x="35" y="77"/>
                    <a:pt x="35" y="77"/>
                    <a:pt x="34" y="77"/>
                  </a:cubicBezTo>
                  <a:cubicBezTo>
                    <a:pt x="33" y="77"/>
                    <a:pt x="32" y="77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80"/>
                    <a:pt x="23" y="80"/>
                    <a:pt x="23" y="82"/>
                  </a:cubicBezTo>
                  <a:cubicBezTo>
                    <a:pt x="22" y="83"/>
                    <a:pt x="22" y="85"/>
                    <a:pt x="22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9" y="94"/>
                    <a:pt x="6" y="96"/>
                  </a:cubicBezTo>
                  <a:cubicBezTo>
                    <a:pt x="5" y="96"/>
                    <a:pt x="3" y="98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lnTo>
                    <a:pt x="217" y="45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Vermont">
              <a:extLst>
                <a:ext uri="{FF2B5EF4-FFF2-40B4-BE49-F238E27FC236}">
                  <a16:creationId xmlns:a16="http://schemas.microsoft.com/office/drawing/2014/main" id="{0316B2DA-9FC5-4404-A376-E89DC7FF0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034" y="1777016"/>
              <a:ext cx="240743" cy="434675"/>
            </a:xfrm>
            <a:custGeom>
              <a:avLst/>
              <a:gdLst>
                <a:gd name="T0" fmla="*/ 7 w 61"/>
                <a:gd name="T1" fmla="*/ 98 h 110"/>
                <a:gd name="T2" fmla="*/ 7 w 61"/>
                <a:gd name="T3" fmla="*/ 98 h 110"/>
                <a:gd name="T4" fmla="*/ 4 w 61"/>
                <a:gd name="T5" fmla="*/ 108 h 110"/>
                <a:gd name="T6" fmla="*/ 4 w 61"/>
                <a:gd name="T7" fmla="*/ 110 h 110"/>
                <a:gd name="T8" fmla="*/ 23 w 61"/>
                <a:gd name="T9" fmla="*/ 110 h 110"/>
                <a:gd name="T10" fmla="*/ 23 w 61"/>
                <a:gd name="T11" fmla="*/ 102 h 110"/>
                <a:gd name="T12" fmla="*/ 24 w 61"/>
                <a:gd name="T13" fmla="*/ 102 h 110"/>
                <a:gd name="T14" fmla="*/ 30 w 61"/>
                <a:gd name="T15" fmla="*/ 95 h 110"/>
                <a:gd name="T16" fmla="*/ 30 w 61"/>
                <a:gd name="T17" fmla="*/ 94 h 110"/>
                <a:gd name="T18" fmla="*/ 30 w 61"/>
                <a:gd name="T19" fmla="*/ 94 h 110"/>
                <a:gd name="T20" fmla="*/ 31 w 61"/>
                <a:gd name="T21" fmla="*/ 94 h 110"/>
                <a:gd name="T22" fmla="*/ 31 w 61"/>
                <a:gd name="T23" fmla="*/ 94 h 110"/>
                <a:gd name="T24" fmla="*/ 31 w 61"/>
                <a:gd name="T25" fmla="*/ 93 h 110"/>
                <a:gd name="T26" fmla="*/ 32 w 61"/>
                <a:gd name="T27" fmla="*/ 90 h 110"/>
                <a:gd name="T28" fmla="*/ 33 w 61"/>
                <a:gd name="T29" fmla="*/ 85 h 110"/>
                <a:gd name="T30" fmla="*/ 33 w 61"/>
                <a:gd name="T31" fmla="*/ 85 h 110"/>
                <a:gd name="T32" fmla="*/ 33 w 61"/>
                <a:gd name="T33" fmla="*/ 84 h 110"/>
                <a:gd name="T34" fmla="*/ 33 w 61"/>
                <a:gd name="T35" fmla="*/ 84 h 110"/>
                <a:gd name="T36" fmla="*/ 32 w 61"/>
                <a:gd name="T37" fmla="*/ 84 h 110"/>
                <a:gd name="T38" fmla="*/ 33 w 61"/>
                <a:gd name="T39" fmla="*/ 84 h 110"/>
                <a:gd name="T40" fmla="*/ 33 w 61"/>
                <a:gd name="T41" fmla="*/ 81 h 110"/>
                <a:gd name="T42" fmla="*/ 33 w 61"/>
                <a:gd name="T43" fmla="*/ 68 h 110"/>
                <a:gd name="T44" fmla="*/ 31 w 61"/>
                <a:gd name="T45" fmla="*/ 67 h 110"/>
                <a:gd name="T46" fmla="*/ 30 w 61"/>
                <a:gd name="T47" fmla="*/ 67 h 110"/>
                <a:gd name="T48" fmla="*/ 30 w 61"/>
                <a:gd name="T49" fmla="*/ 67 h 110"/>
                <a:gd name="T50" fmla="*/ 33 w 61"/>
                <a:gd name="T51" fmla="*/ 63 h 110"/>
                <a:gd name="T52" fmla="*/ 38 w 61"/>
                <a:gd name="T53" fmla="*/ 55 h 110"/>
                <a:gd name="T54" fmla="*/ 38 w 61"/>
                <a:gd name="T55" fmla="*/ 54 h 110"/>
                <a:gd name="T56" fmla="*/ 44 w 61"/>
                <a:gd name="T57" fmla="*/ 43 h 110"/>
                <a:gd name="T58" fmla="*/ 42 w 61"/>
                <a:gd name="T59" fmla="*/ 42 h 110"/>
                <a:gd name="T60" fmla="*/ 44 w 61"/>
                <a:gd name="T61" fmla="*/ 38 h 110"/>
                <a:gd name="T62" fmla="*/ 49 w 61"/>
                <a:gd name="T63" fmla="*/ 31 h 110"/>
                <a:gd name="T64" fmla="*/ 49 w 61"/>
                <a:gd name="T65" fmla="*/ 30 h 110"/>
                <a:gd name="T66" fmla="*/ 54 w 61"/>
                <a:gd name="T67" fmla="*/ 24 h 110"/>
                <a:gd name="T68" fmla="*/ 54 w 61"/>
                <a:gd name="T69" fmla="*/ 18 h 110"/>
                <a:gd name="T70" fmla="*/ 55 w 61"/>
                <a:gd name="T71" fmla="*/ 18 h 110"/>
                <a:gd name="T72" fmla="*/ 61 w 61"/>
                <a:gd name="T73" fmla="*/ 12 h 110"/>
                <a:gd name="T74" fmla="*/ 61 w 61"/>
                <a:gd name="T75" fmla="*/ 0 h 110"/>
                <a:gd name="T76" fmla="*/ 60 w 61"/>
                <a:gd name="T77" fmla="*/ 0 h 110"/>
                <a:gd name="T78" fmla="*/ 60 w 61"/>
                <a:gd name="T79" fmla="*/ 2 h 110"/>
                <a:gd name="T80" fmla="*/ 1 w 61"/>
                <a:gd name="T81" fmla="*/ 2 h 110"/>
                <a:gd name="T82" fmla="*/ 0 w 61"/>
                <a:gd name="T83" fmla="*/ 2 h 110"/>
                <a:gd name="T84" fmla="*/ 0 w 61"/>
                <a:gd name="T85" fmla="*/ 87 h 110"/>
                <a:gd name="T86" fmla="*/ 7 w 61"/>
                <a:gd name="T87" fmla="*/ 98 h 110"/>
                <a:gd name="connsiteX0" fmla="*/ 1148 w 10000"/>
                <a:gd name="connsiteY0" fmla="*/ 8909 h 10000"/>
                <a:gd name="connsiteX1" fmla="*/ 1148 w 10000"/>
                <a:gd name="connsiteY1" fmla="*/ 8909 h 10000"/>
                <a:gd name="connsiteX2" fmla="*/ 656 w 10000"/>
                <a:gd name="connsiteY2" fmla="*/ 9818 h 10000"/>
                <a:gd name="connsiteX3" fmla="*/ 656 w 10000"/>
                <a:gd name="connsiteY3" fmla="*/ 10000 h 10000"/>
                <a:gd name="connsiteX4" fmla="*/ 3770 w 10000"/>
                <a:gd name="connsiteY4" fmla="*/ 10000 h 10000"/>
                <a:gd name="connsiteX5" fmla="*/ 3770 w 10000"/>
                <a:gd name="connsiteY5" fmla="*/ 9273 h 10000"/>
                <a:gd name="connsiteX6" fmla="*/ 3934 w 10000"/>
                <a:gd name="connsiteY6" fmla="*/ 9273 h 10000"/>
                <a:gd name="connsiteX7" fmla="*/ 4918 w 10000"/>
                <a:gd name="connsiteY7" fmla="*/ 8636 h 10000"/>
                <a:gd name="connsiteX8" fmla="*/ 4918 w 10000"/>
                <a:gd name="connsiteY8" fmla="*/ 8545 h 10000"/>
                <a:gd name="connsiteX9" fmla="*/ 4918 w 10000"/>
                <a:gd name="connsiteY9" fmla="*/ 8545 h 10000"/>
                <a:gd name="connsiteX10" fmla="*/ 5082 w 10000"/>
                <a:gd name="connsiteY10" fmla="*/ 8545 h 10000"/>
                <a:gd name="connsiteX11" fmla="*/ 5082 w 10000"/>
                <a:gd name="connsiteY11" fmla="*/ 8545 h 10000"/>
                <a:gd name="connsiteX12" fmla="*/ 5082 w 10000"/>
                <a:gd name="connsiteY12" fmla="*/ 8455 h 10000"/>
                <a:gd name="connsiteX13" fmla="*/ 5246 w 10000"/>
                <a:gd name="connsiteY13" fmla="*/ 8182 h 10000"/>
                <a:gd name="connsiteX14" fmla="*/ 5410 w 10000"/>
                <a:gd name="connsiteY14" fmla="*/ 7727 h 10000"/>
                <a:gd name="connsiteX15" fmla="*/ 5410 w 10000"/>
                <a:gd name="connsiteY15" fmla="*/ 7727 h 10000"/>
                <a:gd name="connsiteX16" fmla="*/ 5410 w 10000"/>
                <a:gd name="connsiteY16" fmla="*/ 7636 h 10000"/>
                <a:gd name="connsiteX17" fmla="*/ 5410 w 10000"/>
                <a:gd name="connsiteY17" fmla="*/ 7636 h 10000"/>
                <a:gd name="connsiteX18" fmla="*/ 5410 w 10000"/>
                <a:gd name="connsiteY18" fmla="*/ 7636 h 10000"/>
                <a:gd name="connsiteX19" fmla="*/ 5410 w 10000"/>
                <a:gd name="connsiteY19" fmla="*/ 7364 h 10000"/>
                <a:gd name="connsiteX20" fmla="*/ 5410 w 10000"/>
                <a:gd name="connsiteY20" fmla="*/ 6182 h 10000"/>
                <a:gd name="connsiteX21" fmla="*/ 5082 w 10000"/>
                <a:gd name="connsiteY21" fmla="*/ 6091 h 10000"/>
                <a:gd name="connsiteX22" fmla="*/ 4918 w 10000"/>
                <a:gd name="connsiteY22" fmla="*/ 6091 h 10000"/>
                <a:gd name="connsiteX23" fmla="*/ 4918 w 10000"/>
                <a:gd name="connsiteY23" fmla="*/ 6091 h 10000"/>
                <a:gd name="connsiteX24" fmla="*/ 5410 w 10000"/>
                <a:gd name="connsiteY24" fmla="*/ 5727 h 10000"/>
                <a:gd name="connsiteX25" fmla="*/ 6230 w 10000"/>
                <a:gd name="connsiteY25" fmla="*/ 5000 h 10000"/>
                <a:gd name="connsiteX26" fmla="*/ 6230 w 10000"/>
                <a:gd name="connsiteY26" fmla="*/ 4909 h 10000"/>
                <a:gd name="connsiteX27" fmla="*/ 7213 w 10000"/>
                <a:gd name="connsiteY27" fmla="*/ 3909 h 10000"/>
                <a:gd name="connsiteX28" fmla="*/ 6885 w 10000"/>
                <a:gd name="connsiteY28" fmla="*/ 3818 h 10000"/>
                <a:gd name="connsiteX29" fmla="*/ 7213 w 10000"/>
                <a:gd name="connsiteY29" fmla="*/ 3455 h 10000"/>
                <a:gd name="connsiteX30" fmla="*/ 8033 w 10000"/>
                <a:gd name="connsiteY30" fmla="*/ 2818 h 10000"/>
                <a:gd name="connsiteX31" fmla="*/ 8033 w 10000"/>
                <a:gd name="connsiteY31" fmla="*/ 2727 h 10000"/>
                <a:gd name="connsiteX32" fmla="*/ 8852 w 10000"/>
                <a:gd name="connsiteY32" fmla="*/ 2182 h 10000"/>
                <a:gd name="connsiteX33" fmla="*/ 8852 w 10000"/>
                <a:gd name="connsiteY33" fmla="*/ 1636 h 10000"/>
                <a:gd name="connsiteX34" fmla="*/ 9016 w 10000"/>
                <a:gd name="connsiteY34" fmla="*/ 1636 h 10000"/>
                <a:gd name="connsiteX35" fmla="*/ 10000 w 10000"/>
                <a:gd name="connsiteY35" fmla="*/ 1091 h 10000"/>
                <a:gd name="connsiteX36" fmla="*/ 10000 w 10000"/>
                <a:gd name="connsiteY36" fmla="*/ 0 h 10000"/>
                <a:gd name="connsiteX37" fmla="*/ 9836 w 10000"/>
                <a:gd name="connsiteY37" fmla="*/ 0 h 10000"/>
                <a:gd name="connsiteX38" fmla="*/ 9836 w 10000"/>
                <a:gd name="connsiteY38" fmla="*/ 182 h 10000"/>
                <a:gd name="connsiteX39" fmla="*/ 164 w 10000"/>
                <a:gd name="connsiteY39" fmla="*/ 182 h 10000"/>
                <a:gd name="connsiteX40" fmla="*/ 0 w 10000"/>
                <a:gd name="connsiteY40" fmla="*/ 182 h 10000"/>
                <a:gd name="connsiteX41" fmla="*/ 0 w 10000"/>
                <a:gd name="connsiteY41" fmla="*/ 7909 h 10000"/>
                <a:gd name="connsiteX42" fmla="*/ 1148 w 10000"/>
                <a:gd name="connsiteY42" fmla="*/ 89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00" h="10000">
                  <a:moveTo>
                    <a:pt x="1148" y="8909"/>
                  </a:moveTo>
                  <a:lnTo>
                    <a:pt x="1148" y="8909"/>
                  </a:lnTo>
                  <a:cubicBezTo>
                    <a:pt x="984" y="9091"/>
                    <a:pt x="820" y="9455"/>
                    <a:pt x="656" y="9818"/>
                  </a:cubicBezTo>
                  <a:lnTo>
                    <a:pt x="656" y="10000"/>
                  </a:lnTo>
                  <a:lnTo>
                    <a:pt x="3770" y="10000"/>
                  </a:lnTo>
                  <a:lnTo>
                    <a:pt x="3770" y="9273"/>
                  </a:lnTo>
                  <a:lnTo>
                    <a:pt x="3934" y="9273"/>
                  </a:lnTo>
                  <a:cubicBezTo>
                    <a:pt x="4098" y="9182"/>
                    <a:pt x="4590" y="9000"/>
                    <a:pt x="4918" y="8636"/>
                  </a:cubicBezTo>
                  <a:lnTo>
                    <a:pt x="4918" y="8545"/>
                  </a:lnTo>
                  <a:lnTo>
                    <a:pt x="4918" y="8545"/>
                  </a:lnTo>
                  <a:lnTo>
                    <a:pt x="5082" y="8545"/>
                  </a:lnTo>
                  <a:lnTo>
                    <a:pt x="5082" y="8545"/>
                  </a:lnTo>
                  <a:lnTo>
                    <a:pt x="5082" y="8455"/>
                  </a:lnTo>
                  <a:cubicBezTo>
                    <a:pt x="5082" y="8455"/>
                    <a:pt x="5246" y="8273"/>
                    <a:pt x="5246" y="8182"/>
                  </a:cubicBezTo>
                  <a:cubicBezTo>
                    <a:pt x="5246" y="7909"/>
                    <a:pt x="5246" y="7818"/>
                    <a:pt x="5410" y="7727"/>
                  </a:cubicBezTo>
                  <a:lnTo>
                    <a:pt x="5410" y="7727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364"/>
                  </a:lnTo>
                  <a:lnTo>
                    <a:pt x="5410" y="6182"/>
                  </a:lnTo>
                  <a:cubicBezTo>
                    <a:pt x="5246" y="6182"/>
                    <a:pt x="5082" y="6182"/>
                    <a:pt x="5082" y="6091"/>
                  </a:cubicBezTo>
                  <a:lnTo>
                    <a:pt x="4918" y="6091"/>
                  </a:lnTo>
                  <a:lnTo>
                    <a:pt x="4918" y="6091"/>
                  </a:lnTo>
                  <a:cubicBezTo>
                    <a:pt x="4918" y="6000"/>
                    <a:pt x="5082" y="5909"/>
                    <a:pt x="5410" y="5727"/>
                  </a:cubicBezTo>
                  <a:cubicBezTo>
                    <a:pt x="6230" y="5364"/>
                    <a:pt x="6230" y="5000"/>
                    <a:pt x="6230" y="5000"/>
                  </a:cubicBezTo>
                  <a:lnTo>
                    <a:pt x="6230" y="4909"/>
                  </a:lnTo>
                  <a:lnTo>
                    <a:pt x="7213" y="3909"/>
                  </a:lnTo>
                  <a:cubicBezTo>
                    <a:pt x="7049" y="3909"/>
                    <a:pt x="6885" y="3909"/>
                    <a:pt x="6885" y="3818"/>
                  </a:cubicBezTo>
                  <a:cubicBezTo>
                    <a:pt x="6885" y="3727"/>
                    <a:pt x="6885" y="3636"/>
                    <a:pt x="7213" y="3455"/>
                  </a:cubicBezTo>
                  <a:cubicBezTo>
                    <a:pt x="7705" y="3182"/>
                    <a:pt x="8033" y="2909"/>
                    <a:pt x="8033" y="2818"/>
                  </a:cubicBezTo>
                  <a:lnTo>
                    <a:pt x="8033" y="2727"/>
                  </a:lnTo>
                  <a:lnTo>
                    <a:pt x="8852" y="2182"/>
                  </a:lnTo>
                  <a:lnTo>
                    <a:pt x="8852" y="1636"/>
                  </a:lnTo>
                  <a:lnTo>
                    <a:pt x="9016" y="1636"/>
                  </a:lnTo>
                  <a:cubicBezTo>
                    <a:pt x="9508" y="1455"/>
                    <a:pt x="10000" y="1273"/>
                    <a:pt x="10000" y="1091"/>
                  </a:cubicBezTo>
                  <a:lnTo>
                    <a:pt x="10000" y="0"/>
                  </a:lnTo>
                  <a:lnTo>
                    <a:pt x="9836" y="0"/>
                  </a:lnTo>
                  <a:lnTo>
                    <a:pt x="9836" y="182"/>
                  </a:lnTo>
                  <a:lnTo>
                    <a:pt x="164" y="182"/>
                  </a:lnTo>
                  <a:lnTo>
                    <a:pt x="0" y="182"/>
                  </a:lnTo>
                  <a:lnTo>
                    <a:pt x="0" y="7909"/>
                  </a:lnTo>
                  <a:lnTo>
                    <a:pt x="1148" y="8909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Utah">
              <a:extLst>
                <a:ext uri="{FF2B5EF4-FFF2-40B4-BE49-F238E27FC236}">
                  <a16:creationId xmlns:a16="http://schemas.microsoft.com/office/drawing/2014/main" id="{5BF4C618-5851-4A4D-A236-F9248FBD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286" y="2223394"/>
              <a:ext cx="779072" cy="966317"/>
            </a:xfrm>
            <a:custGeom>
              <a:avLst/>
              <a:gdLst>
                <a:gd name="T0" fmla="*/ 466 w 466"/>
                <a:gd name="T1" fmla="*/ 135 h 578"/>
                <a:gd name="T2" fmla="*/ 262 w 466"/>
                <a:gd name="T3" fmla="*/ 135 h 578"/>
                <a:gd name="T4" fmla="*/ 262 w 466"/>
                <a:gd name="T5" fmla="*/ 0 h 578"/>
                <a:gd name="T6" fmla="*/ 0 w 466"/>
                <a:gd name="T7" fmla="*/ 0 h 578"/>
                <a:gd name="T8" fmla="*/ 0 w 466"/>
                <a:gd name="T9" fmla="*/ 578 h 578"/>
                <a:gd name="T10" fmla="*/ 466 w 466"/>
                <a:gd name="T11" fmla="*/ 578 h 578"/>
                <a:gd name="T12" fmla="*/ 466 w 466"/>
                <a:gd name="T13" fmla="*/ 576 h 578"/>
                <a:gd name="T14" fmla="*/ 466 w 466"/>
                <a:gd name="T15" fmla="*/ 135 h 578"/>
                <a:gd name="T16" fmla="*/ 466 w 466"/>
                <a:gd name="T17" fmla="*/ 135 h 578"/>
                <a:gd name="T18" fmla="*/ 466 w 466"/>
                <a:gd name="T19" fmla="*/ 13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6" h="578">
                  <a:moveTo>
                    <a:pt x="466" y="135"/>
                  </a:moveTo>
                  <a:lnTo>
                    <a:pt x="262" y="135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466" y="578"/>
                  </a:lnTo>
                  <a:lnTo>
                    <a:pt x="466" y="576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66" y="135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Texas">
              <a:extLst>
                <a:ext uri="{FF2B5EF4-FFF2-40B4-BE49-F238E27FC236}">
                  <a16:creationId xmlns:a16="http://schemas.microsoft.com/office/drawing/2014/main" id="{D122F5C7-DF46-4A15-A885-FD9B175F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145" y="3348534"/>
              <a:ext cx="1997835" cy="2051333"/>
            </a:xfrm>
            <a:custGeom>
              <a:avLst/>
              <a:gdLst>
                <a:gd name="T0" fmla="*/ 492 w 505"/>
                <a:gd name="T1" fmla="*/ 336 h 518"/>
                <a:gd name="T2" fmla="*/ 491 w 505"/>
                <a:gd name="T3" fmla="*/ 335 h 518"/>
                <a:gd name="T4" fmla="*/ 495 w 505"/>
                <a:gd name="T5" fmla="*/ 332 h 518"/>
                <a:gd name="T6" fmla="*/ 498 w 505"/>
                <a:gd name="T7" fmla="*/ 328 h 518"/>
                <a:gd name="T8" fmla="*/ 500 w 505"/>
                <a:gd name="T9" fmla="*/ 323 h 518"/>
                <a:gd name="T10" fmla="*/ 501 w 505"/>
                <a:gd name="T11" fmla="*/ 322 h 518"/>
                <a:gd name="T12" fmla="*/ 502 w 505"/>
                <a:gd name="T13" fmla="*/ 315 h 518"/>
                <a:gd name="T14" fmla="*/ 502 w 505"/>
                <a:gd name="T15" fmla="*/ 309 h 518"/>
                <a:gd name="T16" fmla="*/ 502 w 505"/>
                <a:gd name="T17" fmla="*/ 284 h 518"/>
                <a:gd name="T18" fmla="*/ 498 w 505"/>
                <a:gd name="T19" fmla="*/ 276 h 518"/>
                <a:gd name="T20" fmla="*/ 487 w 505"/>
                <a:gd name="T21" fmla="*/ 266 h 518"/>
                <a:gd name="T22" fmla="*/ 482 w 505"/>
                <a:gd name="T23" fmla="*/ 209 h 518"/>
                <a:gd name="T24" fmla="*/ 473 w 505"/>
                <a:gd name="T25" fmla="*/ 139 h 518"/>
                <a:gd name="T26" fmla="*/ 456 w 505"/>
                <a:gd name="T27" fmla="*/ 139 h 518"/>
                <a:gd name="T28" fmla="*/ 454 w 505"/>
                <a:gd name="T29" fmla="*/ 139 h 518"/>
                <a:gd name="T30" fmla="*/ 444 w 505"/>
                <a:gd name="T31" fmla="*/ 133 h 518"/>
                <a:gd name="T32" fmla="*/ 428 w 505"/>
                <a:gd name="T33" fmla="*/ 129 h 518"/>
                <a:gd name="T34" fmla="*/ 412 w 505"/>
                <a:gd name="T35" fmla="*/ 131 h 518"/>
                <a:gd name="T36" fmla="*/ 407 w 505"/>
                <a:gd name="T37" fmla="*/ 134 h 518"/>
                <a:gd name="T38" fmla="*/ 398 w 505"/>
                <a:gd name="T39" fmla="*/ 137 h 518"/>
                <a:gd name="T40" fmla="*/ 343 w 505"/>
                <a:gd name="T41" fmla="*/ 127 h 518"/>
                <a:gd name="T42" fmla="*/ 333 w 505"/>
                <a:gd name="T43" fmla="*/ 127 h 518"/>
                <a:gd name="T44" fmla="*/ 325 w 505"/>
                <a:gd name="T45" fmla="*/ 120 h 518"/>
                <a:gd name="T46" fmla="*/ 304 w 505"/>
                <a:gd name="T47" fmla="*/ 109 h 518"/>
                <a:gd name="T48" fmla="*/ 293 w 505"/>
                <a:gd name="T49" fmla="*/ 108 h 518"/>
                <a:gd name="T50" fmla="*/ 291 w 505"/>
                <a:gd name="T51" fmla="*/ 109 h 518"/>
                <a:gd name="T52" fmla="*/ 276 w 505"/>
                <a:gd name="T53" fmla="*/ 104 h 518"/>
                <a:gd name="T54" fmla="*/ 253 w 505"/>
                <a:gd name="T55" fmla="*/ 89 h 518"/>
                <a:gd name="T56" fmla="*/ 136 w 505"/>
                <a:gd name="T57" fmla="*/ 256 h 518"/>
                <a:gd name="T58" fmla="*/ 0 w 505"/>
                <a:gd name="T59" fmla="*/ 257 h 518"/>
                <a:gd name="T60" fmla="*/ 22 w 505"/>
                <a:gd name="T61" fmla="*/ 272 h 518"/>
                <a:gd name="T62" fmla="*/ 73 w 505"/>
                <a:gd name="T63" fmla="*/ 342 h 518"/>
                <a:gd name="T64" fmla="*/ 151 w 505"/>
                <a:gd name="T65" fmla="*/ 346 h 518"/>
                <a:gd name="T66" fmla="*/ 198 w 505"/>
                <a:gd name="T67" fmla="*/ 346 h 518"/>
                <a:gd name="T68" fmla="*/ 252 w 505"/>
                <a:gd name="T69" fmla="*/ 420 h 518"/>
                <a:gd name="T70" fmla="*/ 279 w 505"/>
                <a:gd name="T71" fmla="*/ 475 h 518"/>
                <a:gd name="T72" fmla="*/ 315 w 505"/>
                <a:gd name="T73" fmla="*/ 502 h 518"/>
                <a:gd name="T74" fmla="*/ 358 w 505"/>
                <a:gd name="T75" fmla="*/ 518 h 518"/>
                <a:gd name="T76" fmla="*/ 361 w 505"/>
                <a:gd name="T77" fmla="*/ 502 h 518"/>
                <a:gd name="T78" fmla="*/ 358 w 505"/>
                <a:gd name="T79" fmla="*/ 471 h 518"/>
                <a:gd name="T80" fmla="*/ 354 w 505"/>
                <a:gd name="T81" fmla="*/ 459 h 518"/>
                <a:gd name="T82" fmla="*/ 365 w 505"/>
                <a:gd name="T83" fmla="*/ 444 h 518"/>
                <a:gd name="T84" fmla="*/ 373 w 505"/>
                <a:gd name="T85" fmla="*/ 428 h 518"/>
                <a:gd name="T86" fmla="*/ 369 w 505"/>
                <a:gd name="T87" fmla="*/ 424 h 518"/>
                <a:gd name="T88" fmla="*/ 385 w 505"/>
                <a:gd name="T89" fmla="*/ 413 h 518"/>
                <a:gd name="T90" fmla="*/ 397 w 505"/>
                <a:gd name="T91" fmla="*/ 405 h 518"/>
                <a:gd name="T92" fmla="*/ 397 w 505"/>
                <a:gd name="T93" fmla="*/ 397 h 518"/>
                <a:gd name="T94" fmla="*/ 404 w 505"/>
                <a:gd name="T95" fmla="*/ 397 h 518"/>
                <a:gd name="T96" fmla="*/ 412 w 505"/>
                <a:gd name="T97" fmla="*/ 401 h 518"/>
                <a:gd name="T98" fmla="*/ 404 w 505"/>
                <a:gd name="T99" fmla="*/ 409 h 518"/>
                <a:gd name="T100" fmla="*/ 451 w 505"/>
                <a:gd name="T101" fmla="*/ 374 h 518"/>
                <a:gd name="T102" fmla="*/ 455 w 505"/>
                <a:gd name="T103" fmla="*/ 346 h 518"/>
                <a:gd name="T104" fmla="*/ 463 w 505"/>
                <a:gd name="T105" fmla="*/ 358 h 518"/>
                <a:gd name="T106" fmla="*/ 479 w 505"/>
                <a:gd name="T107" fmla="*/ 350 h 518"/>
                <a:gd name="T108" fmla="*/ 483 w 505"/>
                <a:gd name="T109" fmla="*/ 3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" h="518">
                  <a:moveTo>
                    <a:pt x="483" y="341"/>
                  </a:moveTo>
                  <a:cubicBezTo>
                    <a:pt x="488" y="340"/>
                    <a:pt x="491" y="338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4" y="332"/>
                    <a:pt x="494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6" y="331"/>
                    <a:pt x="497" y="329"/>
                  </a:cubicBezTo>
                  <a:cubicBezTo>
                    <a:pt x="497" y="328"/>
                    <a:pt x="498" y="328"/>
                    <a:pt x="498" y="328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1" y="323"/>
                    <a:pt x="501" y="323"/>
                    <a:pt x="501" y="323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0"/>
                    <a:pt x="502" y="318"/>
                  </a:cubicBezTo>
                  <a:cubicBezTo>
                    <a:pt x="502" y="317"/>
                    <a:pt x="502" y="316"/>
                    <a:pt x="502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2"/>
                    <a:pt x="502" y="30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95"/>
                    <a:pt x="503" y="293"/>
                    <a:pt x="504" y="291"/>
                  </a:cubicBezTo>
                  <a:cubicBezTo>
                    <a:pt x="505" y="289"/>
                    <a:pt x="505" y="288"/>
                    <a:pt x="502" y="284"/>
                  </a:cubicBezTo>
                  <a:cubicBezTo>
                    <a:pt x="498" y="277"/>
                    <a:pt x="498" y="277"/>
                    <a:pt x="498" y="277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5"/>
                    <a:pt x="497" y="274"/>
                    <a:pt x="493" y="271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6" y="265"/>
                    <a:pt x="486" y="263"/>
                    <a:pt x="486" y="260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2" y="209"/>
                    <a:pt x="482" y="209"/>
                    <a:pt x="482" y="20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42"/>
                    <a:pt x="482" y="142"/>
                    <a:pt x="482" y="142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5" y="139"/>
                    <a:pt x="455" y="139"/>
                    <a:pt x="455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2" y="138"/>
                    <a:pt x="452" y="136"/>
                    <a:pt x="452" y="135"/>
                  </a:cubicBezTo>
                  <a:cubicBezTo>
                    <a:pt x="444" y="134"/>
                    <a:pt x="444" y="134"/>
                    <a:pt x="444" y="134"/>
                  </a:cubicBezTo>
                  <a:cubicBezTo>
                    <a:pt x="444" y="133"/>
                    <a:pt x="444" y="133"/>
                    <a:pt x="444" y="133"/>
                  </a:cubicBezTo>
                  <a:cubicBezTo>
                    <a:pt x="443" y="132"/>
                    <a:pt x="440" y="128"/>
                    <a:pt x="436" y="126"/>
                  </a:cubicBezTo>
                  <a:cubicBezTo>
                    <a:pt x="435" y="126"/>
                    <a:pt x="434" y="126"/>
                    <a:pt x="434" y="126"/>
                  </a:cubicBezTo>
                  <a:cubicBezTo>
                    <a:pt x="431" y="126"/>
                    <a:pt x="428" y="128"/>
                    <a:pt x="428" y="129"/>
                  </a:cubicBezTo>
                  <a:cubicBezTo>
                    <a:pt x="427" y="130"/>
                    <a:pt x="427" y="130"/>
                    <a:pt x="427" y="130"/>
                  </a:cubicBezTo>
                  <a:cubicBezTo>
                    <a:pt x="415" y="131"/>
                    <a:pt x="415" y="131"/>
                    <a:pt x="415" y="131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11" y="131"/>
                    <a:pt x="409" y="132"/>
                    <a:pt x="408" y="133"/>
                  </a:cubicBezTo>
                  <a:cubicBezTo>
                    <a:pt x="408" y="133"/>
                    <a:pt x="408" y="133"/>
                    <a:pt x="408" y="133"/>
                  </a:cubicBezTo>
                  <a:cubicBezTo>
                    <a:pt x="407" y="134"/>
                    <a:pt x="407" y="134"/>
                    <a:pt x="407" y="134"/>
                  </a:cubicBezTo>
                  <a:cubicBezTo>
                    <a:pt x="407" y="134"/>
                    <a:pt x="404" y="135"/>
                    <a:pt x="402" y="137"/>
                  </a:cubicBezTo>
                  <a:cubicBezTo>
                    <a:pt x="402" y="138"/>
                    <a:pt x="401" y="139"/>
                    <a:pt x="400" y="139"/>
                  </a:cubicBezTo>
                  <a:cubicBezTo>
                    <a:pt x="399" y="138"/>
                    <a:pt x="398" y="138"/>
                    <a:pt x="398" y="137"/>
                  </a:cubicBezTo>
                  <a:cubicBezTo>
                    <a:pt x="382" y="137"/>
                    <a:pt x="382" y="137"/>
                    <a:pt x="382" y="13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5" y="123"/>
                    <a:pt x="325" y="123"/>
                    <a:pt x="325" y="123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04" y="109"/>
                    <a:pt x="304" y="109"/>
                    <a:pt x="304" y="109"/>
                  </a:cubicBezTo>
                  <a:cubicBezTo>
                    <a:pt x="303" y="109"/>
                    <a:pt x="301" y="110"/>
                    <a:pt x="299" y="110"/>
                  </a:cubicBezTo>
                  <a:cubicBezTo>
                    <a:pt x="298" y="110"/>
                    <a:pt x="297" y="110"/>
                    <a:pt x="295" y="109"/>
                  </a:cubicBezTo>
                  <a:cubicBezTo>
                    <a:pt x="294" y="109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9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0" y="109"/>
                    <a:pt x="277" y="105"/>
                    <a:pt x="276" y="104"/>
                  </a:cubicBezTo>
                  <a:cubicBezTo>
                    <a:pt x="276" y="104"/>
                    <a:pt x="276" y="104"/>
                    <a:pt x="276" y="104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31" y="381"/>
                    <a:pt x="131" y="381"/>
                    <a:pt x="131" y="381"/>
                  </a:cubicBezTo>
                  <a:cubicBezTo>
                    <a:pt x="151" y="346"/>
                    <a:pt x="151" y="346"/>
                    <a:pt x="151" y="346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225" y="378"/>
                    <a:pt x="225" y="378"/>
                    <a:pt x="225" y="378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68" y="444"/>
                    <a:pt x="268" y="444"/>
                    <a:pt x="268" y="444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1" y="495"/>
                    <a:pt x="291" y="495"/>
                    <a:pt x="291" y="495"/>
                  </a:cubicBezTo>
                  <a:cubicBezTo>
                    <a:pt x="303" y="502"/>
                    <a:pt x="303" y="502"/>
                    <a:pt x="303" y="502"/>
                  </a:cubicBezTo>
                  <a:cubicBezTo>
                    <a:pt x="315" y="502"/>
                    <a:pt x="315" y="502"/>
                    <a:pt x="315" y="502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2" y="510"/>
                    <a:pt x="342" y="510"/>
                    <a:pt x="342" y="510"/>
                  </a:cubicBezTo>
                  <a:cubicBezTo>
                    <a:pt x="358" y="518"/>
                    <a:pt x="358" y="518"/>
                    <a:pt x="358" y="518"/>
                  </a:cubicBezTo>
                  <a:cubicBezTo>
                    <a:pt x="369" y="518"/>
                    <a:pt x="369" y="518"/>
                    <a:pt x="369" y="518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61" y="499"/>
                    <a:pt x="361" y="499"/>
                    <a:pt x="361" y="499"/>
                  </a:cubicBezTo>
                  <a:cubicBezTo>
                    <a:pt x="354" y="475"/>
                    <a:pt x="354" y="475"/>
                    <a:pt x="354" y="475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8" y="463"/>
                    <a:pt x="358" y="463"/>
                    <a:pt x="358" y="463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8" y="459"/>
                    <a:pt x="358" y="459"/>
                    <a:pt x="358" y="459"/>
                  </a:cubicBezTo>
                  <a:cubicBezTo>
                    <a:pt x="361" y="459"/>
                    <a:pt x="361" y="459"/>
                    <a:pt x="361" y="459"/>
                  </a:cubicBezTo>
                  <a:cubicBezTo>
                    <a:pt x="365" y="444"/>
                    <a:pt x="365" y="444"/>
                    <a:pt x="365" y="444"/>
                  </a:cubicBezTo>
                  <a:cubicBezTo>
                    <a:pt x="361" y="436"/>
                    <a:pt x="361" y="436"/>
                    <a:pt x="361" y="436"/>
                  </a:cubicBezTo>
                  <a:cubicBezTo>
                    <a:pt x="369" y="436"/>
                    <a:pt x="369" y="436"/>
                    <a:pt x="369" y="436"/>
                  </a:cubicBezTo>
                  <a:cubicBezTo>
                    <a:pt x="373" y="428"/>
                    <a:pt x="373" y="428"/>
                    <a:pt x="373" y="428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69" y="428"/>
                    <a:pt x="369" y="428"/>
                    <a:pt x="369" y="428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85" y="417"/>
                    <a:pt x="385" y="417"/>
                    <a:pt x="385" y="417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93" y="413"/>
                    <a:pt x="393" y="413"/>
                    <a:pt x="393" y="413"/>
                  </a:cubicBezTo>
                  <a:cubicBezTo>
                    <a:pt x="397" y="409"/>
                    <a:pt x="397" y="409"/>
                    <a:pt x="397" y="409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397"/>
                    <a:pt x="400" y="397"/>
                    <a:pt x="400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8" y="397"/>
                    <a:pt x="408" y="397"/>
                    <a:pt x="408" y="397"/>
                  </a:cubicBezTo>
                  <a:cubicBezTo>
                    <a:pt x="408" y="393"/>
                    <a:pt x="408" y="393"/>
                    <a:pt x="408" y="393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24" y="397"/>
                    <a:pt x="424" y="397"/>
                    <a:pt x="424" y="397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404" y="409"/>
                    <a:pt x="404" y="409"/>
                    <a:pt x="404" y="409"/>
                  </a:cubicBezTo>
                  <a:cubicBezTo>
                    <a:pt x="408" y="409"/>
                    <a:pt x="408" y="409"/>
                    <a:pt x="408" y="409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350"/>
                    <a:pt x="451" y="350"/>
                    <a:pt x="451" y="350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55" y="346"/>
                    <a:pt x="455" y="346"/>
                    <a:pt x="455" y="346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63" y="354"/>
                    <a:pt x="463" y="354"/>
                    <a:pt x="463" y="354"/>
                  </a:cubicBezTo>
                  <a:cubicBezTo>
                    <a:pt x="463" y="358"/>
                    <a:pt x="463" y="358"/>
                    <a:pt x="463" y="358"/>
                  </a:cubicBezTo>
                  <a:cubicBezTo>
                    <a:pt x="455" y="358"/>
                    <a:pt x="455" y="358"/>
                    <a:pt x="455" y="358"/>
                  </a:cubicBezTo>
                  <a:cubicBezTo>
                    <a:pt x="459" y="362"/>
                    <a:pt x="459" y="362"/>
                    <a:pt x="459" y="362"/>
                  </a:cubicBezTo>
                  <a:cubicBezTo>
                    <a:pt x="479" y="350"/>
                    <a:pt x="479" y="350"/>
                    <a:pt x="479" y="350"/>
                  </a:cubicBezTo>
                  <a:cubicBezTo>
                    <a:pt x="482" y="350"/>
                    <a:pt x="482" y="350"/>
                    <a:pt x="482" y="350"/>
                  </a:cubicBezTo>
                  <a:cubicBezTo>
                    <a:pt x="482" y="341"/>
                    <a:pt x="482" y="341"/>
                    <a:pt x="482" y="341"/>
                  </a:cubicBezTo>
                  <a:lnTo>
                    <a:pt x="483" y="341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Tennessee">
              <a:extLst>
                <a:ext uri="{FF2B5EF4-FFF2-40B4-BE49-F238E27FC236}">
                  <a16:creationId xmlns:a16="http://schemas.microsoft.com/office/drawing/2014/main" id="{5FFE72C8-9F24-4B64-8353-72F3931C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358" y="3328472"/>
              <a:ext cx="1329104" cy="309288"/>
            </a:xfrm>
            <a:custGeom>
              <a:avLst/>
              <a:gdLst>
                <a:gd name="T0" fmla="*/ 302 w 336"/>
                <a:gd name="T1" fmla="*/ 0 h 78"/>
                <a:gd name="T2" fmla="*/ 94 w 336"/>
                <a:gd name="T3" fmla="*/ 0 h 78"/>
                <a:gd name="T4" fmla="*/ 94 w 336"/>
                <a:gd name="T5" fmla="*/ 13 h 78"/>
                <a:gd name="T6" fmla="*/ 38 w 336"/>
                <a:gd name="T7" fmla="*/ 13 h 78"/>
                <a:gd name="T8" fmla="*/ 38 w 336"/>
                <a:gd name="T9" fmla="*/ 12 h 78"/>
                <a:gd name="T10" fmla="*/ 38 w 336"/>
                <a:gd name="T11" fmla="*/ 12 h 78"/>
                <a:gd name="T12" fmla="*/ 33 w 336"/>
                <a:gd name="T13" fmla="*/ 21 h 78"/>
                <a:gd name="T14" fmla="*/ 33 w 336"/>
                <a:gd name="T15" fmla="*/ 21 h 78"/>
                <a:gd name="T16" fmla="*/ 33 w 336"/>
                <a:gd name="T17" fmla="*/ 21 h 78"/>
                <a:gd name="T18" fmla="*/ 30 w 336"/>
                <a:gd name="T19" fmla="*/ 24 h 78"/>
                <a:gd name="T20" fmla="*/ 29 w 336"/>
                <a:gd name="T21" fmla="*/ 26 h 78"/>
                <a:gd name="T22" fmla="*/ 26 w 336"/>
                <a:gd name="T23" fmla="*/ 28 h 78"/>
                <a:gd name="T24" fmla="*/ 26 w 336"/>
                <a:gd name="T25" fmla="*/ 29 h 78"/>
                <a:gd name="T26" fmla="*/ 26 w 336"/>
                <a:gd name="T27" fmla="*/ 33 h 78"/>
                <a:gd name="T28" fmla="*/ 24 w 336"/>
                <a:gd name="T29" fmla="*/ 37 h 78"/>
                <a:gd name="T30" fmla="*/ 23 w 336"/>
                <a:gd name="T31" fmla="*/ 39 h 78"/>
                <a:gd name="T32" fmla="*/ 23 w 336"/>
                <a:gd name="T33" fmla="*/ 40 h 78"/>
                <a:gd name="T34" fmla="*/ 23 w 336"/>
                <a:gd name="T35" fmla="*/ 42 h 78"/>
                <a:gd name="T36" fmla="*/ 23 w 336"/>
                <a:gd name="T37" fmla="*/ 44 h 78"/>
                <a:gd name="T38" fmla="*/ 20 w 336"/>
                <a:gd name="T39" fmla="*/ 44 h 78"/>
                <a:gd name="T40" fmla="*/ 22 w 336"/>
                <a:gd name="T41" fmla="*/ 46 h 78"/>
                <a:gd name="T42" fmla="*/ 17 w 336"/>
                <a:gd name="T43" fmla="*/ 50 h 78"/>
                <a:gd name="T44" fmla="*/ 14 w 336"/>
                <a:gd name="T45" fmla="*/ 58 h 78"/>
                <a:gd name="T46" fmla="*/ 6 w 336"/>
                <a:gd name="T47" fmla="*/ 64 h 78"/>
                <a:gd name="T48" fmla="*/ 6 w 336"/>
                <a:gd name="T49" fmla="*/ 70 h 78"/>
                <a:gd name="T50" fmla="*/ 2 w 336"/>
                <a:gd name="T51" fmla="*/ 74 h 78"/>
                <a:gd name="T52" fmla="*/ 0 w 336"/>
                <a:gd name="T53" fmla="*/ 78 h 78"/>
                <a:gd name="T54" fmla="*/ 0 w 336"/>
                <a:gd name="T55" fmla="*/ 78 h 78"/>
                <a:gd name="T56" fmla="*/ 94 w 336"/>
                <a:gd name="T57" fmla="*/ 78 h 78"/>
                <a:gd name="T58" fmla="*/ 189 w 336"/>
                <a:gd name="T59" fmla="*/ 78 h 78"/>
                <a:gd name="T60" fmla="*/ 230 w 336"/>
                <a:gd name="T61" fmla="*/ 78 h 78"/>
                <a:gd name="T62" fmla="*/ 230 w 336"/>
                <a:gd name="T63" fmla="*/ 78 h 78"/>
                <a:gd name="T64" fmla="*/ 230 w 336"/>
                <a:gd name="T65" fmla="*/ 75 h 78"/>
                <a:gd name="T66" fmla="*/ 230 w 336"/>
                <a:gd name="T67" fmla="*/ 73 h 78"/>
                <a:gd name="T68" fmla="*/ 231 w 336"/>
                <a:gd name="T69" fmla="*/ 72 h 78"/>
                <a:gd name="T70" fmla="*/ 233 w 336"/>
                <a:gd name="T71" fmla="*/ 70 h 78"/>
                <a:gd name="T72" fmla="*/ 233 w 336"/>
                <a:gd name="T73" fmla="*/ 70 h 78"/>
                <a:gd name="T74" fmla="*/ 237 w 336"/>
                <a:gd name="T75" fmla="*/ 65 h 78"/>
                <a:gd name="T76" fmla="*/ 245 w 336"/>
                <a:gd name="T77" fmla="*/ 61 h 78"/>
                <a:gd name="T78" fmla="*/ 249 w 336"/>
                <a:gd name="T79" fmla="*/ 58 h 78"/>
                <a:gd name="T80" fmla="*/ 257 w 336"/>
                <a:gd name="T81" fmla="*/ 58 h 78"/>
                <a:gd name="T82" fmla="*/ 261 w 336"/>
                <a:gd name="T83" fmla="*/ 52 h 78"/>
                <a:gd name="T84" fmla="*/ 269 w 336"/>
                <a:gd name="T85" fmla="*/ 48 h 78"/>
                <a:gd name="T86" fmla="*/ 272 w 336"/>
                <a:gd name="T87" fmla="*/ 48 h 78"/>
                <a:gd name="T88" fmla="*/ 276 w 336"/>
                <a:gd name="T89" fmla="*/ 45 h 78"/>
                <a:gd name="T90" fmla="*/ 280 w 336"/>
                <a:gd name="T91" fmla="*/ 45 h 78"/>
                <a:gd name="T92" fmla="*/ 280 w 336"/>
                <a:gd name="T93" fmla="*/ 41 h 78"/>
                <a:gd name="T94" fmla="*/ 296 w 336"/>
                <a:gd name="T95" fmla="*/ 34 h 78"/>
                <a:gd name="T96" fmla="*/ 314 w 336"/>
                <a:gd name="T97" fmla="*/ 34 h 78"/>
                <a:gd name="T98" fmla="*/ 324 w 336"/>
                <a:gd name="T99" fmla="*/ 29 h 78"/>
                <a:gd name="T100" fmla="*/ 324 w 336"/>
                <a:gd name="T101" fmla="*/ 28 h 78"/>
                <a:gd name="T102" fmla="*/ 325 w 336"/>
                <a:gd name="T103" fmla="*/ 25 h 78"/>
                <a:gd name="T104" fmla="*/ 327 w 336"/>
                <a:gd name="T105" fmla="*/ 22 h 78"/>
                <a:gd name="T106" fmla="*/ 333 w 336"/>
                <a:gd name="T107" fmla="*/ 22 h 78"/>
                <a:gd name="T108" fmla="*/ 336 w 336"/>
                <a:gd name="T109" fmla="*/ 15 h 78"/>
                <a:gd name="T110" fmla="*/ 336 w 336"/>
                <a:gd name="T111" fmla="*/ 0 h 78"/>
                <a:gd name="T112" fmla="*/ 336 w 336"/>
                <a:gd name="T113" fmla="*/ 0 h 78"/>
                <a:gd name="T114" fmla="*/ 336 w 336"/>
                <a:gd name="T115" fmla="*/ 0 h 78"/>
                <a:gd name="T116" fmla="*/ 303 w 336"/>
                <a:gd name="T117" fmla="*/ 0 h 78"/>
                <a:gd name="T118" fmla="*/ 303 w 336"/>
                <a:gd name="T119" fmla="*/ 0 h 78"/>
                <a:gd name="T120" fmla="*/ 302 w 336"/>
                <a:gd name="T1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78">
                  <a:moveTo>
                    <a:pt x="3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4"/>
                    <a:pt x="230" y="73"/>
                    <a:pt x="230" y="73"/>
                  </a:cubicBezTo>
                  <a:cubicBezTo>
                    <a:pt x="230" y="73"/>
                    <a:pt x="230" y="73"/>
                    <a:pt x="231" y="72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5" y="65"/>
                    <a:pt x="237" y="65"/>
                  </a:cubicBezTo>
                  <a:cubicBezTo>
                    <a:pt x="239" y="65"/>
                    <a:pt x="245" y="61"/>
                    <a:pt x="245" y="61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4" y="27"/>
                    <a:pt x="324" y="26"/>
                    <a:pt x="325" y="25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South Dakota">
              <a:extLst>
                <a:ext uri="{FF2B5EF4-FFF2-40B4-BE49-F238E27FC236}">
                  <a16:creationId xmlns:a16="http://schemas.microsoft.com/office/drawing/2014/main" id="{EA961132-B48C-4370-9504-D6395806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963" y="1494477"/>
              <a:ext cx="1185327" cy="638638"/>
            </a:xfrm>
            <a:custGeom>
              <a:avLst/>
              <a:gdLst>
                <a:gd name="T0" fmla="*/ 0 w 709"/>
                <a:gd name="T1" fmla="*/ 322 h 382"/>
                <a:gd name="T2" fmla="*/ 492 w 709"/>
                <a:gd name="T3" fmla="*/ 322 h 382"/>
                <a:gd name="T4" fmla="*/ 525 w 709"/>
                <a:gd name="T5" fmla="*/ 349 h 382"/>
                <a:gd name="T6" fmla="*/ 622 w 709"/>
                <a:gd name="T7" fmla="*/ 349 h 382"/>
                <a:gd name="T8" fmla="*/ 650 w 709"/>
                <a:gd name="T9" fmla="*/ 370 h 382"/>
                <a:gd name="T10" fmla="*/ 679 w 709"/>
                <a:gd name="T11" fmla="*/ 382 h 382"/>
                <a:gd name="T12" fmla="*/ 679 w 709"/>
                <a:gd name="T13" fmla="*/ 382 h 382"/>
                <a:gd name="T14" fmla="*/ 709 w 709"/>
                <a:gd name="T15" fmla="*/ 351 h 382"/>
                <a:gd name="T16" fmla="*/ 709 w 709"/>
                <a:gd name="T17" fmla="*/ 287 h 382"/>
                <a:gd name="T18" fmla="*/ 707 w 709"/>
                <a:gd name="T19" fmla="*/ 287 h 382"/>
                <a:gd name="T20" fmla="*/ 707 w 709"/>
                <a:gd name="T21" fmla="*/ 285 h 382"/>
                <a:gd name="T22" fmla="*/ 707 w 709"/>
                <a:gd name="T23" fmla="*/ 124 h 382"/>
                <a:gd name="T24" fmla="*/ 679 w 709"/>
                <a:gd name="T25" fmla="*/ 90 h 382"/>
                <a:gd name="T26" fmla="*/ 679 w 709"/>
                <a:gd name="T27" fmla="*/ 0 h 382"/>
                <a:gd name="T28" fmla="*/ 2 w 709"/>
                <a:gd name="T29" fmla="*/ 0 h 382"/>
                <a:gd name="T30" fmla="*/ 2 w 709"/>
                <a:gd name="T31" fmla="*/ 116 h 382"/>
                <a:gd name="T32" fmla="*/ 2 w 709"/>
                <a:gd name="T33" fmla="*/ 119 h 382"/>
                <a:gd name="T34" fmla="*/ 0 w 709"/>
                <a:gd name="T35" fmla="*/ 119 h 382"/>
                <a:gd name="T36" fmla="*/ 0 w 709"/>
                <a:gd name="T37" fmla="*/ 320 h 382"/>
                <a:gd name="T38" fmla="*/ 0 w 709"/>
                <a:gd name="T39" fmla="*/ 322 h 382"/>
                <a:gd name="T40" fmla="*/ 0 w 709"/>
                <a:gd name="T41" fmla="*/ 322 h 382"/>
                <a:gd name="T42" fmla="*/ 0 w 709"/>
                <a:gd name="T43" fmla="*/ 32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9" h="382">
                  <a:moveTo>
                    <a:pt x="0" y="322"/>
                  </a:moveTo>
                  <a:lnTo>
                    <a:pt x="492" y="322"/>
                  </a:lnTo>
                  <a:lnTo>
                    <a:pt x="525" y="349"/>
                  </a:lnTo>
                  <a:lnTo>
                    <a:pt x="622" y="349"/>
                  </a:lnTo>
                  <a:lnTo>
                    <a:pt x="650" y="370"/>
                  </a:lnTo>
                  <a:lnTo>
                    <a:pt x="679" y="382"/>
                  </a:lnTo>
                  <a:lnTo>
                    <a:pt x="679" y="382"/>
                  </a:lnTo>
                  <a:lnTo>
                    <a:pt x="709" y="351"/>
                  </a:lnTo>
                  <a:lnTo>
                    <a:pt x="709" y="287"/>
                  </a:lnTo>
                  <a:lnTo>
                    <a:pt x="707" y="287"/>
                  </a:lnTo>
                  <a:lnTo>
                    <a:pt x="707" y="285"/>
                  </a:lnTo>
                  <a:lnTo>
                    <a:pt x="707" y="124"/>
                  </a:lnTo>
                  <a:lnTo>
                    <a:pt x="679" y="90"/>
                  </a:lnTo>
                  <a:lnTo>
                    <a:pt x="679" y="0"/>
                  </a:lnTo>
                  <a:lnTo>
                    <a:pt x="2" y="0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South Carolina">
              <a:extLst>
                <a:ext uri="{FF2B5EF4-FFF2-40B4-BE49-F238E27FC236}">
                  <a16:creationId xmlns:a16="http://schemas.microsoft.com/office/drawing/2014/main" id="{B9437A48-17FF-4C71-B4C0-6145AC479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8171" y="3605996"/>
              <a:ext cx="790775" cy="653685"/>
            </a:xfrm>
            <a:custGeom>
              <a:avLst/>
              <a:gdLst>
                <a:gd name="T0" fmla="*/ 200 w 200"/>
                <a:gd name="T1" fmla="*/ 93 h 165"/>
                <a:gd name="T2" fmla="*/ 199 w 200"/>
                <a:gd name="T3" fmla="*/ 93 h 165"/>
                <a:gd name="T4" fmla="*/ 184 w 200"/>
                <a:gd name="T5" fmla="*/ 62 h 165"/>
                <a:gd name="T6" fmla="*/ 175 w 200"/>
                <a:gd name="T7" fmla="*/ 55 h 165"/>
                <a:gd name="T8" fmla="*/ 165 w 200"/>
                <a:gd name="T9" fmla="*/ 44 h 165"/>
                <a:gd name="T10" fmla="*/ 156 w 200"/>
                <a:gd name="T11" fmla="*/ 29 h 165"/>
                <a:gd name="T12" fmla="*/ 143 w 200"/>
                <a:gd name="T13" fmla="*/ 20 h 165"/>
                <a:gd name="T14" fmla="*/ 110 w 200"/>
                <a:gd name="T15" fmla="*/ 18 h 165"/>
                <a:gd name="T16" fmla="*/ 85 w 200"/>
                <a:gd name="T17" fmla="*/ 1 h 165"/>
                <a:gd name="T18" fmla="*/ 40 w 200"/>
                <a:gd name="T19" fmla="*/ 0 h 165"/>
                <a:gd name="T20" fmla="*/ 18 w 200"/>
                <a:gd name="T21" fmla="*/ 2 h 165"/>
                <a:gd name="T22" fmla="*/ 18 w 200"/>
                <a:gd name="T23" fmla="*/ 4 h 165"/>
                <a:gd name="T24" fmla="*/ 18 w 200"/>
                <a:gd name="T25" fmla="*/ 4 h 165"/>
                <a:gd name="T26" fmla="*/ 0 w 200"/>
                <a:gd name="T27" fmla="*/ 8 h 165"/>
                <a:gd name="T28" fmla="*/ 15 w 200"/>
                <a:gd name="T29" fmla="*/ 41 h 165"/>
                <a:gd name="T30" fmla="*/ 26 w 200"/>
                <a:gd name="T31" fmla="*/ 56 h 165"/>
                <a:gd name="T32" fmla="*/ 37 w 200"/>
                <a:gd name="T33" fmla="*/ 70 h 165"/>
                <a:gd name="T34" fmla="*/ 44 w 200"/>
                <a:gd name="T35" fmla="*/ 80 h 165"/>
                <a:gd name="T36" fmla="*/ 54 w 200"/>
                <a:gd name="T37" fmla="*/ 85 h 165"/>
                <a:gd name="T38" fmla="*/ 60 w 200"/>
                <a:gd name="T39" fmla="*/ 94 h 165"/>
                <a:gd name="T40" fmla="*/ 68 w 200"/>
                <a:gd name="T41" fmla="*/ 108 h 165"/>
                <a:gd name="T42" fmla="*/ 77 w 200"/>
                <a:gd name="T43" fmla="*/ 117 h 165"/>
                <a:gd name="T44" fmla="*/ 84 w 200"/>
                <a:gd name="T45" fmla="*/ 141 h 165"/>
                <a:gd name="T46" fmla="*/ 90 w 200"/>
                <a:gd name="T47" fmla="*/ 153 h 165"/>
                <a:gd name="T48" fmla="*/ 102 w 200"/>
                <a:gd name="T49" fmla="*/ 163 h 165"/>
                <a:gd name="T50" fmla="*/ 105 w 200"/>
                <a:gd name="T51" fmla="*/ 165 h 165"/>
                <a:gd name="T52" fmla="*/ 99 w 200"/>
                <a:gd name="T53" fmla="*/ 156 h 165"/>
                <a:gd name="T54" fmla="*/ 122 w 200"/>
                <a:gd name="T55" fmla="*/ 156 h 165"/>
                <a:gd name="T56" fmla="*/ 141 w 200"/>
                <a:gd name="T57" fmla="*/ 145 h 165"/>
                <a:gd name="T58" fmla="*/ 145 w 200"/>
                <a:gd name="T59" fmla="*/ 141 h 165"/>
                <a:gd name="T60" fmla="*/ 157 w 200"/>
                <a:gd name="T61" fmla="*/ 133 h 165"/>
                <a:gd name="T62" fmla="*/ 161 w 200"/>
                <a:gd name="T63" fmla="*/ 125 h 165"/>
                <a:gd name="T64" fmla="*/ 165 w 200"/>
                <a:gd name="T65" fmla="*/ 117 h 165"/>
                <a:gd name="T66" fmla="*/ 173 w 200"/>
                <a:gd name="T67" fmla="*/ 106 h 165"/>
                <a:gd name="T68" fmla="*/ 184 w 200"/>
                <a:gd name="T69" fmla="*/ 98 h 165"/>
                <a:gd name="T70" fmla="*/ 200 w 200"/>
                <a:gd name="T71" fmla="*/ 9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" h="165">
                  <a:moveTo>
                    <a:pt x="200" y="93"/>
                  </a:move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2" y="0"/>
                    <a:pt x="54" y="0"/>
                    <a:pt x="40" y="0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3"/>
                    <a:pt x="200" y="93"/>
                    <a:pt x="200" y="93"/>
                  </a:cubicBez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hode Island">
              <a:extLst>
                <a:ext uri="{FF2B5EF4-FFF2-40B4-BE49-F238E27FC236}">
                  <a16:creationId xmlns:a16="http://schemas.microsoft.com/office/drawing/2014/main" id="{5CB0B4FB-8BE1-4B2D-993E-9DF162102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0310" y="2413982"/>
              <a:ext cx="95294" cy="133746"/>
            </a:xfrm>
            <a:custGeom>
              <a:avLst/>
              <a:gdLst>
                <a:gd name="T0" fmla="*/ 22 w 24"/>
                <a:gd name="T1" fmla="*/ 7 h 34"/>
                <a:gd name="T2" fmla="*/ 16 w 24"/>
                <a:gd name="T3" fmla="*/ 0 h 34"/>
                <a:gd name="T4" fmla="*/ 0 w 24"/>
                <a:gd name="T5" fmla="*/ 0 h 34"/>
                <a:gd name="T6" fmla="*/ 0 w 24"/>
                <a:gd name="T7" fmla="*/ 34 h 34"/>
                <a:gd name="T8" fmla="*/ 1 w 24"/>
                <a:gd name="T9" fmla="*/ 34 h 34"/>
                <a:gd name="T10" fmla="*/ 14 w 24"/>
                <a:gd name="T11" fmla="*/ 32 h 34"/>
                <a:gd name="T12" fmla="*/ 17 w 24"/>
                <a:gd name="T13" fmla="*/ 28 h 34"/>
                <a:gd name="T14" fmla="*/ 21 w 24"/>
                <a:gd name="T15" fmla="*/ 16 h 34"/>
                <a:gd name="T16" fmla="*/ 21 w 24"/>
                <a:gd name="T17" fmla="*/ 12 h 34"/>
                <a:gd name="T18" fmla="*/ 24 w 24"/>
                <a:gd name="T19" fmla="*/ 15 h 34"/>
                <a:gd name="T20" fmla="*/ 22 w 24"/>
                <a:gd name="T21" fmla="*/ 9 h 34"/>
                <a:gd name="T22" fmla="*/ 22 w 24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22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1"/>
                    <a:pt x="22" y="9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Pennsylvania">
              <a:extLst>
                <a:ext uri="{FF2B5EF4-FFF2-40B4-BE49-F238E27FC236}">
                  <a16:creationId xmlns:a16="http://schemas.microsoft.com/office/drawing/2014/main" id="{F0FDE679-6B8E-452E-A4E6-77AE417D9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9441" y="2370515"/>
              <a:ext cx="886069" cy="526626"/>
            </a:xfrm>
            <a:custGeom>
              <a:avLst/>
              <a:gdLst>
                <a:gd name="T0" fmla="*/ 0 w 224"/>
                <a:gd name="T1" fmla="*/ 71 h 133"/>
                <a:gd name="T2" fmla="*/ 0 w 224"/>
                <a:gd name="T3" fmla="*/ 75 h 133"/>
                <a:gd name="T4" fmla="*/ 0 w 224"/>
                <a:gd name="T5" fmla="*/ 130 h 133"/>
                <a:gd name="T6" fmla="*/ 36 w 224"/>
                <a:gd name="T7" fmla="*/ 130 h 133"/>
                <a:gd name="T8" fmla="*/ 181 w 224"/>
                <a:gd name="T9" fmla="*/ 130 h 133"/>
                <a:gd name="T10" fmla="*/ 191 w 224"/>
                <a:gd name="T11" fmla="*/ 133 h 133"/>
                <a:gd name="T12" fmla="*/ 191 w 224"/>
                <a:gd name="T13" fmla="*/ 133 h 133"/>
                <a:gd name="T14" fmla="*/ 192 w 224"/>
                <a:gd name="T15" fmla="*/ 133 h 133"/>
                <a:gd name="T16" fmla="*/ 198 w 224"/>
                <a:gd name="T17" fmla="*/ 130 h 133"/>
                <a:gd name="T18" fmla="*/ 211 w 224"/>
                <a:gd name="T19" fmla="*/ 118 h 133"/>
                <a:gd name="T20" fmla="*/ 211 w 224"/>
                <a:gd name="T21" fmla="*/ 118 h 133"/>
                <a:gd name="T22" fmla="*/ 211 w 224"/>
                <a:gd name="T23" fmla="*/ 113 h 133"/>
                <a:gd name="T24" fmla="*/ 215 w 224"/>
                <a:gd name="T25" fmla="*/ 107 h 133"/>
                <a:gd name="T26" fmla="*/ 215 w 224"/>
                <a:gd name="T27" fmla="*/ 92 h 133"/>
                <a:gd name="T28" fmla="*/ 208 w 224"/>
                <a:gd name="T29" fmla="*/ 79 h 133"/>
                <a:gd name="T30" fmla="*/ 208 w 224"/>
                <a:gd name="T31" fmla="*/ 79 h 133"/>
                <a:gd name="T32" fmla="*/ 205 w 224"/>
                <a:gd name="T33" fmla="*/ 80 h 133"/>
                <a:gd name="T34" fmla="*/ 205 w 224"/>
                <a:gd name="T35" fmla="*/ 80 h 133"/>
                <a:gd name="T36" fmla="*/ 205 w 224"/>
                <a:gd name="T37" fmla="*/ 79 h 133"/>
                <a:gd name="T38" fmla="*/ 206 w 224"/>
                <a:gd name="T39" fmla="*/ 78 h 133"/>
                <a:gd name="T40" fmla="*/ 206 w 224"/>
                <a:gd name="T41" fmla="*/ 78 h 133"/>
                <a:gd name="T42" fmla="*/ 206 w 224"/>
                <a:gd name="T43" fmla="*/ 78 h 133"/>
                <a:gd name="T44" fmla="*/ 207 w 224"/>
                <a:gd name="T45" fmla="*/ 75 h 133"/>
                <a:gd name="T46" fmla="*/ 209 w 224"/>
                <a:gd name="T47" fmla="*/ 69 h 133"/>
                <a:gd name="T48" fmla="*/ 215 w 224"/>
                <a:gd name="T49" fmla="*/ 60 h 133"/>
                <a:gd name="T50" fmla="*/ 215 w 224"/>
                <a:gd name="T51" fmla="*/ 49 h 133"/>
                <a:gd name="T52" fmla="*/ 224 w 224"/>
                <a:gd name="T53" fmla="*/ 46 h 133"/>
                <a:gd name="T54" fmla="*/ 223 w 224"/>
                <a:gd name="T55" fmla="*/ 46 h 133"/>
                <a:gd name="T56" fmla="*/ 222 w 224"/>
                <a:gd name="T57" fmla="*/ 45 h 133"/>
                <a:gd name="T58" fmla="*/ 215 w 224"/>
                <a:gd name="T59" fmla="*/ 37 h 133"/>
                <a:gd name="T60" fmla="*/ 213 w 224"/>
                <a:gd name="T61" fmla="*/ 30 h 133"/>
                <a:gd name="T62" fmla="*/ 209 w 224"/>
                <a:gd name="T63" fmla="*/ 21 h 133"/>
                <a:gd name="T64" fmla="*/ 209 w 224"/>
                <a:gd name="T65" fmla="*/ 21 h 133"/>
                <a:gd name="T66" fmla="*/ 208 w 224"/>
                <a:gd name="T67" fmla="*/ 21 h 133"/>
                <a:gd name="T68" fmla="*/ 204 w 224"/>
                <a:gd name="T69" fmla="*/ 24 h 133"/>
                <a:gd name="T70" fmla="*/ 206 w 224"/>
                <a:gd name="T71" fmla="*/ 21 h 133"/>
                <a:gd name="T72" fmla="*/ 205 w 224"/>
                <a:gd name="T73" fmla="*/ 16 h 133"/>
                <a:gd name="T74" fmla="*/ 204 w 224"/>
                <a:gd name="T75" fmla="*/ 2 h 133"/>
                <a:gd name="T76" fmla="*/ 26 w 224"/>
                <a:gd name="T77" fmla="*/ 2 h 133"/>
                <a:gd name="T78" fmla="*/ 25 w 224"/>
                <a:gd name="T79" fmla="*/ 1 h 133"/>
                <a:gd name="T80" fmla="*/ 25 w 224"/>
                <a:gd name="T81" fmla="*/ 1 h 133"/>
                <a:gd name="T82" fmla="*/ 18 w 224"/>
                <a:gd name="T83" fmla="*/ 1 h 133"/>
                <a:gd name="T84" fmla="*/ 18 w 224"/>
                <a:gd name="T85" fmla="*/ 0 h 133"/>
                <a:gd name="T86" fmla="*/ 17 w 224"/>
                <a:gd name="T87" fmla="*/ 0 h 133"/>
                <a:gd name="T88" fmla="*/ 0 w 224"/>
                <a:gd name="T89" fmla="*/ 10 h 133"/>
                <a:gd name="T90" fmla="*/ 0 w 224"/>
                <a:gd name="T91" fmla="*/ 12 h 133"/>
                <a:gd name="T92" fmla="*/ 0 w 224"/>
                <a:gd name="T93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4" h="133">
                  <a:moveTo>
                    <a:pt x="0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6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3"/>
                    <a:pt x="197" y="132"/>
                    <a:pt x="198" y="130"/>
                  </a:cubicBezTo>
                  <a:cubicBezTo>
                    <a:pt x="204" y="124"/>
                    <a:pt x="209" y="119"/>
                    <a:pt x="211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79"/>
                    <a:pt x="205" y="79"/>
                    <a:pt x="205" y="79"/>
                  </a:cubicBezTo>
                  <a:cubicBezTo>
                    <a:pt x="205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5" y="20"/>
                    <a:pt x="205" y="18"/>
                    <a:pt x="205" y="16"/>
                  </a:cubicBezTo>
                  <a:cubicBezTo>
                    <a:pt x="205" y="8"/>
                    <a:pt x="204" y="3"/>
                    <a:pt x="20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regon">
              <a:extLst>
                <a:ext uri="{FF2B5EF4-FFF2-40B4-BE49-F238E27FC236}">
                  <a16:creationId xmlns:a16="http://schemas.microsoft.com/office/drawing/2014/main" id="{E8D1968C-BF81-4EF7-9FEA-A0109E328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61" y="1412557"/>
              <a:ext cx="1203717" cy="810837"/>
            </a:xfrm>
            <a:custGeom>
              <a:avLst/>
              <a:gdLst>
                <a:gd name="T0" fmla="*/ 287 w 304"/>
                <a:gd name="T1" fmla="*/ 205 h 205"/>
                <a:gd name="T2" fmla="*/ 287 w 304"/>
                <a:gd name="T3" fmla="*/ 179 h 205"/>
                <a:gd name="T4" fmla="*/ 285 w 304"/>
                <a:gd name="T5" fmla="*/ 160 h 205"/>
                <a:gd name="T6" fmla="*/ 287 w 304"/>
                <a:gd name="T7" fmla="*/ 130 h 205"/>
                <a:gd name="T8" fmla="*/ 292 w 304"/>
                <a:gd name="T9" fmla="*/ 115 h 205"/>
                <a:gd name="T10" fmla="*/ 292 w 304"/>
                <a:gd name="T11" fmla="*/ 103 h 205"/>
                <a:gd name="T12" fmla="*/ 289 w 304"/>
                <a:gd name="T13" fmla="*/ 82 h 205"/>
                <a:gd name="T14" fmla="*/ 287 w 304"/>
                <a:gd name="T15" fmla="*/ 78 h 205"/>
                <a:gd name="T16" fmla="*/ 289 w 304"/>
                <a:gd name="T17" fmla="*/ 68 h 205"/>
                <a:gd name="T18" fmla="*/ 304 w 304"/>
                <a:gd name="T19" fmla="*/ 56 h 205"/>
                <a:gd name="T20" fmla="*/ 304 w 304"/>
                <a:gd name="T21" fmla="*/ 30 h 205"/>
                <a:gd name="T22" fmla="*/ 300 w 304"/>
                <a:gd name="T23" fmla="*/ 21 h 205"/>
                <a:gd name="T24" fmla="*/ 294 w 304"/>
                <a:gd name="T25" fmla="*/ 15 h 205"/>
                <a:gd name="T26" fmla="*/ 288 w 304"/>
                <a:gd name="T27" fmla="*/ 15 h 205"/>
                <a:gd name="T28" fmla="*/ 287 w 304"/>
                <a:gd name="T29" fmla="*/ 16 h 205"/>
                <a:gd name="T30" fmla="*/ 287 w 304"/>
                <a:gd name="T31" fmla="*/ 16 h 205"/>
                <a:gd name="T32" fmla="*/ 287 w 304"/>
                <a:gd name="T33" fmla="*/ 16 h 205"/>
                <a:gd name="T34" fmla="*/ 287 w 304"/>
                <a:gd name="T35" fmla="*/ 16 h 205"/>
                <a:gd name="T36" fmla="*/ 286 w 304"/>
                <a:gd name="T37" fmla="*/ 16 h 205"/>
                <a:gd name="T38" fmla="*/ 281 w 304"/>
                <a:gd name="T39" fmla="*/ 16 h 205"/>
                <a:gd name="T40" fmla="*/ 270 w 304"/>
                <a:gd name="T41" fmla="*/ 15 h 205"/>
                <a:gd name="T42" fmla="*/ 260 w 304"/>
                <a:gd name="T43" fmla="*/ 15 h 205"/>
                <a:gd name="T44" fmla="*/ 249 w 304"/>
                <a:gd name="T45" fmla="*/ 15 h 205"/>
                <a:gd name="T46" fmla="*/ 210 w 304"/>
                <a:gd name="T47" fmla="*/ 15 h 205"/>
                <a:gd name="T48" fmla="*/ 193 w 304"/>
                <a:gd name="T49" fmla="*/ 30 h 205"/>
                <a:gd name="T50" fmla="*/ 67 w 304"/>
                <a:gd name="T51" fmla="*/ 30 h 205"/>
                <a:gd name="T52" fmla="*/ 67 w 304"/>
                <a:gd name="T53" fmla="*/ 19 h 205"/>
                <a:gd name="T54" fmla="*/ 56 w 304"/>
                <a:gd name="T55" fmla="*/ 0 h 205"/>
                <a:gd name="T56" fmla="*/ 23 w 304"/>
                <a:gd name="T57" fmla="*/ 0 h 205"/>
                <a:gd name="T58" fmla="*/ 23 w 304"/>
                <a:gd name="T59" fmla="*/ 8 h 205"/>
                <a:gd name="T60" fmla="*/ 19 w 304"/>
                <a:gd name="T61" fmla="*/ 12 h 205"/>
                <a:gd name="T62" fmla="*/ 19 w 304"/>
                <a:gd name="T63" fmla="*/ 4 h 205"/>
                <a:gd name="T64" fmla="*/ 15 w 304"/>
                <a:gd name="T65" fmla="*/ 0 h 205"/>
                <a:gd name="T66" fmla="*/ 15 w 304"/>
                <a:gd name="T67" fmla="*/ 16 h 205"/>
                <a:gd name="T68" fmla="*/ 23 w 304"/>
                <a:gd name="T69" fmla="*/ 20 h 205"/>
                <a:gd name="T70" fmla="*/ 35 w 304"/>
                <a:gd name="T71" fmla="*/ 20 h 205"/>
                <a:gd name="T72" fmla="*/ 46 w 304"/>
                <a:gd name="T73" fmla="*/ 27 h 205"/>
                <a:gd name="T74" fmla="*/ 43 w 304"/>
                <a:gd name="T75" fmla="*/ 27 h 205"/>
                <a:gd name="T76" fmla="*/ 35 w 304"/>
                <a:gd name="T77" fmla="*/ 27 h 205"/>
                <a:gd name="T78" fmla="*/ 23 w 304"/>
                <a:gd name="T79" fmla="*/ 27 h 205"/>
                <a:gd name="T80" fmla="*/ 19 w 304"/>
                <a:gd name="T81" fmla="*/ 27 h 205"/>
                <a:gd name="T82" fmla="*/ 19 w 304"/>
                <a:gd name="T83" fmla="*/ 47 h 205"/>
                <a:gd name="T84" fmla="*/ 23 w 304"/>
                <a:gd name="T85" fmla="*/ 51 h 205"/>
                <a:gd name="T86" fmla="*/ 19 w 304"/>
                <a:gd name="T87" fmla="*/ 55 h 205"/>
                <a:gd name="T88" fmla="*/ 19 w 304"/>
                <a:gd name="T89" fmla="*/ 63 h 205"/>
                <a:gd name="T90" fmla="*/ 19 w 304"/>
                <a:gd name="T91" fmla="*/ 70 h 205"/>
                <a:gd name="T92" fmla="*/ 7 w 304"/>
                <a:gd name="T93" fmla="*/ 168 h 205"/>
                <a:gd name="T94" fmla="*/ 11 w 304"/>
                <a:gd name="T95" fmla="*/ 172 h 205"/>
                <a:gd name="T96" fmla="*/ 11 w 304"/>
                <a:gd name="T97" fmla="*/ 180 h 205"/>
                <a:gd name="T98" fmla="*/ 7 w 304"/>
                <a:gd name="T99" fmla="*/ 180 h 205"/>
                <a:gd name="T100" fmla="*/ 4 w 304"/>
                <a:gd name="T101" fmla="*/ 187 h 205"/>
                <a:gd name="T102" fmla="*/ 0 w 304"/>
                <a:gd name="T103" fmla="*/ 205 h 205"/>
                <a:gd name="T104" fmla="*/ 169 w 304"/>
                <a:gd name="T105" fmla="*/ 205 h 205"/>
                <a:gd name="T106" fmla="*/ 287 w 304"/>
                <a:gd name="T10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4" h="205">
                  <a:moveTo>
                    <a:pt x="287" y="205"/>
                  </a:moveTo>
                  <a:cubicBezTo>
                    <a:pt x="287" y="179"/>
                    <a:pt x="287" y="179"/>
                    <a:pt x="287" y="179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1" y="15"/>
                    <a:pt x="288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5" y="16"/>
                    <a:pt x="283" y="16"/>
                    <a:pt x="281" y="16"/>
                  </a:cubicBezTo>
                  <a:cubicBezTo>
                    <a:pt x="277" y="16"/>
                    <a:pt x="273" y="15"/>
                    <a:pt x="270" y="15"/>
                  </a:cubicBezTo>
                  <a:cubicBezTo>
                    <a:pt x="267" y="15"/>
                    <a:pt x="264" y="15"/>
                    <a:pt x="260" y="15"/>
                  </a:cubicBezTo>
                  <a:cubicBezTo>
                    <a:pt x="254" y="15"/>
                    <a:pt x="249" y="15"/>
                    <a:pt x="249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69" y="205"/>
                    <a:pt x="169" y="205"/>
                    <a:pt x="169" y="205"/>
                  </a:cubicBezTo>
                  <a:lnTo>
                    <a:pt x="287" y="205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Oklahoma">
              <a:extLst>
                <a:ext uri="{FF2B5EF4-FFF2-40B4-BE49-F238E27FC236}">
                  <a16:creationId xmlns:a16="http://schemas.microsoft.com/office/drawing/2014/main" id="{84E00A9F-1154-4E81-AF59-27AE16A7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74" y="3189710"/>
              <a:ext cx="1332448" cy="708855"/>
            </a:xfrm>
            <a:custGeom>
              <a:avLst/>
              <a:gdLst>
                <a:gd name="T0" fmla="*/ 337 w 337"/>
                <a:gd name="T1" fmla="*/ 84 h 179"/>
                <a:gd name="T2" fmla="*/ 331 w 337"/>
                <a:gd name="T3" fmla="*/ 78 h 179"/>
                <a:gd name="T4" fmla="*/ 325 w 337"/>
                <a:gd name="T5" fmla="*/ 74 h 179"/>
                <a:gd name="T6" fmla="*/ 325 w 337"/>
                <a:gd name="T7" fmla="*/ 40 h 179"/>
                <a:gd name="T8" fmla="*/ 325 w 337"/>
                <a:gd name="T9" fmla="*/ 40 h 179"/>
                <a:gd name="T10" fmla="*/ 325 w 337"/>
                <a:gd name="T11" fmla="*/ 39 h 179"/>
                <a:gd name="T12" fmla="*/ 325 w 337"/>
                <a:gd name="T13" fmla="*/ 0 h 179"/>
                <a:gd name="T14" fmla="*/ 41 w 337"/>
                <a:gd name="T15" fmla="*/ 0 h 179"/>
                <a:gd name="T16" fmla="*/ 40 w 337"/>
                <a:gd name="T17" fmla="*/ 0 h 179"/>
                <a:gd name="T18" fmla="*/ 0 w 337"/>
                <a:gd name="T19" fmla="*/ 0 h 179"/>
                <a:gd name="T20" fmla="*/ 0 w 337"/>
                <a:gd name="T21" fmla="*/ 40 h 179"/>
                <a:gd name="T22" fmla="*/ 0 w 337"/>
                <a:gd name="T23" fmla="*/ 40 h 179"/>
                <a:gd name="T24" fmla="*/ 117 w 337"/>
                <a:gd name="T25" fmla="*/ 40 h 179"/>
                <a:gd name="T26" fmla="*/ 117 w 337"/>
                <a:gd name="T27" fmla="*/ 129 h 179"/>
                <a:gd name="T28" fmla="*/ 121 w 337"/>
                <a:gd name="T29" fmla="*/ 137 h 179"/>
                <a:gd name="T30" fmla="*/ 140 w 337"/>
                <a:gd name="T31" fmla="*/ 137 h 179"/>
                <a:gd name="T32" fmla="*/ 140 w 337"/>
                <a:gd name="T33" fmla="*/ 144 h 179"/>
                <a:gd name="T34" fmla="*/ 140 w 337"/>
                <a:gd name="T35" fmla="*/ 144 h 179"/>
                <a:gd name="T36" fmla="*/ 147 w 337"/>
                <a:gd name="T37" fmla="*/ 149 h 179"/>
                <a:gd name="T38" fmla="*/ 155 w 337"/>
                <a:gd name="T39" fmla="*/ 149 h 179"/>
                <a:gd name="T40" fmla="*/ 156 w 337"/>
                <a:gd name="T41" fmla="*/ 149 h 179"/>
                <a:gd name="T42" fmla="*/ 156 w 337"/>
                <a:gd name="T43" fmla="*/ 149 h 179"/>
                <a:gd name="T44" fmla="*/ 157 w 337"/>
                <a:gd name="T45" fmla="*/ 148 h 179"/>
                <a:gd name="T46" fmla="*/ 159 w 337"/>
                <a:gd name="T47" fmla="*/ 149 h 179"/>
                <a:gd name="T48" fmla="*/ 163 w 337"/>
                <a:gd name="T49" fmla="*/ 150 h 179"/>
                <a:gd name="T50" fmla="*/ 168 w 337"/>
                <a:gd name="T51" fmla="*/ 149 h 179"/>
                <a:gd name="T52" fmla="*/ 178 w 337"/>
                <a:gd name="T53" fmla="*/ 150 h 179"/>
                <a:gd name="T54" fmla="*/ 185 w 337"/>
                <a:gd name="T55" fmla="*/ 155 h 179"/>
                <a:gd name="T56" fmla="*/ 189 w 337"/>
                <a:gd name="T57" fmla="*/ 160 h 179"/>
                <a:gd name="T58" fmla="*/ 189 w 337"/>
                <a:gd name="T59" fmla="*/ 163 h 179"/>
                <a:gd name="T60" fmla="*/ 193 w 337"/>
                <a:gd name="T61" fmla="*/ 167 h 179"/>
                <a:gd name="T62" fmla="*/ 197 w 337"/>
                <a:gd name="T63" fmla="*/ 167 h 179"/>
                <a:gd name="T64" fmla="*/ 202 w 337"/>
                <a:gd name="T65" fmla="*/ 161 h 179"/>
                <a:gd name="T66" fmla="*/ 207 w 337"/>
                <a:gd name="T67" fmla="*/ 163 h 179"/>
                <a:gd name="T68" fmla="*/ 207 w 337"/>
                <a:gd name="T69" fmla="*/ 167 h 179"/>
                <a:gd name="T70" fmla="*/ 246 w 337"/>
                <a:gd name="T71" fmla="*/ 167 h 179"/>
                <a:gd name="T72" fmla="*/ 246 w 337"/>
                <a:gd name="T73" fmla="*/ 177 h 179"/>
                <a:gd name="T74" fmla="*/ 262 w 337"/>
                <a:gd name="T75" fmla="*/ 177 h 179"/>
                <a:gd name="T76" fmla="*/ 264 w 337"/>
                <a:gd name="T77" fmla="*/ 179 h 179"/>
                <a:gd name="T78" fmla="*/ 266 w 337"/>
                <a:gd name="T79" fmla="*/ 177 h 179"/>
                <a:gd name="T80" fmla="*/ 271 w 337"/>
                <a:gd name="T81" fmla="*/ 174 h 179"/>
                <a:gd name="T82" fmla="*/ 272 w 337"/>
                <a:gd name="T83" fmla="*/ 173 h 179"/>
                <a:gd name="T84" fmla="*/ 272 w 337"/>
                <a:gd name="T85" fmla="*/ 173 h 179"/>
                <a:gd name="T86" fmla="*/ 276 w 337"/>
                <a:gd name="T87" fmla="*/ 171 h 179"/>
                <a:gd name="T88" fmla="*/ 279 w 337"/>
                <a:gd name="T89" fmla="*/ 171 h 179"/>
                <a:gd name="T90" fmla="*/ 291 w 337"/>
                <a:gd name="T91" fmla="*/ 170 h 179"/>
                <a:gd name="T92" fmla="*/ 292 w 337"/>
                <a:gd name="T93" fmla="*/ 169 h 179"/>
                <a:gd name="T94" fmla="*/ 298 w 337"/>
                <a:gd name="T95" fmla="*/ 166 h 179"/>
                <a:gd name="T96" fmla="*/ 300 w 337"/>
                <a:gd name="T97" fmla="*/ 166 h 179"/>
                <a:gd name="T98" fmla="*/ 308 w 337"/>
                <a:gd name="T99" fmla="*/ 173 h 179"/>
                <a:gd name="T100" fmla="*/ 308 w 337"/>
                <a:gd name="T101" fmla="*/ 174 h 179"/>
                <a:gd name="T102" fmla="*/ 316 w 337"/>
                <a:gd name="T103" fmla="*/ 175 h 179"/>
                <a:gd name="T104" fmla="*/ 318 w 337"/>
                <a:gd name="T105" fmla="*/ 179 h 179"/>
                <a:gd name="T106" fmla="*/ 318 w 337"/>
                <a:gd name="T107" fmla="*/ 179 h 179"/>
                <a:gd name="T108" fmla="*/ 319 w 337"/>
                <a:gd name="T109" fmla="*/ 179 h 179"/>
                <a:gd name="T110" fmla="*/ 320 w 337"/>
                <a:gd name="T111" fmla="*/ 179 h 179"/>
                <a:gd name="T112" fmla="*/ 323 w 337"/>
                <a:gd name="T113" fmla="*/ 177 h 179"/>
                <a:gd name="T114" fmla="*/ 325 w 337"/>
                <a:gd name="T115" fmla="*/ 179 h 179"/>
                <a:gd name="T116" fmla="*/ 337 w 337"/>
                <a:gd name="T117" fmla="*/ 179 h 179"/>
                <a:gd name="T118" fmla="*/ 337 w 337"/>
                <a:gd name="T119" fmla="*/ 179 h 179"/>
                <a:gd name="T120" fmla="*/ 337 w 337"/>
                <a:gd name="T12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179">
                  <a:moveTo>
                    <a:pt x="337" y="84"/>
                  </a:moveTo>
                  <a:cubicBezTo>
                    <a:pt x="331" y="78"/>
                    <a:pt x="331" y="78"/>
                    <a:pt x="331" y="78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4" y="149"/>
                    <a:pt x="147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8"/>
                    <a:pt x="156" y="148"/>
                    <a:pt x="157" y="148"/>
                  </a:cubicBezTo>
                  <a:cubicBezTo>
                    <a:pt x="157" y="148"/>
                    <a:pt x="158" y="149"/>
                    <a:pt x="159" y="149"/>
                  </a:cubicBezTo>
                  <a:cubicBezTo>
                    <a:pt x="161" y="150"/>
                    <a:pt x="162" y="150"/>
                    <a:pt x="163" y="150"/>
                  </a:cubicBezTo>
                  <a:cubicBezTo>
                    <a:pt x="165" y="150"/>
                    <a:pt x="167" y="149"/>
                    <a:pt x="16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3" y="167"/>
                    <a:pt x="193" y="167"/>
                    <a:pt x="193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7" y="167"/>
                    <a:pt x="207" y="167"/>
                    <a:pt x="207" y="167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2" y="178"/>
                    <a:pt x="263" y="178"/>
                    <a:pt x="264" y="179"/>
                  </a:cubicBezTo>
                  <a:cubicBezTo>
                    <a:pt x="265" y="179"/>
                    <a:pt x="266" y="178"/>
                    <a:pt x="266" y="177"/>
                  </a:cubicBezTo>
                  <a:cubicBezTo>
                    <a:pt x="268" y="175"/>
                    <a:pt x="271" y="174"/>
                    <a:pt x="271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72"/>
                    <a:pt x="275" y="171"/>
                    <a:pt x="276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92" y="168"/>
                    <a:pt x="295" y="166"/>
                    <a:pt x="298" y="166"/>
                  </a:cubicBezTo>
                  <a:cubicBezTo>
                    <a:pt x="298" y="166"/>
                    <a:pt x="299" y="166"/>
                    <a:pt x="300" y="166"/>
                  </a:cubicBezTo>
                  <a:cubicBezTo>
                    <a:pt x="304" y="168"/>
                    <a:pt x="307" y="172"/>
                    <a:pt x="308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6"/>
                    <a:pt x="316" y="178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179"/>
                    <a:pt x="319" y="179"/>
                    <a:pt x="320" y="179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lnTo>
                    <a:pt x="337" y="84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Ohio">
              <a:extLst>
                <a:ext uri="{FF2B5EF4-FFF2-40B4-BE49-F238E27FC236}">
                  <a16:creationId xmlns:a16="http://schemas.microsoft.com/office/drawing/2014/main" id="{74C75569-E6E2-4AA8-896E-707FFF921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725" y="2408967"/>
              <a:ext cx="663716" cy="665388"/>
            </a:xfrm>
            <a:custGeom>
              <a:avLst/>
              <a:gdLst>
                <a:gd name="T0" fmla="*/ 0 w 168"/>
                <a:gd name="T1" fmla="*/ 13 h 168"/>
                <a:gd name="T2" fmla="*/ 0 w 168"/>
                <a:gd name="T3" fmla="*/ 138 h 168"/>
                <a:gd name="T4" fmla="*/ 0 w 168"/>
                <a:gd name="T5" fmla="*/ 138 h 168"/>
                <a:gd name="T6" fmla="*/ 10 w 168"/>
                <a:gd name="T7" fmla="*/ 138 h 168"/>
                <a:gd name="T8" fmla="*/ 15 w 168"/>
                <a:gd name="T9" fmla="*/ 144 h 168"/>
                <a:gd name="T10" fmla="*/ 20 w 168"/>
                <a:gd name="T11" fmla="*/ 150 h 168"/>
                <a:gd name="T12" fmla="*/ 44 w 168"/>
                <a:gd name="T13" fmla="*/ 150 h 168"/>
                <a:gd name="T14" fmla="*/ 49 w 168"/>
                <a:gd name="T15" fmla="*/ 156 h 168"/>
                <a:gd name="T16" fmla="*/ 52 w 168"/>
                <a:gd name="T17" fmla="*/ 156 h 168"/>
                <a:gd name="T18" fmla="*/ 57 w 168"/>
                <a:gd name="T19" fmla="*/ 155 h 168"/>
                <a:gd name="T20" fmla="*/ 60 w 168"/>
                <a:gd name="T21" fmla="*/ 156 h 168"/>
                <a:gd name="T22" fmla="*/ 69 w 168"/>
                <a:gd name="T23" fmla="*/ 159 h 168"/>
                <a:gd name="T24" fmla="*/ 82 w 168"/>
                <a:gd name="T25" fmla="*/ 159 h 168"/>
                <a:gd name="T26" fmla="*/ 89 w 168"/>
                <a:gd name="T27" fmla="*/ 166 h 168"/>
                <a:gd name="T28" fmla="*/ 91 w 168"/>
                <a:gd name="T29" fmla="*/ 168 h 168"/>
                <a:gd name="T30" fmla="*/ 91 w 168"/>
                <a:gd name="T31" fmla="*/ 167 h 168"/>
                <a:gd name="T32" fmla="*/ 91 w 168"/>
                <a:gd name="T33" fmla="*/ 165 h 168"/>
                <a:gd name="T34" fmla="*/ 105 w 168"/>
                <a:gd name="T35" fmla="*/ 157 h 168"/>
                <a:gd name="T36" fmla="*/ 107 w 168"/>
                <a:gd name="T37" fmla="*/ 152 h 168"/>
                <a:gd name="T38" fmla="*/ 110 w 168"/>
                <a:gd name="T39" fmla="*/ 150 h 168"/>
                <a:gd name="T40" fmla="*/ 123 w 168"/>
                <a:gd name="T41" fmla="*/ 145 h 168"/>
                <a:gd name="T42" fmla="*/ 130 w 168"/>
                <a:gd name="T43" fmla="*/ 139 h 168"/>
                <a:gd name="T44" fmla="*/ 131 w 168"/>
                <a:gd name="T45" fmla="*/ 140 h 168"/>
                <a:gd name="T46" fmla="*/ 134 w 168"/>
                <a:gd name="T47" fmla="*/ 139 h 168"/>
                <a:gd name="T48" fmla="*/ 136 w 168"/>
                <a:gd name="T49" fmla="*/ 136 h 168"/>
                <a:gd name="T50" fmla="*/ 141 w 168"/>
                <a:gd name="T51" fmla="*/ 129 h 168"/>
                <a:gd name="T52" fmla="*/ 146 w 168"/>
                <a:gd name="T53" fmla="*/ 129 h 168"/>
                <a:gd name="T54" fmla="*/ 152 w 168"/>
                <a:gd name="T55" fmla="*/ 122 h 168"/>
                <a:gd name="T56" fmla="*/ 156 w 168"/>
                <a:gd name="T57" fmla="*/ 118 h 168"/>
                <a:gd name="T58" fmla="*/ 156 w 168"/>
                <a:gd name="T59" fmla="*/ 106 h 168"/>
                <a:gd name="T60" fmla="*/ 161 w 168"/>
                <a:gd name="T61" fmla="*/ 106 h 168"/>
                <a:gd name="T62" fmla="*/ 161 w 168"/>
                <a:gd name="T63" fmla="*/ 98 h 168"/>
                <a:gd name="T64" fmla="*/ 161 w 168"/>
                <a:gd name="T65" fmla="*/ 94 h 168"/>
                <a:gd name="T66" fmla="*/ 161 w 168"/>
                <a:gd name="T67" fmla="*/ 89 h 168"/>
                <a:gd name="T68" fmla="*/ 161 w 168"/>
                <a:gd name="T69" fmla="*/ 82 h 168"/>
                <a:gd name="T70" fmla="*/ 161 w 168"/>
                <a:gd name="T71" fmla="*/ 78 h 168"/>
                <a:gd name="T72" fmla="*/ 166 w 168"/>
                <a:gd name="T73" fmla="*/ 65 h 168"/>
                <a:gd name="T74" fmla="*/ 168 w 168"/>
                <a:gd name="T75" fmla="*/ 61 h 168"/>
                <a:gd name="T76" fmla="*/ 168 w 168"/>
                <a:gd name="T77" fmla="*/ 2 h 168"/>
                <a:gd name="T78" fmla="*/ 168 w 168"/>
                <a:gd name="T79" fmla="*/ 0 h 168"/>
                <a:gd name="T80" fmla="*/ 124 w 168"/>
                <a:gd name="T81" fmla="*/ 25 h 168"/>
                <a:gd name="T82" fmla="*/ 112 w 168"/>
                <a:gd name="T83" fmla="*/ 25 h 168"/>
                <a:gd name="T84" fmla="*/ 100 w 168"/>
                <a:gd name="T85" fmla="*/ 29 h 168"/>
                <a:gd name="T86" fmla="*/ 84 w 168"/>
                <a:gd name="T87" fmla="*/ 25 h 168"/>
                <a:gd name="T88" fmla="*/ 77 w 168"/>
                <a:gd name="T89" fmla="*/ 25 h 168"/>
                <a:gd name="T90" fmla="*/ 69 w 168"/>
                <a:gd name="T91" fmla="*/ 17 h 168"/>
                <a:gd name="T92" fmla="*/ 61 w 168"/>
                <a:gd name="T93" fmla="*/ 13 h 168"/>
                <a:gd name="T94" fmla="*/ 62 w 168"/>
                <a:gd name="T95" fmla="*/ 13 h 168"/>
                <a:gd name="T96" fmla="*/ 1 w 168"/>
                <a:gd name="T97" fmla="*/ 13 h 168"/>
                <a:gd name="T98" fmla="*/ 0 w 168"/>
                <a:gd name="T99" fmla="*/ 1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68">
                  <a:moveTo>
                    <a:pt x="0" y="13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1"/>
                    <a:pt x="46" y="156"/>
                    <a:pt x="4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4" y="155"/>
                    <a:pt x="57" y="155"/>
                  </a:cubicBezTo>
                  <a:cubicBezTo>
                    <a:pt x="58" y="155"/>
                    <a:pt x="59" y="156"/>
                    <a:pt x="60" y="156"/>
                  </a:cubicBezTo>
                  <a:cubicBezTo>
                    <a:pt x="63" y="159"/>
                    <a:pt x="69" y="159"/>
                    <a:pt x="69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2" y="165"/>
                    <a:pt x="100" y="160"/>
                    <a:pt x="105" y="157"/>
                  </a:cubicBezTo>
                  <a:cubicBezTo>
                    <a:pt x="107" y="156"/>
                    <a:pt x="108" y="154"/>
                    <a:pt x="107" y="152"/>
                  </a:cubicBezTo>
                  <a:cubicBezTo>
                    <a:pt x="107" y="151"/>
                    <a:pt x="107" y="150"/>
                    <a:pt x="110" y="150"/>
                  </a:cubicBezTo>
                  <a:cubicBezTo>
                    <a:pt x="116" y="148"/>
                    <a:pt x="123" y="145"/>
                    <a:pt x="123" y="145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2" y="140"/>
                    <a:pt x="133" y="140"/>
                    <a:pt x="134" y="13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6"/>
                    <a:pt x="161" y="95"/>
                    <a:pt x="161" y="94"/>
                  </a:cubicBezTo>
                  <a:cubicBezTo>
                    <a:pt x="161" y="92"/>
                    <a:pt x="161" y="91"/>
                    <a:pt x="161" y="89"/>
                  </a:cubicBezTo>
                  <a:cubicBezTo>
                    <a:pt x="162" y="87"/>
                    <a:pt x="161" y="84"/>
                    <a:pt x="161" y="8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North Dakota">
              <a:extLst>
                <a:ext uri="{FF2B5EF4-FFF2-40B4-BE49-F238E27FC236}">
                  <a16:creationId xmlns:a16="http://schemas.microsoft.com/office/drawing/2014/main" id="{0E4BF271-A137-499A-850B-012C024C5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963" y="885931"/>
              <a:ext cx="1135172" cy="608546"/>
            </a:xfrm>
            <a:custGeom>
              <a:avLst/>
              <a:gdLst>
                <a:gd name="T0" fmla="*/ 0 w 679"/>
                <a:gd name="T1" fmla="*/ 364 h 364"/>
                <a:gd name="T2" fmla="*/ 2 w 679"/>
                <a:gd name="T3" fmla="*/ 364 h 364"/>
                <a:gd name="T4" fmla="*/ 679 w 679"/>
                <a:gd name="T5" fmla="*/ 364 h 364"/>
                <a:gd name="T6" fmla="*/ 679 w 679"/>
                <a:gd name="T7" fmla="*/ 362 h 364"/>
                <a:gd name="T8" fmla="*/ 679 w 679"/>
                <a:gd name="T9" fmla="*/ 362 h 364"/>
                <a:gd name="T10" fmla="*/ 674 w 679"/>
                <a:gd name="T11" fmla="*/ 319 h 364"/>
                <a:gd name="T12" fmla="*/ 674 w 679"/>
                <a:gd name="T13" fmla="*/ 291 h 364"/>
                <a:gd name="T14" fmla="*/ 645 w 679"/>
                <a:gd name="T15" fmla="*/ 241 h 364"/>
                <a:gd name="T16" fmla="*/ 645 w 679"/>
                <a:gd name="T17" fmla="*/ 163 h 364"/>
                <a:gd name="T18" fmla="*/ 622 w 679"/>
                <a:gd name="T19" fmla="*/ 118 h 364"/>
                <a:gd name="T20" fmla="*/ 622 w 679"/>
                <a:gd name="T21" fmla="*/ 0 h 364"/>
                <a:gd name="T22" fmla="*/ 0 w 679"/>
                <a:gd name="T23" fmla="*/ 0 h 364"/>
                <a:gd name="T24" fmla="*/ 0 w 679"/>
                <a:gd name="T25" fmla="*/ 364 h 364"/>
                <a:gd name="T26" fmla="*/ 0 w 679"/>
                <a:gd name="T27" fmla="*/ 364 h 364"/>
                <a:gd name="T28" fmla="*/ 0 w 679"/>
                <a:gd name="T29" fmla="*/ 364 h 364"/>
                <a:gd name="T30" fmla="*/ 0 w 679"/>
                <a:gd name="T3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9" h="364">
                  <a:moveTo>
                    <a:pt x="0" y="364"/>
                  </a:moveTo>
                  <a:lnTo>
                    <a:pt x="2" y="364"/>
                  </a:lnTo>
                  <a:lnTo>
                    <a:pt x="679" y="364"/>
                  </a:lnTo>
                  <a:lnTo>
                    <a:pt x="679" y="362"/>
                  </a:lnTo>
                  <a:lnTo>
                    <a:pt x="679" y="362"/>
                  </a:lnTo>
                  <a:lnTo>
                    <a:pt x="674" y="319"/>
                  </a:lnTo>
                  <a:lnTo>
                    <a:pt x="674" y="291"/>
                  </a:lnTo>
                  <a:lnTo>
                    <a:pt x="645" y="241"/>
                  </a:lnTo>
                  <a:lnTo>
                    <a:pt x="645" y="163"/>
                  </a:lnTo>
                  <a:lnTo>
                    <a:pt x="622" y="118"/>
                  </a:lnTo>
                  <a:lnTo>
                    <a:pt x="622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North Carolina">
              <a:extLst>
                <a:ext uri="{FF2B5EF4-FFF2-40B4-BE49-F238E27FC236}">
                  <a16:creationId xmlns:a16="http://schemas.microsoft.com/office/drawing/2014/main" id="{177A6AFE-D059-47B7-82E0-D7FAA9CC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833" y="3328472"/>
              <a:ext cx="1395977" cy="648669"/>
            </a:xfrm>
            <a:custGeom>
              <a:avLst/>
              <a:gdLst>
                <a:gd name="T0" fmla="*/ 103 w 353"/>
                <a:gd name="T1" fmla="*/ 22 h 164"/>
                <a:gd name="T2" fmla="*/ 95 w 353"/>
                <a:gd name="T3" fmla="*/ 25 h 164"/>
                <a:gd name="T4" fmla="*/ 94 w 353"/>
                <a:gd name="T5" fmla="*/ 29 h 164"/>
                <a:gd name="T6" fmla="*/ 66 w 353"/>
                <a:gd name="T7" fmla="*/ 34 h 164"/>
                <a:gd name="T8" fmla="*/ 50 w 353"/>
                <a:gd name="T9" fmla="*/ 45 h 164"/>
                <a:gd name="T10" fmla="*/ 42 w 353"/>
                <a:gd name="T11" fmla="*/ 48 h 164"/>
                <a:gd name="T12" fmla="*/ 31 w 353"/>
                <a:gd name="T13" fmla="*/ 52 h 164"/>
                <a:gd name="T14" fmla="*/ 19 w 353"/>
                <a:gd name="T15" fmla="*/ 58 h 164"/>
                <a:gd name="T16" fmla="*/ 7 w 353"/>
                <a:gd name="T17" fmla="*/ 65 h 164"/>
                <a:gd name="T18" fmla="*/ 3 w 353"/>
                <a:gd name="T19" fmla="*/ 70 h 164"/>
                <a:gd name="T20" fmla="*/ 0 w 353"/>
                <a:gd name="T21" fmla="*/ 73 h 164"/>
                <a:gd name="T22" fmla="*/ 0 w 353"/>
                <a:gd name="T23" fmla="*/ 78 h 164"/>
                <a:gd name="T24" fmla="*/ 73 w 353"/>
                <a:gd name="T25" fmla="*/ 74 h 164"/>
                <a:gd name="T26" fmla="*/ 70 w 353"/>
                <a:gd name="T27" fmla="*/ 74 h 164"/>
                <a:gd name="T28" fmla="*/ 75 w 353"/>
                <a:gd name="T29" fmla="*/ 71 h 164"/>
                <a:gd name="T30" fmla="*/ 140 w 353"/>
                <a:gd name="T31" fmla="*/ 71 h 164"/>
                <a:gd name="T32" fmla="*/ 154 w 353"/>
                <a:gd name="T33" fmla="*/ 78 h 164"/>
                <a:gd name="T34" fmla="*/ 193 w 353"/>
                <a:gd name="T35" fmla="*/ 88 h 164"/>
                <a:gd name="T36" fmla="*/ 206 w 353"/>
                <a:gd name="T37" fmla="*/ 95 h 164"/>
                <a:gd name="T38" fmla="*/ 211 w 353"/>
                <a:gd name="T39" fmla="*/ 107 h 164"/>
                <a:gd name="T40" fmla="*/ 226 w 353"/>
                <a:gd name="T41" fmla="*/ 122 h 164"/>
                <a:gd name="T42" fmla="*/ 230 w 353"/>
                <a:gd name="T43" fmla="*/ 125 h 164"/>
                <a:gd name="T44" fmla="*/ 239 w 353"/>
                <a:gd name="T45" fmla="*/ 144 h 164"/>
                <a:gd name="T46" fmla="*/ 255 w 353"/>
                <a:gd name="T47" fmla="*/ 163 h 164"/>
                <a:gd name="T48" fmla="*/ 255 w 353"/>
                <a:gd name="T49" fmla="*/ 163 h 164"/>
                <a:gd name="T50" fmla="*/ 255 w 353"/>
                <a:gd name="T51" fmla="*/ 164 h 164"/>
                <a:gd name="T52" fmla="*/ 271 w 353"/>
                <a:gd name="T53" fmla="*/ 152 h 164"/>
                <a:gd name="T54" fmla="*/ 298 w 353"/>
                <a:gd name="T55" fmla="*/ 133 h 164"/>
                <a:gd name="T56" fmla="*/ 325 w 353"/>
                <a:gd name="T57" fmla="*/ 125 h 164"/>
                <a:gd name="T58" fmla="*/ 325 w 353"/>
                <a:gd name="T59" fmla="*/ 113 h 164"/>
                <a:gd name="T60" fmla="*/ 317 w 353"/>
                <a:gd name="T61" fmla="*/ 117 h 164"/>
                <a:gd name="T62" fmla="*/ 314 w 353"/>
                <a:gd name="T63" fmla="*/ 113 h 164"/>
                <a:gd name="T64" fmla="*/ 317 w 353"/>
                <a:gd name="T65" fmla="*/ 105 h 164"/>
                <a:gd name="T66" fmla="*/ 321 w 353"/>
                <a:gd name="T67" fmla="*/ 98 h 164"/>
                <a:gd name="T68" fmla="*/ 317 w 353"/>
                <a:gd name="T69" fmla="*/ 94 h 164"/>
                <a:gd name="T70" fmla="*/ 325 w 353"/>
                <a:gd name="T71" fmla="*/ 94 h 164"/>
                <a:gd name="T72" fmla="*/ 337 w 353"/>
                <a:gd name="T73" fmla="*/ 98 h 164"/>
                <a:gd name="T74" fmla="*/ 349 w 353"/>
                <a:gd name="T75" fmla="*/ 86 h 164"/>
                <a:gd name="T76" fmla="*/ 349 w 353"/>
                <a:gd name="T77" fmla="*/ 74 h 164"/>
                <a:gd name="T78" fmla="*/ 341 w 353"/>
                <a:gd name="T79" fmla="*/ 82 h 164"/>
                <a:gd name="T80" fmla="*/ 337 w 353"/>
                <a:gd name="T81" fmla="*/ 70 h 164"/>
                <a:gd name="T82" fmla="*/ 314 w 353"/>
                <a:gd name="T83" fmla="*/ 55 h 164"/>
                <a:gd name="T84" fmla="*/ 317 w 353"/>
                <a:gd name="T85" fmla="*/ 62 h 164"/>
                <a:gd name="T86" fmla="*/ 325 w 353"/>
                <a:gd name="T87" fmla="*/ 66 h 164"/>
                <a:gd name="T88" fmla="*/ 337 w 353"/>
                <a:gd name="T89" fmla="*/ 59 h 164"/>
                <a:gd name="T90" fmla="*/ 346 w 353"/>
                <a:gd name="T91" fmla="*/ 59 h 164"/>
                <a:gd name="T92" fmla="*/ 347 w 353"/>
                <a:gd name="T93" fmla="*/ 57 h 164"/>
                <a:gd name="T94" fmla="*/ 341 w 353"/>
                <a:gd name="T95" fmla="*/ 47 h 164"/>
                <a:gd name="T96" fmla="*/ 345 w 353"/>
                <a:gd name="T97" fmla="*/ 23 h 164"/>
                <a:gd name="T98" fmla="*/ 329 w 353"/>
                <a:gd name="T99" fmla="*/ 23 h 164"/>
                <a:gd name="T100" fmla="*/ 321 w 353"/>
                <a:gd name="T101" fmla="*/ 16 h 164"/>
                <a:gd name="T102" fmla="*/ 333 w 353"/>
                <a:gd name="T103" fmla="*/ 16 h 164"/>
                <a:gd name="T104" fmla="*/ 325 w 353"/>
                <a:gd name="T105" fmla="*/ 12 h 164"/>
                <a:gd name="T106" fmla="*/ 325 w 353"/>
                <a:gd name="T107" fmla="*/ 4 h 164"/>
                <a:gd name="T108" fmla="*/ 106 w 353"/>
                <a:gd name="T10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" h="164">
                  <a:moveTo>
                    <a:pt x="106" y="15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6"/>
                    <a:pt x="94" y="27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9" y="65"/>
                    <a:pt x="7" y="65"/>
                  </a:cubicBezTo>
                  <a:cubicBezTo>
                    <a:pt x="5" y="65"/>
                    <a:pt x="4" y="68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1"/>
                    <a:pt x="75" y="71"/>
                  </a:cubicBezTo>
                  <a:cubicBezTo>
                    <a:pt x="76" y="71"/>
                    <a:pt x="78" y="70"/>
                    <a:pt x="95" y="70"/>
                  </a:cubicBezTo>
                  <a:cubicBezTo>
                    <a:pt x="109" y="70"/>
                    <a:pt x="127" y="70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8" y="141"/>
                    <a:pt x="278" y="141"/>
                    <a:pt x="278" y="141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25" y="125"/>
                    <a:pt x="325" y="125"/>
                    <a:pt x="325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41" y="98"/>
                    <a:pt x="341" y="98"/>
                    <a:pt x="341" y="98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17" y="70"/>
                    <a:pt x="317" y="70"/>
                    <a:pt x="317" y="70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62"/>
                    <a:pt x="317" y="62"/>
                    <a:pt x="317" y="62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29" y="12"/>
                    <a:pt x="329" y="12"/>
                    <a:pt x="329" y="12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15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New York">
              <a:extLst>
                <a:ext uri="{FF2B5EF4-FFF2-40B4-BE49-F238E27FC236}">
                  <a16:creationId xmlns:a16="http://schemas.microsoft.com/office/drawing/2014/main" id="{078A6B1E-0BC1-4C73-8601-6D0EA6B22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079" y="1783703"/>
              <a:ext cx="1203717" cy="896100"/>
            </a:xfrm>
            <a:custGeom>
              <a:avLst/>
              <a:gdLst>
                <a:gd name="T0" fmla="*/ 269 w 304"/>
                <a:gd name="T1" fmla="*/ 190 h 226"/>
                <a:gd name="T2" fmla="*/ 269 w 304"/>
                <a:gd name="T3" fmla="*/ 135 h 226"/>
                <a:gd name="T4" fmla="*/ 273 w 304"/>
                <a:gd name="T5" fmla="*/ 106 h 226"/>
                <a:gd name="T6" fmla="*/ 269 w 304"/>
                <a:gd name="T7" fmla="*/ 0 h 226"/>
                <a:gd name="T8" fmla="*/ 169 w 304"/>
                <a:gd name="T9" fmla="*/ 19 h 226"/>
                <a:gd name="T10" fmla="*/ 141 w 304"/>
                <a:gd name="T11" fmla="*/ 47 h 226"/>
                <a:gd name="T12" fmla="*/ 149 w 304"/>
                <a:gd name="T13" fmla="*/ 54 h 226"/>
                <a:gd name="T14" fmla="*/ 145 w 304"/>
                <a:gd name="T15" fmla="*/ 62 h 226"/>
                <a:gd name="T16" fmla="*/ 149 w 304"/>
                <a:gd name="T17" fmla="*/ 78 h 226"/>
                <a:gd name="T18" fmla="*/ 118 w 304"/>
                <a:gd name="T19" fmla="*/ 90 h 226"/>
                <a:gd name="T20" fmla="*/ 94 w 304"/>
                <a:gd name="T21" fmla="*/ 93 h 226"/>
                <a:gd name="T22" fmla="*/ 36 w 304"/>
                <a:gd name="T23" fmla="*/ 93 h 226"/>
                <a:gd name="T24" fmla="*/ 32 w 304"/>
                <a:gd name="T25" fmla="*/ 129 h 226"/>
                <a:gd name="T26" fmla="*/ 0 w 304"/>
                <a:gd name="T27" fmla="*/ 148 h 226"/>
                <a:gd name="T28" fmla="*/ 179 w 304"/>
                <a:gd name="T29" fmla="*/ 150 h 226"/>
                <a:gd name="T30" fmla="*/ 179 w 304"/>
                <a:gd name="T31" fmla="*/ 172 h 226"/>
                <a:gd name="T32" fmla="*/ 188 w 304"/>
                <a:gd name="T33" fmla="*/ 178 h 226"/>
                <a:gd name="T34" fmla="*/ 198 w 304"/>
                <a:gd name="T35" fmla="*/ 193 h 226"/>
                <a:gd name="T36" fmla="*/ 214 w 304"/>
                <a:gd name="T37" fmla="*/ 202 h 226"/>
                <a:gd name="T38" fmla="*/ 236 w 304"/>
                <a:gd name="T39" fmla="*/ 219 h 226"/>
                <a:gd name="T40" fmla="*/ 247 w 304"/>
                <a:gd name="T41" fmla="*/ 210 h 226"/>
                <a:gd name="T42" fmla="*/ 239 w 304"/>
                <a:gd name="T43" fmla="*/ 220 h 226"/>
                <a:gd name="T44" fmla="*/ 238 w 304"/>
                <a:gd name="T45" fmla="*/ 222 h 226"/>
                <a:gd name="T46" fmla="*/ 236 w 304"/>
                <a:gd name="T47" fmla="*/ 225 h 226"/>
                <a:gd name="T48" fmla="*/ 239 w 304"/>
                <a:gd name="T49" fmla="*/ 225 h 226"/>
                <a:gd name="T50" fmla="*/ 241 w 304"/>
                <a:gd name="T51" fmla="*/ 223 h 226"/>
                <a:gd name="T52" fmla="*/ 242 w 304"/>
                <a:gd name="T53" fmla="*/ 221 h 226"/>
                <a:gd name="T54" fmla="*/ 299 w 304"/>
                <a:gd name="T55" fmla="*/ 200 h 226"/>
                <a:gd name="T56" fmla="*/ 298 w 304"/>
                <a:gd name="T57" fmla="*/ 200 h 226"/>
                <a:gd name="T58" fmla="*/ 299 w 304"/>
                <a:gd name="T59" fmla="*/ 200 h 226"/>
                <a:gd name="T60" fmla="*/ 302 w 304"/>
                <a:gd name="T61" fmla="*/ 207 h 226"/>
                <a:gd name="T62" fmla="*/ 298 w 304"/>
                <a:gd name="T63" fmla="*/ 209 h 226"/>
                <a:gd name="T64" fmla="*/ 296 w 304"/>
                <a:gd name="T65" fmla="*/ 208 h 226"/>
                <a:gd name="T66" fmla="*/ 294 w 304"/>
                <a:gd name="T67" fmla="*/ 209 h 226"/>
                <a:gd name="T68" fmla="*/ 291 w 304"/>
                <a:gd name="T69" fmla="*/ 209 h 226"/>
                <a:gd name="T70" fmla="*/ 288 w 304"/>
                <a:gd name="T71" fmla="*/ 212 h 226"/>
                <a:gd name="T72" fmla="*/ 284 w 304"/>
                <a:gd name="T73" fmla="*/ 212 h 226"/>
                <a:gd name="T74" fmla="*/ 290 w 304"/>
                <a:gd name="T75" fmla="*/ 207 h 226"/>
                <a:gd name="T76" fmla="*/ 290 w 304"/>
                <a:gd name="T77" fmla="*/ 205 h 226"/>
                <a:gd name="T78" fmla="*/ 284 w 304"/>
                <a:gd name="T79" fmla="*/ 209 h 226"/>
                <a:gd name="T80" fmla="*/ 270 w 304"/>
                <a:gd name="T81" fmla="*/ 211 h 226"/>
                <a:gd name="T82" fmla="*/ 264 w 304"/>
                <a:gd name="T83" fmla="*/ 212 h 226"/>
                <a:gd name="T84" fmla="*/ 259 w 304"/>
                <a:gd name="T85" fmla="*/ 212 h 226"/>
                <a:gd name="T86" fmla="*/ 251 w 304"/>
                <a:gd name="T87" fmla="*/ 216 h 226"/>
                <a:gd name="T88" fmla="*/ 247 w 304"/>
                <a:gd name="T89" fmla="*/ 216 h 226"/>
                <a:gd name="T90" fmla="*/ 244 w 304"/>
                <a:gd name="T91" fmla="*/ 219 h 226"/>
                <a:gd name="T92" fmla="*/ 244 w 304"/>
                <a:gd name="T93" fmla="*/ 221 h 226"/>
                <a:gd name="T94" fmla="*/ 245 w 304"/>
                <a:gd name="T95" fmla="*/ 223 h 226"/>
                <a:gd name="T96" fmla="*/ 250 w 304"/>
                <a:gd name="T97" fmla="*/ 223 h 226"/>
                <a:gd name="T98" fmla="*/ 253 w 304"/>
                <a:gd name="T99" fmla="*/ 222 h 226"/>
                <a:gd name="T100" fmla="*/ 256 w 304"/>
                <a:gd name="T101" fmla="*/ 222 h 226"/>
                <a:gd name="T102" fmla="*/ 259 w 304"/>
                <a:gd name="T103" fmla="*/ 222 h 226"/>
                <a:gd name="T104" fmla="*/ 264 w 304"/>
                <a:gd name="T105" fmla="*/ 221 h 226"/>
                <a:gd name="T106" fmla="*/ 269 w 304"/>
                <a:gd name="T107" fmla="*/ 221 h 226"/>
                <a:gd name="T108" fmla="*/ 273 w 304"/>
                <a:gd name="T109" fmla="*/ 219 h 226"/>
                <a:gd name="T110" fmla="*/ 279 w 304"/>
                <a:gd name="T111" fmla="*/ 218 h 226"/>
                <a:gd name="T112" fmla="*/ 285 w 304"/>
                <a:gd name="T113" fmla="*/ 216 h 226"/>
                <a:gd name="T114" fmla="*/ 288 w 304"/>
                <a:gd name="T115" fmla="*/ 216 h 226"/>
                <a:gd name="T116" fmla="*/ 292 w 304"/>
                <a:gd name="T117" fmla="*/ 214 h 226"/>
                <a:gd name="T118" fmla="*/ 295 w 304"/>
                <a:gd name="T119" fmla="*/ 212 h 226"/>
                <a:gd name="T120" fmla="*/ 298 w 304"/>
                <a:gd name="T121" fmla="*/ 210 h 226"/>
                <a:gd name="T122" fmla="*/ 302 w 304"/>
                <a:gd name="T123" fmla="*/ 209 h 226"/>
                <a:gd name="T124" fmla="*/ 304 w 304"/>
                <a:gd name="T125" fmla="*/ 20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226">
                  <a:moveTo>
                    <a:pt x="262" y="205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9" y="186"/>
                    <a:pt x="270" y="172"/>
                    <a:pt x="270" y="158"/>
                  </a:cubicBezTo>
                  <a:cubicBezTo>
                    <a:pt x="270" y="147"/>
                    <a:pt x="270" y="137"/>
                    <a:pt x="269" y="135"/>
                  </a:cubicBezTo>
                  <a:cubicBezTo>
                    <a:pt x="268" y="135"/>
                    <a:pt x="267" y="132"/>
                    <a:pt x="272" y="11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4" y="102"/>
                    <a:pt x="275" y="98"/>
                    <a:pt x="276" y="96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1"/>
                    <a:pt x="180" y="156"/>
                    <a:pt x="180" y="164"/>
                  </a:cubicBezTo>
                  <a:cubicBezTo>
                    <a:pt x="180" y="166"/>
                    <a:pt x="180" y="168"/>
                    <a:pt x="181" y="169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9"/>
                    <a:pt x="183" y="169"/>
                    <a:pt x="184" y="169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62" y="205"/>
                    <a:pt x="262" y="205"/>
                    <a:pt x="262" y="205"/>
                  </a:cubicBezTo>
                  <a:close/>
                  <a:moveTo>
                    <a:pt x="240" y="221"/>
                  </a:moveTo>
                  <a:cubicBezTo>
                    <a:pt x="239" y="220"/>
                    <a:pt x="239" y="220"/>
                    <a:pt x="239" y="220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6" y="225"/>
                    <a:pt x="236" y="225"/>
                    <a:pt x="236" y="225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41" y="221"/>
                    <a:pt x="241" y="221"/>
                    <a:pt x="241" y="221"/>
                  </a:cubicBezTo>
                  <a:lnTo>
                    <a:pt x="240" y="221"/>
                  </a:lnTo>
                  <a:close/>
                  <a:moveTo>
                    <a:pt x="299" y="200"/>
                  </a:moveTo>
                  <a:cubicBezTo>
                    <a:pt x="300" y="199"/>
                    <a:pt x="300" y="199"/>
                    <a:pt x="300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1"/>
                    <a:pt x="299" y="201"/>
                    <a:pt x="299" y="201"/>
                  </a:cubicBezTo>
                  <a:lnTo>
                    <a:pt x="299" y="200"/>
                  </a:lnTo>
                  <a:close/>
                  <a:moveTo>
                    <a:pt x="303" y="207"/>
                  </a:move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9"/>
                    <a:pt x="295" y="208"/>
                    <a:pt x="295" y="208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0" y="210"/>
                  </a:cubicBezTo>
                  <a:cubicBezTo>
                    <a:pt x="289" y="211"/>
                    <a:pt x="288" y="212"/>
                    <a:pt x="288" y="212"/>
                  </a:cubicBezTo>
                  <a:cubicBezTo>
                    <a:pt x="286" y="213"/>
                    <a:pt x="288" y="214"/>
                    <a:pt x="288" y="214"/>
                  </a:cubicBezTo>
                  <a:cubicBezTo>
                    <a:pt x="287" y="215"/>
                    <a:pt x="286" y="213"/>
                    <a:pt x="286" y="213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3" y="212"/>
                    <a:pt x="284" y="212"/>
                    <a:pt x="284" y="212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90" y="207"/>
                    <a:pt x="290" y="207"/>
                  </a:cubicBezTo>
                  <a:cubicBezTo>
                    <a:pt x="290" y="206"/>
                    <a:pt x="293" y="205"/>
                    <a:pt x="293" y="205"/>
                  </a:cubicBezTo>
                  <a:cubicBezTo>
                    <a:pt x="294" y="205"/>
                    <a:pt x="292" y="204"/>
                    <a:pt x="292" y="204"/>
                  </a:cubicBezTo>
                  <a:cubicBezTo>
                    <a:pt x="292" y="205"/>
                    <a:pt x="290" y="205"/>
                    <a:pt x="290" y="205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87" y="207"/>
                    <a:pt x="286" y="208"/>
                    <a:pt x="286" y="208"/>
                  </a:cubicBezTo>
                  <a:cubicBezTo>
                    <a:pt x="284" y="209"/>
                    <a:pt x="284" y="209"/>
                    <a:pt x="284" y="209"/>
                  </a:cubicBezTo>
                  <a:cubicBezTo>
                    <a:pt x="283" y="210"/>
                    <a:pt x="282" y="210"/>
                    <a:pt x="282" y="210"/>
                  </a:cubicBezTo>
                  <a:cubicBezTo>
                    <a:pt x="281" y="210"/>
                    <a:pt x="277" y="210"/>
                    <a:pt x="277" y="210"/>
                  </a:cubicBezTo>
                  <a:cubicBezTo>
                    <a:pt x="275" y="211"/>
                    <a:pt x="270" y="211"/>
                    <a:pt x="270" y="211"/>
                  </a:cubicBezTo>
                  <a:cubicBezTo>
                    <a:pt x="269" y="210"/>
                    <a:pt x="268" y="211"/>
                    <a:pt x="268" y="211"/>
                  </a:cubicBezTo>
                  <a:cubicBezTo>
                    <a:pt x="268" y="212"/>
                    <a:pt x="265" y="213"/>
                    <a:pt x="265" y="213"/>
                  </a:cubicBezTo>
                  <a:cubicBezTo>
                    <a:pt x="265" y="212"/>
                    <a:pt x="264" y="212"/>
                    <a:pt x="264" y="212"/>
                  </a:cubicBezTo>
                  <a:cubicBezTo>
                    <a:pt x="261" y="212"/>
                    <a:pt x="261" y="212"/>
                    <a:pt x="261" y="212"/>
                  </a:cubicBezTo>
                  <a:cubicBezTo>
                    <a:pt x="260" y="212"/>
                    <a:pt x="260" y="212"/>
                    <a:pt x="260" y="212"/>
                  </a:cubicBezTo>
                  <a:cubicBezTo>
                    <a:pt x="259" y="212"/>
                    <a:pt x="259" y="212"/>
                    <a:pt x="259" y="212"/>
                  </a:cubicBezTo>
                  <a:cubicBezTo>
                    <a:pt x="259" y="213"/>
                    <a:pt x="258" y="213"/>
                    <a:pt x="258" y="213"/>
                  </a:cubicBezTo>
                  <a:cubicBezTo>
                    <a:pt x="256" y="212"/>
                    <a:pt x="256" y="213"/>
                    <a:pt x="255" y="213"/>
                  </a:cubicBezTo>
                  <a:cubicBezTo>
                    <a:pt x="254" y="213"/>
                    <a:pt x="252" y="216"/>
                    <a:pt x="251" y="216"/>
                  </a:cubicBezTo>
                  <a:cubicBezTo>
                    <a:pt x="251" y="215"/>
                    <a:pt x="246" y="217"/>
                    <a:pt x="246" y="217"/>
                  </a:cubicBezTo>
                  <a:cubicBezTo>
                    <a:pt x="246" y="217"/>
                    <a:pt x="246" y="217"/>
                    <a:pt x="246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1"/>
                    <a:pt x="244" y="221"/>
                    <a:pt x="244" y="22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0" y="223"/>
                    <a:pt x="250" y="223"/>
                    <a:pt x="250" y="223"/>
                  </a:cubicBezTo>
                  <a:cubicBezTo>
                    <a:pt x="251" y="223"/>
                    <a:pt x="251" y="223"/>
                    <a:pt x="251" y="223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81" y="218"/>
                    <a:pt x="281" y="218"/>
                    <a:pt x="281" y="218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6" y="216"/>
                    <a:pt x="286" y="216"/>
                    <a:pt x="286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1" y="214"/>
                    <a:pt x="291" y="214"/>
                    <a:pt x="291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4" y="207"/>
                    <a:pt x="304" y="207"/>
                    <a:pt x="304" y="207"/>
                  </a:cubicBezTo>
                  <a:lnTo>
                    <a:pt x="303" y="207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New Mexico">
              <a:extLst>
                <a:ext uri="{FF2B5EF4-FFF2-40B4-BE49-F238E27FC236}">
                  <a16:creationId xmlns:a16="http://schemas.microsoft.com/office/drawing/2014/main" id="{70D91956-61D5-4CD3-9059-19C372C5D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358" y="3189710"/>
              <a:ext cx="901116" cy="1252199"/>
            </a:xfrm>
            <a:custGeom>
              <a:avLst/>
              <a:gdLst>
                <a:gd name="T0" fmla="*/ 217 w 539"/>
                <a:gd name="T1" fmla="*/ 701 h 749"/>
                <a:gd name="T2" fmla="*/ 220 w 539"/>
                <a:gd name="T3" fmla="*/ 701 h 749"/>
                <a:gd name="T4" fmla="*/ 539 w 539"/>
                <a:gd name="T5" fmla="*/ 701 h 749"/>
                <a:gd name="T6" fmla="*/ 539 w 539"/>
                <a:gd name="T7" fmla="*/ 95 h 749"/>
                <a:gd name="T8" fmla="*/ 539 w 539"/>
                <a:gd name="T9" fmla="*/ 95 h 749"/>
                <a:gd name="T10" fmla="*/ 539 w 539"/>
                <a:gd name="T11" fmla="*/ 0 h 749"/>
                <a:gd name="T12" fmla="*/ 2 w 539"/>
                <a:gd name="T13" fmla="*/ 0 h 749"/>
                <a:gd name="T14" fmla="*/ 0 w 539"/>
                <a:gd name="T15" fmla="*/ 0 h 749"/>
                <a:gd name="T16" fmla="*/ 0 w 539"/>
                <a:gd name="T17" fmla="*/ 749 h 749"/>
                <a:gd name="T18" fmla="*/ 56 w 539"/>
                <a:gd name="T19" fmla="*/ 749 h 749"/>
                <a:gd name="T20" fmla="*/ 56 w 539"/>
                <a:gd name="T21" fmla="*/ 704 h 749"/>
                <a:gd name="T22" fmla="*/ 208 w 539"/>
                <a:gd name="T23" fmla="*/ 704 h 749"/>
                <a:gd name="T24" fmla="*/ 208 w 539"/>
                <a:gd name="T25" fmla="*/ 701 h 749"/>
                <a:gd name="T26" fmla="*/ 217 w 539"/>
                <a:gd name="T27" fmla="*/ 701 h 749"/>
                <a:gd name="T28" fmla="*/ 217 w 539"/>
                <a:gd name="T29" fmla="*/ 701 h 749"/>
                <a:gd name="T30" fmla="*/ 217 w 539"/>
                <a:gd name="T31" fmla="*/ 701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9" h="749">
                  <a:moveTo>
                    <a:pt x="217" y="701"/>
                  </a:moveTo>
                  <a:lnTo>
                    <a:pt x="220" y="701"/>
                  </a:lnTo>
                  <a:lnTo>
                    <a:pt x="539" y="701"/>
                  </a:lnTo>
                  <a:lnTo>
                    <a:pt x="539" y="95"/>
                  </a:lnTo>
                  <a:lnTo>
                    <a:pt x="539" y="95"/>
                  </a:lnTo>
                  <a:lnTo>
                    <a:pt x="53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56" y="749"/>
                  </a:lnTo>
                  <a:lnTo>
                    <a:pt x="56" y="704"/>
                  </a:lnTo>
                  <a:lnTo>
                    <a:pt x="208" y="704"/>
                  </a:lnTo>
                  <a:lnTo>
                    <a:pt x="208" y="701"/>
                  </a:lnTo>
                  <a:lnTo>
                    <a:pt x="217" y="701"/>
                  </a:lnTo>
                  <a:lnTo>
                    <a:pt x="217" y="701"/>
                  </a:lnTo>
                  <a:lnTo>
                    <a:pt x="217" y="701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New Jersey">
              <a:extLst>
                <a:ext uri="{FF2B5EF4-FFF2-40B4-BE49-F238E27FC236}">
                  <a16:creationId xmlns:a16="http://schemas.microsoft.com/office/drawing/2014/main" id="{AAF83104-237E-436C-ACCC-ADD7AF58C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941" y="2547728"/>
              <a:ext cx="258691" cy="471790"/>
            </a:xfrm>
            <a:custGeom>
              <a:avLst/>
              <a:gdLst>
                <a:gd name="connsiteX0" fmla="*/ 111667 w 258691"/>
                <a:gd name="connsiteY0" fmla="*/ 0 h 471790"/>
                <a:gd name="connsiteX1" fmla="*/ 127561 w 258691"/>
                <a:gd name="connsiteY1" fmla="*/ 0 h 471790"/>
                <a:gd name="connsiteX2" fmla="*/ 171271 w 258691"/>
                <a:gd name="connsiteY2" fmla="*/ 35682 h 471790"/>
                <a:gd name="connsiteX3" fmla="*/ 211008 w 258691"/>
                <a:gd name="connsiteY3" fmla="*/ 71363 h 471790"/>
                <a:gd name="connsiteX4" fmla="*/ 234849 w 258691"/>
                <a:gd name="connsiteY4" fmla="*/ 71363 h 471790"/>
                <a:gd name="connsiteX5" fmla="*/ 258691 w 258691"/>
                <a:gd name="connsiteY5" fmla="*/ 103080 h 471790"/>
                <a:gd name="connsiteX6" fmla="*/ 222928 w 258691"/>
                <a:gd name="connsiteY6" fmla="*/ 162550 h 471790"/>
                <a:gd name="connsiteX7" fmla="*/ 222928 w 258691"/>
                <a:gd name="connsiteY7" fmla="*/ 178408 h 471790"/>
                <a:gd name="connsiteX8" fmla="*/ 238823 w 258691"/>
                <a:gd name="connsiteY8" fmla="*/ 194267 h 471790"/>
                <a:gd name="connsiteX9" fmla="*/ 254717 w 258691"/>
                <a:gd name="connsiteY9" fmla="*/ 210125 h 471790"/>
                <a:gd name="connsiteX10" fmla="*/ 254717 w 258691"/>
                <a:gd name="connsiteY10" fmla="*/ 225984 h 471790"/>
                <a:gd name="connsiteX11" fmla="*/ 254717 w 258691"/>
                <a:gd name="connsiteY11" fmla="*/ 269594 h 471790"/>
                <a:gd name="connsiteX12" fmla="*/ 238823 w 258691"/>
                <a:gd name="connsiteY12" fmla="*/ 269594 h 471790"/>
                <a:gd name="connsiteX13" fmla="*/ 222928 w 258691"/>
                <a:gd name="connsiteY13" fmla="*/ 285453 h 471790"/>
                <a:gd name="connsiteX14" fmla="*/ 222928 w 258691"/>
                <a:gd name="connsiteY14" fmla="*/ 333028 h 471790"/>
                <a:gd name="connsiteX15" fmla="*/ 207034 w 258691"/>
                <a:gd name="connsiteY15" fmla="*/ 348887 h 471790"/>
                <a:gd name="connsiteX16" fmla="*/ 191139 w 258691"/>
                <a:gd name="connsiteY16" fmla="*/ 348887 h 471790"/>
                <a:gd name="connsiteX17" fmla="*/ 191139 w 258691"/>
                <a:gd name="connsiteY17" fmla="*/ 364745 h 471790"/>
                <a:gd name="connsiteX18" fmla="*/ 115641 w 258691"/>
                <a:gd name="connsiteY18" fmla="*/ 471790 h 471790"/>
                <a:gd name="connsiteX19" fmla="*/ 115641 w 258691"/>
                <a:gd name="connsiteY19" fmla="*/ 455932 h 471790"/>
                <a:gd name="connsiteX20" fmla="*/ 115641 w 258691"/>
                <a:gd name="connsiteY20" fmla="*/ 424215 h 471790"/>
                <a:gd name="connsiteX21" fmla="*/ 83852 w 258691"/>
                <a:gd name="connsiteY21" fmla="*/ 424215 h 471790"/>
                <a:gd name="connsiteX22" fmla="*/ 67957 w 258691"/>
                <a:gd name="connsiteY22" fmla="*/ 408356 h 471790"/>
                <a:gd name="connsiteX23" fmla="*/ 52063 w 258691"/>
                <a:gd name="connsiteY23" fmla="*/ 392498 h 471790"/>
                <a:gd name="connsiteX24" fmla="*/ 31946 w 258691"/>
                <a:gd name="connsiteY24" fmla="*/ 374099 h 471790"/>
                <a:gd name="connsiteX25" fmla="*/ 7543 w 258691"/>
                <a:gd name="connsiteY25" fmla="*/ 351780 h 471790"/>
                <a:gd name="connsiteX26" fmla="*/ 0 w 258691"/>
                <a:gd name="connsiteY26" fmla="*/ 341160 h 471790"/>
                <a:gd name="connsiteX27" fmla="*/ 8353 w 258691"/>
                <a:gd name="connsiteY27" fmla="*/ 336993 h 471790"/>
                <a:gd name="connsiteX28" fmla="*/ 60010 w 258691"/>
                <a:gd name="connsiteY28" fmla="*/ 289418 h 471790"/>
                <a:gd name="connsiteX29" fmla="*/ 60010 w 258691"/>
                <a:gd name="connsiteY29" fmla="*/ 269594 h 471790"/>
                <a:gd name="connsiteX30" fmla="*/ 75904 w 258691"/>
                <a:gd name="connsiteY30" fmla="*/ 245807 h 471790"/>
                <a:gd name="connsiteX31" fmla="*/ 75904 w 258691"/>
                <a:gd name="connsiteY31" fmla="*/ 186337 h 471790"/>
                <a:gd name="connsiteX32" fmla="*/ 48089 w 258691"/>
                <a:gd name="connsiteY32" fmla="*/ 134797 h 471790"/>
                <a:gd name="connsiteX33" fmla="*/ 36168 w 258691"/>
                <a:gd name="connsiteY33" fmla="*/ 138762 h 471790"/>
                <a:gd name="connsiteX34" fmla="*/ 40142 w 258691"/>
                <a:gd name="connsiteY34" fmla="*/ 130833 h 471790"/>
                <a:gd name="connsiteX35" fmla="*/ 44115 w 258691"/>
                <a:gd name="connsiteY35" fmla="*/ 118939 h 471790"/>
                <a:gd name="connsiteX36" fmla="*/ 52063 w 258691"/>
                <a:gd name="connsiteY36" fmla="*/ 95151 h 471790"/>
                <a:gd name="connsiteX37" fmla="*/ 75904 w 258691"/>
                <a:gd name="connsiteY37" fmla="*/ 59469 h 471790"/>
                <a:gd name="connsiteX38" fmla="*/ 75904 w 258691"/>
                <a:gd name="connsiteY38" fmla="*/ 15859 h 471790"/>
                <a:gd name="connsiteX39" fmla="*/ 111667 w 258691"/>
                <a:gd name="connsiteY39" fmla="*/ 3965 h 471790"/>
                <a:gd name="connsiteX40" fmla="*/ 107693 w 258691"/>
                <a:gd name="connsiteY40" fmla="*/ 3965 h 471790"/>
                <a:gd name="connsiteX41" fmla="*/ 111667 w 258691"/>
                <a:gd name="connsiteY41" fmla="*/ 0 h 47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8691" h="471790">
                  <a:moveTo>
                    <a:pt x="111667" y="0"/>
                  </a:moveTo>
                  <a:cubicBezTo>
                    <a:pt x="111667" y="0"/>
                    <a:pt x="111667" y="0"/>
                    <a:pt x="127561" y="0"/>
                  </a:cubicBezTo>
                  <a:cubicBezTo>
                    <a:pt x="127561" y="0"/>
                    <a:pt x="127561" y="0"/>
                    <a:pt x="171271" y="35682"/>
                  </a:cubicBezTo>
                  <a:cubicBezTo>
                    <a:pt x="171271" y="35682"/>
                    <a:pt x="171271" y="35682"/>
                    <a:pt x="211008" y="71363"/>
                  </a:cubicBezTo>
                  <a:lnTo>
                    <a:pt x="234849" y="71363"/>
                  </a:lnTo>
                  <a:cubicBezTo>
                    <a:pt x="234849" y="71363"/>
                    <a:pt x="234849" y="71363"/>
                    <a:pt x="258691" y="103080"/>
                  </a:cubicBezTo>
                  <a:cubicBezTo>
                    <a:pt x="258691" y="103080"/>
                    <a:pt x="258691" y="103080"/>
                    <a:pt x="222928" y="162550"/>
                  </a:cubicBezTo>
                  <a:cubicBezTo>
                    <a:pt x="222928" y="162550"/>
                    <a:pt x="222928" y="162550"/>
                    <a:pt x="222928" y="178408"/>
                  </a:cubicBezTo>
                  <a:cubicBezTo>
                    <a:pt x="222928" y="178408"/>
                    <a:pt x="222928" y="178408"/>
                    <a:pt x="238823" y="194267"/>
                  </a:cubicBezTo>
                  <a:cubicBezTo>
                    <a:pt x="238823" y="194267"/>
                    <a:pt x="238823" y="194267"/>
                    <a:pt x="254717" y="210125"/>
                  </a:cubicBezTo>
                  <a:cubicBezTo>
                    <a:pt x="254717" y="210125"/>
                    <a:pt x="254717" y="210125"/>
                    <a:pt x="254717" y="225984"/>
                  </a:cubicBezTo>
                  <a:cubicBezTo>
                    <a:pt x="254717" y="225984"/>
                    <a:pt x="254717" y="225984"/>
                    <a:pt x="254717" y="269594"/>
                  </a:cubicBezTo>
                  <a:cubicBezTo>
                    <a:pt x="254717" y="269594"/>
                    <a:pt x="254717" y="269594"/>
                    <a:pt x="238823" y="269594"/>
                  </a:cubicBezTo>
                  <a:cubicBezTo>
                    <a:pt x="238823" y="269594"/>
                    <a:pt x="238823" y="269594"/>
                    <a:pt x="222928" y="285453"/>
                  </a:cubicBezTo>
                  <a:cubicBezTo>
                    <a:pt x="222928" y="285453"/>
                    <a:pt x="222928" y="285453"/>
                    <a:pt x="222928" y="333028"/>
                  </a:cubicBezTo>
                  <a:cubicBezTo>
                    <a:pt x="222928" y="333028"/>
                    <a:pt x="222928" y="333028"/>
                    <a:pt x="207034" y="348887"/>
                  </a:cubicBezTo>
                  <a:cubicBezTo>
                    <a:pt x="207034" y="348887"/>
                    <a:pt x="207034" y="348887"/>
                    <a:pt x="191139" y="348887"/>
                  </a:cubicBezTo>
                  <a:cubicBezTo>
                    <a:pt x="191139" y="348887"/>
                    <a:pt x="191139" y="348887"/>
                    <a:pt x="191139" y="364745"/>
                  </a:cubicBezTo>
                  <a:cubicBezTo>
                    <a:pt x="191139" y="364745"/>
                    <a:pt x="191139" y="364745"/>
                    <a:pt x="115641" y="471790"/>
                  </a:cubicBezTo>
                  <a:cubicBezTo>
                    <a:pt x="115641" y="471790"/>
                    <a:pt x="115641" y="471790"/>
                    <a:pt x="115641" y="455932"/>
                  </a:cubicBezTo>
                  <a:cubicBezTo>
                    <a:pt x="115641" y="455932"/>
                    <a:pt x="115641" y="455932"/>
                    <a:pt x="115641" y="424215"/>
                  </a:cubicBezTo>
                  <a:cubicBezTo>
                    <a:pt x="115641" y="424215"/>
                    <a:pt x="115641" y="424215"/>
                    <a:pt x="83852" y="424215"/>
                  </a:cubicBezTo>
                  <a:cubicBezTo>
                    <a:pt x="83852" y="424215"/>
                    <a:pt x="83852" y="424215"/>
                    <a:pt x="67957" y="408356"/>
                  </a:cubicBezTo>
                  <a:cubicBezTo>
                    <a:pt x="67957" y="408356"/>
                    <a:pt x="67957" y="408356"/>
                    <a:pt x="52063" y="392498"/>
                  </a:cubicBezTo>
                  <a:cubicBezTo>
                    <a:pt x="52063" y="392498"/>
                    <a:pt x="52063" y="392498"/>
                    <a:pt x="31946" y="374099"/>
                  </a:cubicBezTo>
                  <a:lnTo>
                    <a:pt x="7543" y="351780"/>
                  </a:lnTo>
                  <a:lnTo>
                    <a:pt x="0" y="341160"/>
                  </a:lnTo>
                  <a:lnTo>
                    <a:pt x="8353" y="336993"/>
                  </a:lnTo>
                  <a:cubicBezTo>
                    <a:pt x="32194" y="313205"/>
                    <a:pt x="52063" y="293382"/>
                    <a:pt x="60010" y="289418"/>
                  </a:cubicBezTo>
                  <a:cubicBezTo>
                    <a:pt x="60010" y="289418"/>
                    <a:pt x="60010" y="289418"/>
                    <a:pt x="60010" y="269594"/>
                  </a:cubicBezTo>
                  <a:cubicBezTo>
                    <a:pt x="60010" y="269594"/>
                    <a:pt x="60010" y="269594"/>
                    <a:pt x="75904" y="245807"/>
                  </a:cubicBezTo>
                  <a:cubicBezTo>
                    <a:pt x="75904" y="245807"/>
                    <a:pt x="75904" y="245807"/>
                    <a:pt x="75904" y="186337"/>
                  </a:cubicBezTo>
                  <a:cubicBezTo>
                    <a:pt x="75904" y="186337"/>
                    <a:pt x="75904" y="186337"/>
                    <a:pt x="48089" y="134797"/>
                  </a:cubicBezTo>
                  <a:cubicBezTo>
                    <a:pt x="48089" y="134797"/>
                    <a:pt x="48089" y="134797"/>
                    <a:pt x="36168" y="138762"/>
                  </a:cubicBezTo>
                  <a:cubicBezTo>
                    <a:pt x="36168" y="138762"/>
                    <a:pt x="36168" y="138762"/>
                    <a:pt x="40142" y="130833"/>
                  </a:cubicBezTo>
                  <a:cubicBezTo>
                    <a:pt x="40142" y="130833"/>
                    <a:pt x="40142" y="130833"/>
                    <a:pt x="44115" y="118939"/>
                  </a:cubicBezTo>
                  <a:cubicBezTo>
                    <a:pt x="44115" y="118939"/>
                    <a:pt x="44115" y="118939"/>
                    <a:pt x="52063" y="95151"/>
                  </a:cubicBezTo>
                  <a:cubicBezTo>
                    <a:pt x="52063" y="95151"/>
                    <a:pt x="52063" y="95151"/>
                    <a:pt x="75904" y="59469"/>
                  </a:cubicBezTo>
                  <a:cubicBezTo>
                    <a:pt x="75904" y="59469"/>
                    <a:pt x="75904" y="59469"/>
                    <a:pt x="75904" y="15859"/>
                  </a:cubicBezTo>
                  <a:cubicBezTo>
                    <a:pt x="75904" y="15859"/>
                    <a:pt x="75904" y="15859"/>
                    <a:pt x="111667" y="3965"/>
                  </a:cubicBezTo>
                  <a:cubicBezTo>
                    <a:pt x="111667" y="3965"/>
                    <a:pt x="111667" y="3965"/>
                    <a:pt x="107693" y="3965"/>
                  </a:cubicBezTo>
                  <a:cubicBezTo>
                    <a:pt x="107693" y="0"/>
                    <a:pt x="111667" y="0"/>
                    <a:pt x="111667" y="0"/>
                  </a:cubicBez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New Hampshire">
              <a:extLst>
                <a:ext uri="{FF2B5EF4-FFF2-40B4-BE49-F238E27FC236}">
                  <a16:creationId xmlns:a16="http://schemas.microsoft.com/office/drawing/2014/main" id="{BD50E256-79FD-4C2B-A4FE-1B7457C98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3313" y="1705127"/>
              <a:ext cx="312632" cy="538329"/>
            </a:xfrm>
            <a:custGeom>
              <a:avLst/>
              <a:gdLst>
                <a:gd name="T0" fmla="*/ 74 w 79"/>
                <a:gd name="T1" fmla="*/ 101 h 136"/>
                <a:gd name="T2" fmla="*/ 74 w 79"/>
                <a:gd name="T3" fmla="*/ 75 h 136"/>
                <a:gd name="T4" fmla="*/ 67 w 79"/>
                <a:gd name="T5" fmla="*/ 48 h 136"/>
                <a:gd name="T6" fmla="*/ 67 w 79"/>
                <a:gd name="T7" fmla="*/ 42 h 136"/>
                <a:gd name="T8" fmla="*/ 66 w 79"/>
                <a:gd name="T9" fmla="*/ 36 h 136"/>
                <a:gd name="T10" fmla="*/ 66 w 79"/>
                <a:gd name="T11" fmla="*/ 17 h 136"/>
                <a:gd name="T12" fmla="*/ 66 w 79"/>
                <a:gd name="T13" fmla="*/ 6 h 136"/>
                <a:gd name="T14" fmla="*/ 66 w 79"/>
                <a:gd name="T15" fmla="*/ 3 h 136"/>
                <a:gd name="T16" fmla="*/ 60 w 79"/>
                <a:gd name="T17" fmla="*/ 0 h 136"/>
                <a:gd name="T18" fmla="*/ 52 w 79"/>
                <a:gd name="T19" fmla="*/ 4 h 136"/>
                <a:gd name="T20" fmla="*/ 44 w 79"/>
                <a:gd name="T21" fmla="*/ 4 h 136"/>
                <a:gd name="T22" fmla="*/ 41 w 79"/>
                <a:gd name="T23" fmla="*/ 8 h 136"/>
                <a:gd name="T24" fmla="*/ 39 w 79"/>
                <a:gd name="T25" fmla="*/ 12 h 136"/>
                <a:gd name="T26" fmla="*/ 38 w 79"/>
                <a:gd name="T27" fmla="*/ 16 h 136"/>
                <a:gd name="T28" fmla="*/ 38 w 79"/>
                <a:gd name="T29" fmla="*/ 18 h 136"/>
                <a:gd name="T30" fmla="*/ 38 w 79"/>
                <a:gd name="T31" fmla="*/ 30 h 136"/>
                <a:gd name="T32" fmla="*/ 32 w 79"/>
                <a:gd name="T33" fmla="*/ 36 h 136"/>
                <a:gd name="T34" fmla="*/ 31 w 79"/>
                <a:gd name="T35" fmla="*/ 36 h 136"/>
                <a:gd name="T36" fmla="*/ 31 w 79"/>
                <a:gd name="T37" fmla="*/ 42 h 136"/>
                <a:gd name="T38" fmla="*/ 26 w 79"/>
                <a:gd name="T39" fmla="*/ 48 h 136"/>
                <a:gd name="T40" fmla="*/ 26 w 79"/>
                <a:gd name="T41" fmla="*/ 49 h 136"/>
                <a:gd name="T42" fmla="*/ 21 w 79"/>
                <a:gd name="T43" fmla="*/ 56 h 136"/>
                <a:gd name="T44" fmla="*/ 19 w 79"/>
                <a:gd name="T45" fmla="*/ 60 h 136"/>
                <a:gd name="T46" fmla="*/ 21 w 79"/>
                <a:gd name="T47" fmla="*/ 61 h 136"/>
                <a:gd name="T48" fmla="*/ 15 w 79"/>
                <a:gd name="T49" fmla="*/ 72 h 136"/>
                <a:gd name="T50" fmla="*/ 15 w 79"/>
                <a:gd name="T51" fmla="*/ 73 h 136"/>
                <a:gd name="T52" fmla="*/ 10 w 79"/>
                <a:gd name="T53" fmla="*/ 81 h 136"/>
                <a:gd name="T54" fmla="*/ 7 w 79"/>
                <a:gd name="T55" fmla="*/ 85 h 136"/>
                <a:gd name="T56" fmla="*/ 7 w 79"/>
                <a:gd name="T57" fmla="*/ 85 h 136"/>
                <a:gd name="T58" fmla="*/ 8 w 79"/>
                <a:gd name="T59" fmla="*/ 85 h 136"/>
                <a:gd name="T60" fmla="*/ 10 w 79"/>
                <a:gd name="T61" fmla="*/ 86 h 136"/>
                <a:gd name="T62" fmla="*/ 10 w 79"/>
                <a:gd name="T63" fmla="*/ 99 h 136"/>
                <a:gd name="T64" fmla="*/ 10 w 79"/>
                <a:gd name="T65" fmla="*/ 102 h 136"/>
                <a:gd name="T66" fmla="*/ 10 w 79"/>
                <a:gd name="T67" fmla="*/ 102 h 136"/>
                <a:gd name="T68" fmla="*/ 10 w 79"/>
                <a:gd name="T69" fmla="*/ 102 h 136"/>
                <a:gd name="T70" fmla="*/ 10 w 79"/>
                <a:gd name="T71" fmla="*/ 103 h 136"/>
                <a:gd name="T72" fmla="*/ 10 w 79"/>
                <a:gd name="T73" fmla="*/ 103 h 136"/>
                <a:gd name="T74" fmla="*/ 9 w 79"/>
                <a:gd name="T75" fmla="*/ 108 h 136"/>
                <a:gd name="T76" fmla="*/ 8 w 79"/>
                <a:gd name="T77" fmla="*/ 111 h 136"/>
                <a:gd name="T78" fmla="*/ 8 w 79"/>
                <a:gd name="T79" fmla="*/ 112 h 136"/>
                <a:gd name="T80" fmla="*/ 8 w 79"/>
                <a:gd name="T81" fmla="*/ 112 h 136"/>
                <a:gd name="T82" fmla="*/ 7 w 79"/>
                <a:gd name="T83" fmla="*/ 112 h 136"/>
                <a:gd name="T84" fmla="*/ 7 w 79"/>
                <a:gd name="T85" fmla="*/ 112 h 136"/>
                <a:gd name="T86" fmla="*/ 7 w 79"/>
                <a:gd name="T87" fmla="*/ 113 h 136"/>
                <a:gd name="T88" fmla="*/ 1 w 79"/>
                <a:gd name="T89" fmla="*/ 120 h 136"/>
                <a:gd name="T90" fmla="*/ 0 w 79"/>
                <a:gd name="T91" fmla="*/ 120 h 136"/>
                <a:gd name="T92" fmla="*/ 0 w 79"/>
                <a:gd name="T93" fmla="*/ 128 h 136"/>
                <a:gd name="T94" fmla="*/ 0 w 79"/>
                <a:gd name="T95" fmla="*/ 128 h 136"/>
                <a:gd name="T96" fmla="*/ 1 w 79"/>
                <a:gd name="T97" fmla="*/ 128 h 136"/>
                <a:gd name="T98" fmla="*/ 39 w 79"/>
                <a:gd name="T99" fmla="*/ 128 h 136"/>
                <a:gd name="T100" fmla="*/ 39 w 79"/>
                <a:gd name="T101" fmla="*/ 136 h 136"/>
                <a:gd name="T102" fmla="*/ 55 w 79"/>
                <a:gd name="T103" fmla="*/ 136 h 136"/>
                <a:gd name="T104" fmla="*/ 66 w 79"/>
                <a:gd name="T105" fmla="*/ 127 h 136"/>
                <a:gd name="T106" fmla="*/ 67 w 79"/>
                <a:gd name="T107" fmla="*/ 125 h 136"/>
                <a:gd name="T108" fmla="*/ 68 w 79"/>
                <a:gd name="T109" fmla="*/ 121 h 136"/>
                <a:gd name="T110" fmla="*/ 76 w 79"/>
                <a:gd name="T111" fmla="*/ 113 h 136"/>
                <a:gd name="T112" fmla="*/ 79 w 79"/>
                <a:gd name="T113" fmla="*/ 109 h 136"/>
                <a:gd name="T114" fmla="*/ 78 w 79"/>
                <a:gd name="T115" fmla="*/ 108 h 136"/>
                <a:gd name="T116" fmla="*/ 74 w 79"/>
                <a:gd name="T117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136">
                  <a:moveTo>
                    <a:pt x="74" y="101"/>
                  </a:moveTo>
                  <a:cubicBezTo>
                    <a:pt x="74" y="75"/>
                    <a:pt x="74" y="75"/>
                    <a:pt x="74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4"/>
                    <a:pt x="67" y="20"/>
                    <a:pt x="66" y="17"/>
                  </a:cubicBezTo>
                  <a:cubicBezTo>
                    <a:pt x="65" y="14"/>
                    <a:pt x="66" y="7"/>
                    <a:pt x="66" y="6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2"/>
                    <a:pt x="35" y="34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4" y="53"/>
                    <a:pt x="21" y="56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7"/>
                    <a:pt x="10" y="81"/>
                  </a:cubicBezTo>
                  <a:cubicBezTo>
                    <a:pt x="8" y="83"/>
                    <a:pt x="7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9" y="86"/>
                    <a:pt x="10" y="8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4"/>
                    <a:pt x="9" y="105"/>
                    <a:pt x="9" y="108"/>
                  </a:cubicBezTo>
                  <a:cubicBezTo>
                    <a:pt x="9" y="109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" y="117"/>
                    <a:pt x="2" y="119"/>
                    <a:pt x="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08"/>
                    <a:pt x="78" y="108"/>
                    <a:pt x="78" y="108"/>
                  </a:cubicBezTo>
                  <a:lnTo>
                    <a:pt x="74" y="101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Nevada">
              <a:extLst>
                <a:ext uri="{FF2B5EF4-FFF2-40B4-BE49-F238E27FC236}">
                  <a16:creationId xmlns:a16="http://schemas.microsoft.com/office/drawing/2014/main" id="{AA8F0A00-3964-4C63-B7DD-DB7402D4E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093" y="2223394"/>
              <a:ext cx="926193" cy="1414367"/>
            </a:xfrm>
            <a:custGeom>
              <a:avLst/>
              <a:gdLst>
                <a:gd name="T0" fmla="*/ 118 w 234"/>
                <a:gd name="T1" fmla="*/ 0 h 357"/>
                <a:gd name="T2" fmla="*/ 118 w 234"/>
                <a:gd name="T3" fmla="*/ 0 h 357"/>
                <a:gd name="T4" fmla="*/ 0 w 234"/>
                <a:gd name="T5" fmla="*/ 0 h 357"/>
                <a:gd name="T6" fmla="*/ 0 w 234"/>
                <a:gd name="T7" fmla="*/ 142 h 357"/>
                <a:gd name="T8" fmla="*/ 217 w 234"/>
                <a:gd name="T9" fmla="*/ 357 h 357"/>
                <a:gd name="T10" fmla="*/ 217 w 234"/>
                <a:gd name="T11" fmla="*/ 357 h 357"/>
                <a:gd name="T12" fmla="*/ 217 w 234"/>
                <a:gd name="T13" fmla="*/ 326 h 357"/>
                <a:gd name="T14" fmla="*/ 220 w 234"/>
                <a:gd name="T15" fmla="*/ 323 h 357"/>
                <a:gd name="T16" fmla="*/ 217 w 234"/>
                <a:gd name="T17" fmla="*/ 317 h 357"/>
                <a:gd name="T18" fmla="*/ 210 w 234"/>
                <a:gd name="T19" fmla="*/ 310 h 357"/>
                <a:gd name="T20" fmla="*/ 214 w 234"/>
                <a:gd name="T21" fmla="*/ 288 h 357"/>
                <a:gd name="T22" fmla="*/ 234 w 234"/>
                <a:gd name="T23" fmla="*/ 301 h 357"/>
                <a:gd name="T24" fmla="*/ 234 w 234"/>
                <a:gd name="T25" fmla="*/ 244 h 357"/>
                <a:gd name="T26" fmla="*/ 234 w 234"/>
                <a:gd name="T27" fmla="*/ 0 h 357"/>
                <a:gd name="T28" fmla="*/ 118 w 234"/>
                <a:gd name="T2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357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26"/>
                    <a:pt x="220" y="325"/>
                    <a:pt x="220" y="323"/>
                  </a:cubicBezTo>
                  <a:cubicBezTo>
                    <a:pt x="221" y="321"/>
                    <a:pt x="220" y="319"/>
                    <a:pt x="217" y="317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Nebraska">
              <a:extLst>
                <a:ext uri="{FF2B5EF4-FFF2-40B4-BE49-F238E27FC236}">
                  <a16:creationId xmlns:a16="http://schemas.microsoft.com/office/drawing/2014/main" id="{4754CA13-84E3-487E-9C95-4A5191BE4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963" y="2032805"/>
              <a:ext cx="1315729" cy="583468"/>
            </a:xfrm>
            <a:custGeom>
              <a:avLst/>
              <a:gdLst>
                <a:gd name="T0" fmla="*/ 787 w 787"/>
                <a:gd name="T1" fmla="*/ 323 h 349"/>
                <a:gd name="T2" fmla="*/ 740 w 787"/>
                <a:gd name="T3" fmla="*/ 294 h 349"/>
                <a:gd name="T4" fmla="*/ 740 w 787"/>
                <a:gd name="T5" fmla="*/ 294 h 349"/>
                <a:gd name="T6" fmla="*/ 740 w 787"/>
                <a:gd name="T7" fmla="*/ 294 h 349"/>
                <a:gd name="T8" fmla="*/ 738 w 787"/>
                <a:gd name="T9" fmla="*/ 292 h 349"/>
                <a:gd name="T10" fmla="*/ 740 w 787"/>
                <a:gd name="T11" fmla="*/ 292 h 349"/>
                <a:gd name="T12" fmla="*/ 735 w 787"/>
                <a:gd name="T13" fmla="*/ 249 h 349"/>
                <a:gd name="T14" fmla="*/ 735 w 787"/>
                <a:gd name="T15" fmla="*/ 188 h 349"/>
                <a:gd name="T16" fmla="*/ 707 w 787"/>
                <a:gd name="T17" fmla="*/ 176 h 349"/>
                <a:gd name="T18" fmla="*/ 707 w 787"/>
                <a:gd name="T19" fmla="*/ 105 h 349"/>
                <a:gd name="T20" fmla="*/ 679 w 787"/>
                <a:gd name="T21" fmla="*/ 60 h 349"/>
                <a:gd name="T22" fmla="*/ 650 w 787"/>
                <a:gd name="T23" fmla="*/ 48 h 349"/>
                <a:gd name="T24" fmla="*/ 622 w 787"/>
                <a:gd name="T25" fmla="*/ 27 h 349"/>
                <a:gd name="T26" fmla="*/ 525 w 787"/>
                <a:gd name="T27" fmla="*/ 27 h 349"/>
                <a:gd name="T28" fmla="*/ 492 w 787"/>
                <a:gd name="T29" fmla="*/ 0 h 349"/>
                <a:gd name="T30" fmla="*/ 0 w 787"/>
                <a:gd name="T31" fmla="*/ 0 h 349"/>
                <a:gd name="T32" fmla="*/ 0 w 787"/>
                <a:gd name="T33" fmla="*/ 249 h 349"/>
                <a:gd name="T34" fmla="*/ 196 w 787"/>
                <a:gd name="T35" fmla="*/ 249 h 349"/>
                <a:gd name="T36" fmla="*/ 196 w 787"/>
                <a:gd name="T37" fmla="*/ 349 h 349"/>
                <a:gd name="T38" fmla="*/ 787 w 787"/>
                <a:gd name="T39" fmla="*/ 349 h 349"/>
                <a:gd name="T40" fmla="*/ 787 w 787"/>
                <a:gd name="T41" fmla="*/ 323 h 349"/>
                <a:gd name="T42" fmla="*/ 787 w 787"/>
                <a:gd name="T43" fmla="*/ 323 h 349"/>
                <a:gd name="T44" fmla="*/ 787 w 787"/>
                <a:gd name="T45" fmla="*/ 32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7" h="349">
                  <a:moveTo>
                    <a:pt x="787" y="323"/>
                  </a:moveTo>
                  <a:lnTo>
                    <a:pt x="740" y="294"/>
                  </a:lnTo>
                  <a:lnTo>
                    <a:pt x="740" y="294"/>
                  </a:lnTo>
                  <a:lnTo>
                    <a:pt x="740" y="294"/>
                  </a:lnTo>
                  <a:lnTo>
                    <a:pt x="738" y="292"/>
                  </a:lnTo>
                  <a:lnTo>
                    <a:pt x="740" y="292"/>
                  </a:lnTo>
                  <a:lnTo>
                    <a:pt x="735" y="249"/>
                  </a:lnTo>
                  <a:lnTo>
                    <a:pt x="735" y="188"/>
                  </a:lnTo>
                  <a:lnTo>
                    <a:pt x="707" y="176"/>
                  </a:lnTo>
                  <a:lnTo>
                    <a:pt x="707" y="105"/>
                  </a:lnTo>
                  <a:lnTo>
                    <a:pt x="679" y="60"/>
                  </a:lnTo>
                  <a:lnTo>
                    <a:pt x="650" y="48"/>
                  </a:lnTo>
                  <a:lnTo>
                    <a:pt x="622" y="27"/>
                  </a:lnTo>
                  <a:lnTo>
                    <a:pt x="525" y="27"/>
                  </a:lnTo>
                  <a:lnTo>
                    <a:pt x="492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196" y="249"/>
                  </a:lnTo>
                  <a:lnTo>
                    <a:pt x="196" y="349"/>
                  </a:lnTo>
                  <a:lnTo>
                    <a:pt x="787" y="349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3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Montana">
              <a:extLst>
                <a:ext uri="{FF2B5EF4-FFF2-40B4-BE49-F238E27FC236}">
                  <a16:creationId xmlns:a16="http://schemas.microsoft.com/office/drawing/2014/main" id="{7CDEE9CB-A606-416C-8961-86A3D037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998" y="885931"/>
              <a:ext cx="1827309" cy="891085"/>
            </a:xfrm>
            <a:custGeom>
              <a:avLst/>
              <a:gdLst>
                <a:gd name="T0" fmla="*/ 10 w 462"/>
                <a:gd name="T1" fmla="*/ 63 h 225"/>
                <a:gd name="T2" fmla="*/ 13 w 462"/>
                <a:gd name="T3" fmla="*/ 77 h 225"/>
                <a:gd name="T4" fmla="*/ 23 w 462"/>
                <a:gd name="T5" fmla="*/ 82 h 225"/>
                <a:gd name="T6" fmla="*/ 31 w 462"/>
                <a:gd name="T7" fmla="*/ 87 h 225"/>
                <a:gd name="T8" fmla="*/ 38 w 462"/>
                <a:gd name="T9" fmla="*/ 97 h 225"/>
                <a:gd name="T10" fmla="*/ 38 w 462"/>
                <a:gd name="T11" fmla="*/ 101 h 225"/>
                <a:gd name="T12" fmla="*/ 53 w 462"/>
                <a:gd name="T13" fmla="*/ 107 h 225"/>
                <a:gd name="T14" fmla="*/ 59 w 462"/>
                <a:gd name="T15" fmla="*/ 141 h 225"/>
                <a:gd name="T16" fmla="*/ 60 w 462"/>
                <a:gd name="T17" fmla="*/ 151 h 225"/>
                <a:gd name="T18" fmla="*/ 60 w 462"/>
                <a:gd name="T19" fmla="*/ 153 h 225"/>
                <a:gd name="T20" fmla="*/ 60 w 462"/>
                <a:gd name="T21" fmla="*/ 167 h 225"/>
                <a:gd name="T22" fmla="*/ 70 w 462"/>
                <a:gd name="T23" fmla="*/ 166 h 225"/>
                <a:gd name="T24" fmla="*/ 71 w 462"/>
                <a:gd name="T25" fmla="*/ 166 h 225"/>
                <a:gd name="T26" fmla="*/ 75 w 462"/>
                <a:gd name="T27" fmla="*/ 167 h 225"/>
                <a:gd name="T28" fmla="*/ 88 w 462"/>
                <a:gd name="T29" fmla="*/ 188 h 225"/>
                <a:gd name="T30" fmla="*/ 100 w 462"/>
                <a:gd name="T31" fmla="*/ 206 h 225"/>
                <a:gd name="T32" fmla="*/ 104 w 462"/>
                <a:gd name="T33" fmla="*/ 214 h 225"/>
                <a:gd name="T34" fmla="*/ 105 w 462"/>
                <a:gd name="T35" fmla="*/ 214 h 225"/>
                <a:gd name="T36" fmla="*/ 107 w 462"/>
                <a:gd name="T37" fmla="*/ 212 h 225"/>
                <a:gd name="T38" fmla="*/ 122 w 462"/>
                <a:gd name="T39" fmla="*/ 224 h 225"/>
                <a:gd name="T40" fmla="*/ 138 w 462"/>
                <a:gd name="T41" fmla="*/ 224 h 225"/>
                <a:gd name="T42" fmla="*/ 143 w 462"/>
                <a:gd name="T43" fmla="*/ 224 h 225"/>
                <a:gd name="T44" fmla="*/ 154 w 462"/>
                <a:gd name="T45" fmla="*/ 224 h 225"/>
                <a:gd name="T46" fmla="*/ 156 w 462"/>
                <a:gd name="T47" fmla="*/ 225 h 225"/>
                <a:gd name="T48" fmla="*/ 165 w 462"/>
                <a:gd name="T49" fmla="*/ 221 h 225"/>
                <a:gd name="T50" fmla="*/ 182 w 462"/>
                <a:gd name="T51" fmla="*/ 216 h 225"/>
                <a:gd name="T52" fmla="*/ 189 w 462"/>
                <a:gd name="T53" fmla="*/ 215 h 225"/>
                <a:gd name="T54" fmla="*/ 461 w 462"/>
                <a:gd name="T55" fmla="*/ 204 h 225"/>
                <a:gd name="T56" fmla="*/ 462 w 462"/>
                <a:gd name="T57" fmla="*/ 203 h 225"/>
                <a:gd name="T58" fmla="*/ 461 w 462"/>
                <a:gd name="T59" fmla="*/ 154 h 225"/>
                <a:gd name="T60" fmla="*/ 461 w 462"/>
                <a:gd name="T61" fmla="*/ 0 h 225"/>
                <a:gd name="T62" fmla="*/ 0 w 462"/>
                <a:gd name="T63" fmla="*/ 5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2" h="225">
                  <a:moveTo>
                    <a:pt x="10" y="59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0" y="102"/>
                    <a:pt x="46" y="105"/>
                    <a:pt x="49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4"/>
                    <a:pt x="59" y="148"/>
                  </a:cubicBezTo>
                  <a:cubicBezTo>
                    <a:pt x="59" y="150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2"/>
                    <a:pt x="60" y="153"/>
                  </a:cubicBezTo>
                  <a:cubicBezTo>
                    <a:pt x="58" y="156"/>
                    <a:pt x="60" y="163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2" y="166"/>
                    <a:pt x="73" y="166"/>
                  </a:cubicBezTo>
                  <a:cubicBezTo>
                    <a:pt x="73" y="166"/>
                    <a:pt x="74" y="166"/>
                    <a:pt x="75" y="167"/>
                  </a:cubicBezTo>
                  <a:cubicBezTo>
                    <a:pt x="82" y="168"/>
                    <a:pt x="87" y="172"/>
                    <a:pt x="88" y="173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9" y="212"/>
                    <a:pt x="110" y="213"/>
                    <a:pt x="111" y="216"/>
                  </a:cubicBezTo>
                  <a:cubicBezTo>
                    <a:pt x="117" y="222"/>
                    <a:pt x="121" y="224"/>
                    <a:pt x="12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4"/>
                    <a:pt x="137" y="224"/>
                    <a:pt x="138" y="224"/>
                  </a:cubicBezTo>
                  <a:cubicBezTo>
                    <a:pt x="139" y="223"/>
                    <a:pt x="139" y="223"/>
                    <a:pt x="140" y="223"/>
                  </a:cubicBezTo>
                  <a:cubicBezTo>
                    <a:pt x="141" y="223"/>
                    <a:pt x="142" y="224"/>
                    <a:pt x="143" y="224"/>
                  </a:cubicBezTo>
                  <a:cubicBezTo>
                    <a:pt x="143" y="224"/>
                    <a:pt x="145" y="224"/>
                    <a:pt x="147" y="224"/>
                  </a:cubicBezTo>
                  <a:cubicBezTo>
                    <a:pt x="149" y="224"/>
                    <a:pt x="153" y="224"/>
                    <a:pt x="154" y="224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6" y="225"/>
                    <a:pt x="156" y="225"/>
                    <a:pt x="156" y="225"/>
                  </a:cubicBezTo>
                  <a:cubicBezTo>
                    <a:pt x="157" y="225"/>
                    <a:pt x="158" y="225"/>
                    <a:pt x="160" y="224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6"/>
                    <a:pt x="189" y="216"/>
                    <a:pt x="189" y="216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2" y="204"/>
                    <a:pt x="462" y="204"/>
                    <a:pt x="462" y="204"/>
                  </a:cubicBezTo>
                  <a:cubicBezTo>
                    <a:pt x="462" y="203"/>
                    <a:pt x="462" y="203"/>
                    <a:pt x="462" y="203"/>
                  </a:cubicBezTo>
                  <a:cubicBezTo>
                    <a:pt x="462" y="154"/>
                    <a:pt x="462" y="154"/>
                    <a:pt x="462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10" y="59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Missouri">
              <a:extLst>
                <a:ext uri="{FF2B5EF4-FFF2-40B4-BE49-F238E27FC236}">
                  <a16:creationId xmlns:a16="http://schemas.microsoft.com/office/drawing/2014/main" id="{332524C7-ADCB-4060-B05C-35FA7B0E8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116" y="2524323"/>
              <a:ext cx="1051580" cy="887741"/>
            </a:xfrm>
            <a:custGeom>
              <a:avLst/>
              <a:gdLst>
                <a:gd name="T0" fmla="*/ 0 w 266"/>
                <a:gd name="T1" fmla="*/ 0 h 224"/>
                <a:gd name="T2" fmla="*/ 20 w 266"/>
                <a:gd name="T3" fmla="*/ 12 h 224"/>
                <a:gd name="T4" fmla="*/ 20 w 266"/>
                <a:gd name="T5" fmla="*/ 23 h 224"/>
                <a:gd name="T6" fmla="*/ 20 w 266"/>
                <a:gd name="T7" fmla="*/ 23 h 224"/>
                <a:gd name="T8" fmla="*/ 25 w 266"/>
                <a:gd name="T9" fmla="*/ 30 h 224"/>
                <a:gd name="T10" fmla="*/ 25 w 266"/>
                <a:gd name="T11" fmla="*/ 36 h 224"/>
                <a:gd name="T12" fmla="*/ 30 w 266"/>
                <a:gd name="T13" fmla="*/ 36 h 224"/>
                <a:gd name="T14" fmla="*/ 34 w 266"/>
                <a:gd name="T15" fmla="*/ 36 h 224"/>
                <a:gd name="T16" fmla="*/ 38 w 266"/>
                <a:gd name="T17" fmla="*/ 38 h 224"/>
                <a:gd name="T18" fmla="*/ 38 w 266"/>
                <a:gd name="T19" fmla="*/ 38 h 224"/>
                <a:gd name="T20" fmla="*/ 38 w 266"/>
                <a:gd name="T21" fmla="*/ 38 h 224"/>
                <a:gd name="T22" fmla="*/ 38 w 266"/>
                <a:gd name="T23" fmla="*/ 38 h 224"/>
                <a:gd name="T24" fmla="*/ 38 w 266"/>
                <a:gd name="T25" fmla="*/ 38 h 224"/>
                <a:gd name="T26" fmla="*/ 38 w 266"/>
                <a:gd name="T27" fmla="*/ 39 h 224"/>
                <a:gd name="T28" fmla="*/ 39 w 266"/>
                <a:gd name="T29" fmla="*/ 58 h 224"/>
                <a:gd name="T30" fmla="*/ 42 w 266"/>
                <a:gd name="T31" fmla="*/ 58 h 224"/>
                <a:gd name="T32" fmla="*/ 42 w 266"/>
                <a:gd name="T33" fmla="*/ 65 h 224"/>
                <a:gd name="T34" fmla="*/ 51 w 266"/>
                <a:gd name="T35" fmla="*/ 73 h 224"/>
                <a:gd name="T36" fmla="*/ 54 w 266"/>
                <a:gd name="T37" fmla="*/ 76 h 224"/>
                <a:gd name="T38" fmla="*/ 54 w 266"/>
                <a:gd name="T39" fmla="*/ 77 h 224"/>
                <a:gd name="T40" fmla="*/ 54 w 266"/>
                <a:gd name="T41" fmla="*/ 167 h 224"/>
                <a:gd name="T42" fmla="*/ 54 w 266"/>
                <a:gd name="T43" fmla="*/ 168 h 224"/>
                <a:gd name="T44" fmla="*/ 54 w 266"/>
                <a:gd name="T45" fmla="*/ 168 h 224"/>
                <a:gd name="T46" fmla="*/ 54 w 266"/>
                <a:gd name="T47" fmla="*/ 207 h 224"/>
                <a:gd name="T48" fmla="*/ 54 w 266"/>
                <a:gd name="T49" fmla="*/ 208 h 224"/>
                <a:gd name="T50" fmla="*/ 54 w 266"/>
                <a:gd name="T51" fmla="*/ 208 h 224"/>
                <a:gd name="T52" fmla="*/ 220 w 266"/>
                <a:gd name="T53" fmla="*/ 208 h 224"/>
                <a:gd name="T54" fmla="*/ 220 w 266"/>
                <a:gd name="T55" fmla="*/ 224 h 224"/>
                <a:gd name="T56" fmla="*/ 244 w 266"/>
                <a:gd name="T57" fmla="*/ 224 h 224"/>
                <a:gd name="T58" fmla="*/ 244 w 266"/>
                <a:gd name="T59" fmla="*/ 224 h 224"/>
                <a:gd name="T60" fmla="*/ 244 w 266"/>
                <a:gd name="T61" fmla="*/ 224 h 224"/>
                <a:gd name="T62" fmla="*/ 249 w 266"/>
                <a:gd name="T63" fmla="*/ 215 h 224"/>
                <a:gd name="T64" fmla="*/ 249 w 266"/>
                <a:gd name="T65" fmla="*/ 215 h 224"/>
                <a:gd name="T66" fmla="*/ 256 w 266"/>
                <a:gd name="T67" fmla="*/ 201 h 224"/>
                <a:gd name="T68" fmla="*/ 257 w 266"/>
                <a:gd name="T69" fmla="*/ 201 h 224"/>
                <a:gd name="T70" fmla="*/ 263 w 266"/>
                <a:gd name="T71" fmla="*/ 184 h 224"/>
                <a:gd name="T72" fmla="*/ 261 w 266"/>
                <a:gd name="T73" fmla="*/ 172 h 224"/>
                <a:gd name="T74" fmla="*/ 261 w 266"/>
                <a:gd name="T75" fmla="*/ 172 h 224"/>
                <a:gd name="T76" fmla="*/ 249 w 266"/>
                <a:gd name="T77" fmla="*/ 156 h 224"/>
                <a:gd name="T78" fmla="*/ 247 w 266"/>
                <a:gd name="T79" fmla="*/ 148 h 224"/>
                <a:gd name="T80" fmla="*/ 240 w 266"/>
                <a:gd name="T81" fmla="*/ 135 h 224"/>
                <a:gd name="T82" fmla="*/ 220 w 266"/>
                <a:gd name="T83" fmla="*/ 125 h 224"/>
                <a:gd name="T84" fmla="*/ 215 w 266"/>
                <a:gd name="T85" fmla="*/ 108 h 224"/>
                <a:gd name="T86" fmla="*/ 218 w 266"/>
                <a:gd name="T87" fmla="*/ 92 h 224"/>
                <a:gd name="T88" fmla="*/ 201 w 266"/>
                <a:gd name="T89" fmla="*/ 75 h 224"/>
                <a:gd name="T90" fmla="*/ 184 w 266"/>
                <a:gd name="T91" fmla="*/ 64 h 224"/>
                <a:gd name="T92" fmla="*/ 169 w 266"/>
                <a:gd name="T93" fmla="*/ 54 h 224"/>
                <a:gd name="T94" fmla="*/ 169 w 266"/>
                <a:gd name="T95" fmla="*/ 19 h 224"/>
                <a:gd name="T96" fmla="*/ 162 w 266"/>
                <a:gd name="T97" fmla="*/ 0 h 224"/>
                <a:gd name="T98" fmla="*/ 0 w 266"/>
                <a:gd name="T9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24">
                  <a:moveTo>
                    <a:pt x="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7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5"/>
                    <a:pt x="53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220" y="208"/>
                    <a:pt x="220" y="208"/>
                    <a:pt x="220" y="208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66" y="194"/>
                    <a:pt x="263" y="184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59" y="170"/>
                    <a:pt x="251" y="162"/>
                    <a:pt x="249" y="156"/>
                  </a:cubicBezTo>
                  <a:cubicBezTo>
                    <a:pt x="247" y="148"/>
                    <a:pt x="247" y="148"/>
                    <a:pt x="247" y="148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Mississippi">
              <a:extLst>
                <a:ext uri="{FF2B5EF4-FFF2-40B4-BE49-F238E27FC236}">
                  <a16:creationId xmlns:a16="http://schemas.microsoft.com/office/drawing/2014/main" id="{C6623977-647E-460A-93B7-617E90AAD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5786" y="3637760"/>
              <a:ext cx="556719" cy="1004769"/>
            </a:xfrm>
            <a:custGeom>
              <a:avLst/>
              <a:gdLst>
                <a:gd name="T0" fmla="*/ 131 w 141"/>
                <a:gd name="T1" fmla="*/ 108 h 254"/>
                <a:gd name="T2" fmla="*/ 141 w 141"/>
                <a:gd name="T3" fmla="*/ 68 h 254"/>
                <a:gd name="T4" fmla="*/ 141 w 141"/>
                <a:gd name="T5" fmla="*/ 56 h 254"/>
                <a:gd name="T6" fmla="*/ 47 w 141"/>
                <a:gd name="T7" fmla="*/ 0 h 254"/>
                <a:gd name="T8" fmla="*/ 44 w 141"/>
                <a:gd name="T9" fmla="*/ 10 h 254"/>
                <a:gd name="T10" fmla="*/ 37 w 141"/>
                <a:gd name="T11" fmla="*/ 35 h 254"/>
                <a:gd name="T12" fmla="*/ 32 w 141"/>
                <a:gd name="T13" fmla="*/ 44 h 254"/>
                <a:gd name="T14" fmla="*/ 30 w 141"/>
                <a:gd name="T15" fmla="*/ 46 h 254"/>
                <a:gd name="T16" fmla="*/ 27 w 141"/>
                <a:gd name="T17" fmla="*/ 49 h 254"/>
                <a:gd name="T18" fmla="*/ 25 w 141"/>
                <a:gd name="T19" fmla="*/ 50 h 254"/>
                <a:gd name="T20" fmla="*/ 24 w 141"/>
                <a:gd name="T21" fmla="*/ 50 h 254"/>
                <a:gd name="T22" fmla="*/ 17 w 141"/>
                <a:gd name="T23" fmla="*/ 59 h 254"/>
                <a:gd name="T24" fmla="*/ 19 w 141"/>
                <a:gd name="T25" fmla="*/ 75 h 254"/>
                <a:gd name="T26" fmla="*/ 20 w 141"/>
                <a:gd name="T27" fmla="*/ 86 h 254"/>
                <a:gd name="T28" fmla="*/ 19 w 141"/>
                <a:gd name="T29" fmla="*/ 87 h 254"/>
                <a:gd name="T30" fmla="*/ 18 w 141"/>
                <a:gd name="T31" fmla="*/ 88 h 254"/>
                <a:gd name="T32" fmla="*/ 17 w 141"/>
                <a:gd name="T33" fmla="*/ 89 h 254"/>
                <a:gd name="T34" fmla="*/ 17 w 141"/>
                <a:gd name="T35" fmla="*/ 90 h 254"/>
                <a:gd name="T36" fmla="*/ 14 w 141"/>
                <a:gd name="T37" fmla="*/ 100 h 254"/>
                <a:gd name="T38" fmla="*/ 14 w 141"/>
                <a:gd name="T39" fmla="*/ 148 h 254"/>
                <a:gd name="T40" fmla="*/ 0 w 141"/>
                <a:gd name="T41" fmla="*/ 195 h 254"/>
                <a:gd name="T42" fmla="*/ 60 w 141"/>
                <a:gd name="T43" fmla="*/ 200 h 254"/>
                <a:gd name="T44" fmla="*/ 55 w 141"/>
                <a:gd name="T45" fmla="*/ 205 h 254"/>
                <a:gd name="T46" fmla="*/ 59 w 141"/>
                <a:gd name="T47" fmla="*/ 217 h 254"/>
                <a:gd name="T48" fmla="*/ 63 w 141"/>
                <a:gd name="T49" fmla="*/ 220 h 254"/>
                <a:gd name="T50" fmla="*/ 61 w 141"/>
                <a:gd name="T51" fmla="*/ 241 h 254"/>
                <a:gd name="T52" fmla="*/ 56 w 141"/>
                <a:gd name="T53" fmla="*/ 249 h 254"/>
                <a:gd name="T54" fmla="*/ 57 w 141"/>
                <a:gd name="T55" fmla="*/ 249 h 254"/>
                <a:gd name="T56" fmla="*/ 87 w 141"/>
                <a:gd name="T57" fmla="*/ 254 h 254"/>
                <a:gd name="T58" fmla="*/ 103 w 141"/>
                <a:gd name="T59" fmla="*/ 250 h 254"/>
                <a:gd name="T60" fmla="*/ 126 w 141"/>
                <a:gd name="T61" fmla="*/ 248 h 254"/>
                <a:gd name="T62" fmla="*/ 126 w 141"/>
                <a:gd name="T63" fmla="*/ 1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254">
                  <a:moveTo>
                    <a:pt x="126" y="157"/>
                  </a:moveTo>
                  <a:cubicBezTo>
                    <a:pt x="125" y="154"/>
                    <a:pt x="128" y="126"/>
                    <a:pt x="131" y="108"/>
                  </a:cubicBezTo>
                  <a:cubicBezTo>
                    <a:pt x="132" y="99"/>
                    <a:pt x="132" y="93"/>
                    <a:pt x="132" y="92"/>
                  </a:cubicBezTo>
                  <a:cubicBezTo>
                    <a:pt x="132" y="90"/>
                    <a:pt x="137" y="7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5" y="39"/>
                    <a:pt x="32" y="4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7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2"/>
                    <a:pt x="19" y="56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8"/>
                    <a:pt x="19" y="75"/>
                    <a:pt x="19" y="75"/>
                  </a:cubicBezTo>
                  <a:cubicBezTo>
                    <a:pt x="19" y="78"/>
                    <a:pt x="20" y="81"/>
                    <a:pt x="20" y="84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1"/>
                    <a:pt x="16" y="93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2"/>
                    <a:pt x="60" y="203"/>
                  </a:cubicBezTo>
                  <a:cubicBezTo>
                    <a:pt x="59" y="205"/>
                    <a:pt x="56" y="205"/>
                    <a:pt x="55" y="205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3"/>
                    <a:pt x="58" y="244"/>
                    <a:pt x="56" y="244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27"/>
                    <a:pt x="127" y="161"/>
                    <a:pt x="126" y="157"/>
                  </a:cubicBez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Minnesota">
              <a:extLst>
                <a:ext uri="{FF2B5EF4-FFF2-40B4-BE49-F238E27FC236}">
                  <a16:creationId xmlns:a16="http://schemas.microsoft.com/office/drawing/2014/main" id="{232C1085-EA7A-450C-9AB4-F492E704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840" y="778934"/>
              <a:ext cx="1173624" cy="1195357"/>
            </a:xfrm>
            <a:custGeom>
              <a:avLst/>
              <a:gdLst>
                <a:gd name="T0" fmla="*/ 10 w 297"/>
                <a:gd name="T1" fmla="*/ 129 h 302"/>
                <a:gd name="T2" fmla="*/ 22 w 297"/>
                <a:gd name="T3" fmla="*/ 162 h 302"/>
                <a:gd name="T4" fmla="*/ 24 w 297"/>
                <a:gd name="T5" fmla="*/ 180 h 302"/>
                <a:gd name="T6" fmla="*/ 24 w 297"/>
                <a:gd name="T7" fmla="*/ 219 h 302"/>
                <a:gd name="T8" fmla="*/ 36 w 297"/>
                <a:gd name="T9" fmla="*/ 301 h 302"/>
                <a:gd name="T10" fmla="*/ 37 w 297"/>
                <a:gd name="T11" fmla="*/ 302 h 302"/>
                <a:gd name="T12" fmla="*/ 228 w 297"/>
                <a:gd name="T13" fmla="*/ 302 h 302"/>
                <a:gd name="T14" fmla="*/ 227 w 297"/>
                <a:gd name="T15" fmla="*/ 294 h 302"/>
                <a:gd name="T16" fmla="*/ 229 w 297"/>
                <a:gd name="T17" fmla="*/ 289 h 302"/>
                <a:gd name="T18" fmla="*/ 227 w 297"/>
                <a:gd name="T19" fmla="*/ 287 h 302"/>
                <a:gd name="T20" fmla="*/ 193 w 297"/>
                <a:gd name="T21" fmla="*/ 249 h 302"/>
                <a:gd name="T22" fmla="*/ 172 w 297"/>
                <a:gd name="T23" fmla="*/ 226 h 302"/>
                <a:gd name="T24" fmla="*/ 172 w 297"/>
                <a:gd name="T25" fmla="*/ 205 h 302"/>
                <a:gd name="T26" fmla="*/ 181 w 297"/>
                <a:gd name="T27" fmla="*/ 174 h 302"/>
                <a:gd name="T28" fmla="*/ 193 w 297"/>
                <a:gd name="T29" fmla="*/ 159 h 302"/>
                <a:gd name="T30" fmla="*/ 204 w 297"/>
                <a:gd name="T31" fmla="*/ 160 h 302"/>
                <a:gd name="T32" fmla="*/ 266 w 297"/>
                <a:gd name="T33" fmla="*/ 105 h 302"/>
                <a:gd name="T34" fmla="*/ 285 w 297"/>
                <a:gd name="T35" fmla="*/ 94 h 302"/>
                <a:gd name="T36" fmla="*/ 293 w 297"/>
                <a:gd name="T37" fmla="*/ 86 h 302"/>
                <a:gd name="T38" fmla="*/ 266 w 297"/>
                <a:gd name="T39" fmla="*/ 78 h 302"/>
                <a:gd name="T40" fmla="*/ 246 w 297"/>
                <a:gd name="T41" fmla="*/ 78 h 302"/>
                <a:gd name="T42" fmla="*/ 231 w 297"/>
                <a:gd name="T43" fmla="*/ 82 h 302"/>
                <a:gd name="T44" fmla="*/ 219 w 297"/>
                <a:gd name="T45" fmla="*/ 70 h 302"/>
                <a:gd name="T46" fmla="*/ 192 w 297"/>
                <a:gd name="T47" fmla="*/ 55 h 302"/>
                <a:gd name="T48" fmla="*/ 161 w 297"/>
                <a:gd name="T49" fmla="*/ 47 h 302"/>
                <a:gd name="T50" fmla="*/ 145 w 297"/>
                <a:gd name="T51" fmla="*/ 51 h 302"/>
                <a:gd name="T52" fmla="*/ 141 w 297"/>
                <a:gd name="T53" fmla="*/ 47 h 302"/>
                <a:gd name="T54" fmla="*/ 118 w 297"/>
                <a:gd name="T55" fmla="*/ 43 h 302"/>
                <a:gd name="T56" fmla="*/ 110 w 297"/>
                <a:gd name="T57" fmla="*/ 43 h 302"/>
                <a:gd name="T58" fmla="*/ 102 w 297"/>
                <a:gd name="T59" fmla="*/ 23 h 302"/>
                <a:gd name="T60" fmla="*/ 86 w 297"/>
                <a:gd name="T61" fmla="*/ 0 h 302"/>
                <a:gd name="T62" fmla="*/ 0 w 297"/>
                <a:gd name="T63" fmla="*/ 27 h 302"/>
                <a:gd name="T64" fmla="*/ 10 w 297"/>
                <a:gd name="T65" fmla="*/ 9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302">
                  <a:moveTo>
                    <a:pt x="10" y="96"/>
                  </a:moveTo>
                  <a:cubicBezTo>
                    <a:pt x="10" y="129"/>
                    <a:pt x="10" y="129"/>
                    <a:pt x="10" y="12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7" y="302"/>
                    <a:pt x="37" y="302"/>
                    <a:pt x="3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0"/>
                    <a:pt x="227" y="300"/>
                    <a:pt x="227" y="300"/>
                  </a:cubicBezTo>
                  <a:cubicBezTo>
                    <a:pt x="227" y="298"/>
                    <a:pt x="227" y="296"/>
                    <a:pt x="227" y="294"/>
                  </a:cubicBezTo>
                  <a:cubicBezTo>
                    <a:pt x="227" y="291"/>
                    <a:pt x="228" y="290"/>
                    <a:pt x="228" y="290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9"/>
                    <a:pt x="228" y="289"/>
                    <a:pt x="228" y="289"/>
                  </a:cubicBezTo>
                  <a:cubicBezTo>
                    <a:pt x="228" y="288"/>
                    <a:pt x="228" y="288"/>
                    <a:pt x="227" y="287"/>
                  </a:cubicBezTo>
                  <a:cubicBezTo>
                    <a:pt x="218" y="276"/>
                    <a:pt x="216" y="273"/>
                    <a:pt x="215" y="273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5"/>
                    <a:pt x="176" y="222"/>
                    <a:pt x="174" y="21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2" y="174"/>
                    <a:pt x="188" y="173"/>
                    <a:pt x="190" y="164"/>
                  </a:cubicBezTo>
                  <a:cubicBezTo>
                    <a:pt x="190" y="162"/>
                    <a:pt x="192" y="160"/>
                    <a:pt x="193" y="159"/>
                  </a:cubicBezTo>
                  <a:cubicBezTo>
                    <a:pt x="194" y="159"/>
                    <a:pt x="195" y="159"/>
                    <a:pt x="196" y="159"/>
                  </a:cubicBezTo>
                  <a:cubicBezTo>
                    <a:pt x="199" y="159"/>
                    <a:pt x="202" y="160"/>
                    <a:pt x="204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96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Michigan">
              <a:extLst>
                <a:ext uri="{FF2B5EF4-FFF2-40B4-BE49-F238E27FC236}">
                  <a16:creationId xmlns:a16="http://schemas.microsoft.com/office/drawing/2014/main" id="{3442D3AF-F8EB-4E9B-BF44-4B4E12E8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825" y="1225311"/>
              <a:ext cx="1225450" cy="1235482"/>
            </a:xfrm>
            <a:custGeom>
              <a:avLst/>
              <a:gdLst>
                <a:gd name="connsiteX0" fmla="*/ 827555 w 1225450"/>
                <a:gd name="connsiteY0" fmla="*/ 404583 h 1235482"/>
                <a:gd name="connsiteX1" fmla="*/ 854304 w 1225450"/>
                <a:gd name="connsiteY1" fmla="*/ 404583 h 1235482"/>
                <a:gd name="connsiteX2" fmla="*/ 886069 w 1225450"/>
                <a:gd name="connsiteY2" fmla="*/ 404583 h 1235482"/>
                <a:gd name="connsiteX3" fmla="*/ 886069 w 1225450"/>
                <a:gd name="connsiteY3" fmla="*/ 419630 h 1235482"/>
                <a:gd name="connsiteX4" fmla="*/ 917834 w 1225450"/>
                <a:gd name="connsiteY4" fmla="*/ 404583 h 1235482"/>
                <a:gd name="connsiteX5" fmla="*/ 932880 w 1225450"/>
                <a:gd name="connsiteY5" fmla="*/ 419630 h 1235482"/>
                <a:gd name="connsiteX6" fmla="*/ 964645 w 1225450"/>
                <a:gd name="connsiteY6" fmla="*/ 448051 h 1235482"/>
                <a:gd name="connsiteX7" fmla="*/ 981363 w 1225450"/>
                <a:gd name="connsiteY7" fmla="*/ 448051 h 1235482"/>
                <a:gd name="connsiteX8" fmla="*/ 996410 w 1225450"/>
                <a:gd name="connsiteY8" fmla="*/ 463097 h 1235482"/>
                <a:gd name="connsiteX9" fmla="*/ 1039877 w 1225450"/>
                <a:gd name="connsiteY9" fmla="*/ 479815 h 1235482"/>
                <a:gd name="connsiteX10" fmla="*/ 1056595 w 1225450"/>
                <a:gd name="connsiteY10" fmla="*/ 494862 h 1235482"/>
                <a:gd name="connsiteX11" fmla="*/ 1071642 w 1225450"/>
                <a:gd name="connsiteY11" fmla="*/ 543345 h 1235482"/>
                <a:gd name="connsiteX12" fmla="*/ 1056595 w 1225450"/>
                <a:gd name="connsiteY12" fmla="*/ 558391 h 1235482"/>
                <a:gd name="connsiteX13" fmla="*/ 1056595 w 1225450"/>
                <a:gd name="connsiteY13" fmla="*/ 575110 h 1235482"/>
                <a:gd name="connsiteX14" fmla="*/ 1071642 w 1225450"/>
                <a:gd name="connsiteY14" fmla="*/ 590156 h 1235482"/>
                <a:gd name="connsiteX15" fmla="*/ 1088360 w 1225450"/>
                <a:gd name="connsiteY15" fmla="*/ 682107 h 1235482"/>
                <a:gd name="connsiteX16" fmla="*/ 1071642 w 1225450"/>
                <a:gd name="connsiteY16" fmla="*/ 697153 h 1235482"/>
                <a:gd name="connsiteX17" fmla="*/ 1056595 w 1225450"/>
                <a:gd name="connsiteY17" fmla="*/ 713871 h 1235482"/>
                <a:gd name="connsiteX18" fmla="*/ 1039877 w 1225450"/>
                <a:gd name="connsiteY18" fmla="*/ 745636 h 1235482"/>
                <a:gd name="connsiteX19" fmla="*/ 1008113 w 1225450"/>
                <a:gd name="connsiteY19" fmla="*/ 772385 h 1235482"/>
                <a:gd name="connsiteX20" fmla="*/ 981363 w 1225450"/>
                <a:gd name="connsiteY20" fmla="*/ 820868 h 1235482"/>
                <a:gd name="connsiteX21" fmla="*/ 996410 w 1225450"/>
                <a:gd name="connsiteY21" fmla="*/ 835915 h 1235482"/>
                <a:gd name="connsiteX22" fmla="*/ 1008113 w 1225450"/>
                <a:gd name="connsiteY22" fmla="*/ 835915 h 1235482"/>
                <a:gd name="connsiteX23" fmla="*/ 1056595 w 1225450"/>
                <a:gd name="connsiteY23" fmla="*/ 820868 h 1235482"/>
                <a:gd name="connsiteX24" fmla="*/ 1071642 w 1225450"/>
                <a:gd name="connsiteY24" fmla="*/ 772385 h 1235482"/>
                <a:gd name="connsiteX25" fmla="*/ 1120125 w 1225450"/>
                <a:gd name="connsiteY25" fmla="*/ 757339 h 1235482"/>
                <a:gd name="connsiteX26" fmla="*/ 1150218 w 1225450"/>
                <a:gd name="connsiteY26" fmla="*/ 745636 h 1235482"/>
                <a:gd name="connsiteX27" fmla="*/ 1195357 w 1225450"/>
                <a:gd name="connsiteY27" fmla="*/ 835915 h 1235482"/>
                <a:gd name="connsiteX28" fmla="*/ 1195357 w 1225450"/>
                <a:gd name="connsiteY28" fmla="*/ 927866 h 1235482"/>
                <a:gd name="connsiteX29" fmla="*/ 1210404 w 1225450"/>
                <a:gd name="connsiteY29" fmla="*/ 957959 h 1235482"/>
                <a:gd name="connsiteX30" fmla="*/ 1210404 w 1225450"/>
                <a:gd name="connsiteY30" fmla="*/ 974677 h 1235482"/>
                <a:gd name="connsiteX31" fmla="*/ 1225450 w 1225450"/>
                <a:gd name="connsiteY31" fmla="*/ 957959 h 1235482"/>
                <a:gd name="connsiteX32" fmla="*/ 1195357 w 1225450"/>
                <a:gd name="connsiteY32" fmla="*/ 1053253 h 1235482"/>
                <a:gd name="connsiteX33" fmla="*/ 1163592 w 1225450"/>
                <a:gd name="connsiteY33" fmla="*/ 1053253 h 1235482"/>
                <a:gd name="connsiteX34" fmla="*/ 1150218 w 1225450"/>
                <a:gd name="connsiteY34" fmla="*/ 1069971 h 1235482"/>
                <a:gd name="connsiteX35" fmla="*/ 1150218 w 1225450"/>
                <a:gd name="connsiteY35" fmla="*/ 1081674 h 1235482"/>
                <a:gd name="connsiteX36" fmla="*/ 1150218 w 1225450"/>
                <a:gd name="connsiteY36" fmla="*/ 1113439 h 1235482"/>
                <a:gd name="connsiteX37" fmla="*/ 1135171 w 1225450"/>
                <a:gd name="connsiteY37" fmla="*/ 1113439 h 1235482"/>
                <a:gd name="connsiteX38" fmla="*/ 1135171 w 1225450"/>
                <a:gd name="connsiteY38" fmla="*/ 1128485 h 1235482"/>
                <a:gd name="connsiteX39" fmla="*/ 1120125 w 1225450"/>
                <a:gd name="connsiteY39" fmla="*/ 1160250 h 1235482"/>
                <a:gd name="connsiteX40" fmla="*/ 1120125 w 1225450"/>
                <a:gd name="connsiteY40" fmla="*/ 1192015 h 1235482"/>
                <a:gd name="connsiteX41" fmla="*/ 1076657 w 1225450"/>
                <a:gd name="connsiteY41" fmla="*/ 1235482 h 1235482"/>
                <a:gd name="connsiteX42" fmla="*/ 834242 w 1225450"/>
                <a:gd name="connsiteY42" fmla="*/ 1235482 h 1235482"/>
                <a:gd name="connsiteX43" fmla="*/ 830899 w 1225450"/>
                <a:gd name="connsiteY43" fmla="*/ 1235482 h 1235482"/>
                <a:gd name="connsiteX44" fmla="*/ 514923 w 1225450"/>
                <a:gd name="connsiteY44" fmla="*/ 1235482 h 1235482"/>
                <a:gd name="connsiteX45" fmla="*/ 561734 w 1225450"/>
                <a:gd name="connsiteY45" fmla="*/ 1208733 h 1235482"/>
                <a:gd name="connsiteX46" fmla="*/ 625264 w 1225450"/>
                <a:gd name="connsiteY46" fmla="*/ 1053253 h 1235482"/>
                <a:gd name="connsiteX47" fmla="*/ 625264 w 1225450"/>
                <a:gd name="connsiteY47" fmla="*/ 957959 h 1235482"/>
                <a:gd name="connsiteX48" fmla="*/ 578453 w 1225450"/>
                <a:gd name="connsiteY48" fmla="*/ 835915 h 1235482"/>
                <a:gd name="connsiteX49" fmla="*/ 608546 w 1225450"/>
                <a:gd name="connsiteY49" fmla="*/ 728918 h 1235482"/>
                <a:gd name="connsiteX50" fmla="*/ 625264 w 1225450"/>
                <a:gd name="connsiteY50" fmla="*/ 713871 h 1235482"/>
                <a:gd name="connsiteX51" fmla="*/ 625264 w 1225450"/>
                <a:gd name="connsiteY51" fmla="*/ 618577 h 1235482"/>
                <a:gd name="connsiteX52" fmla="*/ 640310 w 1225450"/>
                <a:gd name="connsiteY52" fmla="*/ 601859 h 1235482"/>
                <a:gd name="connsiteX53" fmla="*/ 657029 w 1225450"/>
                <a:gd name="connsiteY53" fmla="*/ 575110 h 1235482"/>
                <a:gd name="connsiteX54" fmla="*/ 683778 w 1225450"/>
                <a:gd name="connsiteY54" fmla="*/ 558391 h 1235482"/>
                <a:gd name="connsiteX55" fmla="*/ 700496 w 1225450"/>
                <a:gd name="connsiteY55" fmla="*/ 543345 h 1235482"/>
                <a:gd name="connsiteX56" fmla="*/ 715543 w 1225450"/>
                <a:gd name="connsiteY56" fmla="*/ 526627 h 1235482"/>
                <a:gd name="connsiteX57" fmla="*/ 715543 w 1225450"/>
                <a:gd name="connsiteY57" fmla="*/ 543345 h 1235482"/>
                <a:gd name="connsiteX58" fmla="*/ 732261 w 1225450"/>
                <a:gd name="connsiteY58" fmla="*/ 590156 h 1235482"/>
                <a:gd name="connsiteX59" fmla="*/ 732261 w 1225450"/>
                <a:gd name="connsiteY59" fmla="*/ 575110 h 1235482"/>
                <a:gd name="connsiteX60" fmla="*/ 747307 w 1225450"/>
                <a:gd name="connsiteY60" fmla="*/ 575110 h 1235482"/>
                <a:gd name="connsiteX61" fmla="*/ 764026 w 1225450"/>
                <a:gd name="connsiteY61" fmla="*/ 494862 h 1235482"/>
                <a:gd name="connsiteX62" fmla="*/ 827555 w 1225450"/>
                <a:gd name="connsiteY62" fmla="*/ 479815 h 1235482"/>
                <a:gd name="connsiteX63" fmla="*/ 827555 w 1225450"/>
                <a:gd name="connsiteY63" fmla="*/ 463097 h 1235482"/>
                <a:gd name="connsiteX64" fmla="*/ 810837 w 1225450"/>
                <a:gd name="connsiteY64" fmla="*/ 448051 h 1235482"/>
                <a:gd name="connsiteX65" fmla="*/ 810837 w 1225450"/>
                <a:gd name="connsiteY65" fmla="*/ 419630 h 1235482"/>
                <a:gd name="connsiteX66" fmla="*/ 364054 w 1225450"/>
                <a:gd name="connsiteY66" fmla="*/ 0 h 1235482"/>
                <a:gd name="connsiteX67" fmla="*/ 391754 w 1225450"/>
                <a:gd name="connsiteY67" fmla="*/ 0 h 1235482"/>
                <a:gd name="connsiteX68" fmla="*/ 391754 w 1225450"/>
                <a:gd name="connsiteY68" fmla="*/ 15871 h 1235482"/>
                <a:gd name="connsiteX69" fmla="*/ 364054 w 1225450"/>
                <a:gd name="connsiteY69" fmla="*/ 31742 h 1235482"/>
                <a:gd name="connsiteX70" fmla="*/ 316568 w 1225450"/>
                <a:gd name="connsiteY70" fmla="*/ 95227 h 1235482"/>
                <a:gd name="connsiteX71" fmla="*/ 300740 w 1225450"/>
                <a:gd name="connsiteY71" fmla="*/ 111099 h 1235482"/>
                <a:gd name="connsiteX72" fmla="*/ 284912 w 1225450"/>
                <a:gd name="connsiteY72" fmla="*/ 123002 h 1235482"/>
                <a:gd name="connsiteX73" fmla="*/ 284912 w 1225450"/>
                <a:gd name="connsiteY73" fmla="*/ 170616 h 1235482"/>
                <a:gd name="connsiteX74" fmla="*/ 316568 w 1225450"/>
                <a:gd name="connsiteY74" fmla="*/ 138873 h 1235482"/>
                <a:gd name="connsiteX75" fmla="*/ 332397 w 1225450"/>
                <a:gd name="connsiteY75" fmla="*/ 154744 h 1235482"/>
                <a:gd name="connsiteX76" fmla="*/ 364054 w 1225450"/>
                <a:gd name="connsiteY76" fmla="*/ 138873 h 1235482"/>
                <a:gd name="connsiteX77" fmla="*/ 423410 w 1225450"/>
                <a:gd name="connsiteY77" fmla="*/ 170616 h 1235482"/>
                <a:gd name="connsiteX78" fmla="*/ 470896 w 1225450"/>
                <a:gd name="connsiteY78" fmla="*/ 234101 h 1235482"/>
                <a:gd name="connsiteX79" fmla="*/ 486724 w 1225450"/>
                <a:gd name="connsiteY79" fmla="*/ 234101 h 1235482"/>
                <a:gd name="connsiteX80" fmla="*/ 561910 w 1225450"/>
                <a:gd name="connsiteY80" fmla="*/ 234101 h 1235482"/>
                <a:gd name="connsiteX81" fmla="*/ 577738 w 1225450"/>
                <a:gd name="connsiteY81" fmla="*/ 234101 h 1235482"/>
                <a:gd name="connsiteX82" fmla="*/ 593567 w 1225450"/>
                <a:gd name="connsiteY82" fmla="*/ 218229 h 1235482"/>
                <a:gd name="connsiteX83" fmla="*/ 641052 w 1225450"/>
                <a:gd name="connsiteY83" fmla="*/ 186487 h 1235482"/>
                <a:gd name="connsiteX84" fmla="*/ 763722 w 1225450"/>
                <a:gd name="connsiteY84" fmla="*/ 186487 h 1235482"/>
                <a:gd name="connsiteX85" fmla="*/ 779551 w 1225450"/>
                <a:gd name="connsiteY85" fmla="*/ 170616 h 1235482"/>
                <a:gd name="connsiteX86" fmla="*/ 811208 w 1225450"/>
                <a:gd name="connsiteY86" fmla="*/ 170616 h 1235482"/>
                <a:gd name="connsiteX87" fmla="*/ 811208 w 1225450"/>
                <a:gd name="connsiteY87" fmla="*/ 186487 h 1235482"/>
                <a:gd name="connsiteX88" fmla="*/ 811208 w 1225450"/>
                <a:gd name="connsiteY88" fmla="*/ 218229 h 1235482"/>
                <a:gd name="connsiteX89" fmla="*/ 854736 w 1225450"/>
                <a:gd name="connsiteY89" fmla="*/ 234101 h 1235482"/>
                <a:gd name="connsiteX90" fmla="*/ 918049 w 1225450"/>
                <a:gd name="connsiteY90" fmla="*/ 234101 h 1235482"/>
                <a:gd name="connsiteX91" fmla="*/ 933878 w 1225450"/>
                <a:gd name="connsiteY91" fmla="*/ 234101 h 1235482"/>
                <a:gd name="connsiteX92" fmla="*/ 933878 w 1225450"/>
                <a:gd name="connsiteY92" fmla="*/ 249972 h 1235482"/>
                <a:gd name="connsiteX93" fmla="*/ 933878 w 1225450"/>
                <a:gd name="connsiteY93" fmla="*/ 265843 h 1235482"/>
                <a:gd name="connsiteX94" fmla="*/ 933878 w 1225450"/>
                <a:gd name="connsiteY94" fmla="*/ 293618 h 1235482"/>
                <a:gd name="connsiteX95" fmla="*/ 949706 w 1225450"/>
                <a:gd name="connsiteY95" fmla="*/ 309489 h 1235482"/>
                <a:gd name="connsiteX96" fmla="*/ 965535 w 1225450"/>
                <a:gd name="connsiteY96" fmla="*/ 325360 h 1235482"/>
                <a:gd name="connsiteX97" fmla="*/ 981363 w 1225450"/>
                <a:gd name="connsiteY97" fmla="*/ 325360 h 1235482"/>
                <a:gd name="connsiteX98" fmla="*/ 981363 w 1225450"/>
                <a:gd name="connsiteY98" fmla="*/ 341231 h 1235482"/>
                <a:gd name="connsiteX99" fmla="*/ 918049 w 1225450"/>
                <a:gd name="connsiteY99" fmla="*/ 357103 h 1235482"/>
                <a:gd name="connsiteX100" fmla="*/ 902221 w 1225450"/>
                <a:gd name="connsiteY100" fmla="*/ 341231 h 1235482"/>
                <a:gd name="connsiteX101" fmla="*/ 886393 w 1225450"/>
                <a:gd name="connsiteY101" fmla="*/ 325360 h 1235482"/>
                <a:gd name="connsiteX102" fmla="*/ 886393 w 1225450"/>
                <a:gd name="connsiteY102" fmla="*/ 341231 h 1235482"/>
                <a:gd name="connsiteX103" fmla="*/ 870564 w 1225450"/>
                <a:gd name="connsiteY103" fmla="*/ 357103 h 1235482"/>
                <a:gd name="connsiteX104" fmla="*/ 854736 w 1225450"/>
                <a:gd name="connsiteY104" fmla="*/ 357103 h 1235482"/>
                <a:gd name="connsiteX105" fmla="*/ 842864 w 1225450"/>
                <a:gd name="connsiteY105" fmla="*/ 341231 h 1235482"/>
                <a:gd name="connsiteX106" fmla="*/ 811208 w 1225450"/>
                <a:gd name="connsiteY106" fmla="*/ 325360 h 1235482"/>
                <a:gd name="connsiteX107" fmla="*/ 763722 w 1225450"/>
                <a:gd name="connsiteY107" fmla="*/ 325360 h 1235482"/>
                <a:gd name="connsiteX108" fmla="*/ 732065 w 1225450"/>
                <a:gd name="connsiteY108" fmla="*/ 325360 h 1235482"/>
                <a:gd name="connsiteX109" fmla="*/ 716237 w 1225450"/>
                <a:gd name="connsiteY109" fmla="*/ 341231 h 1235482"/>
                <a:gd name="connsiteX110" fmla="*/ 641052 w 1225450"/>
                <a:gd name="connsiteY110" fmla="*/ 372974 h 1235482"/>
                <a:gd name="connsiteX111" fmla="*/ 577738 w 1225450"/>
                <a:gd name="connsiteY111" fmla="*/ 420588 h 1235482"/>
                <a:gd name="connsiteX112" fmla="*/ 561910 w 1225450"/>
                <a:gd name="connsiteY112" fmla="*/ 420588 h 1235482"/>
                <a:gd name="connsiteX113" fmla="*/ 577738 w 1225450"/>
                <a:gd name="connsiteY113" fmla="*/ 372974 h 1235482"/>
                <a:gd name="connsiteX114" fmla="*/ 546081 w 1225450"/>
                <a:gd name="connsiteY114" fmla="*/ 388845 h 1235482"/>
                <a:gd name="connsiteX115" fmla="*/ 530253 w 1225450"/>
                <a:gd name="connsiteY115" fmla="*/ 388845 h 1235482"/>
                <a:gd name="connsiteX116" fmla="*/ 518381 w 1225450"/>
                <a:gd name="connsiteY116" fmla="*/ 388845 h 1235482"/>
                <a:gd name="connsiteX117" fmla="*/ 407582 w 1225450"/>
                <a:gd name="connsiteY117" fmla="*/ 559461 h 1235482"/>
                <a:gd name="connsiteX118" fmla="*/ 391754 w 1225450"/>
                <a:gd name="connsiteY118" fmla="*/ 591203 h 1235482"/>
                <a:gd name="connsiteX119" fmla="*/ 387796 w 1225450"/>
                <a:gd name="connsiteY119" fmla="*/ 595171 h 1235482"/>
                <a:gd name="connsiteX120" fmla="*/ 387796 w 1225450"/>
                <a:gd name="connsiteY120" fmla="*/ 591203 h 1235482"/>
                <a:gd name="connsiteX121" fmla="*/ 383839 w 1225450"/>
                <a:gd name="connsiteY121" fmla="*/ 567396 h 1235482"/>
                <a:gd name="connsiteX122" fmla="*/ 379882 w 1225450"/>
                <a:gd name="connsiteY122" fmla="*/ 535654 h 1235482"/>
                <a:gd name="connsiteX123" fmla="*/ 379882 w 1225450"/>
                <a:gd name="connsiteY123" fmla="*/ 484072 h 1235482"/>
                <a:gd name="connsiteX124" fmla="*/ 379882 w 1225450"/>
                <a:gd name="connsiteY124" fmla="*/ 480105 h 1235482"/>
                <a:gd name="connsiteX125" fmla="*/ 383839 w 1225450"/>
                <a:gd name="connsiteY125" fmla="*/ 476137 h 1235482"/>
                <a:gd name="connsiteX126" fmla="*/ 375925 w 1225450"/>
                <a:gd name="connsiteY126" fmla="*/ 468201 h 1235482"/>
                <a:gd name="connsiteX127" fmla="*/ 368011 w 1225450"/>
                <a:gd name="connsiteY127" fmla="*/ 448362 h 1235482"/>
                <a:gd name="connsiteX128" fmla="*/ 360097 w 1225450"/>
                <a:gd name="connsiteY128" fmla="*/ 440427 h 1235482"/>
                <a:gd name="connsiteX129" fmla="*/ 316568 w 1225450"/>
                <a:gd name="connsiteY129" fmla="*/ 392813 h 1235482"/>
                <a:gd name="connsiteX130" fmla="*/ 328440 w 1225450"/>
                <a:gd name="connsiteY130" fmla="*/ 372974 h 1235482"/>
                <a:gd name="connsiteX131" fmla="*/ 312611 w 1225450"/>
                <a:gd name="connsiteY131" fmla="*/ 365038 h 1235482"/>
                <a:gd name="connsiteX132" fmla="*/ 189941 w 1225450"/>
                <a:gd name="connsiteY132" fmla="*/ 365038 h 1235482"/>
                <a:gd name="connsiteX133" fmla="*/ 189941 w 1225450"/>
                <a:gd name="connsiteY133" fmla="*/ 321392 h 1235482"/>
                <a:gd name="connsiteX134" fmla="*/ 174113 w 1225450"/>
                <a:gd name="connsiteY134" fmla="*/ 305521 h 1235482"/>
                <a:gd name="connsiteX135" fmla="*/ 162241 w 1225450"/>
                <a:gd name="connsiteY135" fmla="*/ 301553 h 1235482"/>
                <a:gd name="connsiteX136" fmla="*/ 158284 w 1225450"/>
                <a:gd name="connsiteY136" fmla="*/ 301553 h 1235482"/>
                <a:gd name="connsiteX137" fmla="*/ 158284 w 1225450"/>
                <a:gd name="connsiteY137" fmla="*/ 297585 h 1235482"/>
                <a:gd name="connsiteX138" fmla="*/ 150370 w 1225450"/>
                <a:gd name="connsiteY138" fmla="*/ 297585 h 1235482"/>
                <a:gd name="connsiteX139" fmla="*/ 126627 w 1225450"/>
                <a:gd name="connsiteY139" fmla="*/ 293618 h 1235482"/>
                <a:gd name="connsiteX140" fmla="*/ 91013 w 1225450"/>
                <a:gd name="connsiteY140" fmla="*/ 297585 h 1235482"/>
                <a:gd name="connsiteX141" fmla="*/ 67271 w 1225450"/>
                <a:gd name="connsiteY141" fmla="*/ 293618 h 1235482"/>
                <a:gd name="connsiteX142" fmla="*/ 35614 w 1225450"/>
                <a:gd name="connsiteY142" fmla="*/ 277746 h 1235482"/>
                <a:gd name="connsiteX143" fmla="*/ 23742 w 1225450"/>
                <a:gd name="connsiteY143" fmla="*/ 277746 h 1235482"/>
                <a:gd name="connsiteX144" fmla="*/ 0 w 1225450"/>
                <a:gd name="connsiteY144" fmla="*/ 238068 h 1235482"/>
                <a:gd name="connsiteX145" fmla="*/ 0 w 1225450"/>
                <a:gd name="connsiteY145" fmla="*/ 202358 h 1235482"/>
                <a:gd name="connsiteX146" fmla="*/ 23742 w 1225450"/>
                <a:gd name="connsiteY146" fmla="*/ 202358 h 1235482"/>
                <a:gd name="connsiteX147" fmla="*/ 83099 w 1225450"/>
                <a:gd name="connsiteY147" fmla="*/ 170616 h 1235482"/>
                <a:gd name="connsiteX148" fmla="*/ 162241 w 1225450"/>
                <a:gd name="connsiteY148" fmla="*/ 138873 h 1235482"/>
                <a:gd name="connsiteX149" fmla="*/ 300740 w 1225450"/>
                <a:gd name="connsiteY149" fmla="*/ 31742 h 1235482"/>
                <a:gd name="connsiteX150" fmla="*/ 364054 w 1225450"/>
                <a:gd name="connsiteY150" fmla="*/ 0 h 12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225450" h="1235482">
                  <a:moveTo>
                    <a:pt x="827555" y="404583"/>
                  </a:moveTo>
                  <a:lnTo>
                    <a:pt x="854304" y="404583"/>
                  </a:lnTo>
                  <a:lnTo>
                    <a:pt x="886069" y="404583"/>
                  </a:lnTo>
                  <a:lnTo>
                    <a:pt x="886069" y="419630"/>
                  </a:lnTo>
                  <a:lnTo>
                    <a:pt x="917834" y="404583"/>
                  </a:lnTo>
                  <a:lnTo>
                    <a:pt x="932880" y="419630"/>
                  </a:lnTo>
                  <a:lnTo>
                    <a:pt x="964645" y="448051"/>
                  </a:lnTo>
                  <a:lnTo>
                    <a:pt x="981363" y="448051"/>
                  </a:lnTo>
                  <a:lnTo>
                    <a:pt x="996410" y="463097"/>
                  </a:lnTo>
                  <a:lnTo>
                    <a:pt x="1039877" y="479815"/>
                  </a:lnTo>
                  <a:lnTo>
                    <a:pt x="1056595" y="494862"/>
                  </a:lnTo>
                  <a:lnTo>
                    <a:pt x="1071642" y="543345"/>
                  </a:lnTo>
                  <a:lnTo>
                    <a:pt x="1056595" y="558391"/>
                  </a:lnTo>
                  <a:lnTo>
                    <a:pt x="1056595" y="575110"/>
                  </a:lnTo>
                  <a:lnTo>
                    <a:pt x="1071642" y="590156"/>
                  </a:lnTo>
                  <a:lnTo>
                    <a:pt x="1088360" y="682107"/>
                  </a:lnTo>
                  <a:lnTo>
                    <a:pt x="1071642" y="697153"/>
                  </a:lnTo>
                  <a:lnTo>
                    <a:pt x="1056595" y="713871"/>
                  </a:lnTo>
                  <a:lnTo>
                    <a:pt x="1039877" y="745636"/>
                  </a:lnTo>
                  <a:lnTo>
                    <a:pt x="1008113" y="772385"/>
                  </a:lnTo>
                  <a:lnTo>
                    <a:pt x="981363" y="820868"/>
                  </a:lnTo>
                  <a:lnTo>
                    <a:pt x="996410" y="835915"/>
                  </a:lnTo>
                  <a:lnTo>
                    <a:pt x="1008113" y="835915"/>
                  </a:lnTo>
                  <a:lnTo>
                    <a:pt x="1056595" y="820868"/>
                  </a:lnTo>
                  <a:lnTo>
                    <a:pt x="1071642" y="772385"/>
                  </a:lnTo>
                  <a:lnTo>
                    <a:pt x="1120125" y="757339"/>
                  </a:lnTo>
                  <a:lnTo>
                    <a:pt x="1150218" y="745636"/>
                  </a:lnTo>
                  <a:lnTo>
                    <a:pt x="1195357" y="835915"/>
                  </a:lnTo>
                  <a:lnTo>
                    <a:pt x="1195357" y="927866"/>
                  </a:lnTo>
                  <a:lnTo>
                    <a:pt x="1210404" y="957959"/>
                  </a:lnTo>
                  <a:lnTo>
                    <a:pt x="1210404" y="974677"/>
                  </a:lnTo>
                  <a:lnTo>
                    <a:pt x="1225450" y="957959"/>
                  </a:lnTo>
                  <a:lnTo>
                    <a:pt x="1195357" y="1053253"/>
                  </a:lnTo>
                  <a:lnTo>
                    <a:pt x="1163592" y="1053253"/>
                  </a:lnTo>
                  <a:lnTo>
                    <a:pt x="1150218" y="1069971"/>
                  </a:lnTo>
                  <a:lnTo>
                    <a:pt x="1150218" y="1081674"/>
                  </a:lnTo>
                  <a:lnTo>
                    <a:pt x="1150218" y="1113439"/>
                  </a:lnTo>
                  <a:lnTo>
                    <a:pt x="1135171" y="1113439"/>
                  </a:lnTo>
                  <a:lnTo>
                    <a:pt x="1135171" y="1128485"/>
                  </a:lnTo>
                  <a:lnTo>
                    <a:pt x="1120125" y="1160250"/>
                  </a:lnTo>
                  <a:lnTo>
                    <a:pt x="1120125" y="1192015"/>
                  </a:lnTo>
                  <a:lnTo>
                    <a:pt x="1076657" y="1235482"/>
                  </a:lnTo>
                  <a:lnTo>
                    <a:pt x="834242" y="1235482"/>
                  </a:lnTo>
                  <a:lnTo>
                    <a:pt x="830899" y="1235482"/>
                  </a:lnTo>
                  <a:lnTo>
                    <a:pt x="514923" y="1235482"/>
                  </a:lnTo>
                  <a:lnTo>
                    <a:pt x="561734" y="1208733"/>
                  </a:lnTo>
                  <a:lnTo>
                    <a:pt x="625264" y="1053253"/>
                  </a:lnTo>
                  <a:lnTo>
                    <a:pt x="625264" y="957959"/>
                  </a:lnTo>
                  <a:lnTo>
                    <a:pt x="578453" y="835915"/>
                  </a:lnTo>
                  <a:lnTo>
                    <a:pt x="608546" y="728918"/>
                  </a:lnTo>
                  <a:lnTo>
                    <a:pt x="625264" y="713871"/>
                  </a:lnTo>
                  <a:lnTo>
                    <a:pt x="625264" y="618577"/>
                  </a:lnTo>
                  <a:lnTo>
                    <a:pt x="640310" y="601859"/>
                  </a:lnTo>
                  <a:lnTo>
                    <a:pt x="657029" y="575110"/>
                  </a:lnTo>
                  <a:lnTo>
                    <a:pt x="683778" y="558391"/>
                  </a:lnTo>
                  <a:lnTo>
                    <a:pt x="700496" y="543345"/>
                  </a:lnTo>
                  <a:lnTo>
                    <a:pt x="715543" y="526627"/>
                  </a:lnTo>
                  <a:lnTo>
                    <a:pt x="715543" y="543345"/>
                  </a:lnTo>
                  <a:lnTo>
                    <a:pt x="732261" y="590156"/>
                  </a:lnTo>
                  <a:lnTo>
                    <a:pt x="732261" y="575110"/>
                  </a:lnTo>
                  <a:lnTo>
                    <a:pt x="747307" y="575110"/>
                  </a:lnTo>
                  <a:lnTo>
                    <a:pt x="764026" y="494862"/>
                  </a:lnTo>
                  <a:lnTo>
                    <a:pt x="827555" y="479815"/>
                  </a:lnTo>
                  <a:lnTo>
                    <a:pt x="827555" y="463097"/>
                  </a:lnTo>
                  <a:lnTo>
                    <a:pt x="810837" y="448051"/>
                  </a:lnTo>
                  <a:lnTo>
                    <a:pt x="810837" y="419630"/>
                  </a:lnTo>
                  <a:close/>
                  <a:moveTo>
                    <a:pt x="364054" y="0"/>
                  </a:moveTo>
                  <a:cubicBezTo>
                    <a:pt x="364054" y="0"/>
                    <a:pt x="364054" y="0"/>
                    <a:pt x="391754" y="0"/>
                  </a:cubicBezTo>
                  <a:cubicBezTo>
                    <a:pt x="391754" y="0"/>
                    <a:pt x="391754" y="0"/>
                    <a:pt x="391754" y="15871"/>
                  </a:cubicBezTo>
                  <a:cubicBezTo>
                    <a:pt x="391754" y="15871"/>
                    <a:pt x="391754" y="15871"/>
                    <a:pt x="364054" y="31742"/>
                  </a:cubicBezTo>
                  <a:cubicBezTo>
                    <a:pt x="364054" y="31742"/>
                    <a:pt x="364054" y="31742"/>
                    <a:pt x="316568" y="95227"/>
                  </a:cubicBezTo>
                  <a:cubicBezTo>
                    <a:pt x="316568" y="95227"/>
                    <a:pt x="316568" y="95227"/>
                    <a:pt x="300740" y="111099"/>
                  </a:cubicBezTo>
                  <a:cubicBezTo>
                    <a:pt x="300740" y="111099"/>
                    <a:pt x="300740" y="111099"/>
                    <a:pt x="284912" y="123002"/>
                  </a:cubicBezTo>
                  <a:cubicBezTo>
                    <a:pt x="284912" y="123002"/>
                    <a:pt x="284912" y="123002"/>
                    <a:pt x="284912" y="170616"/>
                  </a:cubicBezTo>
                  <a:cubicBezTo>
                    <a:pt x="284912" y="170616"/>
                    <a:pt x="284912" y="170616"/>
                    <a:pt x="316568" y="138873"/>
                  </a:cubicBezTo>
                  <a:cubicBezTo>
                    <a:pt x="316568" y="138873"/>
                    <a:pt x="316568" y="138873"/>
                    <a:pt x="332397" y="154744"/>
                  </a:cubicBezTo>
                  <a:cubicBezTo>
                    <a:pt x="332397" y="154744"/>
                    <a:pt x="332397" y="154744"/>
                    <a:pt x="364054" y="138873"/>
                  </a:cubicBezTo>
                  <a:cubicBezTo>
                    <a:pt x="364054" y="138873"/>
                    <a:pt x="364054" y="138873"/>
                    <a:pt x="423410" y="170616"/>
                  </a:cubicBezTo>
                  <a:cubicBezTo>
                    <a:pt x="423410" y="170616"/>
                    <a:pt x="423410" y="170616"/>
                    <a:pt x="470896" y="234101"/>
                  </a:cubicBezTo>
                  <a:cubicBezTo>
                    <a:pt x="470896" y="234101"/>
                    <a:pt x="470896" y="234101"/>
                    <a:pt x="486724" y="234101"/>
                  </a:cubicBezTo>
                  <a:cubicBezTo>
                    <a:pt x="486724" y="234101"/>
                    <a:pt x="486724" y="234101"/>
                    <a:pt x="561910" y="234101"/>
                  </a:cubicBezTo>
                  <a:cubicBezTo>
                    <a:pt x="561910" y="234101"/>
                    <a:pt x="561910" y="234101"/>
                    <a:pt x="577738" y="234101"/>
                  </a:cubicBezTo>
                  <a:cubicBezTo>
                    <a:pt x="577738" y="234101"/>
                    <a:pt x="577738" y="234101"/>
                    <a:pt x="593567" y="218229"/>
                  </a:cubicBezTo>
                  <a:cubicBezTo>
                    <a:pt x="593567" y="218229"/>
                    <a:pt x="593567" y="218229"/>
                    <a:pt x="641052" y="186487"/>
                  </a:cubicBezTo>
                  <a:cubicBezTo>
                    <a:pt x="641052" y="186487"/>
                    <a:pt x="641052" y="186487"/>
                    <a:pt x="763722" y="186487"/>
                  </a:cubicBezTo>
                  <a:cubicBezTo>
                    <a:pt x="763722" y="186487"/>
                    <a:pt x="763722" y="186487"/>
                    <a:pt x="779551" y="170616"/>
                  </a:cubicBezTo>
                  <a:cubicBezTo>
                    <a:pt x="779551" y="170616"/>
                    <a:pt x="779551" y="170616"/>
                    <a:pt x="811208" y="170616"/>
                  </a:cubicBezTo>
                  <a:cubicBezTo>
                    <a:pt x="811208" y="170616"/>
                    <a:pt x="811208" y="170616"/>
                    <a:pt x="811208" y="186487"/>
                  </a:cubicBezTo>
                  <a:cubicBezTo>
                    <a:pt x="811208" y="186487"/>
                    <a:pt x="811208" y="186487"/>
                    <a:pt x="811208" y="218229"/>
                  </a:cubicBezTo>
                  <a:cubicBezTo>
                    <a:pt x="811208" y="218229"/>
                    <a:pt x="811208" y="218229"/>
                    <a:pt x="854736" y="234101"/>
                  </a:cubicBezTo>
                  <a:cubicBezTo>
                    <a:pt x="854736" y="234101"/>
                    <a:pt x="854736" y="234101"/>
                    <a:pt x="918049" y="234101"/>
                  </a:cubicBezTo>
                  <a:cubicBezTo>
                    <a:pt x="918049" y="234101"/>
                    <a:pt x="918049" y="234101"/>
                    <a:pt x="933878" y="234101"/>
                  </a:cubicBezTo>
                  <a:cubicBezTo>
                    <a:pt x="933878" y="234101"/>
                    <a:pt x="933878" y="234101"/>
                    <a:pt x="933878" y="249972"/>
                  </a:cubicBezTo>
                  <a:cubicBezTo>
                    <a:pt x="933878" y="249972"/>
                    <a:pt x="933878" y="249972"/>
                    <a:pt x="933878" y="265843"/>
                  </a:cubicBezTo>
                  <a:cubicBezTo>
                    <a:pt x="933878" y="265843"/>
                    <a:pt x="933878" y="265843"/>
                    <a:pt x="933878" y="293618"/>
                  </a:cubicBezTo>
                  <a:cubicBezTo>
                    <a:pt x="933878" y="293618"/>
                    <a:pt x="933878" y="293618"/>
                    <a:pt x="949706" y="309489"/>
                  </a:cubicBezTo>
                  <a:cubicBezTo>
                    <a:pt x="949706" y="309489"/>
                    <a:pt x="949706" y="309489"/>
                    <a:pt x="965535" y="325360"/>
                  </a:cubicBezTo>
                  <a:cubicBezTo>
                    <a:pt x="965535" y="325360"/>
                    <a:pt x="965535" y="325360"/>
                    <a:pt x="981363" y="325360"/>
                  </a:cubicBezTo>
                  <a:cubicBezTo>
                    <a:pt x="981363" y="325360"/>
                    <a:pt x="981363" y="325360"/>
                    <a:pt x="981363" y="341231"/>
                  </a:cubicBezTo>
                  <a:cubicBezTo>
                    <a:pt x="981363" y="341231"/>
                    <a:pt x="981363" y="341231"/>
                    <a:pt x="918049" y="357103"/>
                  </a:cubicBezTo>
                  <a:cubicBezTo>
                    <a:pt x="918049" y="357103"/>
                    <a:pt x="918049" y="357103"/>
                    <a:pt x="902221" y="341231"/>
                  </a:cubicBezTo>
                  <a:cubicBezTo>
                    <a:pt x="902221" y="341231"/>
                    <a:pt x="902221" y="341231"/>
                    <a:pt x="886393" y="325360"/>
                  </a:cubicBezTo>
                  <a:cubicBezTo>
                    <a:pt x="886393" y="325360"/>
                    <a:pt x="886393" y="325360"/>
                    <a:pt x="886393" y="341231"/>
                  </a:cubicBezTo>
                  <a:cubicBezTo>
                    <a:pt x="886393" y="341231"/>
                    <a:pt x="886393" y="341231"/>
                    <a:pt x="870564" y="357103"/>
                  </a:cubicBezTo>
                  <a:cubicBezTo>
                    <a:pt x="870564" y="357103"/>
                    <a:pt x="870564" y="357103"/>
                    <a:pt x="854736" y="357103"/>
                  </a:cubicBezTo>
                  <a:cubicBezTo>
                    <a:pt x="854736" y="357103"/>
                    <a:pt x="854736" y="357103"/>
                    <a:pt x="842864" y="341231"/>
                  </a:cubicBezTo>
                  <a:cubicBezTo>
                    <a:pt x="842864" y="341231"/>
                    <a:pt x="842864" y="341231"/>
                    <a:pt x="811208" y="325360"/>
                  </a:cubicBezTo>
                  <a:cubicBezTo>
                    <a:pt x="811208" y="325360"/>
                    <a:pt x="811208" y="325360"/>
                    <a:pt x="763722" y="325360"/>
                  </a:cubicBezTo>
                  <a:cubicBezTo>
                    <a:pt x="763722" y="325360"/>
                    <a:pt x="763722" y="325360"/>
                    <a:pt x="732065" y="325360"/>
                  </a:cubicBezTo>
                  <a:cubicBezTo>
                    <a:pt x="732065" y="325360"/>
                    <a:pt x="732065" y="325360"/>
                    <a:pt x="716237" y="341231"/>
                  </a:cubicBezTo>
                  <a:cubicBezTo>
                    <a:pt x="716237" y="341231"/>
                    <a:pt x="716237" y="341231"/>
                    <a:pt x="641052" y="372974"/>
                  </a:cubicBezTo>
                  <a:cubicBezTo>
                    <a:pt x="641052" y="372974"/>
                    <a:pt x="641052" y="372974"/>
                    <a:pt x="577738" y="420588"/>
                  </a:cubicBezTo>
                  <a:cubicBezTo>
                    <a:pt x="577738" y="420588"/>
                    <a:pt x="577738" y="420588"/>
                    <a:pt x="561910" y="420588"/>
                  </a:cubicBezTo>
                  <a:cubicBezTo>
                    <a:pt x="561910" y="420588"/>
                    <a:pt x="561910" y="420588"/>
                    <a:pt x="577738" y="372974"/>
                  </a:cubicBezTo>
                  <a:cubicBezTo>
                    <a:pt x="577738" y="372974"/>
                    <a:pt x="577738" y="372974"/>
                    <a:pt x="546081" y="388845"/>
                  </a:cubicBezTo>
                  <a:cubicBezTo>
                    <a:pt x="546081" y="388845"/>
                    <a:pt x="546081" y="388845"/>
                    <a:pt x="530253" y="388845"/>
                  </a:cubicBezTo>
                  <a:cubicBezTo>
                    <a:pt x="530253" y="388845"/>
                    <a:pt x="530253" y="388845"/>
                    <a:pt x="518381" y="388845"/>
                  </a:cubicBezTo>
                  <a:cubicBezTo>
                    <a:pt x="518381" y="388845"/>
                    <a:pt x="518381" y="388845"/>
                    <a:pt x="407582" y="559461"/>
                  </a:cubicBezTo>
                  <a:cubicBezTo>
                    <a:pt x="407582" y="559461"/>
                    <a:pt x="407582" y="559461"/>
                    <a:pt x="391754" y="591203"/>
                  </a:cubicBezTo>
                  <a:cubicBezTo>
                    <a:pt x="391754" y="591203"/>
                    <a:pt x="391754" y="591203"/>
                    <a:pt x="387796" y="595171"/>
                  </a:cubicBezTo>
                  <a:cubicBezTo>
                    <a:pt x="387796" y="595171"/>
                    <a:pt x="387796" y="595171"/>
                    <a:pt x="387796" y="591203"/>
                  </a:cubicBezTo>
                  <a:cubicBezTo>
                    <a:pt x="387796" y="583268"/>
                    <a:pt x="387796" y="575332"/>
                    <a:pt x="383839" y="567396"/>
                  </a:cubicBezTo>
                  <a:cubicBezTo>
                    <a:pt x="379882" y="555493"/>
                    <a:pt x="379882" y="543590"/>
                    <a:pt x="379882" y="535654"/>
                  </a:cubicBezTo>
                  <a:cubicBezTo>
                    <a:pt x="383839" y="519783"/>
                    <a:pt x="383839" y="499944"/>
                    <a:pt x="379882" y="484072"/>
                  </a:cubicBezTo>
                  <a:cubicBezTo>
                    <a:pt x="379882" y="480105"/>
                    <a:pt x="379882" y="480105"/>
                    <a:pt x="379882" y="480105"/>
                  </a:cubicBezTo>
                  <a:cubicBezTo>
                    <a:pt x="379882" y="480105"/>
                    <a:pt x="379882" y="480105"/>
                    <a:pt x="383839" y="476137"/>
                  </a:cubicBezTo>
                  <a:cubicBezTo>
                    <a:pt x="383839" y="476137"/>
                    <a:pt x="383839" y="476137"/>
                    <a:pt x="375925" y="468201"/>
                  </a:cubicBezTo>
                  <a:cubicBezTo>
                    <a:pt x="368011" y="452330"/>
                    <a:pt x="368011" y="452330"/>
                    <a:pt x="368011" y="448362"/>
                  </a:cubicBezTo>
                  <a:cubicBezTo>
                    <a:pt x="364054" y="448362"/>
                    <a:pt x="364054" y="444394"/>
                    <a:pt x="360097" y="440427"/>
                  </a:cubicBezTo>
                  <a:cubicBezTo>
                    <a:pt x="344268" y="424555"/>
                    <a:pt x="320526" y="396781"/>
                    <a:pt x="316568" y="392813"/>
                  </a:cubicBezTo>
                  <a:cubicBezTo>
                    <a:pt x="316568" y="388845"/>
                    <a:pt x="328440" y="376942"/>
                    <a:pt x="328440" y="372974"/>
                  </a:cubicBezTo>
                  <a:cubicBezTo>
                    <a:pt x="324483" y="369006"/>
                    <a:pt x="320526" y="365038"/>
                    <a:pt x="312611" y="365038"/>
                  </a:cubicBezTo>
                  <a:cubicBezTo>
                    <a:pt x="312611" y="365038"/>
                    <a:pt x="312611" y="365038"/>
                    <a:pt x="189941" y="365038"/>
                  </a:cubicBezTo>
                  <a:cubicBezTo>
                    <a:pt x="189941" y="365038"/>
                    <a:pt x="189941" y="365038"/>
                    <a:pt x="189941" y="321392"/>
                  </a:cubicBezTo>
                  <a:cubicBezTo>
                    <a:pt x="193898" y="317424"/>
                    <a:pt x="189941" y="309489"/>
                    <a:pt x="174113" y="305521"/>
                  </a:cubicBezTo>
                  <a:cubicBezTo>
                    <a:pt x="166198" y="301553"/>
                    <a:pt x="162241" y="301553"/>
                    <a:pt x="162241" y="301553"/>
                  </a:cubicBezTo>
                  <a:cubicBezTo>
                    <a:pt x="162241" y="301553"/>
                    <a:pt x="162241" y="301553"/>
                    <a:pt x="158284" y="301553"/>
                  </a:cubicBezTo>
                  <a:cubicBezTo>
                    <a:pt x="158284" y="301553"/>
                    <a:pt x="158284" y="301553"/>
                    <a:pt x="158284" y="297585"/>
                  </a:cubicBezTo>
                  <a:cubicBezTo>
                    <a:pt x="154327" y="297585"/>
                    <a:pt x="154327" y="297585"/>
                    <a:pt x="150370" y="297585"/>
                  </a:cubicBezTo>
                  <a:cubicBezTo>
                    <a:pt x="146413" y="293618"/>
                    <a:pt x="138499" y="293618"/>
                    <a:pt x="126627" y="293618"/>
                  </a:cubicBezTo>
                  <a:cubicBezTo>
                    <a:pt x="106842" y="293618"/>
                    <a:pt x="91013" y="297585"/>
                    <a:pt x="91013" y="297585"/>
                  </a:cubicBezTo>
                  <a:cubicBezTo>
                    <a:pt x="91013" y="297585"/>
                    <a:pt x="91013" y="297585"/>
                    <a:pt x="67271" y="293618"/>
                  </a:cubicBezTo>
                  <a:cubicBezTo>
                    <a:pt x="67271" y="293618"/>
                    <a:pt x="67271" y="293618"/>
                    <a:pt x="35614" y="277746"/>
                  </a:cubicBezTo>
                  <a:cubicBezTo>
                    <a:pt x="35614" y="277746"/>
                    <a:pt x="35614" y="277746"/>
                    <a:pt x="23742" y="277746"/>
                  </a:cubicBezTo>
                  <a:lnTo>
                    <a:pt x="0" y="238068"/>
                  </a:lnTo>
                  <a:cubicBezTo>
                    <a:pt x="0" y="238068"/>
                    <a:pt x="0" y="238068"/>
                    <a:pt x="0" y="202358"/>
                  </a:cubicBezTo>
                  <a:cubicBezTo>
                    <a:pt x="0" y="202358"/>
                    <a:pt x="0" y="202358"/>
                    <a:pt x="23742" y="202358"/>
                  </a:cubicBezTo>
                  <a:cubicBezTo>
                    <a:pt x="23742" y="202358"/>
                    <a:pt x="23742" y="202358"/>
                    <a:pt x="83099" y="170616"/>
                  </a:cubicBezTo>
                  <a:cubicBezTo>
                    <a:pt x="83099" y="170616"/>
                    <a:pt x="83099" y="170616"/>
                    <a:pt x="162241" y="138873"/>
                  </a:cubicBezTo>
                  <a:cubicBezTo>
                    <a:pt x="162241" y="138873"/>
                    <a:pt x="162241" y="138873"/>
                    <a:pt x="300740" y="31742"/>
                  </a:cubicBezTo>
                  <a:cubicBezTo>
                    <a:pt x="300740" y="31742"/>
                    <a:pt x="300740" y="31742"/>
                    <a:pt x="364054" y="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Massachusetts">
              <a:extLst>
                <a:ext uri="{FF2B5EF4-FFF2-40B4-BE49-F238E27FC236}">
                  <a16:creationId xmlns:a16="http://schemas.microsoft.com/office/drawing/2014/main" id="{7EDED181-FC2D-4514-B3C5-80EF63749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675" y="2208347"/>
              <a:ext cx="506564" cy="300929"/>
            </a:xfrm>
            <a:custGeom>
              <a:avLst/>
              <a:gdLst>
                <a:gd name="T0" fmla="*/ 64 w 128"/>
                <a:gd name="T1" fmla="*/ 9 h 76"/>
                <a:gd name="T2" fmla="*/ 64 w 128"/>
                <a:gd name="T3" fmla="*/ 1 h 76"/>
                <a:gd name="T4" fmla="*/ 26 w 128"/>
                <a:gd name="T5" fmla="*/ 1 h 76"/>
                <a:gd name="T6" fmla="*/ 25 w 128"/>
                <a:gd name="T7" fmla="*/ 1 h 76"/>
                <a:gd name="T8" fmla="*/ 25 w 128"/>
                <a:gd name="T9" fmla="*/ 1 h 76"/>
                <a:gd name="T10" fmla="*/ 6 w 128"/>
                <a:gd name="T11" fmla="*/ 1 h 76"/>
                <a:gd name="T12" fmla="*/ 5 w 128"/>
                <a:gd name="T13" fmla="*/ 5 h 76"/>
                <a:gd name="T14" fmla="*/ 2 w 128"/>
                <a:gd name="T15" fmla="*/ 28 h 76"/>
                <a:gd name="T16" fmla="*/ 3 w 128"/>
                <a:gd name="T17" fmla="*/ 51 h 76"/>
                <a:gd name="T18" fmla="*/ 52 w 128"/>
                <a:gd name="T19" fmla="*/ 51 h 76"/>
                <a:gd name="T20" fmla="*/ 52 w 128"/>
                <a:gd name="T21" fmla="*/ 51 h 76"/>
                <a:gd name="T22" fmla="*/ 52 w 128"/>
                <a:gd name="T23" fmla="*/ 52 h 76"/>
                <a:gd name="T24" fmla="*/ 68 w 128"/>
                <a:gd name="T25" fmla="*/ 52 h 76"/>
                <a:gd name="T26" fmla="*/ 74 w 128"/>
                <a:gd name="T27" fmla="*/ 59 h 76"/>
                <a:gd name="T28" fmla="*/ 74 w 128"/>
                <a:gd name="T29" fmla="*/ 61 h 76"/>
                <a:gd name="T30" fmla="*/ 76 w 128"/>
                <a:gd name="T31" fmla="*/ 67 h 76"/>
                <a:gd name="T32" fmla="*/ 77 w 128"/>
                <a:gd name="T33" fmla="*/ 68 h 76"/>
                <a:gd name="T34" fmla="*/ 77 w 128"/>
                <a:gd name="T35" fmla="*/ 76 h 76"/>
                <a:gd name="T36" fmla="*/ 81 w 128"/>
                <a:gd name="T37" fmla="*/ 76 h 76"/>
                <a:gd name="T38" fmla="*/ 85 w 128"/>
                <a:gd name="T39" fmla="*/ 72 h 76"/>
                <a:gd name="T40" fmla="*/ 97 w 128"/>
                <a:gd name="T41" fmla="*/ 68 h 76"/>
                <a:gd name="T42" fmla="*/ 101 w 128"/>
                <a:gd name="T43" fmla="*/ 68 h 76"/>
                <a:gd name="T44" fmla="*/ 101 w 128"/>
                <a:gd name="T45" fmla="*/ 72 h 76"/>
                <a:gd name="T46" fmla="*/ 105 w 128"/>
                <a:gd name="T47" fmla="*/ 72 h 76"/>
                <a:gd name="T48" fmla="*/ 112 w 128"/>
                <a:gd name="T49" fmla="*/ 72 h 76"/>
                <a:gd name="T50" fmla="*/ 116 w 128"/>
                <a:gd name="T51" fmla="*/ 72 h 76"/>
                <a:gd name="T52" fmla="*/ 124 w 128"/>
                <a:gd name="T53" fmla="*/ 68 h 76"/>
                <a:gd name="T54" fmla="*/ 128 w 128"/>
                <a:gd name="T55" fmla="*/ 64 h 76"/>
                <a:gd name="T56" fmla="*/ 124 w 128"/>
                <a:gd name="T57" fmla="*/ 53 h 76"/>
                <a:gd name="T58" fmla="*/ 124 w 128"/>
                <a:gd name="T59" fmla="*/ 61 h 76"/>
                <a:gd name="T60" fmla="*/ 124 w 128"/>
                <a:gd name="T61" fmla="*/ 64 h 76"/>
                <a:gd name="T62" fmla="*/ 116 w 128"/>
                <a:gd name="T63" fmla="*/ 64 h 76"/>
                <a:gd name="T64" fmla="*/ 105 w 128"/>
                <a:gd name="T65" fmla="*/ 61 h 76"/>
                <a:gd name="T66" fmla="*/ 101 w 128"/>
                <a:gd name="T67" fmla="*/ 53 h 76"/>
                <a:gd name="T68" fmla="*/ 97 w 128"/>
                <a:gd name="T69" fmla="*/ 49 h 76"/>
                <a:gd name="T70" fmla="*/ 97 w 128"/>
                <a:gd name="T71" fmla="*/ 45 h 76"/>
                <a:gd name="T72" fmla="*/ 93 w 128"/>
                <a:gd name="T73" fmla="*/ 41 h 76"/>
                <a:gd name="T74" fmla="*/ 85 w 128"/>
                <a:gd name="T75" fmla="*/ 37 h 76"/>
                <a:gd name="T76" fmla="*/ 85 w 128"/>
                <a:gd name="T77" fmla="*/ 29 h 76"/>
                <a:gd name="T78" fmla="*/ 89 w 128"/>
                <a:gd name="T79" fmla="*/ 29 h 76"/>
                <a:gd name="T80" fmla="*/ 93 w 128"/>
                <a:gd name="T81" fmla="*/ 22 h 76"/>
                <a:gd name="T82" fmla="*/ 97 w 128"/>
                <a:gd name="T83" fmla="*/ 22 h 76"/>
                <a:gd name="T84" fmla="*/ 89 w 128"/>
                <a:gd name="T85" fmla="*/ 6 h 76"/>
                <a:gd name="T86" fmla="*/ 90 w 128"/>
                <a:gd name="T87" fmla="*/ 2 h 76"/>
                <a:gd name="T88" fmla="*/ 91 w 128"/>
                <a:gd name="T89" fmla="*/ 0 h 76"/>
                <a:gd name="T90" fmla="*/ 80 w 128"/>
                <a:gd name="T91" fmla="*/ 9 h 76"/>
                <a:gd name="T92" fmla="*/ 64 w 128"/>
                <a:gd name="T9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76">
                  <a:moveTo>
                    <a:pt x="64" y="9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25"/>
                    <a:pt x="1" y="28"/>
                    <a:pt x="2" y="28"/>
                  </a:cubicBezTo>
                  <a:cubicBezTo>
                    <a:pt x="3" y="30"/>
                    <a:pt x="3" y="40"/>
                    <a:pt x="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3"/>
                    <a:pt x="76" y="66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64" y="9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Maryland">
              <a:extLst>
                <a:ext uri="{FF2B5EF4-FFF2-40B4-BE49-F238E27FC236}">
                  <a16:creationId xmlns:a16="http://schemas.microsoft.com/office/drawing/2014/main" id="{E35C5E3E-3C7F-4723-BA85-2964DF75A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546" y="2885438"/>
              <a:ext cx="732261" cy="489846"/>
            </a:xfrm>
            <a:custGeom>
              <a:avLst/>
              <a:gdLst>
                <a:gd name="T0" fmla="*/ 156 w 185"/>
                <a:gd name="T1" fmla="*/ 55 h 124"/>
                <a:gd name="T2" fmla="*/ 155 w 185"/>
                <a:gd name="T3" fmla="*/ 3 h 124"/>
                <a:gd name="T4" fmla="*/ 145 w 185"/>
                <a:gd name="T5" fmla="*/ 0 h 124"/>
                <a:gd name="T6" fmla="*/ 0 w 185"/>
                <a:gd name="T7" fmla="*/ 11 h 124"/>
                <a:gd name="T8" fmla="*/ 12 w 185"/>
                <a:gd name="T9" fmla="*/ 7 h 124"/>
                <a:gd name="T10" fmla="*/ 23 w 185"/>
                <a:gd name="T11" fmla="*/ 5 h 124"/>
                <a:gd name="T12" fmla="*/ 40 w 185"/>
                <a:gd name="T13" fmla="*/ 6 h 124"/>
                <a:gd name="T14" fmla="*/ 75 w 185"/>
                <a:gd name="T15" fmla="*/ 5 h 124"/>
                <a:gd name="T16" fmla="*/ 82 w 185"/>
                <a:gd name="T17" fmla="*/ 7 h 124"/>
                <a:gd name="T18" fmla="*/ 79 w 185"/>
                <a:gd name="T19" fmla="*/ 10 h 124"/>
                <a:gd name="T20" fmla="*/ 79 w 185"/>
                <a:gd name="T21" fmla="*/ 12 h 124"/>
                <a:gd name="T22" fmla="*/ 85 w 185"/>
                <a:gd name="T23" fmla="*/ 33 h 124"/>
                <a:gd name="T24" fmla="*/ 81 w 185"/>
                <a:gd name="T25" fmla="*/ 44 h 124"/>
                <a:gd name="T26" fmla="*/ 91 w 185"/>
                <a:gd name="T27" fmla="*/ 52 h 124"/>
                <a:gd name="T28" fmla="*/ 95 w 185"/>
                <a:gd name="T29" fmla="*/ 59 h 124"/>
                <a:gd name="T30" fmla="*/ 95 w 185"/>
                <a:gd name="T31" fmla="*/ 57 h 124"/>
                <a:gd name="T32" fmla="*/ 111 w 185"/>
                <a:gd name="T33" fmla="*/ 65 h 124"/>
                <a:gd name="T34" fmla="*/ 119 w 185"/>
                <a:gd name="T35" fmla="*/ 69 h 124"/>
                <a:gd name="T36" fmla="*/ 126 w 185"/>
                <a:gd name="T37" fmla="*/ 73 h 124"/>
                <a:gd name="T38" fmla="*/ 130 w 185"/>
                <a:gd name="T39" fmla="*/ 65 h 124"/>
                <a:gd name="T40" fmla="*/ 126 w 185"/>
                <a:gd name="T41" fmla="*/ 61 h 124"/>
                <a:gd name="T42" fmla="*/ 126 w 185"/>
                <a:gd name="T43" fmla="*/ 46 h 124"/>
                <a:gd name="T44" fmla="*/ 122 w 185"/>
                <a:gd name="T45" fmla="*/ 22 h 124"/>
                <a:gd name="T46" fmla="*/ 138 w 185"/>
                <a:gd name="T47" fmla="*/ 11 h 124"/>
                <a:gd name="T48" fmla="*/ 150 w 185"/>
                <a:gd name="T49" fmla="*/ 7 h 124"/>
                <a:gd name="T50" fmla="*/ 142 w 185"/>
                <a:gd name="T51" fmla="*/ 18 h 124"/>
                <a:gd name="T52" fmla="*/ 138 w 185"/>
                <a:gd name="T53" fmla="*/ 22 h 124"/>
                <a:gd name="T54" fmla="*/ 138 w 185"/>
                <a:gd name="T55" fmla="*/ 30 h 124"/>
                <a:gd name="T56" fmla="*/ 134 w 185"/>
                <a:gd name="T57" fmla="*/ 38 h 124"/>
                <a:gd name="T58" fmla="*/ 142 w 185"/>
                <a:gd name="T59" fmla="*/ 38 h 124"/>
                <a:gd name="T60" fmla="*/ 138 w 185"/>
                <a:gd name="T61" fmla="*/ 53 h 124"/>
                <a:gd name="T62" fmla="*/ 138 w 185"/>
                <a:gd name="T63" fmla="*/ 61 h 124"/>
                <a:gd name="T64" fmla="*/ 146 w 185"/>
                <a:gd name="T65" fmla="*/ 69 h 124"/>
                <a:gd name="T66" fmla="*/ 154 w 185"/>
                <a:gd name="T67" fmla="*/ 77 h 124"/>
                <a:gd name="T68" fmla="*/ 154 w 185"/>
                <a:gd name="T69" fmla="*/ 85 h 124"/>
                <a:gd name="T70" fmla="*/ 158 w 185"/>
                <a:gd name="T71" fmla="*/ 89 h 124"/>
                <a:gd name="T72" fmla="*/ 146 w 185"/>
                <a:gd name="T73" fmla="*/ 108 h 124"/>
                <a:gd name="T74" fmla="*/ 150 w 185"/>
                <a:gd name="T75" fmla="*/ 124 h 124"/>
                <a:gd name="T76" fmla="*/ 154 w 185"/>
                <a:gd name="T77" fmla="*/ 120 h 124"/>
                <a:gd name="T78" fmla="*/ 173 w 185"/>
                <a:gd name="T79" fmla="*/ 73 h 124"/>
                <a:gd name="T80" fmla="*/ 185 w 185"/>
                <a:gd name="T81" fmla="*/ 57 h 124"/>
                <a:gd name="T82" fmla="*/ 183 w 185"/>
                <a:gd name="T83" fmla="*/ 5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24">
                  <a:moveTo>
                    <a:pt x="183" y="55"/>
                  </a:moveTo>
                  <a:cubicBezTo>
                    <a:pt x="156" y="55"/>
                    <a:pt x="156" y="55"/>
                    <a:pt x="156" y="55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0" y="3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9"/>
                    <a:pt x="12" y="7"/>
                    <a:pt x="1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9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183" y="55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Maine">
              <a:extLst>
                <a:ext uri="{FF2B5EF4-FFF2-40B4-BE49-F238E27FC236}">
                  <a16:creationId xmlns:a16="http://schemas.microsoft.com/office/drawing/2014/main" id="{1CC5A1C1-50EA-4D51-AC99-A4D318A2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774" y="1242030"/>
              <a:ext cx="596843" cy="894428"/>
            </a:xfrm>
            <a:custGeom>
              <a:avLst/>
              <a:gdLst>
                <a:gd name="T0" fmla="*/ 147 w 151"/>
                <a:gd name="T1" fmla="*/ 137 h 226"/>
                <a:gd name="T2" fmla="*/ 143 w 151"/>
                <a:gd name="T3" fmla="*/ 129 h 226"/>
                <a:gd name="T4" fmla="*/ 136 w 151"/>
                <a:gd name="T5" fmla="*/ 125 h 226"/>
                <a:gd name="T6" fmla="*/ 128 w 151"/>
                <a:gd name="T7" fmla="*/ 113 h 226"/>
                <a:gd name="T8" fmla="*/ 128 w 151"/>
                <a:gd name="T9" fmla="*/ 102 h 226"/>
                <a:gd name="T10" fmla="*/ 120 w 151"/>
                <a:gd name="T11" fmla="*/ 24 h 226"/>
                <a:gd name="T12" fmla="*/ 93 w 151"/>
                <a:gd name="T13" fmla="*/ 4 h 226"/>
                <a:gd name="T14" fmla="*/ 77 w 151"/>
                <a:gd name="T15" fmla="*/ 16 h 226"/>
                <a:gd name="T16" fmla="*/ 65 w 151"/>
                <a:gd name="T17" fmla="*/ 4 h 226"/>
                <a:gd name="T18" fmla="*/ 54 w 151"/>
                <a:gd name="T19" fmla="*/ 0 h 226"/>
                <a:gd name="T20" fmla="*/ 18 w 151"/>
                <a:gd name="T21" fmla="*/ 74 h 226"/>
                <a:gd name="T22" fmla="*/ 7 w 151"/>
                <a:gd name="T23" fmla="*/ 109 h 226"/>
                <a:gd name="T24" fmla="*/ 7 w 151"/>
                <a:gd name="T25" fmla="*/ 117 h 226"/>
                <a:gd name="T26" fmla="*/ 3 w 151"/>
                <a:gd name="T27" fmla="*/ 121 h 226"/>
                <a:gd name="T28" fmla="*/ 1 w 151"/>
                <a:gd name="T29" fmla="*/ 123 h 226"/>
                <a:gd name="T30" fmla="*/ 1 w 151"/>
                <a:gd name="T31" fmla="*/ 153 h 226"/>
                <a:gd name="T32" fmla="*/ 2 w 151"/>
                <a:gd name="T33" fmla="*/ 165 h 226"/>
                <a:gd name="T34" fmla="*/ 9 w 151"/>
                <a:gd name="T35" fmla="*/ 218 h 226"/>
                <a:gd name="T36" fmla="*/ 14 w 151"/>
                <a:gd name="T37" fmla="*/ 226 h 226"/>
                <a:gd name="T38" fmla="*/ 26 w 151"/>
                <a:gd name="T39" fmla="*/ 207 h 226"/>
                <a:gd name="T40" fmla="*/ 38 w 151"/>
                <a:gd name="T41" fmla="*/ 199 h 226"/>
                <a:gd name="T42" fmla="*/ 46 w 151"/>
                <a:gd name="T43" fmla="*/ 199 h 226"/>
                <a:gd name="T44" fmla="*/ 50 w 151"/>
                <a:gd name="T45" fmla="*/ 195 h 226"/>
                <a:gd name="T46" fmla="*/ 54 w 151"/>
                <a:gd name="T47" fmla="*/ 199 h 226"/>
                <a:gd name="T48" fmla="*/ 57 w 151"/>
                <a:gd name="T49" fmla="*/ 191 h 226"/>
                <a:gd name="T50" fmla="*/ 65 w 151"/>
                <a:gd name="T51" fmla="*/ 191 h 226"/>
                <a:gd name="T52" fmla="*/ 69 w 151"/>
                <a:gd name="T53" fmla="*/ 180 h 226"/>
                <a:gd name="T54" fmla="*/ 73 w 151"/>
                <a:gd name="T55" fmla="*/ 168 h 226"/>
                <a:gd name="T56" fmla="*/ 81 w 151"/>
                <a:gd name="T57" fmla="*/ 164 h 226"/>
                <a:gd name="T58" fmla="*/ 85 w 151"/>
                <a:gd name="T59" fmla="*/ 172 h 226"/>
                <a:gd name="T60" fmla="*/ 93 w 151"/>
                <a:gd name="T61" fmla="*/ 172 h 226"/>
                <a:gd name="T62" fmla="*/ 100 w 151"/>
                <a:gd name="T63" fmla="*/ 176 h 226"/>
                <a:gd name="T64" fmla="*/ 108 w 151"/>
                <a:gd name="T65" fmla="*/ 168 h 226"/>
                <a:gd name="T66" fmla="*/ 116 w 151"/>
                <a:gd name="T67" fmla="*/ 164 h 226"/>
                <a:gd name="T68" fmla="*/ 132 w 151"/>
                <a:gd name="T69" fmla="*/ 160 h 226"/>
                <a:gd name="T70" fmla="*/ 139 w 151"/>
                <a:gd name="T71" fmla="*/ 156 h 226"/>
                <a:gd name="T72" fmla="*/ 147 w 151"/>
                <a:gd name="T73" fmla="*/ 152 h 226"/>
                <a:gd name="T74" fmla="*/ 151 w 151"/>
                <a:gd name="T75" fmla="*/ 145 h 226"/>
                <a:gd name="T76" fmla="*/ 147 w 151"/>
                <a:gd name="T77" fmla="*/ 14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226">
                  <a:moveTo>
                    <a:pt x="147" y="141"/>
                  </a:moveTo>
                  <a:cubicBezTo>
                    <a:pt x="147" y="137"/>
                    <a:pt x="147" y="137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0" y="131"/>
                    <a:pt x="1" y="134"/>
                  </a:cubicBezTo>
                  <a:cubicBezTo>
                    <a:pt x="2" y="137"/>
                    <a:pt x="1" y="151"/>
                    <a:pt x="1" y="153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7" y="141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Louisiana">
              <a:extLst>
                <a:ext uri="{FF2B5EF4-FFF2-40B4-BE49-F238E27FC236}">
                  <a16:creationId xmlns:a16="http://schemas.microsoft.com/office/drawing/2014/main" id="{028BCC8B-90FC-41C6-9031-C6842358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030" y="4033984"/>
              <a:ext cx="760682" cy="822540"/>
            </a:xfrm>
            <a:custGeom>
              <a:avLst/>
              <a:gdLst>
                <a:gd name="T0" fmla="*/ 145 w 192"/>
                <a:gd name="T1" fmla="*/ 144 h 208"/>
                <a:gd name="T2" fmla="*/ 150 w 192"/>
                <a:gd name="T3" fmla="*/ 133 h 208"/>
                <a:gd name="T4" fmla="*/ 148 w 192"/>
                <a:gd name="T5" fmla="*/ 120 h 208"/>
                <a:gd name="T6" fmla="*/ 144 w 192"/>
                <a:gd name="T7" fmla="*/ 117 h 208"/>
                <a:gd name="T8" fmla="*/ 149 w 192"/>
                <a:gd name="T9" fmla="*/ 103 h 208"/>
                <a:gd name="T10" fmla="*/ 148 w 192"/>
                <a:gd name="T11" fmla="*/ 95 h 208"/>
                <a:gd name="T12" fmla="*/ 89 w 192"/>
                <a:gd name="T13" fmla="*/ 71 h 208"/>
                <a:gd name="T14" fmla="*/ 103 w 192"/>
                <a:gd name="T15" fmla="*/ 0 h 208"/>
                <a:gd name="T16" fmla="*/ 103 w 192"/>
                <a:gd name="T17" fmla="*/ 0 h 208"/>
                <a:gd name="T18" fmla="*/ 0 w 192"/>
                <a:gd name="T19" fmla="*/ 36 h 208"/>
                <a:gd name="T20" fmla="*/ 4 w 192"/>
                <a:gd name="T21" fmla="*/ 87 h 208"/>
                <a:gd name="T22" fmla="*/ 5 w 192"/>
                <a:gd name="T23" fmla="*/ 93 h 208"/>
                <a:gd name="T24" fmla="*/ 16 w 192"/>
                <a:gd name="T25" fmla="*/ 103 h 208"/>
                <a:gd name="T26" fmla="*/ 16 w 192"/>
                <a:gd name="T27" fmla="*/ 104 h 208"/>
                <a:gd name="T28" fmla="*/ 22 w 192"/>
                <a:gd name="T29" fmla="*/ 118 h 208"/>
                <a:gd name="T30" fmla="*/ 20 w 192"/>
                <a:gd name="T31" fmla="*/ 136 h 208"/>
                <a:gd name="T32" fmla="*/ 20 w 192"/>
                <a:gd name="T33" fmla="*/ 141 h 208"/>
                <a:gd name="T34" fmla="*/ 20 w 192"/>
                <a:gd name="T35" fmla="*/ 145 h 208"/>
                <a:gd name="T36" fmla="*/ 19 w 192"/>
                <a:gd name="T37" fmla="*/ 150 h 208"/>
                <a:gd name="T38" fmla="*/ 18 w 192"/>
                <a:gd name="T39" fmla="*/ 150 h 208"/>
                <a:gd name="T40" fmla="*/ 17 w 192"/>
                <a:gd name="T41" fmla="*/ 154 h 208"/>
                <a:gd name="T42" fmla="*/ 16 w 192"/>
                <a:gd name="T43" fmla="*/ 155 h 208"/>
                <a:gd name="T44" fmla="*/ 13 w 192"/>
                <a:gd name="T45" fmla="*/ 159 h 208"/>
                <a:gd name="T46" fmla="*/ 12 w 192"/>
                <a:gd name="T47" fmla="*/ 159 h 208"/>
                <a:gd name="T48" fmla="*/ 9 w 192"/>
                <a:gd name="T49" fmla="*/ 162 h 208"/>
                <a:gd name="T50" fmla="*/ 10 w 192"/>
                <a:gd name="T51" fmla="*/ 163 h 208"/>
                <a:gd name="T52" fmla="*/ 10 w 192"/>
                <a:gd name="T53" fmla="*/ 163 h 208"/>
                <a:gd name="T54" fmla="*/ 0 w 192"/>
                <a:gd name="T55" fmla="*/ 168 h 208"/>
                <a:gd name="T56" fmla="*/ 32 w 192"/>
                <a:gd name="T57" fmla="*/ 173 h 208"/>
                <a:gd name="T58" fmla="*/ 75 w 192"/>
                <a:gd name="T59" fmla="*/ 181 h 208"/>
                <a:gd name="T60" fmla="*/ 79 w 192"/>
                <a:gd name="T61" fmla="*/ 173 h 208"/>
                <a:gd name="T62" fmla="*/ 98 w 192"/>
                <a:gd name="T63" fmla="*/ 181 h 208"/>
                <a:gd name="T64" fmla="*/ 106 w 192"/>
                <a:gd name="T65" fmla="*/ 185 h 208"/>
                <a:gd name="T66" fmla="*/ 121 w 192"/>
                <a:gd name="T67" fmla="*/ 197 h 208"/>
                <a:gd name="T68" fmla="*/ 129 w 192"/>
                <a:gd name="T69" fmla="*/ 201 h 208"/>
                <a:gd name="T70" fmla="*/ 141 w 192"/>
                <a:gd name="T71" fmla="*/ 201 h 208"/>
                <a:gd name="T72" fmla="*/ 153 w 192"/>
                <a:gd name="T73" fmla="*/ 201 h 208"/>
                <a:gd name="T74" fmla="*/ 160 w 192"/>
                <a:gd name="T75" fmla="*/ 189 h 208"/>
                <a:gd name="T76" fmla="*/ 168 w 192"/>
                <a:gd name="T77" fmla="*/ 193 h 208"/>
                <a:gd name="T78" fmla="*/ 184 w 192"/>
                <a:gd name="T79" fmla="*/ 208 h 208"/>
                <a:gd name="T80" fmla="*/ 192 w 192"/>
                <a:gd name="T81" fmla="*/ 201 h 208"/>
                <a:gd name="T82" fmla="*/ 180 w 192"/>
                <a:gd name="T83" fmla="*/ 189 h 208"/>
                <a:gd name="T84" fmla="*/ 172 w 192"/>
                <a:gd name="T85" fmla="*/ 181 h 208"/>
                <a:gd name="T86" fmla="*/ 184 w 192"/>
                <a:gd name="T87" fmla="*/ 169 h 208"/>
                <a:gd name="T88" fmla="*/ 184 w 192"/>
                <a:gd name="T89" fmla="*/ 158 h 208"/>
                <a:gd name="T90" fmla="*/ 172 w 192"/>
                <a:gd name="T91" fmla="*/ 165 h 208"/>
                <a:gd name="T92" fmla="*/ 168 w 192"/>
                <a:gd name="T93" fmla="*/ 158 h 208"/>
                <a:gd name="T94" fmla="*/ 160 w 192"/>
                <a:gd name="T95" fmla="*/ 158 h 208"/>
                <a:gd name="T96" fmla="*/ 149 w 192"/>
                <a:gd name="T97" fmla="*/ 162 h 208"/>
                <a:gd name="T98" fmla="*/ 145 w 192"/>
                <a:gd name="T99" fmla="*/ 150 h 208"/>
                <a:gd name="T100" fmla="*/ 146 w 192"/>
                <a:gd name="T101" fmla="*/ 14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08">
                  <a:moveTo>
                    <a:pt x="145" y="149"/>
                  </a:moveTo>
                  <a:cubicBezTo>
                    <a:pt x="145" y="144"/>
                    <a:pt x="145" y="144"/>
                    <a:pt x="145" y="144"/>
                  </a:cubicBezTo>
                  <a:cubicBezTo>
                    <a:pt x="147" y="144"/>
                    <a:pt x="150" y="143"/>
                    <a:pt x="150" y="141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5"/>
                    <a:pt x="148" y="105"/>
                    <a:pt x="149" y="103"/>
                  </a:cubicBezTo>
                  <a:cubicBezTo>
                    <a:pt x="150" y="102"/>
                    <a:pt x="150" y="101"/>
                    <a:pt x="149" y="100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1"/>
                    <a:pt x="16" y="102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3" y="115"/>
                    <a:pt x="23" y="116"/>
                    <a:pt x="22" y="118"/>
                  </a:cubicBezTo>
                  <a:cubicBezTo>
                    <a:pt x="21" y="120"/>
                    <a:pt x="20" y="122"/>
                    <a:pt x="20" y="12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9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3"/>
                    <a:pt x="20" y="144"/>
                    <a:pt x="20" y="145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5"/>
                    <a:pt x="15" y="155"/>
                    <a:pt x="15" y="156"/>
                  </a:cubicBezTo>
                  <a:cubicBezTo>
                    <a:pt x="14" y="158"/>
                    <a:pt x="13" y="159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9" y="165"/>
                    <a:pt x="6" y="167"/>
                    <a:pt x="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lnTo>
                    <a:pt x="145" y="149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Kentucky">
              <a:extLst>
                <a:ext uri="{FF2B5EF4-FFF2-40B4-BE49-F238E27FC236}">
                  <a16:creationId xmlns:a16="http://schemas.microsoft.com/office/drawing/2014/main" id="{FA31F77E-1E16-46B4-B281-CFABFAEC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823" y="2955654"/>
              <a:ext cx="1138515" cy="424644"/>
            </a:xfrm>
            <a:custGeom>
              <a:avLst/>
              <a:gdLst>
                <a:gd name="T0" fmla="*/ 284 w 288"/>
                <a:gd name="T1" fmla="*/ 65 h 107"/>
                <a:gd name="T2" fmla="*/ 282 w 288"/>
                <a:gd name="T3" fmla="*/ 65 h 107"/>
                <a:gd name="T4" fmla="*/ 279 w 288"/>
                <a:gd name="T5" fmla="*/ 64 h 107"/>
                <a:gd name="T6" fmla="*/ 272 w 288"/>
                <a:gd name="T7" fmla="*/ 58 h 107"/>
                <a:gd name="T8" fmla="*/ 270 w 288"/>
                <a:gd name="T9" fmla="*/ 51 h 107"/>
                <a:gd name="T10" fmla="*/ 271 w 288"/>
                <a:gd name="T11" fmla="*/ 42 h 107"/>
                <a:gd name="T12" fmla="*/ 274 w 288"/>
                <a:gd name="T13" fmla="*/ 32 h 107"/>
                <a:gd name="T14" fmla="*/ 272 w 288"/>
                <a:gd name="T15" fmla="*/ 28 h 107"/>
                <a:gd name="T16" fmla="*/ 252 w 288"/>
                <a:gd name="T17" fmla="*/ 21 h 107"/>
                <a:gd name="T18" fmla="*/ 240 w 288"/>
                <a:gd name="T19" fmla="*/ 17 h 107"/>
                <a:gd name="T20" fmla="*/ 232 w 288"/>
                <a:gd name="T21" fmla="*/ 18 h 107"/>
                <a:gd name="T22" fmla="*/ 203 w 288"/>
                <a:gd name="T23" fmla="*/ 12 h 107"/>
                <a:gd name="T24" fmla="*/ 193 w 288"/>
                <a:gd name="T25" fmla="*/ 0 h 107"/>
                <a:gd name="T26" fmla="*/ 183 w 288"/>
                <a:gd name="T27" fmla="*/ 0 h 107"/>
                <a:gd name="T28" fmla="*/ 171 w 288"/>
                <a:gd name="T29" fmla="*/ 5 h 107"/>
                <a:gd name="T30" fmla="*/ 171 w 288"/>
                <a:gd name="T31" fmla="*/ 5 h 107"/>
                <a:gd name="T32" fmla="*/ 158 w 288"/>
                <a:gd name="T33" fmla="*/ 18 h 107"/>
                <a:gd name="T34" fmla="*/ 151 w 288"/>
                <a:gd name="T35" fmla="*/ 25 h 107"/>
                <a:gd name="T36" fmla="*/ 133 w 288"/>
                <a:gd name="T37" fmla="*/ 35 h 107"/>
                <a:gd name="T38" fmla="*/ 136 w 288"/>
                <a:gd name="T39" fmla="*/ 40 h 107"/>
                <a:gd name="T40" fmla="*/ 136 w 288"/>
                <a:gd name="T41" fmla="*/ 47 h 107"/>
                <a:gd name="T42" fmla="*/ 129 w 288"/>
                <a:gd name="T43" fmla="*/ 46 h 107"/>
                <a:gd name="T44" fmla="*/ 122 w 288"/>
                <a:gd name="T45" fmla="*/ 40 h 107"/>
                <a:gd name="T46" fmla="*/ 121 w 288"/>
                <a:gd name="T47" fmla="*/ 41 h 107"/>
                <a:gd name="T48" fmla="*/ 108 w 288"/>
                <a:gd name="T49" fmla="*/ 47 h 107"/>
                <a:gd name="T50" fmla="*/ 103 w 288"/>
                <a:gd name="T51" fmla="*/ 47 h 107"/>
                <a:gd name="T52" fmla="*/ 94 w 288"/>
                <a:gd name="T53" fmla="*/ 47 h 107"/>
                <a:gd name="T54" fmla="*/ 88 w 288"/>
                <a:gd name="T55" fmla="*/ 48 h 107"/>
                <a:gd name="T56" fmla="*/ 78 w 288"/>
                <a:gd name="T57" fmla="*/ 47 h 107"/>
                <a:gd name="T58" fmla="*/ 68 w 288"/>
                <a:gd name="T59" fmla="*/ 41 h 107"/>
                <a:gd name="T60" fmla="*/ 62 w 288"/>
                <a:gd name="T61" fmla="*/ 48 h 107"/>
                <a:gd name="T62" fmla="*/ 63 w 288"/>
                <a:gd name="T63" fmla="*/ 49 h 107"/>
                <a:gd name="T64" fmla="*/ 60 w 288"/>
                <a:gd name="T65" fmla="*/ 54 h 107"/>
                <a:gd name="T66" fmla="*/ 56 w 288"/>
                <a:gd name="T67" fmla="*/ 51 h 107"/>
                <a:gd name="T68" fmla="*/ 41 w 288"/>
                <a:gd name="T69" fmla="*/ 51 h 107"/>
                <a:gd name="T70" fmla="*/ 33 w 288"/>
                <a:gd name="T71" fmla="*/ 53 h 107"/>
                <a:gd name="T72" fmla="*/ 22 w 288"/>
                <a:gd name="T73" fmla="*/ 63 h 107"/>
                <a:gd name="T74" fmla="*/ 12 w 288"/>
                <a:gd name="T75" fmla="*/ 63 h 107"/>
                <a:gd name="T76" fmla="*/ 8 w 288"/>
                <a:gd name="T77" fmla="*/ 92 h 107"/>
                <a:gd name="T78" fmla="*/ 0 w 288"/>
                <a:gd name="T79" fmla="*/ 106 h 107"/>
                <a:gd name="T80" fmla="*/ 56 w 288"/>
                <a:gd name="T81" fmla="*/ 107 h 107"/>
                <a:gd name="T82" fmla="*/ 264 w 288"/>
                <a:gd name="T83" fmla="*/ 94 h 107"/>
                <a:gd name="T84" fmla="*/ 265 w 288"/>
                <a:gd name="T85" fmla="*/ 94 h 107"/>
                <a:gd name="T86" fmla="*/ 271 w 288"/>
                <a:gd name="T87" fmla="*/ 90 h 107"/>
                <a:gd name="T88" fmla="*/ 288 w 288"/>
                <a:gd name="T89" fmla="*/ 81 h 107"/>
                <a:gd name="T90" fmla="*/ 288 w 288"/>
                <a:gd name="T91" fmla="*/ 76 h 107"/>
                <a:gd name="T92" fmla="*/ 288 w 288"/>
                <a:gd name="T93" fmla="*/ 71 h 107"/>
                <a:gd name="T94" fmla="*/ 286 w 288"/>
                <a:gd name="T95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107">
                  <a:moveTo>
                    <a:pt x="286" y="68"/>
                  </a:moveTo>
                  <a:cubicBezTo>
                    <a:pt x="285" y="67"/>
                    <a:pt x="284" y="66"/>
                    <a:pt x="284" y="65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0" y="65"/>
                    <a:pt x="279" y="65"/>
                    <a:pt x="279" y="64"/>
                  </a:cubicBezTo>
                  <a:cubicBezTo>
                    <a:pt x="277" y="62"/>
                    <a:pt x="276" y="61"/>
                    <a:pt x="275" y="60"/>
                  </a:cubicBezTo>
                  <a:cubicBezTo>
                    <a:pt x="274" y="59"/>
                    <a:pt x="273" y="59"/>
                    <a:pt x="272" y="58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0"/>
                    <a:pt x="270" y="50"/>
                    <a:pt x="270" y="49"/>
                  </a:cubicBezTo>
                  <a:cubicBezTo>
                    <a:pt x="270" y="47"/>
                    <a:pt x="271" y="44"/>
                    <a:pt x="271" y="42"/>
                  </a:cubicBezTo>
                  <a:cubicBezTo>
                    <a:pt x="271" y="41"/>
                    <a:pt x="271" y="39"/>
                    <a:pt x="272" y="36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1"/>
                    <a:pt x="246" y="21"/>
                    <a:pt x="243" y="18"/>
                  </a:cubicBezTo>
                  <a:cubicBezTo>
                    <a:pt x="242" y="18"/>
                    <a:pt x="241" y="17"/>
                    <a:pt x="240" y="17"/>
                  </a:cubicBezTo>
                  <a:cubicBezTo>
                    <a:pt x="237" y="17"/>
                    <a:pt x="235" y="18"/>
                    <a:pt x="235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29" y="18"/>
                    <a:pt x="228" y="13"/>
                    <a:pt x="227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65" y="9"/>
                    <a:pt x="161" y="9"/>
                  </a:cubicBezTo>
                  <a:cubicBezTo>
                    <a:pt x="157" y="10"/>
                    <a:pt x="158" y="17"/>
                    <a:pt x="158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5"/>
                    <a:pt x="144" y="30"/>
                    <a:pt x="136" y="33"/>
                  </a:cubicBezTo>
                  <a:cubicBezTo>
                    <a:pt x="134" y="34"/>
                    <a:pt x="133" y="35"/>
                    <a:pt x="133" y="35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7" y="38"/>
                    <a:pt x="136" y="40"/>
                  </a:cubicBezTo>
                  <a:cubicBezTo>
                    <a:pt x="135" y="42"/>
                    <a:pt x="135" y="44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8" y="45"/>
                    <a:pt x="126" y="42"/>
                    <a:pt x="124" y="41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1" y="47"/>
                    <a:pt x="98" y="47"/>
                  </a:cubicBezTo>
                  <a:cubicBezTo>
                    <a:pt x="97" y="47"/>
                    <a:pt x="95" y="47"/>
                    <a:pt x="94" y="47"/>
                  </a:cubicBezTo>
                  <a:cubicBezTo>
                    <a:pt x="92" y="48"/>
                    <a:pt x="91" y="48"/>
                    <a:pt x="91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7"/>
                    <a:pt x="63" y="47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2" y="53"/>
                    <a:pt x="61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8" y="54"/>
                    <a:pt x="56" y="52"/>
                    <a:pt x="5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2"/>
                    <a:pt x="34" y="53"/>
                    <a:pt x="33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7" y="85"/>
                    <a:pt x="9" y="91"/>
                    <a:pt x="8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2"/>
                    <a:pt x="270" y="90"/>
                    <a:pt x="271" y="90"/>
                  </a:cubicBezTo>
                  <a:cubicBezTo>
                    <a:pt x="274" y="88"/>
                    <a:pt x="277" y="86"/>
                    <a:pt x="278" y="85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79"/>
                    <a:pt x="287" y="77"/>
                    <a:pt x="288" y="76"/>
                  </a:cubicBezTo>
                  <a:cubicBezTo>
                    <a:pt x="288" y="74"/>
                    <a:pt x="288" y="74"/>
                    <a:pt x="288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0"/>
                    <a:pt x="287" y="69"/>
                    <a:pt x="286" y="68"/>
                  </a:cubicBez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Kansas">
              <a:extLst>
                <a:ext uri="{FF2B5EF4-FFF2-40B4-BE49-F238E27FC236}">
                  <a16:creationId xmlns:a16="http://schemas.microsoft.com/office/drawing/2014/main" id="{BE8D6FEC-C57E-4A81-ACA0-6BF51BDB1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297" y="2616273"/>
              <a:ext cx="1126813" cy="573437"/>
            </a:xfrm>
            <a:custGeom>
              <a:avLst/>
              <a:gdLst>
                <a:gd name="T0" fmla="*/ 285 w 285"/>
                <a:gd name="T1" fmla="*/ 144 h 145"/>
                <a:gd name="T2" fmla="*/ 285 w 285"/>
                <a:gd name="T3" fmla="*/ 54 h 145"/>
                <a:gd name="T4" fmla="*/ 285 w 285"/>
                <a:gd name="T5" fmla="*/ 53 h 145"/>
                <a:gd name="T6" fmla="*/ 282 w 285"/>
                <a:gd name="T7" fmla="*/ 50 h 145"/>
                <a:gd name="T8" fmla="*/ 273 w 285"/>
                <a:gd name="T9" fmla="*/ 42 h 145"/>
                <a:gd name="T10" fmla="*/ 273 w 285"/>
                <a:gd name="T11" fmla="*/ 35 h 145"/>
                <a:gd name="T12" fmla="*/ 270 w 285"/>
                <a:gd name="T13" fmla="*/ 35 h 145"/>
                <a:gd name="T14" fmla="*/ 269 w 285"/>
                <a:gd name="T15" fmla="*/ 16 h 145"/>
                <a:gd name="T16" fmla="*/ 269 w 285"/>
                <a:gd name="T17" fmla="*/ 15 h 145"/>
                <a:gd name="T18" fmla="*/ 269 w 285"/>
                <a:gd name="T19" fmla="*/ 15 h 145"/>
                <a:gd name="T20" fmla="*/ 269 w 285"/>
                <a:gd name="T21" fmla="*/ 15 h 145"/>
                <a:gd name="T22" fmla="*/ 269 w 285"/>
                <a:gd name="T23" fmla="*/ 15 h 145"/>
                <a:gd name="T24" fmla="*/ 265 w 285"/>
                <a:gd name="T25" fmla="*/ 13 h 145"/>
                <a:gd name="T26" fmla="*/ 261 w 285"/>
                <a:gd name="T27" fmla="*/ 13 h 145"/>
                <a:gd name="T28" fmla="*/ 256 w 285"/>
                <a:gd name="T29" fmla="*/ 13 h 145"/>
                <a:gd name="T30" fmla="*/ 256 w 285"/>
                <a:gd name="T31" fmla="*/ 7 h 145"/>
                <a:gd name="T32" fmla="*/ 251 w 285"/>
                <a:gd name="T33" fmla="*/ 0 h 145"/>
                <a:gd name="T34" fmla="*/ 251 w 285"/>
                <a:gd name="T35" fmla="*/ 0 h 145"/>
                <a:gd name="T36" fmla="*/ 1 w 285"/>
                <a:gd name="T37" fmla="*/ 0 h 145"/>
                <a:gd name="T38" fmla="*/ 0 w 285"/>
                <a:gd name="T39" fmla="*/ 0 h 145"/>
                <a:gd name="T40" fmla="*/ 0 w 285"/>
                <a:gd name="T41" fmla="*/ 1 h 145"/>
                <a:gd name="T42" fmla="*/ 0 w 285"/>
                <a:gd name="T43" fmla="*/ 145 h 145"/>
                <a:gd name="T44" fmla="*/ 1 w 285"/>
                <a:gd name="T45" fmla="*/ 145 h 145"/>
                <a:gd name="T46" fmla="*/ 285 w 285"/>
                <a:gd name="T47" fmla="*/ 145 h 145"/>
                <a:gd name="T48" fmla="*/ 285 w 285"/>
                <a:gd name="T49" fmla="*/ 145 h 145"/>
                <a:gd name="T50" fmla="*/ 285 w 285"/>
                <a:gd name="T51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5" h="145">
                  <a:moveTo>
                    <a:pt x="285" y="144"/>
                  </a:moveTo>
                  <a:cubicBezTo>
                    <a:pt x="285" y="54"/>
                    <a:pt x="285" y="54"/>
                    <a:pt x="285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4" y="53"/>
                    <a:pt x="283" y="52"/>
                    <a:pt x="282" y="50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4"/>
                    <a:pt x="267" y="13"/>
                    <a:pt x="265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5"/>
                    <a:pt x="285" y="145"/>
                  </a:cubicBezTo>
                  <a:lnTo>
                    <a:pt x="285" y="144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Iowa">
              <a:extLst>
                <a:ext uri="{FF2B5EF4-FFF2-40B4-BE49-F238E27FC236}">
                  <a16:creationId xmlns:a16="http://schemas.microsoft.com/office/drawing/2014/main" id="{209EDCAB-8CAB-44A8-B108-2E67425F1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134" y="1974291"/>
              <a:ext cx="971333" cy="625264"/>
            </a:xfrm>
            <a:custGeom>
              <a:avLst/>
              <a:gdLst>
                <a:gd name="T0" fmla="*/ 0 w 246"/>
                <a:gd name="T1" fmla="*/ 40 h 158"/>
                <a:gd name="T2" fmla="*/ 0 w 246"/>
                <a:gd name="T3" fmla="*/ 40 h 158"/>
                <a:gd name="T4" fmla="*/ 12 w 246"/>
                <a:gd name="T5" fmla="*/ 59 h 158"/>
                <a:gd name="T6" fmla="*/ 12 w 246"/>
                <a:gd name="T7" fmla="*/ 89 h 158"/>
                <a:gd name="T8" fmla="*/ 24 w 246"/>
                <a:gd name="T9" fmla="*/ 94 h 158"/>
                <a:gd name="T10" fmla="*/ 24 w 246"/>
                <a:gd name="T11" fmla="*/ 120 h 158"/>
                <a:gd name="T12" fmla="*/ 26 w 246"/>
                <a:gd name="T13" fmla="*/ 138 h 158"/>
                <a:gd name="T14" fmla="*/ 26 w 246"/>
                <a:gd name="T15" fmla="*/ 139 h 158"/>
                <a:gd name="T16" fmla="*/ 26 w 246"/>
                <a:gd name="T17" fmla="*/ 139 h 158"/>
                <a:gd name="T18" fmla="*/ 26 w 246"/>
                <a:gd name="T19" fmla="*/ 139 h 158"/>
                <a:gd name="T20" fmla="*/ 188 w 246"/>
                <a:gd name="T21" fmla="*/ 139 h 158"/>
                <a:gd name="T22" fmla="*/ 195 w 246"/>
                <a:gd name="T23" fmla="*/ 158 h 158"/>
                <a:gd name="T24" fmla="*/ 195 w 246"/>
                <a:gd name="T25" fmla="*/ 158 h 158"/>
                <a:gd name="T26" fmla="*/ 210 w 246"/>
                <a:gd name="T27" fmla="*/ 139 h 158"/>
                <a:gd name="T28" fmla="*/ 215 w 246"/>
                <a:gd name="T29" fmla="*/ 118 h 158"/>
                <a:gd name="T30" fmla="*/ 224 w 246"/>
                <a:gd name="T31" fmla="*/ 101 h 158"/>
                <a:gd name="T32" fmla="*/ 234 w 246"/>
                <a:gd name="T33" fmla="*/ 89 h 158"/>
                <a:gd name="T34" fmla="*/ 246 w 246"/>
                <a:gd name="T35" fmla="*/ 68 h 158"/>
                <a:gd name="T36" fmla="*/ 234 w 246"/>
                <a:gd name="T37" fmla="*/ 56 h 158"/>
                <a:gd name="T38" fmla="*/ 228 w 246"/>
                <a:gd name="T39" fmla="*/ 49 h 158"/>
                <a:gd name="T40" fmla="*/ 228 w 246"/>
                <a:gd name="T41" fmla="*/ 49 h 158"/>
                <a:gd name="T42" fmla="*/ 224 w 246"/>
                <a:gd name="T43" fmla="*/ 44 h 158"/>
                <a:gd name="T44" fmla="*/ 212 w 246"/>
                <a:gd name="T45" fmla="*/ 25 h 158"/>
                <a:gd name="T46" fmla="*/ 205 w 246"/>
                <a:gd name="T47" fmla="*/ 14 h 158"/>
                <a:gd name="T48" fmla="*/ 205 w 246"/>
                <a:gd name="T49" fmla="*/ 14 h 158"/>
                <a:gd name="T50" fmla="*/ 203 w 246"/>
                <a:gd name="T51" fmla="*/ 0 h 158"/>
                <a:gd name="T52" fmla="*/ 13 w 246"/>
                <a:gd name="T53" fmla="*/ 0 h 158"/>
                <a:gd name="T54" fmla="*/ 13 w 246"/>
                <a:gd name="T55" fmla="*/ 27 h 158"/>
                <a:gd name="T56" fmla="*/ 0 w 246"/>
                <a:gd name="T57" fmla="*/ 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158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2"/>
                    <a:pt x="204" y="6"/>
                    <a:pt x="20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Indiana">
              <a:extLst>
                <a:ext uri="{FF2B5EF4-FFF2-40B4-BE49-F238E27FC236}">
                  <a16:creationId xmlns:a16="http://schemas.microsoft.com/office/drawing/2014/main" id="{D1913644-8572-4928-B0E7-F6B0AC4A5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990" y="2397264"/>
              <a:ext cx="561734" cy="772385"/>
            </a:xfrm>
            <a:custGeom>
              <a:avLst/>
              <a:gdLst>
                <a:gd name="T0" fmla="*/ 35 w 142"/>
                <a:gd name="T1" fmla="*/ 142 h 195"/>
                <a:gd name="T2" fmla="*/ 30 w 142"/>
                <a:gd name="T3" fmla="*/ 149 h 195"/>
                <a:gd name="T4" fmla="*/ 23 w 142"/>
                <a:gd name="T5" fmla="*/ 153 h 195"/>
                <a:gd name="T6" fmla="*/ 23 w 142"/>
                <a:gd name="T7" fmla="*/ 160 h 195"/>
                <a:gd name="T8" fmla="*/ 19 w 142"/>
                <a:gd name="T9" fmla="*/ 164 h 195"/>
                <a:gd name="T10" fmla="*/ 15 w 142"/>
                <a:gd name="T11" fmla="*/ 171 h 195"/>
                <a:gd name="T12" fmla="*/ 9 w 142"/>
                <a:gd name="T13" fmla="*/ 177 h 195"/>
                <a:gd name="T14" fmla="*/ 5 w 142"/>
                <a:gd name="T15" fmla="*/ 183 h 195"/>
                <a:gd name="T16" fmla="*/ 4 w 142"/>
                <a:gd name="T17" fmla="*/ 185 h 195"/>
                <a:gd name="T18" fmla="*/ 2 w 142"/>
                <a:gd name="T19" fmla="*/ 189 h 195"/>
                <a:gd name="T20" fmla="*/ 2 w 142"/>
                <a:gd name="T21" fmla="*/ 191 h 195"/>
                <a:gd name="T22" fmla="*/ 1 w 142"/>
                <a:gd name="T23" fmla="*/ 191 h 195"/>
                <a:gd name="T24" fmla="*/ 0 w 142"/>
                <a:gd name="T25" fmla="*/ 192 h 195"/>
                <a:gd name="T26" fmla="*/ 0 w 142"/>
                <a:gd name="T27" fmla="*/ 192 h 195"/>
                <a:gd name="T28" fmla="*/ 15 w 142"/>
                <a:gd name="T29" fmla="*/ 192 h 195"/>
                <a:gd name="T30" fmla="*/ 19 w 142"/>
                <a:gd name="T31" fmla="*/ 195 h 195"/>
                <a:gd name="T32" fmla="*/ 19 w 142"/>
                <a:gd name="T33" fmla="*/ 195 h 195"/>
                <a:gd name="T34" fmla="*/ 21 w 142"/>
                <a:gd name="T35" fmla="*/ 192 h 195"/>
                <a:gd name="T36" fmla="*/ 22 w 142"/>
                <a:gd name="T37" fmla="*/ 190 h 195"/>
                <a:gd name="T38" fmla="*/ 22 w 142"/>
                <a:gd name="T39" fmla="*/ 189 h 195"/>
                <a:gd name="T40" fmla="*/ 21 w 142"/>
                <a:gd name="T41" fmla="*/ 189 h 195"/>
                <a:gd name="T42" fmla="*/ 23 w 142"/>
                <a:gd name="T43" fmla="*/ 187 h 195"/>
                <a:gd name="T44" fmla="*/ 27 w 142"/>
                <a:gd name="T45" fmla="*/ 182 h 195"/>
                <a:gd name="T46" fmla="*/ 29 w 142"/>
                <a:gd name="T47" fmla="*/ 186 h 195"/>
                <a:gd name="T48" fmla="*/ 37 w 142"/>
                <a:gd name="T49" fmla="*/ 188 h 195"/>
                <a:gd name="T50" fmla="*/ 48 w 142"/>
                <a:gd name="T51" fmla="*/ 188 h 195"/>
                <a:gd name="T52" fmla="*/ 47 w 142"/>
                <a:gd name="T53" fmla="*/ 189 h 195"/>
                <a:gd name="T54" fmla="*/ 50 w 142"/>
                <a:gd name="T55" fmla="*/ 189 h 195"/>
                <a:gd name="T56" fmla="*/ 53 w 142"/>
                <a:gd name="T57" fmla="*/ 188 h 195"/>
                <a:gd name="T58" fmla="*/ 57 w 142"/>
                <a:gd name="T59" fmla="*/ 188 h 195"/>
                <a:gd name="T60" fmla="*/ 62 w 142"/>
                <a:gd name="T61" fmla="*/ 188 h 195"/>
                <a:gd name="T62" fmla="*/ 62 w 142"/>
                <a:gd name="T63" fmla="*/ 188 h 195"/>
                <a:gd name="T64" fmla="*/ 67 w 142"/>
                <a:gd name="T65" fmla="*/ 188 h 195"/>
                <a:gd name="T66" fmla="*/ 73 w 142"/>
                <a:gd name="T67" fmla="*/ 182 h 195"/>
                <a:gd name="T68" fmla="*/ 80 w 142"/>
                <a:gd name="T69" fmla="*/ 182 h 195"/>
                <a:gd name="T70" fmla="*/ 80 w 142"/>
                <a:gd name="T71" fmla="*/ 182 h 195"/>
                <a:gd name="T72" fmla="*/ 81 w 142"/>
                <a:gd name="T73" fmla="*/ 181 h 195"/>
                <a:gd name="T74" fmla="*/ 83 w 142"/>
                <a:gd name="T75" fmla="*/ 182 h 195"/>
                <a:gd name="T76" fmla="*/ 88 w 142"/>
                <a:gd name="T77" fmla="*/ 187 h 195"/>
                <a:gd name="T78" fmla="*/ 88 w 142"/>
                <a:gd name="T79" fmla="*/ 188 h 195"/>
                <a:gd name="T80" fmla="*/ 95 w 142"/>
                <a:gd name="T81" fmla="*/ 188 h 195"/>
                <a:gd name="T82" fmla="*/ 95 w 142"/>
                <a:gd name="T83" fmla="*/ 186 h 195"/>
                <a:gd name="T84" fmla="*/ 95 w 142"/>
                <a:gd name="T85" fmla="*/ 181 h 195"/>
                <a:gd name="T86" fmla="*/ 93 w 142"/>
                <a:gd name="T87" fmla="*/ 177 h 195"/>
                <a:gd name="T88" fmla="*/ 92 w 142"/>
                <a:gd name="T89" fmla="*/ 176 h 195"/>
                <a:gd name="T90" fmla="*/ 95 w 142"/>
                <a:gd name="T91" fmla="*/ 174 h 195"/>
                <a:gd name="T92" fmla="*/ 110 w 142"/>
                <a:gd name="T93" fmla="*/ 166 h 195"/>
                <a:gd name="T94" fmla="*/ 117 w 142"/>
                <a:gd name="T95" fmla="*/ 160 h 195"/>
                <a:gd name="T96" fmla="*/ 117 w 142"/>
                <a:gd name="T97" fmla="*/ 159 h 195"/>
                <a:gd name="T98" fmla="*/ 120 w 142"/>
                <a:gd name="T99" fmla="*/ 150 h 195"/>
                <a:gd name="T100" fmla="*/ 130 w 142"/>
                <a:gd name="T101" fmla="*/ 146 h 195"/>
                <a:gd name="T102" fmla="*/ 130 w 142"/>
                <a:gd name="T103" fmla="*/ 146 h 195"/>
                <a:gd name="T104" fmla="*/ 130 w 142"/>
                <a:gd name="T105" fmla="*/ 146 h 195"/>
                <a:gd name="T106" fmla="*/ 137 w 142"/>
                <a:gd name="T107" fmla="*/ 146 h 195"/>
                <a:gd name="T108" fmla="*/ 142 w 142"/>
                <a:gd name="T109" fmla="*/ 141 h 195"/>
                <a:gd name="T110" fmla="*/ 142 w 142"/>
                <a:gd name="T111" fmla="*/ 16 h 195"/>
                <a:gd name="T112" fmla="*/ 62 w 142"/>
                <a:gd name="T113" fmla="*/ 16 h 195"/>
                <a:gd name="T114" fmla="*/ 55 w 142"/>
                <a:gd name="T115" fmla="*/ 20 h 195"/>
                <a:gd name="T116" fmla="*/ 51 w 142"/>
                <a:gd name="T117" fmla="*/ 20 h 195"/>
                <a:gd name="T118" fmla="*/ 43 w 142"/>
                <a:gd name="T119" fmla="*/ 16 h 195"/>
                <a:gd name="T120" fmla="*/ 36 w 142"/>
                <a:gd name="T121" fmla="*/ 0 h 195"/>
                <a:gd name="T122" fmla="*/ 35 w 142"/>
                <a:gd name="T123" fmla="*/ 0 h 195"/>
                <a:gd name="T124" fmla="*/ 35 w 142"/>
                <a:gd name="T125" fmla="*/ 1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195">
                  <a:moveTo>
                    <a:pt x="35" y="142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2" y="174"/>
                    <a:pt x="9" y="177"/>
                  </a:cubicBezTo>
                  <a:cubicBezTo>
                    <a:pt x="7" y="180"/>
                    <a:pt x="6" y="182"/>
                    <a:pt x="5" y="183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2" y="189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7" y="195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195"/>
                    <a:pt x="21" y="194"/>
                    <a:pt x="21" y="192"/>
                  </a:cubicBezTo>
                  <a:cubicBezTo>
                    <a:pt x="22" y="191"/>
                    <a:pt x="22" y="190"/>
                    <a:pt x="22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8"/>
                    <a:pt x="22" y="188"/>
                    <a:pt x="23" y="187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1" y="189"/>
                    <a:pt x="53" y="188"/>
                  </a:cubicBezTo>
                  <a:cubicBezTo>
                    <a:pt x="54" y="188"/>
                    <a:pt x="56" y="188"/>
                    <a:pt x="57" y="188"/>
                  </a:cubicBezTo>
                  <a:cubicBezTo>
                    <a:pt x="60" y="188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1"/>
                    <a:pt x="81" y="181"/>
                    <a:pt x="81" y="181"/>
                  </a:cubicBezTo>
                  <a:cubicBezTo>
                    <a:pt x="82" y="181"/>
                    <a:pt x="82" y="181"/>
                    <a:pt x="83" y="182"/>
                  </a:cubicBezTo>
                  <a:cubicBezTo>
                    <a:pt x="85" y="183"/>
                    <a:pt x="87" y="186"/>
                    <a:pt x="88" y="187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4" y="185"/>
                    <a:pt x="94" y="183"/>
                    <a:pt x="95" y="181"/>
                  </a:cubicBezTo>
                  <a:cubicBezTo>
                    <a:pt x="96" y="179"/>
                    <a:pt x="95" y="178"/>
                    <a:pt x="93" y="17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5"/>
                    <a:pt x="95" y="174"/>
                  </a:cubicBezTo>
                  <a:cubicBezTo>
                    <a:pt x="103" y="171"/>
                    <a:pt x="110" y="166"/>
                    <a:pt x="110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6" y="151"/>
                    <a:pt x="120" y="150"/>
                  </a:cubicBezTo>
                  <a:cubicBezTo>
                    <a:pt x="124" y="150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142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Illinois">
              <a:extLst>
                <a:ext uri="{FF2B5EF4-FFF2-40B4-BE49-F238E27FC236}">
                  <a16:creationId xmlns:a16="http://schemas.microsoft.com/office/drawing/2014/main" id="{C4D46885-43BD-4BB5-9605-AF694D28A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847" y="2168223"/>
              <a:ext cx="616905" cy="1038205"/>
            </a:xfrm>
            <a:custGeom>
              <a:avLst/>
              <a:gdLst>
                <a:gd name="T0" fmla="*/ 39 w 156"/>
                <a:gd name="T1" fmla="*/ 7 h 262"/>
                <a:gd name="T2" fmla="*/ 51 w 156"/>
                <a:gd name="T3" fmla="*/ 19 h 262"/>
                <a:gd name="T4" fmla="*/ 39 w 156"/>
                <a:gd name="T5" fmla="*/ 40 h 262"/>
                <a:gd name="T6" fmla="*/ 29 w 156"/>
                <a:gd name="T7" fmla="*/ 52 h 262"/>
                <a:gd name="T8" fmla="*/ 20 w 156"/>
                <a:gd name="T9" fmla="*/ 69 h 262"/>
                <a:gd name="T10" fmla="*/ 15 w 156"/>
                <a:gd name="T11" fmla="*/ 90 h 262"/>
                <a:gd name="T12" fmla="*/ 0 w 156"/>
                <a:gd name="T13" fmla="*/ 109 h 262"/>
                <a:gd name="T14" fmla="*/ 0 w 156"/>
                <a:gd name="T15" fmla="*/ 109 h 262"/>
                <a:gd name="T16" fmla="*/ 0 w 156"/>
                <a:gd name="T17" fmla="*/ 144 h 262"/>
                <a:gd name="T18" fmla="*/ 15 w 156"/>
                <a:gd name="T19" fmla="*/ 154 h 262"/>
                <a:gd name="T20" fmla="*/ 32 w 156"/>
                <a:gd name="T21" fmla="*/ 165 h 262"/>
                <a:gd name="T22" fmla="*/ 49 w 156"/>
                <a:gd name="T23" fmla="*/ 182 h 262"/>
                <a:gd name="T24" fmla="*/ 46 w 156"/>
                <a:gd name="T25" fmla="*/ 198 h 262"/>
                <a:gd name="T26" fmla="*/ 51 w 156"/>
                <a:gd name="T27" fmla="*/ 215 h 262"/>
                <a:gd name="T28" fmla="*/ 71 w 156"/>
                <a:gd name="T29" fmla="*/ 225 h 262"/>
                <a:gd name="T30" fmla="*/ 78 w 156"/>
                <a:gd name="T31" fmla="*/ 238 h 262"/>
                <a:gd name="T32" fmla="*/ 80 w 156"/>
                <a:gd name="T33" fmla="*/ 246 h 262"/>
                <a:gd name="T34" fmla="*/ 92 w 156"/>
                <a:gd name="T35" fmla="*/ 262 h 262"/>
                <a:gd name="T36" fmla="*/ 92 w 156"/>
                <a:gd name="T37" fmla="*/ 262 h 262"/>
                <a:gd name="T38" fmla="*/ 92 w 156"/>
                <a:gd name="T39" fmla="*/ 262 h 262"/>
                <a:gd name="T40" fmla="*/ 102 w 156"/>
                <a:gd name="T41" fmla="*/ 262 h 262"/>
                <a:gd name="T42" fmla="*/ 106 w 156"/>
                <a:gd name="T43" fmla="*/ 257 h 262"/>
                <a:gd name="T44" fmla="*/ 113 w 156"/>
                <a:gd name="T45" fmla="*/ 252 h 262"/>
                <a:gd name="T46" fmla="*/ 120 w 156"/>
                <a:gd name="T47" fmla="*/ 250 h 262"/>
                <a:gd name="T48" fmla="*/ 121 w 156"/>
                <a:gd name="T49" fmla="*/ 249 h 262"/>
                <a:gd name="T50" fmla="*/ 122 w 156"/>
                <a:gd name="T51" fmla="*/ 249 h 262"/>
                <a:gd name="T52" fmla="*/ 122 w 156"/>
                <a:gd name="T53" fmla="*/ 249 h 262"/>
                <a:gd name="T54" fmla="*/ 123 w 156"/>
                <a:gd name="T55" fmla="*/ 249 h 262"/>
                <a:gd name="T56" fmla="*/ 123 w 156"/>
                <a:gd name="T57" fmla="*/ 247 h 262"/>
                <a:gd name="T58" fmla="*/ 125 w 156"/>
                <a:gd name="T59" fmla="*/ 243 h 262"/>
                <a:gd name="T60" fmla="*/ 126 w 156"/>
                <a:gd name="T61" fmla="*/ 241 h 262"/>
                <a:gd name="T62" fmla="*/ 130 w 156"/>
                <a:gd name="T63" fmla="*/ 235 h 262"/>
                <a:gd name="T64" fmla="*/ 136 w 156"/>
                <a:gd name="T65" fmla="*/ 229 h 262"/>
                <a:gd name="T66" fmla="*/ 140 w 156"/>
                <a:gd name="T67" fmla="*/ 222 h 262"/>
                <a:gd name="T68" fmla="*/ 144 w 156"/>
                <a:gd name="T69" fmla="*/ 218 h 262"/>
                <a:gd name="T70" fmla="*/ 144 w 156"/>
                <a:gd name="T71" fmla="*/ 211 h 262"/>
                <a:gd name="T72" fmla="*/ 151 w 156"/>
                <a:gd name="T73" fmla="*/ 207 h 262"/>
                <a:gd name="T74" fmla="*/ 156 w 156"/>
                <a:gd name="T75" fmla="*/ 200 h 262"/>
                <a:gd name="T76" fmla="*/ 156 w 156"/>
                <a:gd name="T77" fmla="*/ 58 h 262"/>
                <a:gd name="T78" fmla="*/ 156 w 156"/>
                <a:gd name="T79" fmla="*/ 57 h 262"/>
                <a:gd name="T80" fmla="*/ 152 w 156"/>
                <a:gd name="T81" fmla="*/ 47 h 262"/>
                <a:gd name="T82" fmla="*/ 149 w 156"/>
                <a:gd name="T83" fmla="*/ 0 h 262"/>
                <a:gd name="T84" fmla="*/ 33 w 156"/>
                <a:gd name="T85" fmla="*/ 0 h 262"/>
                <a:gd name="T86" fmla="*/ 39 w 156"/>
                <a:gd name="T87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262">
                  <a:moveTo>
                    <a:pt x="39" y="7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2" y="252"/>
                    <a:pt x="90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4" y="252"/>
                    <a:pt x="117" y="251"/>
                    <a:pt x="120" y="250"/>
                  </a:cubicBezTo>
                  <a:cubicBezTo>
                    <a:pt x="120" y="250"/>
                    <a:pt x="120" y="249"/>
                    <a:pt x="121" y="249"/>
                  </a:cubicBezTo>
                  <a:cubicBezTo>
                    <a:pt x="121" y="249"/>
                    <a:pt x="121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49"/>
                    <a:pt x="123" y="249"/>
                    <a:pt x="123" y="249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5" y="244"/>
                    <a:pt x="125" y="243"/>
                    <a:pt x="125" y="243"/>
                  </a:cubicBezTo>
                  <a:cubicBezTo>
                    <a:pt x="125" y="243"/>
                    <a:pt x="125" y="242"/>
                    <a:pt x="126" y="241"/>
                  </a:cubicBezTo>
                  <a:cubicBezTo>
                    <a:pt x="127" y="240"/>
                    <a:pt x="128" y="238"/>
                    <a:pt x="130" y="235"/>
                  </a:cubicBezTo>
                  <a:cubicBezTo>
                    <a:pt x="133" y="232"/>
                    <a:pt x="135" y="229"/>
                    <a:pt x="136" y="229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Idaho">
              <a:extLst>
                <a:ext uri="{FF2B5EF4-FFF2-40B4-BE49-F238E27FC236}">
                  <a16:creationId xmlns:a16="http://schemas.microsoft.com/office/drawing/2014/main" id="{C828B66E-55CA-470D-A0C2-6ADF8DDCB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846" y="885931"/>
              <a:ext cx="904459" cy="1337463"/>
            </a:xfrm>
            <a:custGeom>
              <a:avLst/>
              <a:gdLst>
                <a:gd name="T0" fmla="*/ 9 w 229"/>
                <a:gd name="T1" fmla="*/ 148 h 338"/>
                <a:gd name="T2" fmla="*/ 19 w 229"/>
                <a:gd name="T3" fmla="*/ 163 h 338"/>
                <a:gd name="T4" fmla="*/ 4 w 229"/>
                <a:gd name="T5" fmla="*/ 201 h 338"/>
                <a:gd name="T6" fmla="*/ 4 w 229"/>
                <a:gd name="T7" fmla="*/ 215 h 338"/>
                <a:gd name="T8" fmla="*/ 7 w 229"/>
                <a:gd name="T9" fmla="*/ 248 h 338"/>
                <a:gd name="T10" fmla="*/ 0 w 229"/>
                <a:gd name="T11" fmla="*/ 293 h 338"/>
                <a:gd name="T12" fmla="*/ 2 w 229"/>
                <a:gd name="T13" fmla="*/ 338 h 338"/>
                <a:gd name="T14" fmla="*/ 118 w 229"/>
                <a:gd name="T15" fmla="*/ 338 h 338"/>
                <a:gd name="T16" fmla="*/ 229 w 229"/>
                <a:gd name="T17" fmla="*/ 338 h 338"/>
                <a:gd name="T18" fmla="*/ 222 w 229"/>
                <a:gd name="T19" fmla="*/ 216 h 338"/>
                <a:gd name="T20" fmla="*/ 205 w 229"/>
                <a:gd name="T21" fmla="*/ 221 h 338"/>
                <a:gd name="T22" fmla="*/ 196 w 229"/>
                <a:gd name="T23" fmla="*/ 225 h 338"/>
                <a:gd name="T24" fmla="*/ 194 w 229"/>
                <a:gd name="T25" fmla="*/ 224 h 338"/>
                <a:gd name="T26" fmla="*/ 183 w 229"/>
                <a:gd name="T27" fmla="*/ 224 h 338"/>
                <a:gd name="T28" fmla="*/ 178 w 229"/>
                <a:gd name="T29" fmla="*/ 224 h 338"/>
                <a:gd name="T30" fmla="*/ 162 w 229"/>
                <a:gd name="T31" fmla="*/ 224 h 338"/>
                <a:gd name="T32" fmla="*/ 147 w 229"/>
                <a:gd name="T33" fmla="*/ 212 h 338"/>
                <a:gd name="T34" fmla="*/ 145 w 229"/>
                <a:gd name="T35" fmla="*/ 214 h 338"/>
                <a:gd name="T36" fmla="*/ 145 w 229"/>
                <a:gd name="T37" fmla="*/ 214 h 338"/>
                <a:gd name="T38" fmla="*/ 144 w 229"/>
                <a:gd name="T39" fmla="*/ 206 h 338"/>
                <a:gd name="T40" fmla="*/ 133 w 229"/>
                <a:gd name="T41" fmla="*/ 194 h 338"/>
                <a:gd name="T42" fmla="*/ 128 w 229"/>
                <a:gd name="T43" fmla="*/ 173 h 338"/>
                <a:gd name="T44" fmla="*/ 113 w 229"/>
                <a:gd name="T45" fmla="*/ 166 h 338"/>
                <a:gd name="T46" fmla="*/ 110 w 229"/>
                <a:gd name="T47" fmla="*/ 166 h 338"/>
                <a:gd name="T48" fmla="*/ 100 w 229"/>
                <a:gd name="T49" fmla="*/ 167 h 338"/>
                <a:gd name="T50" fmla="*/ 100 w 229"/>
                <a:gd name="T51" fmla="*/ 153 h 338"/>
                <a:gd name="T52" fmla="*/ 100 w 229"/>
                <a:gd name="T53" fmla="*/ 151 h 338"/>
                <a:gd name="T54" fmla="*/ 99 w 229"/>
                <a:gd name="T55" fmla="*/ 141 h 338"/>
                <a:gd name="T56" fmla="*/ 93 w 229"/>
                <a:gd name="T57" fmla="*/ 107 h 338"/>
                <a:gd name="T58" fmla="*/ 78 w 229"/>
                <a:gd name="T59" fmla="*/ 101 h 338"/>
                <a:gd name="T60" fmla="*/ 78 w 229"/>
                <a:gd name="T61" fmla="*/ 97 h 338"/>
                <a:gd name="T62" fmla="*/ 71 w 229"/>
                <a:gd name="T63" fmla="*/ 87 h 338"/>
                <a:gd name="T64" fmla="*/ 63 w 229"/>
                <a:gd name="T65" fmla="*/ 82 h 338"/>
                <a:gd name="T66" fmla="*/ 53 w 229"/>
                <a:gd name="T67" fmla="*/ 77 h 338"/>
                <a:gd name="T68" fmla="*/ 50 w 229"/>
                <a:gd name="T69" fmla="*/ 63 h 338"/>
                <a:gd name="T70" fmla="*/ 40 w 229"/>
                <a:gd name="T71" fmla="*/ 59 h 338"/>
                <a:gd name="T72" fmla="*/ 2 w 229"/>
                <a:gd name="T73" fmla="*/ 0 h 338"/>
                <a:gd name="T74" fmla="*/ 3 w 229"/>
                <a:gd name="T75" fmla="*/ 14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338">
                  <a:moveTo>
                    <a:pt x="3" y="148"/>
                  </a:moveTo>
                  <a:cubicBezTo>
                    <a:pt x="6" y="148"/>
                    <a:pt x="9" y="148"/>
                    <a:pt x="9" y="148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7" y="236"/>
                    <a:pt x="7" y="236"/>
                    <a:pt x="7" y="23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5"/>
                    <a:pt x="197" y="225"/>
                    <a:pt x="196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89" y="224"/>
                    <a:pt x="187" y="224"/>
                  </a:cubicBezTo>
                  <a:cubicBezTo>
                    <a:pt x="185" y="224"/>
                    <a:pt x="183" y="224"/>
                    <a:pt x="183" y="224"/>
                  </a:cubicBezTo>
                  <a:cubicBezTo>
                    <a:pt x="182" y="224"/>
                    <a:pt x="181" y="223"/>
                    <a:pt x="180" y="223"/>
                  </a:cubicBezTo>
                  <a:cubicBezTo>
                    <a:pt x="179" y="223"/>
                    <a:pt x="179" y="223"/>
                    <a:pt x="178" y="224"/>
                  </a:cubicBezTo>
                  <a:cubicBezTo>
                    <a:pt x="177" y="224"/>
                    <a:pt x="176" y="224"/>
                    <a:pt x="174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1" y="224"/>
                    <a:pt x="157" y="222"/>
                    <a:pt x="151" y="216"/>
                  </a:cubicBezTo>
                  <a:cubicBezTo>
                    <a:pt x="150" y="213"/>
                    <a:pt x="149" y="212"/>
                    <a:pt x="147" y="212"/>
                  </a:cubicBezTo>
                  <a:cubicBezTo>
                    <a:pt x="146" y="213"/>
                    <a:pt x="146" y="213"/>
                    <a:pt x="146" y="213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7" y="172"/>
                    <a:pt x="122" y="168"/>
                    <a:pt x="115" y="167"/>
                  </a:cubicBezTo>
                  <a:cubicBezTo>
                    <a:pt x="114" y="166"/>
                    <a:pt x="113" y="166"/>
                    <a:pt x="113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3"/>
                    <a:pt x="98" y="156"/>
                    <a:pt x="100" y="153"/>
                  </a:cubicBezTo>
                  <a:cubicBezTo>
                    <a:pt x="100" y="152"/>
                    <a:pt x="100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99" y="150"/>
                    <a:pt x="99" y="148"/>
                  </a:cubicBezTo>
                  <a:cubicBezTo>
                    <a:pt x="98" y="144"/>
                    <a:pt x="98" y="141"/>
                    <a:pt x="99" y="14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6" y="105"/>
                    <a:pt x="80" y="102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3" y="148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Hawaii">
              <a:extLst>
                <a:ext uri="{FF2B5EF4-FFF2-40B4-BE49-F238E27FC236}">
                  <a16:creationId xmlns:a16="http://schemas.microsoft.com/office/drawing/2014/main" id="{EED7BD98-12B0-4200-AFD3-3F99D6812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6802" y="5009494"/>
              <a:ext cx="1747409" cy="976031"/>
            </a:xfrm>
            <a:custGeom>
              <a:avLst/>
              <a:gdLst>
                <a:gd name="T0" fmla="*/ 1 w 1313"/>
                <a:gd name="T1" fmla="*/ 1 h 734"/>
                <a:gd name="T2" fmla="*/ 10 w 1313"/>
                <a:gd name="T3" fmla="*/ 17 h 734"/>
                <a:gd name="T4" fmla="*/ 17 w 1313"/>
                <a:gd name="T5" fmla="*/ 3 h 734"/>
                <a:gd name="T6" fmla="*/ 1 w 1313"/>
                <a:gd name="T7" fmla="*/ 1 h 734"/>
                <a:gd name="T8" fmla="*/ 391 w 1313"/>
                <a:gd name="T9" fmla="*/ 194 h 734"/>
                <a:gd name="T10" fmla="*/ 458 w 1313"/>
                <a:gd name="T11" fmla="*/ 217 h 734"/>
                <a:gd name="T12" fmla="*/ 474 w 1313"/>
                <a:gd name="T13" fmla="*/ 150 h 734"/>
                <a:gd name="T14" fmla="*/ 391 w 1313"/>
                <a:gd name="T15" fmla="*/ 194 h 734"/>
                <a:gd name="T16" fmla="*/ 311 w 1313"/>
                <a:gd name="T17" fmla="*/ 233 h 734"/>
                <a:gd name="T18" fmla="*/ 322 w 1313"/>
                <a:gd name="T19" fmla="*/ 242 h 734"/>
                <a:gd name="T20" fmla="*/ 343 w 1313"/>
                <a:gd name="T21" fmla="*/ 219 h 734"/>
                <a:gd name="T22" fmla="*/ 348 w 1313"/>
                <a:gd name="T23" fmla="*/ 196 h 734"/>
                <a:gd name="T24" fmla="*/ 311 w 1313"/>
                <a:gd name="T25" fmla="*/ 233 h 734"/>
                <a:gd name="T26" fmla="*/ 766 w 1313"/>
                <a:gd name="T27" fmla="*/ 276 h 734"/>
                <a:gd name="T28" fmla="*/ 752 w 1313"/>
                <a:gd name="T29" fmla="*/ 281 h 734"/>
                <a:gd name="T30" fmla="*/ 745 w 1313"/>
                <a:gd name="T31" fmla="*/ 260 h 734"/>
                <a:gd name="T32" fmla="*/ 715 w 1313"/>
                <a:gd name="T33" fmla="*/ 230 h 734"/>
                <a:gd name="T34" fmla="*/ 690 w 1313"/>
                <a:gd name="T35" fmla="*/ 256 h 734"/>
                <a:gd name="T36" fmla="*/ 662 w 1313"/>
                <a:gd name="T37" fmla="*/ 263 h 734"/>
                <a:gd name="T38" fmla="*/ 697 w 1313"/>
                <a:gd name="T39" fmla="*/ 313 h 734"/>
                <a:gd name="T40" fmla="*/ 754 w 1313"/>
                <a:gd name="T41" fmla="*/ 318 h 734"/>
                <a:gd name="T42" fmla="*/ 782 w 1313"/>
                <a:gd name="T43" fmla="*/ 304 h 734"/>
                <a:gd name="T44" fmla="*/ 766 w 1313"/>
                <a:gd name="T45" fmla="*/ 276 h 734"/>
                <a:gd name="T46" fmla="*/ 899 w 1313"/>
                <a:gd name="T47" fmla="*/ 313 h 734"/>
                <a:gd name="T48" fmla="*/ 848 w 1313"/>
                <a:gd name="T49" fmla="*/ 315 h 734"/>
                <a:gd name="T50" fmla="*/ 842 w 1313"/>
                <a:gd name="T51" fmla="*/ 341 h 734"/>
                <a:gd name="T52" fmla="*/ 950 w 1313"/>
                <a:gd name="T53" fmla="*/ 320 h 734"/>
                <a:gd name="T54" fmla="*/ 899 w 1313"/>
                <a:gd name="T55" fmla="*/ 313 h 734"/>
                <a:gd name="T56" fmla="*/ 996 w 1313"/>
                <a:gd name="T57" fmla="*/ 366 h 734"/>
                <a:gd name="T58" fmla="*/ 952 w 1313"/>
                <a:gd name="T59" fmla="*/ 366 h 734"/>
                <a:gd name="T60" fmla="*/ 993 w 1313"/>
                <a:gd name="T61" fmla="*/ 389 h 734"/>
                <a:gd name="T62" fmla="*/ 1002 w 1313"/>
                <a:gd name="T63" fmla="*/ 426 h 734"/>
                <a:gd name="T64" fmla="*/ 1012 w 1313"/>
                <a:gd name="T65" fmla="*/ 430 h 734"/>
                <a:gd name="T66" fmla="*/ 1085 w 1313"/>
                <a:gd name="T67" fmla="*/ 384 h 734"/>
                <a:gd name="T68" fmla="*/ 996 w 1313"/>
                <a:gd name="T69" fmla="*/ 366 h 734"/>
                <a:gd name="T70" fmla="*/ 888 w 1313"/>
                <a:gd name="T71" fmla="*/ 375 h 734"/>
                <a:gd name="T72" fmla="*/ 906 w 1313"/>
                <a:gd name="T73" fmla="*/ 407 h 734"/>
                <a:gd name="T74" fmla="*/ 888 w 1313"/>
                <a:gd name="T75" fmla="*/ 375 h 734"/>
                <a:gd name="T76" fmla="*/ 986 w 1313"/>
                <a:gd name="T77" fmla="*/ 426 h 734"/>
                <a:gd name="T78" fmla="*/ 956 w 1313"/>
                <a:gd name="T79" fmla="*/ 444 h 734"/>
                <a:gd name="T80" fmla="*/ 989 w 1313"/>
                <a:gd name="T81" fmla="*/ 442 h 734"/>
                <a:gd name="T82" fmla="*/ 986 w 1313"/>
                <a:gd name="T83" fmla="*/ 426 h 734"/>
                <a:gd name="T84" fmla="*/ 1276 w 1313"/>
                <a:gd name="T85" fmla="*/ 566 h 734"/>
                <a:gd name="T86" fmla="*/ 1260 w 1313"/>
                <a:gd name="T87" fmla="*/ 566 h 734"/>
                <a:gd name="T88" fmla="*/ 1260 w 1313"/>
                <a:gd name="T89" fmla="*/ 545 h 734"/>
                <a:gd name="T90" fmla="*/ 1161 w 1313"/>
                <a:gd name="T91" fmla="*/ 502 h 734"/>
                <a:gd name="T92" fmla="*/ 1108 w 1313"/>
                <a:gd name="T93" fmla="*/ 479 h 734"/>
                <a:gd name="T94" fmla="*/ 1104 w 1313"/>
                <a:gd name="T95" fmla="*/ 481 h 734"/>
                <a:gd name="T96" fmla="*/ 1120 w 1313"/>
                <a:gd name="T97" fmla="*/ 531 h 734"/>
                <a:gd name="T98" fmla="*/ 1081 w 1313"/>
                <a:gd name="T99" fmla="*/ 584 h 734"/>
                <a:gd name="T100" fmla="*/ 1104 w 1313"/>
                <a:gd name="T101" fmla="*/ 628 h 734"/>
                <a:gd name="T102" fmla="*/ 1120 w 1313"/>
                <a:gd name="T103" fmla="*/ 658 h 734"/>
                <a:gd name="T104" fmla="*/ 1115 w 1313"/>
                <a:gd name="T105" fmla="*/ 697 h 734"/>
                <a:gd name="T106" fmla="*/ 1166 w 1313"/>
                <a:gd name="T107" fmla="*/ 734 h 734"/>
                <a:gd name="T108" fmla="*/ 1186 w 1313"/>
                <a:gd name="T109" fmla="*/ 697 h 734"/>
                <a:gd name="T110" fmla="*/ 1234 w 1313"/>
                <a:gd name="T111" fmla="*/ 660 h 734"/>
                <a:gd name="T112" fmla="*/ 1313 w 1313"/>
                <a:gd name="T113" fmla="*/ 605 h 734"/>
                <a:gd name="T114" fmla="*/ 1276 w 1313"/>
                <a:gd name="T115" fmla="*/ 56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3" h="734">
                  <a:moveTo>
                    <a:pt x="1" y="1"/>
                  </a:moveTo>
                  <a:cubicBezTo>
                    <a:pt x="0" y="10"/>
                    <a:pt x="2" y="17"/>
                    <a:pt x="10" y="17"/>
                  </a:cubicBezTo>
                  <a:cubicBezTo>
                    <a:pt x="15" y="15"/>
                    <a:pt x="18" y="11"/>
                    <a:pt x="17" y="3"/>
                  </a:cubicBezTo>
                  <a:cubicBezTo>
                    <a:pt x="9" y="5"/>
                    <a:pt x="8" y="0"/>
                    <a:pt x="1" y="1"/>
                  </a:cubicBezTo>
                  <a:close/>
                  <a:moveTo>
                    <a:pt x="391" y="194"/>
                  </a:moveTo>
                  <a:cubicBezTo>
                    <a:pt x="411" y="205"/>
                    <a:pt x="431" y="219"/>
                    <a:pt x="458" y="217"/>
                  </a:cubicBezTo>
                  <a:cubicBezTo>
                    <a:pt x="477" y="204"/>
                    <a:pt x="485" y="172"/>
                    <a:pt x="474" y="150"/>
                  </a:cubicBezTo>
                  <a:cubicBezTo>
                    <a:pt x="432" y="142"/>
                    <a:pt x="396" y="153"/>
                    <a:pt x="391" y="194"/>
                  </a:cubicBezTo>
                  <a:close/>
                  <a:moveTo>
                    <a:pt x="311" y="233"/>
                  </a:moveTo>
                  <a:cubicBezTo>
                    <a:pt x="314" y="237"/>
                    <a:pt x="316" y="242"/>
                    <a:pt x="322" y="242"/>
                  </a:cubicBezTo>
                  <a:cubicBezTo>
                    <a:pt x="324" y="229"/>
                    <a:pt x="332" y="222"/>
                    <a:pt x="343" y="219"/>
                  </a:cubicBezTo>
                  <a:cubicBezTo>
                    <a:pt x="340" y="207"/>
                    <a:pt x="348" y="205"/>
                    <a:pt x="348" y="196"/>
                  </a:cubicBezTo>
                  <a:cubicBezTo>
                    <a:pt x="329" y="202"/>
                    <a:pt x="315" y="212"/>
                    <a:pt x="311" y="233"/>
                  </a:cubicBezTo>
                  <a:close/>
                  <a:moveTo>
                    <a:pt x="766" y="276"/>
                  </a:moveTo>
                  <a:cubicBezTo>
                    <a:pt x="758" y="275"/>
                    <a:pt x="754" y="277"/>
                    <a:pt x="752" y="281"/>
                  </a:cubicBezTo>
                  <a:cubicBezTo>
                    <a:pt x="742" y="276"/>
                    <a:pt x="744" y="273"/>
                    <a:pt x="745" y="260"/>
                  </a:cubicBezTo>
                  <a:cubicBezTo>
                    <a:pt x="730" y="256"/>
                    <a:pt x="731" y="235"/>
                    <a:pt x="715" y="230"/>
                  </a:cubicBezTo>
                  <a:cubicBezTo>
                    <a:pt x="702" y="234"/>
                    <a:pt x="699" y="248"/>
                    <a:pt x="690" y="256"/>
                  </a:cubicBezTo>
                  <a:cubicBezTo>
                    <a:pt x="679" y="256"/>
                    <a:pt x="667" y="255"/>
                    <a:pt x="662" y="263"/>
                  </a:cubicBezTo>
                  <a:cubicBezTo>
                    <a:pt x="680" y="282"/>
                    <a:pt x="683" y="289"/>
                    <a:pt x="697" y="313"/>
                  </a:cubicBezTo>
                  <a:cubicBezTo>
                    <a:pt x="720" y="309"/>
                    <a:pt x="737" y="306"/>
                    <a:pt x="754" y="318"/>
                  </a:cubicBezTo>
                  <a:cubicBezTo>
                    <a:pt x="764" y="310"/>
                    <a:pt x="778" y="319"/>
                    <a:pt x="782" y="304"/>
                  </a:cubicBezTo>
                  <a:cubicBezTo>
                    <a:pt x="772" y="299"/>
                    <a:pt x="762" y="287"/>
                    <a:pt x="766" y="276"/>
                  </a:cubicBezTo>
                  <a:close/>
                  <a:moveTo>
                    <a:pt x="899" y="313"/>
                  </a:moveTo>
                  <a:cubicBezTo>
                    <a:pt x="894" y="326"/>
                    <a:pt x="864" y="314"/>
                    <a:pt x="848" y="315"/>
                  </a:cubicBezTo>
                  <a:cubicBezTo>
                    <a:pt x="855" y="327"/>
                    <a:pt x="839" y="327"/>
                    <a:pt x="842" y="341"/>
                  </a:cubicBezTo>
                  <a:cubicBezTo>
                    <a:pt x="883" y="332"/>
                    <a:pt x="936" y="365"/>
                    <a:pt x="950" y="320"/>
                  </a:cubicBezTo>
                  <a:cubicBezTo>
                    <a:pt x="927" y="314"/>
                    <a:pt x="913" y="329"/>
                    <a:pt x="899" y="313"/>
                  </a:cubicBezTo>
                  <a:close/>
                  <a:moveTo>
                    <a:pt x="996" y="366"/>
                  </a:moveTo>
                  <a:cubicBezTo>
                    <a:pt x="985" y="342"/>
                    <a:pt x="950" y="336"/>
                    <a:pt x="952" y="366"/>
                  </a:cubicBezTo>
                  <a:cubicBezTo>
                    <a:pt x="953" y="382"/>
                    <a:pt x="976" y="399"/>
                    <a:pt x="993" y="389"/>
                  </a:cubicBezTo>
                  <a:cubicBezTo>
                    <a:pt x="1000" y="397"/>
                    <a:pt x="999" y="414"/>
                    <a:pt x="1002" y="426"/>
                  </a:cubicBezTo>
                  <a:cubicBezTo>
                    <a:pt x="1007" y="426"/>
                    <a:pt x="1010" y="427"/>
                    <a:pt x="1012" y="430"/>
                  </a:cubicBezTo>
                  <a:cubicBezTo>
                    <a:pt x="1040" y="416"/>
                    <a:pt x="1081" y="425"/>
                    <a:pt x="1085" y="384"/>
                  </a:cubicBezTo>
                  <a:cubicBezTo>
                    <a:pt x="1052" y="374"/>
                    <a:pt x="1028" y="340"/>
                    <a:pt x="996" y="366"/>
                  </a:cubicBezTo>
                  <a:close/>
                  <a:moveTo>
                    <a:pt x="888" y="375"/>
                  </a:moveTo>
                  <a:cubicBezTo>
                    <a:pt x="896" y="383"/>
                    <a:pt x="903" y="393"/>
                    <a:pt x="906" y="407"/>
                  </a:cubicBezTo>
                  <a:cubicBezTo>
                    <a:pt x="966" y="409"/>
                    <a:pt x="914" y="342"/>
                    <a:pt x="888" y="375"/>
                  </a:cubicBezTo>
                  <a:close/>
                  <a:moveTo>
                    <a:pt x="986" y="426"/>
                  </a:moveTo>
                  <a:cubicBezTo>
                    <a:pt x="974" y="421"/>
                    <a:pt x="959" y="431"/>
                    <a:pt x="956" y="444"/>
                  </a:cubicBezTo>
                  <a:cubicBezTo>
                    <a:pt x="965" y="449"/>
                    <a:pt x="979" y="443"/>
                    <a:pt x="989" y="442"/>
                  </a:cubicBezTo>
                  <a:cubicBezTo>
                    <a:pt x="985" y="435"/>
                    <a:pt x="989" y="430"/>
                    <a:pt x="986" y="426"/>
                  </a:cubicBezTo>
                  <a:close/>
                  <a:moveTo>
                    <a:pt x="1276" y="566"/>
                  </a:moveTo>
                  <a:cubicBezTo>
                    <a:pt x="1269" y="563"/>
                    <a:pt x="1262" y="572"/>
                    <a:pt x="1260" y="566"/>
                  </a:cubicBezTo>
                  <a:cubicBezTo>
                    <a:pt x="1259" y="558"/>
                    <a:pt x="1256" y="553"/>
                    <a:pt x="1260" y="545"/>
                  </a:cubicBezTo>
                  <a:cubicBezTo>
                    <a:pt x="1235" y="524"/>
                    <a:pt x="1200" y="501"/>
                    <a:pt x="1161" y="502"/>
                  </a:cubicBezTo>
                  <a:cubicBezTo>
                    <a:pt x="1145" y="493"/>
                    <a:pt x="1129" y="474"/>
                    <a:pt x="1108" y="479"/>
                  </a:cubicBezTo>
                  <a:cubicBezTo>
                    <a:pt x="1106" y="479"/>
                    <a:pt x="1105" y="480"/>
                    <a:pt x="1104" y="481"/>
                  </a:cubicBezTo>
                  <a:cubicBezTo>
                    <a:pt x="1099" y="508"/>
                    <a:pt x="1116" y="513"/>
                    <a:pt x="1120" y="531"/>
                  </a:cubicBezTo>
                  <a:cubicBezTo>
                    <a:pt x="1109" y="551"/>
                    <a:pt x="1088" y="561"/>
                    <a:pt x="1081" y="584"/>
                  </a:cubicBezTo>
                  <a:cubicBezTo>
                    <a:pt x="1094" y="595"/>
                    <a:pt x="1097" y="612"/>
                    <a:pt x="1104" y="628"/>
                  </a:cubicBezTo>
                  <a:cubicBezTo>
                    <a:pt x="1108" y="638"/>
                    <a:pt x="1118" y="645"/>
                    <a:pt x="1120" y="658"/>
                  </a:cubicBezTo>
                  <a:cubicBezTo>
                    <a:pt x="1121" y="670"/>
                    <a:pt x="1112" y="685"/>
                    <a:pt x="1115" y="697"/>
                  </a:cubicBezTo>
                  <a:cubicBezTo>
                    <a:pt x="1121" y="723"/>
                    <a:pt x="1151" y="715"/>
                    <a:pt x="1166" y="734"/>
                  </a:cubicBezTo>
                  <a:cubicBezTo>
                    <a:pt x="1177" y="725"/>
                    <a:pt x="1185" y="715"/>
                    <a:pt x="1186" y="697"/>
                  </a:cubicBezTo>
                  <a:cubicBezTo>
                    <a:pt x="1204" y="686"/>
                    <a:pt x="1217" y="671"/>
                    <a:pt x="1234" y="660"/>
                  </a:cubicBezTo>
                  <a:cubicBezTo>
                    <a:pt x="1270" y="659"/>
                    <a:pt x="1300" y="636"/>
                    <a:pt x="1313" y="605"/>
                  </a:cubicBezTo>
                  <a:cubicBezTo>
                    <a:pt x="1295" y="597"/>
                    <a:pt x="1279" y="588"/>
                    <a:pt x="1276" y="566"/>
                  </a:cubicBez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eorgia">
              <a:extLst>
                <a:ext uri="{FF2B5EF4-FFF2-40B4-BE49-F238E27FC236}">
                  <a16:creationId xmlns:a16="http://schemas.microsoft.com/office/drawing/2014/main" id="{7597558E-4BF4-40BC-B3F5-E6480868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666" y="3637760"/>
              <a:ext cx="799134" cy="937896"/>
            </a:xfrm>
            <a:custGeom>
              <a:avLst/>
              <a:gdLst>
                <a:gd name="T0" fmla="*/ 469 w 478"/>
                <a:gd name="T1" fmla="*/ 367 h 561"/>
                <a:gd name="T2" fmla="*/ 452 w 478"/>
                <a:gd name="T3" fmla="*/ 343 h 561"/>
                <a:gd name="T4" fmla="*/ 440 w 478"/>
                <a:gd name="T5" fmla="*/ 343 h 561"/>
                <a:gd name="T6" fmla="*/ 426 w 478"/>
                <a:gd name="T7" fmla="*/ 334 h 561"/>
                <a:gd name="T8" fmla="*/ 426 w 478"/>
                <a:gd name="T9" fmla="*/ 315 h 561"/>
                <a:gd name="T10" fmla="*/ 409 w 478"/>
                <a:gd name="T11" fmla="*/ 298 h 561"/>
                <a:gd name="T12" fmla="*/ 409 w 478"/>
                <a:gd name="T13" fmla="*/ 258 h 561"/>
                <a:gd name="T14" fmla="*/ 400 w 478"/>
                <a:gd name="T15" fmla="*/ 248 h 561"/>
                <a:gd name="T16" fmla="*/ 388 w 478"/>
                <a:gd name="T17" fmla="*/ 237 h 561"/>
                <a:gd name="T18" fmla="*/ 369 w 478"/>
                <a:gd name="T19" fmla="*/ 225 h 561"/>
                <a:gd name="T20" fmla="*/ 369 w 478"/>
                <a:gd name="T21" fmla="*/ 203 h 561"/>
                <a:gd name="T22" fmla="*/ 355 w 478"/>
                <a:gd name="T23" fmla="*/ 203 h 561"/>
                <a:gd name="T24" fmla="*/ 355 w 478"/>
                <a:gd name="T25" fmla="*/ 182 h 561"/>
                <a:gd name="T26" fmla="*/ 343 w 478"/>
                <a:gd name="T27" fmla="*/ 170 h 561"/>
                <a:gd name="T28" fmla="*/ 331 w 478"/>
                <a:gd name="T29" fmla="*/ 170 h 561"/>
                <a:gd name="T30" fmla="*/ 315 w 478"/>
                <a:gd name="T31" fmla="*/ 161 h 561"/>
                <a:gd name="T32" fmla="*/ 315 w 478"/>
                <a:gd name="T33" fmla="*/ 147 h 561"/>
                <a:gd name="T34" fmla="*/ 296 w 478"/>
                <a:gd name="T35" fmla="*/ 135 h 561"/>
                <a:gd name="T36" fmla="*/ 289 w 478"/>
                <a:gd name="T37" fmla="*/ 113 h 561"/>
                <a:gd name="T38" fmla="*/ 286 w 478"/>
                <a:gd name="T39" fmla="*/ 85 h 561"/>
                <a:gd name="T40" fmla="*/ 263 w 478"/>
                <a:gd name="T41" fmla="*/ 78 h 561"/>
                <a:gd name="T42" fmla="*/ 227 w 478"/>
                <a:gd name="T43" fmla="*/ 40 h 561"/>
                <a:gd name="T44" fmla="*/ 227 w 478"/>
                <a:gd name="T45" fmla="*/ 0 h 561"/>
                <a:gd name="T46" fmla="*/ 227 w 478"/>
                <a:gd name="T47" fmla="*/ 0 h 561"/>
                <a:gd name="T48" fmla="*/ 97 w 478"/>
                <a:gd name="T49" fmla="*/ 0 h 561"/>
                <a:gd name="T50" fmla="*/ 97 w 478"/>
                <a:gd name="T51" fmla="*/ 0 h 561"/>
                <a:gd name="T52" fmla="*/ 0 w 478"/>
                <a:gd name="T53" fmla="*/ 0 h 561"/>
                <a:gd name="T54" fmla="*/ 0 w 478"/>
                <a:gd name="T55" fmla="*/ 21 h 561"/>
                <a:gd name="T56" fmla="*/ 10 w 478"/>
                <a:gd name="T57" fmla="*/ 52 h 561"/>
                <a:gd name="T58" fmla="*/ 10 w 478"/>
                <a:gd name="T59" fmla="*/ 149 h 561"/>
                <a:gd name="T60" fmla="*/ 19 w 478"/>
                <a:gd name="T61" fmla="*/ 168 h 561"/>
                <a:gd name="T62" fmla="*/ 19 w 478"/>
                <a:gd name="T63" fmla="*/ 182 h 561"/>
                <a:gd name="T64" fmla="*/ 33 w 478"/>
                <a:gd name="T65" fmla="*/ 213 h 561"/>
                <a:gd name="T66" fmla="*/ 33 w 478"/>
                <a:gd name="T67" fmla="*/ 274 h 561"/>
                <a:gd name="T68" fmla="*/ 48 w 478"/>
                <a:gd name="T69" fmla="*/ 312 h 561"/>
                <a:gd name="T70" fmla="*/ 48 w 478"/>
                <a:gd name="T71" fmla="*/ 511 h 561"/>
                <a:gd name="T72" fmla="*/ 50 w 478"/>
                <a:gd name="T73" fmla="*/ 514 h 561"/>
                <a:gd name="T74" fmla="*/ 59 w 478"/>
                <a:gd name="T75" fmla="*/ 530 h 561"/>
                <a:gd name="T76" fmla="*/ 81 w 478"/>
                <a:gd name="T77" fmla="*/ 542 h 561"/>
                <a:gd name="T78" fmla="*/ 182 w 478"/>
                <a:gd name="T79" fmla="*/ 542 h 561"/>
                <a:gd name="T80" fmla="*/ 206 w 478"/>
                <a:gd name="T81" fmla="*/ 561 h 561"/>
                <a:gd name="T82" fmla="*/ 350 w 478"/>
                <a:gd name="T83" fmla="*/ 561 h 561"/>
                <a:gd name="T84" fmla="*/ 364 w 478"/>
                <a:gd name="T85" fmla="*/ 537 h 561"/>
                <a:gd name="T86" fmla="*/ 372 w 478"/>
                <a:gd name="T87" fmla="*/ 530 h 561"/>
                <a:gd name="T88" fmla="*/ 388 w 478"/>
                <a:gd name="T89" fmla="*/ 523 h 561"/>
                <a:gd name="T90" fmla="*/ 443 w 478"/>
                <a:gd name="T91" fmla="*/ 407 h 561"/>
                <a:gd name="T92" fmla="*/ 452 w 478"/>
                <a:gd name="T93" fmla="*/ 407 h 561"/>
                <a:gd name="T94" fmla="*/ 443 w 478"/>
                <a:gd name="T95" fmla="*/ 398 h 561"/>
                <a:gd name="T96" fmla="*/ 452 w 478"/>
                <a:gd name="T97" fmla="*/ 398 h 561"/>
                <a:gd name="T98" fmla="*/ 461 w 478"/>
                <a:gd name="T99" fmla="*/ 388 h 561"/>
                <a:gd name="T100" fmla="*/ 469 w 478"/>
                <a:gd name="T101" fmla="*/ 388 h 561"/>
                <a:gd name="T102" fmla="*/ 478 w 478"/>
                <a:gd name="T103" fmla="*/ 379 h 561"/>
                <a:gd name="T104" fmla="*/ 478 w 478"/>
                <a:gd name="T105" fmla="*/ 376 h 561"/>
                <a:gd name="T106" fmla="*/ 473 w 478"/>
                <a:gd name="T107" fmla="*/ 372 h 561"/>
                <a:gd name="T108" fmla="*/ 469 w 478"/>
                <a:gd name="T109" fmla="*/ 367 h 561"/>
                <a:gd name="T110" fmla="*/ 469 w 478"/>
                <a:gd name="T111" fmla="*/ 367 h 561"/>
                <a:gd name="T112" fmla="*/ 469 w 478"/>
                <a:gd name="T113" fmla="*/ 367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561">
                  <a:moveTo>
                    <a:pt x="469" y="367"/>
                  </a:moveTo>
                  <a:lnTo>
                    <a:pt x="452" y="343"/>
                  </a:lnTo>
                  <a:lnTo>
                    <a:pt x="440" y="343"/>
                  </a:lnTo>
                  <a:lnTo>
                    <a:pt x="426" y="334"/>
                  </a:lnTo>
                  <a:lnTo>
                    <a:pt x="426" y="315"/>
                  </a:lnTo>
                  <a:lnTo>
                    <a:pt x="409" y="298"/>
                  </a:lnTo>
                  <a:lnTo>
                    <a:pt x="409" y="258"/>
                  </a:lnTo>
                  <a:lnTo>
                    <a:pt x="400" y="248"/>
                  </a:lnTo>
                  <a:lnTo>
                    <a:pt x="388" y="237"/>
                  </a:lnTo>
                  <a:lnTo>
                    <a:pt x="369" y="225"/>
                  </a:lnTo>
                  <a:lnTo>
                    <a:pt x="369" y="203"/>
                  </a:lnTo>
                  <a:lnTo>
                    <a:pt x="355" y="203"/>
                  </a:lnTo>
                  <a:lnTo>
                    <a:pt x="355" y="182"/>
                  </a:lnTo>
                  <a:lnTo>
                    <a:pt x="343" y="170"/>
                  </a:lnTo>
                  <a:lnTo>
                    <a:pt x="331" y="170"/>
                  </a:lnTo>
                  <a:lnTo>
                    <a:pt x="315" y="161"/>
                  </a:lnTo>
                  <a:lnTo>
                    <a:pt x="315" y="147"/>
                  </a:lnTo>
                  <a:lnTo>
                    <a:pt x="296" y="135"/>
                  </a:lnTo>
                  <a:lnTo>
                    <a:pt x="289" y="113"/>
                  </a:lnTo>
                  <a:lnTo>
                    <a:pt x="286" y="85"/>
                  </a:lnTo>
                  <a:lnTo>
                    <a:pt x="263" y="78"/>
                  </a:lnTo>
                  <a:lnTo>
                    <a:pt x="227" y="4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52"/>
                  </a:lnTo>
                  <a:lnTo>
                    <a:pt x="10" y="149"/>
                  </a:lnTo>
                  <a:lnTo>
                    <a:pt x="19" y="168"/>
                  </a:lnTo>
                  <a:lnTo>
                    <a:pt x="19" y="182"/>
                  </a:lnTo>
                  <a:lnTo>
                    <a:pt x="33" y="213"/>
                  </a:lnTo>
                  <a:lnTo>
                    <a:pt x="33" y="274"/>
                  </a:lnTo>
                  <a:lnTo>
                    <a:pt x="48" y="312"/>
                  </a:lnTo>
                  <a:lnTo>
                    <a:pt x="48" y="511"/>
                  </a:lnTo>
                  <a:lnTo>
                    <a:pt x="50" y="514"/>
                  </a:lnTo>
                  <a:lnTo>
                    <a:pt x="59" y="530"/>
                  </a:lnTo>
                  <a:lnTo>
                    <a:pt x="81" y="542"/>
                  </a:lnTo>
                  <a:lnTo>
                    <a:pt x="182" y="542"/>
                  </a:lnTo>
                  <a:lnTo>
                    <a:pt x="206" y="561"/>
                  </a:lnTo>
                  <a:lnTo>
                    <a:pt x="350" y="561"/>
                  </a:lnTo>
                  <a:lnTo>
                    <a:pt x="364" y="537"/>
                  </a:lnTo>
                  <a:lnTo>
                    <a:pt x="372" y="530"/>
                  </a:lnTo>
                  <a:lnTo>
                    <a:pt x="388" y="523"/>
                  </a:lnTo>
                  <a:lnTo>
                    <a:pt x="443" y="407"/>
                  </a:lnTo>
                  <a:lnTo>
                    <a:pt x="452" y="407"/>
                  </a:lnTo>
                  <a:lnTo>
                    <a:pt x="443" y="398"/>
                  </a:lnTo>
                  <a:lnTo>
                    <a:pt x="452" y="398"/>
                  </a:lnTo>
                  <a:lnTo>
                    <a:pt x="461" y="388"/>
                  </a:lnTo>
                  <a:lnTo>
                    <a:pt x="469" y="388"/>
                  </a:lnTo>
                  <a:lnTo>
                    <a:pt x="478" y="379"/>
                  </a:lnTo>
                  <a:lnTo>
                    <a:pt x="478" y="376"/>
                  </a:lnTo>
                  <a:lnTo>
                    <a:pt x="473" y="372"/>
                  </a:lnTo>
                  <a:lnTo>
                    <a:pt x="469" y="367"/>
                  </a:lnTo>
                  <a:lnTo>
                    <a:pt x="469" y="367"/>
                  </a:lnTo>
                  <a:lnTo>
                    <a:pt x="469" y="367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lorida">
              <a:extLst>
                <a:ext uri="{FF2B5EF4-FFF2-40B4-BE49-F238E27FC236}">
                  <a16:creationId xmlns:a16="http://schemas.microsoft.com/office/drawing/2014/main" id="{36A962C4-8F4C-4463-8AA3-61B4535D3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455" y="4497080"/>
              <a:ext cx="1146875" cy="1024831"/>
            </a:xfrm>
            <a:custGeom>
              <a:avLst/>
              <a:gdLst>
                <a:gd name="T0" fmla="*/ 520 w 686"/>
                <a:gd name="T1" fmla="*/ 47 h 613"/>
                <a:gd name="T2" fmla="*/ 352 w 686"/>
                <a:gd name="T3" fmla="*/ 28 h 613"/>
                <a:gd name="T4" fmla="*/ 229 w 686"/>
                <a:gd name="T5" fmla="*/ 16 h 613"/>
                <a:gd name="T6" fmla="*/ 220 w 686"/>
                <a:gd name="T7" fmla="*/ 7 h 613"/>
                <a:gd name="T8" fmla="*/ 0 w 686"/>
                <a:gd name="T9" fmla="*/ 80 h 613"/>
                <a:gd name="T10" fmla="*/ 31 w 686"/>
                <a:gd name="T11" fmla="*/ 59 h 613"/>
                <a:gd name="T12" fmla="*/ 50 w 686"/>
                <a:gd name="T13" fmla="*/ 49 h 613"/>
                <a:gd name="T14" fmla="*/ 113 w 686"/>
                <a:gd name="T15" fmla="*/ 59 h 613"/>
                <a:gd name="T16" fmla="*/ 123 w 686"/>
                <a:gd name="T17" fmla="*/ 68 h 613"/>
                <a:gd name="T18" fmla="*/ 113 w 686"/>
                <a:gd name="T19" fmla="*/ 78 h 613"/>
                <a:gd name="T20" fmla="*/ 206 w 686"/>
                <a:gd name="T21" fmla="*/ 132 h 613"/>
                <a:gd name="T22" fmla="*/ 260 w 686"/>
                <a:gd name="T23" fmla="*/ 132 h 613"/>
                <a:gd name="T24" fmla="*/ 298 w 686"/>
                <a:gd name="T25" fmla="*/ 113 h 613"/>
                <a:gd name="T26" fmla="*/ 307 w 686"/>
                <a:gd name="T27" fmla="*/ 106 h 613"/>
                <a:gd name="T28" fmla="*/ 345 w 686"/>
                <a:gd name="T29" fmla="*/ 106 h 613"/>
                <a:gd name="T30" fmla="*/ 381 w 686"/>
                <a:gd name="T31" fmla="*/ 142 h 613"/>
                <a:gd name="T32" fmla="*/ 390 w 686"/>
                <a:gd name="T33" fmla="*/ 161 h 613"/>
                <a:gd name="T34" fmla="*/ 437 w 686"/>
                <a:gd name="T35" fmla="*/ 199 h 613"/>
                <a:gd name="T36" fmla="*/ 445 w 686"/>
                <a:gd name="T37" fmla="*/ 336 h 613"/>
                <a:gd name="T38" fmla="*/ 454 w 686"/>
                <a:gd name="T39" fmla="*/ 327 h 613"/>
                <a:gd name="T40" fmla="*/ 454 w 686"/>
                <a:gd name="T41" fmla="*/ 364 h 613"/>
                <a:gd name="T42" fmla="*/ 492 w 686"/>
                <a:gd name="T43" fmla="*/ 438 h 613"/>
                <a:gd name="T44" fmla="*/ 511 w 686"/>
                <a:gd name="T45" fmla="*/ 457 h 613"/>
                <a:gd name="T46" fmla="*/ 511 w 686"/>
                <a:gd name="T47" fmla="*/ 476 h 613"/>
                <a:gd name="T48" fmla="*/ 546 w 686"/>
                <a:gd name="T49" fmla="*/ 540 h 613"/>
                <a:gd name="T50" fmla="*/ 575 w 686"/>
                <a:gd name="T51" fmla="*/ 549 h 613"/>
                <a:gd name="T52" fmla="*/ 584 w 686"/>
                <a:gd name="T53" fmla="*/ 604 h 613"/>
                <a:gd name="T54" fmla="*/ 594 w 686"/>
                <a:gd name="T55" fmla="*/ 613 h 613"/>
                <a:gd name="T56" fmla="*/ 657 w 686"/>
                <a:gd name="T57" fmla="*/ 594 h 613"/>
                <a:gd name="T58" fmla="*/ 676 w 686"/>
                <a:gd name="T59" fmla="*/ 594 h 613"/>
                <a:gd name="T60" fmla="*/ 686 w 686"/>
                <a:gd name="T61" fmla="*/ 521 h 613"/>
                <a:gd name="T62" fmla="*/ 639 w 686"/>
                <a:gd name="T63" fmla="*/ 308 h 613"/>
                <a:gd name="T64" fmla="*/ 556 w 686"/>
                <a:gd name="T65" fmla="*/ 49 h 613"/>
                <a:gd name="T66" fmla="*/ 556 w 686"/>
                <a:gd name="T67" fmla="*/ 14 h 613"/>
                <a:gd name="T68" fmla="*/ 542 w 686"/>
                <a:gd name="T69" fmla="*/ 16 h 613"/>
                <a:gd name="T70" fmla="*/ 534 w 686"/>
                <a:gd name="T71" fmla="*/ 2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6" h="613">
                  <a:moveTo>
                    <a:pt x="534" y="23"/>
                  </a:moveTo>
                  <a:lnTo>
                    <a:pt x="520" y="47"/>
                  </a:lnTo>
                  <a:lnTo>
                    <a:pt x="376" y="47"/>
                  </a:lnTo>
                  <a:lnTo>
                    <a:pt x="352" y="28"/>
                  </a:lnTo>
                  <a:lnTo>
                    <a:pt x="251" y="28"/>
                  </a:lnTo>
                  <a:lnTo>
                    <a:pt x="229" y="16"/>
                  </a:lnTo>
                  <a:lnTo>
                    <a:pt x="220" y="0"/>
                  </a:lnTo>
                  <a:lnTo>
                    <a:pt x="220" y="7"/>
                  </a:lnTo>
                  <a:lnTo>
                    <a:pt x="0" y="7"/>
                  </a:lnTo>
                  <a:lnTo>
                    <a:pt x="0" y="80"/>
                  </a:lnTo>
                  <a:lnTo>
                    <a:pt x="21" y="78"/>
                  </a:lnTo>
                  <a:lnTo>
                    <a:pt x="31" y="59"/>
                  </a:lnTo>
                  <a:lnTo>
                    <a:pt x="40" y="59"/>
                  </a:lnTo>
                  <a:lnTo>
                    <a:pt x="50" y="49"/>
                  </a:lnTo>
                  <a:lnTo>
                    <a:pt x="50" y="68"/>
                  </a:lnTo>
                  <a:lnTo>
                    <a:pt x="113" y="59"/>
                  </a:lnTo>
                  <a:lnTo>
                    <a:pt x="123" y="59"/>
                  </a:lnTo>
                  <a:lnTo>
                    <a:pt x="123" y="68"/>
                  </a:lnTo>
                  <a:lnTo>
                    <a:pt x="113" y="68"/>
                  </a:lnTo>
                  <a:lnTo>
                    <a:pt x="113" y="78"/>
                  </a:lnTo>
                  <a:lnTo>
                    <a:pt x="187" y="106"/>
                  </a:lnTo>
                  <a:lnTo>
                    <a:pt x="206" y="132"/>
                  </a:lnTo>
                  <a:lnTo>
                    <a:pt x="215" y="142"/>
                  </a:lnTo>
                  <a:lnTo>
                    <a:pt x="260" y="132"/>
                  </a:lnTo>
                  <a:lnTo>
                    <a:pt x="279" y="113"/>
                  </a:lnTo>
                  <a:lnTo>
                    <a:pt x="298" y="113"/>
                  </a:lnTo>
                  <a:lnTo>
                    <a:pt x="298" y="106"/>
                  </a:lnTo>
                  <a:lnTo>
                    <a:pt x="307" y="106"/>
                  </a:lnTo>
                  <a:lnTo>
                    <a:pt x="317" y="106"/>
                  </a:lnTo>
                  <a:lnTo>
                    <a:pt x="345" y="106"/>
                  </a:lnTo>
                  <a:lnTo>
                    <a:pt x="371" y="142"/>
                  </a:lnTo>
                  <a:lnTo>
                    <a:pt x="381" y="142"/>
                  </a:lnTo>
                  <a:lnTo>
                    <a:pt x="381" y="161"/>
                  </a:lnTo>
                  <a:lnTo>
                    <a:pt x="390" y="161"/>
                  </a:lnTo>
                  <a:lnTo>
                    <a:pt x="419" y="189"/>
                  </a:lnTo>
                  <a:lnTo>
                    <a:pt x="437" y="199"/>
                  </a:lnTo>
                  <a:lnTo>
                    <a:pt x="445" y="208"/>
                  </a:lnTo>
                  <a:lnTo>
                    <a:pt x="445" y="336"/>
                  </a:lnTo>
                  <a:lnTo>
                    <a:pt x="454" y="336"/>
                  </a:lnTo>
                  <a:lnTo>
                    <a:pt x="454" y="327"/>
                  </a:lnTo>
                  <a:lnTo>
                    <a:pt x="464" y="327"/>
                  </a:lnTo>
                  <a:lnTo>
                    <a:pt x="454" y="364"/>
                  </a:lnTo>
                  <a:lnTo>
                    <a:pt x="464" y="383"/>
                  </a:lnTo>
                  <a:lnTo>
                    <a:pt x="492" y="438"/>
                  </a:lnTo>
                  <a:lnTo>
                    <a:pt x="511" y="428"/>
                  </a:lnTo>
                  <a:lnTo>
                    <a:pt x="511" y="457"/>
                  </a:lnTo>
                  <a:lnTo>
                    <a:pt x="520" y="457"/>
                  </a:lnTo>
                  <a:lnTo>
                    <a:pt x="511" y="476"/>
                  </a:lnTo>
                  <a:lnTo>
                    <a:pt x="539" y="530"/>
                  </a:lnTo>
                  <a:lnTo>
                    <a:pt x="546" y="540"/>
                  </a:lnTo>
                  <a:lnTo>
                    <a:pt x="565" y="540"/>
                  </a:lnTo>
                  <a:lnTo>
                    <a:pt x="575" y="549"/>
                  </a:lnTo>
                  <a:lnTo>
                    <a:pt x="584" y="587"/>
                  </a:lnTo>
                  <a:lnTo>
                    <a:pt x="584" y="604"/>
                  </a:lnTo>
                  <a:lnTo>
                    <a:pt x="594" y="604"/>
                  </a:lnTo>
                  <a:lnTo>
                    <a:pt x="594" y="613"/>
                  </a:lnTo>
                  <a:lnTo>
                    <a:pt x="631" y="613"/>
                  </a:lnTo>
                  <a:lnTo>
                    <a:pt x="657" y="594"/>
                  </a:lnTo>
                  <a:lnTo>
                    <a:pt x="667" y="604"/>
                  </a:lnTo>
                  <a:lnTo>
                    <a:pt x="676" y="594"/>
                  </a:lnTo>
                  <a:lnTo>
                    <a:pt x="667" y="587"/>
                  </a:lnTo>
                  <a:lnTo>
                    <a:pt x="686" y="521"/>
                  </a:lnTo>
                  <a:lnTo>
                    <a:pt x="686" y="428"/>
                  </a:lnTo>
                  <a:lnTo>
                    <a:pt x="639" y="308"/>
                  </a:lnTo>
                  <a:lnTo>
                    <a:pt x="639" y="263"/>
                  </a:lnTo>
                  <a:lnTo>
                    <a:pt x="556" y="49"/>
                  </a:lnTo>
                  <a:lnTo>
                    <a:pt x="556" y="40"/>
                  </a:lnTo>
                  <a:lnTo>
                    <a:pt x="556" y="14"/>
                  </a:lnTo>
                  <a:lnTo>
                    <a:pt x="558" y="9"/>
                  </a:lnTo>
                  <a:lnTo>
                    <a:pt x="542" y="16"/>
                  </a:lnTo>
                  <a:lnTo>
                    <a:pt x="534" y="23"/>
                  </a:lnTo>
                  <a:lnTo>
                    <a:pt x="534" y="23"/>
                  </a:lnTo>
                  <a:lnTo>
                    <a:pt x="534" y="23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elaware">
              <a:extLst>
                <a:ext uri="{FF2B5EF4-FFF2-40B4-BE49-F238E27FC236}">
                  <a16:creationId xmlns:a16="http://schemas.microsoft.com/office/drawing/2014/main" id="{61916279-2FC6-4977-A922-70FCBB19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8451" y="2888888"/>
              <a:ext cx="107288" cy="213887"/>
            </a:xfrm>
            <a:custGeom>
              <a:avLst/>
              <a:gdLst>
                <a:gd name="connsiteX0" fmla="*/ 15489 w 107288"/>
                <a:gd name="connsiteY0" fmla="*/ 0 h 213887"/>
                <a:gd name="connsiteX1" fmla="*/ 23032 w 107288"/>
                <a:gd name="connsiteY1" fmla="*/ 10620 h 213887"/>
                <a:gd name="connsiteX2" fmla="*/ 19868 w 107288"/>
                <a:gd name="connsiteY2" fmla="*/ 7727 h 213887"/>
                <a:gd name="connsiteX3" fmla="*/ 19868 w 107288"/>
                <a:gd name="connsiteY3" fmla="*/ 39444 h 213887"/>
                <a:gd name="connsiteX4" fmla="*/ 107288 w 107288"/>
                <a:gd name="connsiteY4" fmla="*/ 209923 h 213887"/>
                <a:gd name="connsiteX5" fmla="*/ 107288 w 107288"/>
                <a:gd name="connsiteY5" fmla="*/ 213887 h 213887"/>
                <a:gd name="connsiteX6" fmla="*/ 0 w 107288"/>
                <a:gd name="connsiteY6" fmla="*/ 213887 h 213887"/>
                <a:gd name="connsiteX7" fmla="*/ 0 w 107288"/>
                <a:gd name="connsiteY7" fmla="*/ 7727 h 21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288" h="213887">
                  <a:moveTo>
                    <a:pt x="15489" y="0"/>
                  </a:moveTo>
                  <a:lnTo>
                    <a:pt x="23032" y="10620"/>
                  </a:lnTo>
                  <a:lnTo>
                    <a:pt x="19868" y="7727"/>
                  </a:lnTo>
                  <a:cubicBezTo>
                    <a:pt x="19868" y="7727"/>
                    <a:pt x="19868" y="7727"/>
                    <a:pt x="19868" y="39444"/>
                  </a:cubicBezTo>
                  <a:cubicBezTo>
                    <a:pt x="19868" y="39444"/>
                    <a:pt x="19868" y="39444"/>
                    <a:pt x="107288" y="209923"/>
                  </a:cubicBezTo>
                  <a:cubicBezTo>
                    <a:pt x="107288" y="209923"/>
                    <a:pt x="107288" y="209923"/>
                    <a:pt x="107288" y="213887"/>
                  </a:cubicBezTo>
                  <a:cubicBezTo>
                    <a:pt x="107288" y="213887"/>
                    <a:pt x="107288" y="213887"/>
                    <a:pt x="0" y="213887"/>
                  </a:cubicBezTo>
                  <a:cubicBezTo>
                    <a:pt x="0" y="213887"/>
                    <a:pt x="0" y="213887"/>
                    <a:pt x="0" y="7727"/>
                  </a:cubicBez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Connecticut">
              <a:extLst>
                <a:ext uri="{FF2B5EF4-FFF2-40B4-BE49-F238E27FC236}">
                  <a16:creationId xmlns:a16="http://schemas.microsoft.com/office/drawing/2014/main" id="{39BAD84C-7DD8-44B1-B06B-6A11686FC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4613" y="2408967"/>
              <a:ext cx="225697" cy="187245"/>
            </a:xfrm>
            <a:custGeom>
              <a:avLst/>
              <a:gdLst>
                <a:gd name="T0" fmla="*/ 57 w 57"/>
                <a:gd name="T1" fmla="*/ 0 h 47"/>
                <a:gd name="T2" fmla="*/ 57 w 57"/>
                <a:gd name="T3" fmla="*/ 0 h 47"/>
                <a:gd name="T4" fmla="*/ 8 w 57"/>
                <a:gd name="T5" fmla="*/ 0 h 47"/>
                <a:gd name="T6" fmla="*/ 7 w 57"/>
                <a:gd name="T7" fmla="*/ 31 h 47"/>
                <a:gd name="T8" fmla="*/ 7 w 57"/>
                <a:gd name="T9" fmla="*/ 32 h 47"/>
                <a:gd name="T10" fmla="*/ 0 w 57"/>
                <a:gd name="T11" fmla="*/ 37 h 47"/>
                <a:gd name="T12" fmla="*/ 0 w 57"/>
                <a:gd name="T13" fmla="*/ 47 h 47"/>
                <a:gd name="T14" fmla="*/ 8 w 57"/>
                <a:gd name="T15" fmla="*/ 45 h 47"/>
                <a:gd name="T16" fmla="*/ 12 w 57"/>
                <a:gd name="T17" fmla="*/ 41 h 47"/>
                <a:gd name="T18" fmla="*/ 16 w 57"/>
                <a:gd name="T19" fmla="*/ 37 h 47"/>
                <a:gd name="T20" fmla="*/ 28 w 57"/>
                <a:gd name="T21" fmla="*/ 41 h 47"/>
                <a:gd name="T22" fmla="*/ 56 w 57"/>
                <a:gd name="T23" fmla="*/ 36 h 47"/>
                <a:gd name="T24" fmla="*/ 57 w 57"/>
                <a:gd name="T25" fmla="*/ 35 h 47"/>
                <a:gd name="T26" fmla="*/ 57 w 57"/>
                <a:gd name="T27" fmla="*/ 1 h 47"/>
                <a:gd name="T28" fmla="*/ 57 w 57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7" y="28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Colorado">
              <a:extLst>
                <a:ext uri="{FF2B5EF4-FFF2-40B4-BE49-F238E27FC236}">
                  <a16:creationId xmlns:a16="http://schemas.microsoft.com/office/drawing/2014/main" id="{1DAF2A17-2E77-4107-99A7-FA470B61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358" y="2449091"/>
              <a:ext cx="1063283" cy="740620"/>
            </a:xfrm>
            <a:custGeom>
              <a:avLst/>
              <a:gdLst>
                <a:gd name="T0" fmla="*/ 634 w 636"/>
                <a:gd name="T1" fmla="*/ 102 h 443"/>
                <a:gd name="T2" fmla="*/ 634 w 636"/>
                <a:gd name="T3" fmla="*/ 100 h 443"/>
                <a:gd name="T4" fmla="*/ 636 w 636"/>
                <a:gd name="T5" fmla="*/ 100 h 443"/>
                <a:gd name="T6" fmla="*/ 636 w 636"/>
                <a:gd name="T7" fmla="*/ 0 h 443"/>
                <a:gd name="T8" fmla="*/ 440 w 636"/>
                <a:gd name="T9" fmla="*/ 0 h 443"/>
                <a:gd name="T10" fmla="*/ 2 w 636"/>
                <a:gd name="T11" fmla="*/ 0 h 443"/>
                <a:gd name="T12" fmla="*/ 0 w 636"/>
                <a:gd name="T13" fmla="*/ 0 h 443"/>
                <a:gd name="T14" fmla="*/ 0 w 636"/>
                <a:gd name="T15" fmla="*/ 441 h 443"/>
                <a:gd name="T16" fmla="*/ 0 w 636"/>
                <a:gd name="T17" fmla="*/ 443 h 443"/>
                <a:gd name="T18" fmla="*/ 2 w 636"/>
                <a:gd name="T19" fmla="*/ 443 h 443"/>
                <a:gd name="T20" fmla="*/ 539 w 636"/>
                <a:gd name="T21" fmla="*/ 443 h 443"/>
                <a:gd name="T22" fmla="*/ 634 w 636"/>
                <a:gd name="T23" fmla="*/ 443 h 443"/>
                <a:gd name="T24" fmla="*/ 634 w 636"/>
                <a:gd name="T25" fmla="*/ 102 h 443"/>
                <a:gd name="T26" fmla="*/ 634 w 636"/>
                <a:gd name="T27" fmla="*/ 102 h 443"/>
                <a:gd name="T28" fmla="*/ 634 w 636"/>
                <a:gd name="T29" fmla="*/ 10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6" h="443">
                  <a:moveTo>
                    <a:pt x="634" y="102"/>
                  </a:moveTo>
                  <a:lnTo>
                    <a:pt x="634" y="100"/>
                  </a:lnTo>
                  <a:lnTo>
                    <a:pt x="636" y="100"/>
                  </a:lnTo>
                  <a:lnTo>
                    <a:pt x="636" y="0"/>
                  </a:lnTo>
                  <a:lnTo>
                    <a:pt x="44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2" y="443"/>
                  </a:lnTo>
                  <a:lnTo>
                    <a:pt x="539" y="443"/>
                  </a:lnTo>
                  <a:lnTo>
                    <a:pt x="634" y="443"/>
                  </a:lnTo>
                  <a:lnTo>
                    <a:pt x="634" y="102"/>
                  </a:lnTo>
                  <a:lnTo>
                    <a:pt x="634" y="102"/>
                  </a:lnTo>
                  <a:lnTo>
                    <a:pt x="634" y="102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California">
              <a:extLst>
                <a:ext uri="{FF2B5EF4-FFF2-40B4-BE49-F238E27FC236}">
                  <a16:creationId xmlns:a16="http://schemas.microsoft.com/office/drawing/2014/main" id="{BA13858E-8236-42B9-BAB6-CA96A40F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61" y="2223394"/>
              <a:ext cx="1546442" cy="2016225"/>
            </a:xfrm>
            <a:custGeom>
              <a:avLst/>
              <a:gdLst>
                <a:gd name="T0" fmla="*/ 387 w 391"/>
                <a:gd name="T1" fmla="*/ 493 h 509"/>
                <a:gd name="T2" fmla="*/ 387 w 391"/>
                <a:gd name="T3" fmla="*/ 471 h 509"/>
                <a:gd name="T4" fmla="*/ 391 w 391"/>
                <a:gd name="T5" fmla="*/ 459 h 509"/>
                <a:gd name="T6" fmla="*/ 391 w 391"/>
                <a:gd name="T7" fmla="*/ 455 h 509"/>
                <a:gd name="T8" fmla="*/ 384 w 391"/>
                <a:gd name="T9" fmla="*/ 439 h 509"/>
                <a:gd name="T10" fmla="*/ 384 w 391"/>
                <a:gd name="T11" fmla="*/ 421 h 509"/>
                <a:gd name="T12" fmla="*/ 384 w 391"/>
                <a:gd name="T13" fmla="*/ 411 h 509"/>
                <a:gd name="T14" fmla="*/ 386 w 391"/>
                <a:gd name="T15" fmla="*/ 400 h 509"/>
                <a:gd name="T16" fmla="*/ 387 w 391"/>
                <a:gd name="T17" fmla="*/ 390 h 509"/>
                <a:gd name="T18" fmla="*/ 386 w 391"/>
                <a:gd name="T19" fmla="*/ 357 h 509"/>
                <a:gd name="T20" fmla="*/ 169 w 391"/>
                <a:gd name="T21" fmla="*/ 142 h 509"/>
                <a:gd name="T22" fmla="*/ 0 w 391"/>
                <a:gd name="T23" fmla="*/ 0 h 509"/>
                <a:gd name="T24" fmla="*/ 15 w 391"/>
                <a:gd name="T25" fmla="*/ 80 h 509"/>
                <a:gd name="T26" fmla="*/ 4 w 391"/>
                <a:gd name="T27" fmla="*/ 123 h 509"/>
                <a:gd name="T28" fmla="*/ 11 w 391"/>
                <a:gd name="T29" fmla="*/ 139 h 509"/>
                <a:gd name="T30" fmla="*/ 27 w 391"/>
                <a:gd name="T31" fmla="*/ 170 h 509"/>
                <a:gd name="T32" fmla="*/ 35 w 391"/>
                <a:gd name="T33" fmla="*/ 209 h 509"/>
                <a:gd name="T34" fmla="*/ 58 w 391"/>
                <a:gd name="T35" fmla="*/ 236 h 509"/>
                <a:gd name="T36" fmla="*/ 58 w 391"/>
                <a:gd name="T37" fmla="*/ 248 h 509"/>
                <a:gd name="T38" fmla="*/ 70 w 391"/>
                <a:gd name="T39" fmla="*/ 252 h 509"/>
                <a:gd name="T40" fmla="*/ 74 w 391"/>
                <a:gd name="T41" fmla="*/ 252 h 509"/>
                <a:gd name="T42" fmla="*/ 78 w 391"/>
                <a:gd name="T43" fmla="*/ 240 h 509"/>
                <a:gd name="T44" fmla="*/ 97 w 391"/>
                <a:gd name="T45" fmla="*/ 244 h 509"/>
                <a:gd name="T46" fmla="*/ 86 w 391"/>
                <a:gd name="T47" fmla="*/ 248 h 509"/>
                <a:gd name="T48" fmla="*/ 86 w 391"/>
                <a:gd name="T49" fmla="*/ 256 h 509"/>
                <a:gd name="T50" fmla="*/ 93 w 391"/>
                <a:gd name="T51" fmla="*/ 271 h 509"/>
                <a:gd name="T52" fmla="*/ 82 w 391"/>
                <a:gd name="T53" fmla="*/ 260 h 509"/>
                <a:gd name="T54" fmla="*/ 78 w 391"/>
                <a:gd name="T55" fmla="*/ 263 h 509"/>
                <a:gd name="T56" fmla="*/ 89 w 391"/>
                <a:gd name="T57" fmla="*/ 299 h 509"/>
                <a:gd name="T58" fmla="*/ 105 w 391"/>
                <a:gd name="T59" fmla="*/ 306 h 509"/>
                <a:gd name="T60" fmla="*/ 97 w 391"/>
                <a:gd name="T61" fmla="*/ 318 h 509"/>
                <a:gd name="T62" fmla="*/ 136 w 391"/>
                <a:gd name="T63" fmla="*/ 369 h 509"/>
                <a:gd name="T64" fmla="*/ 140 w 391"/>
                <a:gd name="T65" fmla="*/ 381 h 509"/>
                <a:gd name="T66" fmla="*/ 148 w 391"/>
                <a:gd name="T67" fmla="*/ 388 h 509"/>
                <a:gd name="T68" fmla="*/ 148 w 391"/>
                <a:gd name="T69" fmla="*/ 396 h 509"/>
                <a:gd name="T70" fmla="*/ 152 w 391"/>
                <a:gd name="T71" fmla="*/ 416 h 509"/>
                <a:gd name="T72" fmla="*/ 179 w 391"/>
                <a:gd name="T73" fmla="*/ 423 h 509"/>
                <a:gd name="T74" fmla="*/ 187 w 391"/>
                <a:gd name="T75" fmla="*/ 420 h 509"/>
                <a:gd name="T76" fmla="*/ 203 w 391"/>
                <a:gd name="T77" fmla="*/ 431 h 509"/>
                <a:gd name="T78" fmla="*/ 222 w 391"/>
                <a:gd name="T79" fmla="*/ 439 h 509"/>
                <a:gd name="T80" fmla="*/ 226 w 391"/>
                <a:gd name="T81" fmla="*/ 435 h 509"/>
                <a:gd name="T82" fmla="*/ 234 w 391"/>
                <a:gd name="T83" fmla="*/ 443 h 509"/>
                <a:gd name="T84" fmla="*/ 246 w 391"/>
                <a:gd name="T85" fmla="*/ 455 h 509"/>
                <a:gd name="T86" fmla="*/ 281 w 391"/>
                <a:gd name="T87" fmla="*/ 486 h 509"/>
                <a:gd name="T88" fmla="*/ 285 w 391"/>
                <a:gd name="T89" fmla="*/ 509 h 509"/>
                <a:gd name="T90" fmla="*/ 374 w 391"/>
                <a:gd name="T91" fmla="*/ 505 h 509"/>
                <a:gd name="T92" fmla="*/ 387 w 391"/>
                <a:gd name="T93" fmla="*/ 5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509">
                  <a:moveTo>
                    <a:pt x="388" y="495"/>
                  </a:moveTo>
                  <a:cubicBezTo>
                    <a:pt x="388" y="495"/>
                    <a:pt x="387" y="494"/>
                    <a:pt x="387" y="493"/>
                  </a:cubicBezTo>
                  <a:cubicBezTo>
                    <a:pt x="386" y="489"/>
                    <a:pt x="387" y="481"/>
                    <a:pt x="387" y="481"/>
                  </a:cubicBezTo>
                  <a:cubicBezTo>
                    <a:pt x="387" y="481"/>
                    <a:pt x="389" y="474"/>
                    <a:pt x="387" y="471"/>
                  </a:cubicBezTo>
                  <a:cubicBezTo>
                    <a:pt x="386" y="470"/>
                    <a:pt x="387" y="468"/>
                    <a:pt x="389" y="465"/>
                  </a:cubicBezTo>
                  <a:cubicBezTo>
                    <a:pt x="390" y="463"/>
                    <a:pt x="391" y="461"/>
                    <a:pt x="391" y="459"/>
                  </a:cubicBezTo>
                  <a:cubicBezTo>
                    <a:pt x="391" y="458"/>
                    <a:pt x="391" y="457"/>
                    <a:pt x="391" y="456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1" y="449"/>
                    <a:pt x="391" y="449"/>
                    <a:pt x="391" y="44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3" y="421"/>
                    <a:pt x="383" y="421"/>
                    <a:pt x="383" y="421"/>
                  </a:cubicBezTo>
                  <a:cubicBezTo>
                    <a:pt x="383" y="420"/>
                    <a:pt x="382" y="420"/>
                    <a:pt x="384" y="411"/>
                  </a:cubicBezTo>
                  <a:cubicBezTo>
                    <a:pt x="386" y="401"/>
                    <a:pt x="386" y="401"/>
                    <a:pt x="386" y="401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5" y="399"/>
                    <a:pt x="385" y="399"/>
                    <a:pt x="385" y="399"/>
                  </a:cubicBezTo>
                  <a:cubicBezTo>
                    <a:pt x="385" y="399"/>
                    <a:pt x="384" y="398"/>
                    <a:pt x="387" y="390"/>
                  </a:cubicBezTo>
                  <a:cubicBezTo>
                    <a:pt x="391" y="378"/>
                    <a:pt x="391" y="378"/>
                    <a:pt x="391" y="378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8" y="240"/>
                    <a:pt x="78" y="240"/>
                    <a:pt x="78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82" y="291"/>
                    <a:pt x="82" y="291"/>
                    <a:pt x="82" y="291"/>
                  </a:cubicBezTo>
                  <a:cubicBezTo>
                    <a:pt x="89" y="299"/>
                    <a:pt x="89" y="299"/>
                    <a:pt x="89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101" y="326"/>
                    <a:pt x="101" y="326"/>
                    <a:pt x="101" y="326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8"/>
                    <a:pt x="148" y="388"/>
                    <a:pt x="148" y="388"/>
                  </a:cubicBezTo>
                  <a:cubicBezTo>
                    <a:pt x="152" y="392"/>
                    <a:pt x="152" y="392"/>
                    <a:pt x="152" y="392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52" y="412"/>
                    <a:pt x="152" y="412"/>
                    <a:pt x="152" y="412"/>
                  </a:cubicBezTo>
                  <a:cubicBezTo>
                    <a:pt x="152" y="416"/>
                    <a:pt x="152" y="416"/>
                    <a:pt x="152" y="416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3" y="420"/>
                    <a:pt x="183" y="420"/>
                    <a:pt x="183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3" y="431"/>
                    <a:pt x="203" y="431"/>
                    <a:pt x="203" y="431"/>
                  </a:cubicBezTo>
                  <a:cubicBezTo>
                    <a:pt x="218" y="439"/>
                    <a:pt x="218" y="439"/>
                    <a:pt x="218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38" y="451"/>
                    <a:pt x="238" y="451"/>
                    <a:pt x="238" y="451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81" y="486"/>
                    <a:pt x="281" y="486"/>
                    <a:pt x="281" y="486"/>
                  </a:cubicBezTo>
                  <a:cubicBezTo>
                    <a:pt x="281" y="490"/>
                    <a:pt x="281" y="490"/>
                    <a:pt x="281" y="490"/>
                  </a:cubicBezTo>
                  <a:cubicBezTo>
                    <a:pt x="285" y="509"/>
                    <a:pt x="285" y="509"/>
                    <a:pt x="285" y="509"/>
                  </a:cubicBezTo>
                  <a:cubicBezTo>
                    <a:pt x="370" y="502"/>
                    <a:pt x="370" y="502"/>
                    <a:pt x="370" y="502"/>
                  </a:cubicBezTo>
                  <a:cubicBezTo>
                    <a:pt x="374" y="505"/>
                    <a:pt x="374" y="505"/>
                    <a:pt x="374" y="505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87" y="503"/>
                    <a:pt x="387" y="503"/>
                    <a:pt x="387" y="503"/>
                  </a:cubicBezTo>
                  <a:cubicBezTo>
                    <a:pt x="390" y="499"/>
                    <a:pt x="389" y="498"/>
                    <a:pt x="388" y="495"/>
                  </a:cubicBez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Arkansas">
              <a:extLst>
                <a:ext uri="{FF2B5EF4-FFF2-40B4-BE49-F238E27FC236}">
                  <a16:creationId xmlns:a16="http://schemas.microsoft.com/office/drawing/2014/main" id="{24D0F012-5569-42FE-940C-3386A7E10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110" y="3348534"/>
              <a:ext cx="750651" cy="685450"/>
            </a:xfrm>
            <a:custGeom>
              <a:avLst/>
              <a:gdLst>
                <a:gd name="T0" fmla="*/ 159 w 190"/>
                <a:gd name="T1" fmla="*/ 69 h 173"/>
                <a:gd name="T2" fmla="*/ 163 w 190"/>
                <a:gd name="T3" fmla="*/ 65 h 173"/>
                <a:gd name="T4" fmla="*/ 163 w 190"/>
                <a:gd name="T5" fmla="*/ 59 h 173"/>
                <a:gd name="T6" fmla="*/ 171 w 190"/>
                <a:gd name="T7" fmla="*/ 53 h 173"/>
                <a:gd name="T8" fmla="*/ 174 w 190"/>
                <a:gd name="T9" fmla="*/ 45 h 173"/>
                <a:gd name="T10" fmla="*/ 179 w 190"/>
                <a:gd name="T11" fmla="*/ 41 h 173"/>
                <a:gd name="T12" fmla="*/ 177 w 190"/>
                <a:gd name="T13" fmla="*/ 39 h 173"/>
                <a:gd name="T14" fmla="*/ 180 w 190"/>
                <a:gd name="T15" fmla="*/ 39 h 173"/>
                <a:gd name="T16" fmla="*/ 180 w 190"/>
                <a:gd name="T17" fmla="*/ 37 h 173"/>
                <a:gd name="T18" fmla="*/ 180 w 190"/>
                <a:gd name="T19" fmla="*/ 35 h 173"/>
                <a:gd name="T20" fmla="*/ 180 w 190"/>
                <a:gd name="T21" fmla="*/ 34 h 173"/>
                <a:gd name="T22" fmla="*/ 181 w 190"/>
                <a:gd name="T23" fmla="*/ 32 h 173"/>
                <a:gd name="T24" fmla="*/ 183 w 190"/>
                <a:gd name="T25" fmla="*/ 28 h 173"/>
                <a:gd name="T26" fmla="*/ 183 w 190"/>
                <a:gd name="T27" fmla="*/ 24 h 173"/>
                <a:gd name="T28" fmla="*/ 183 w 190"/>
                <a:gd name="T29" fmla="*/ 23 h 173"/>
                <a:gd name="T30" fmla="*/ 186 w 190"/>
                <a:gd name="T31" fmla="*/ 21 h 173"/>
                <a:gd name="T32" fmla="*/ 187 w 190"/>
                <a:gd name="T33" fmla="*/ 19 h 173"/>
                <a:gd name="T34" fmla="*/ 190 w 190"/>
                <a:gd name="T35" fmla="*/ 16 h 173"/>
                <a:gd name="T36" fmla="*/ 166 w 190"/>
                <a:gd name="T37" fmla="*/ 16 h 173"/>
                <a:gd name="T38" fmla="*/ 166 w 190"/>
                <a:gd name="T39" fmla="*/ 0 h 173"/>
                <a:gd name="T40" fmla="*/ 0 w 190"/>
                <a:gd name="T41" fmla="*/ 0 h 173"/>
                <a:gd name="T42" fmla="*/ 0 w 190"/>
                <a:gd name="T43" fmla="*/ 34 h 173"/>
                <a:gd name="T44" fmla="*/ 6 w 190"/>
                <a:gd name="T45" fmla="*/ 38 h 173"/>
                <a:gd name="T46" fmla="*/ 12 w 190"/>
                <a:gd name="T47" fmla="*/ 44 h 173"/>
                <a:gd name="T48" fmla="*/ 12 w 190"/>
                <a:gd name="T49" fmla="*/ 139 h 173"/>
                <a:gd name="T50" fmla="*/ 12 w 190"/>
                <a:gd name="T51" fmla="*/ 139 h 173"/>
                <a:gd name="T52" fmla="*/ 21 w 190"/>
                <a:gd name="T53" fmla="*/ 142 h 173"/>
                <a:gd name="T54" fmla="*/ 21 w 190"/>
                <a:gd name="T55" fmla="*/ 173 h 173"/>
                <a:gd name="T56" fmla="*/ 124 w 190"/>
                <a:gd name="T57" fmla="*/ 173 h 173"/>
                <a:gd name="T58" fmla="*/ 124 w 190"/>
                <a:gd name="T59" fmla="*/ 173 h 173"/>
                <a:gd name="T60" fmla="*/ 124 w 190"/>
                <a:gd name="T61" fmla="*/ 172 h 173"/>
                <a:gd name="T62" fmla="*/ 127 w 190"/>
                <a:gd name="T63" fmla="*/ 163 h 173"/>
                <a:gd name="T64" fmla="*/ 127 w 190"/>
                <a:gd name="T65" fmla="*/ 163 h 173"/>
                <a:gd name="T66" fmla="*/ 127 w 190"/>
                <a:gd name="T67" fmla="*/ 162 h 173"/>
                <a:gd name="T68" fmla="*/ 127 w 190"/>
                <a:gd name="T69" fmla="*/ 161 h 173"/>
                <a:gd name="T70" fmla="*/ 128 w 190"/>
                <a:gd name="T71" fmla="*/ 159 h 173"/>
                <a:gd name="T72" fmla="*/ 128 w 190"/>
                <a:gd name="T73" fmla="*/ 159 h 173"/>
                <a:gd name="T74" fmla="*/ 129 w 190"/>
                <a:gd name="T75" fmla="*/ 159 h 173"/>
                <a:gd name="T76" fmla="*/ 130 w 190"/>
                <a:gd name="T77" fmla="*/ 159 h 173"/>
                <a:gd name="T78" fmla="*/ 130 w 190"/>
                <a:gd name="T79" fmla="*/ 157 h 173"/>
                <a:gd name="T80" fmla="*/ 129 w 190"/>
                <a:gd name="T81" fmla="*/ 148 h 173"/>
                <a:gd name="T82" fmla="*/ 127 w 190"/>
                <a:gd name="T83" fmla="*/ 136 h 173"/>
                <a:gd name="T84" fmla="*/ 127 w 190"/>
                <a:gd name="T85" fmla="*/ 132 h 173"/>
                <a:gd name="T86" fmla="*/ 134 w 190"/>
                <a:gd name="T87" fmla="*/ 123 h 173"/>
                <a:gd name="T88" fmla="*/ 134 w 190"/>
                <a:gd name="T89" fmla="*/ 123 h 173"/>
                <a:gd name="T90" fmla="*/ 135 w 190"/>
                <a:gd name="T91" fmla="*/ 123 h 173"/>
                <a:gd name="T92" fmla="*/ 135 w 190"/>
                <a:gd name="T93" fmla="*/ 123 h 173"/>
                <a:gd name="T94" fmla="*/ 136 w 190"/>
                <a:gd name="T95" fmla="*/ 123 h 173"/>
                <a:gd name="T96" fmla="*/ 137 w 190"/>
                <a:gd name="T97" fmla="*/ 122 h 173"/>
                <a:gd name="T98" fmla="*/ 140 w 190"/>
                <a:gd name="T99" fmla="*/ 119 h 173"/>
                <a:gd name="T100" fmla="*/ 140 w 190"/>
                <a:gd name="T101" fmla="*/ 119 h 173"/>
                <a:gd name="T102" fmla="*/ 140 w 190"/>
                <a:gd name="T103" fmla="*/ 119 h 173"/>
                <a:gd name="T104" fmla="*/ 142 w 190"/>
                <a:gd name="T105" fmla="*/ 117 h 173"/>
                <a:gd name="T106" fmla="*/ 147 w 190"/>
                <a:gd name="T107" fmla="*/ 108 h 173"/>
                <a:gd name="T108" fmla="*/ 147 w 190"/>
                <a:gd name="T109" fmla="*/ 108 h 173"/>
                <a:gd name="T110" fmla="*/ 147 w 190"/>
                <a:gd name="T111" fmla="*/ 89 h 173"/>
                <a:gd name="T112" fmla="*/ 154 w 190"/>
                <a:gd name="T113" fmla="*/ 83 h 173"/>
                <a:gd name="T114" fmla="*/ 155 w 190"/>
                <a:gd name="T115" fmla="*/ 78 h 173"/>
                <a:gd name="T116" fmla="*/ 157 w 190"/>
                <a:gd name="T117" fmla="*/ 73 h 173"/>
                <a:gd name="T118" fmla="*/ 157 w 190"/>
                <a:gd name="T119" fmla="*/ 73 h 173"/>
                <a:gd name="T120" fmla="*/ 159 w 190"/>
                <a:gd name="T121" fmla="*/ 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173">
                  <a:moveTo>
                    <a:pt x="159" y="69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8"/>
                    <a:pt x="180" y="38"/>
                    <a:pt x="180" y="37"/>
                  </a:cubicBezTo>
                  <a:cubicBezTo>
                    <a:pt x="180" y="36"/>
                    <a:pt x="180" y="35"/>
                    <a:pt x="180" y="35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5" y="22"/>
                    <a:pt x="186" y="21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8" y="18"/>
                    <a:pt x="189" y="17"/>
                    <a:pt x="190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6" y="166"/>
                    <a:pt x="127" y="164"/>
                    <a:pt x="127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2"/>
                    <a:pt x="127" y="162"/>
                    <a:pt x="127" y="161"/>
                  </a:cubicBezTo>
                  <a:cubicBezTo>
                    <a:pt x="128" y="160"/>
                    <a:pt x="128" y="160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4"/>
                    <a:pt x="129" y="151"/>
                    <a:pt x="129" y="148"/>
                  </a:cubicBezTo>
                  <a:cubicBezTo>
                    <a:pt x="129" y="148"/>
                    <a:pt x="128" y="141"/>
                    <a:pt x="127" y="136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9" y="129"/>
                    <a:pt x="133" y="125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9" y="120"/>
                    <a:pt x="139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5" y="112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3"/>
                    <a:pt x="157" y="73"/>
                    <a:pt x="157" y="73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Arizona">
              <a:extLst>
                <a:ext uri="{FF2B5EF4-FFF2-40B4-BE49-F238E27FC236}">
                  <a16:creationId xmlns:a16="http://schemas.microsoft.com/office/drawing/2014/main" id="{D6ECB3A6-4536-4102-B3DF-C7C524B4B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992" y="3189710"/>
              <a:ext cx="874366" cy="1252199"/>
            </a:xfrm>
            <a:custGeom>
              <a:avLst/>
              <a:gdLst>
                <a:gd name="T0" fmla="*/ 24 w 221"/>
                <a:gd name="T1" fmla="*/ 0 h 316"/>
                <a:gd name="T2" fmla="*/ 24 w 221"/>
                <a:gd name="T3" fmla="*/ 57 h 316"/>
                <a:gd name="T4" fmla="*/ 4 w 221"/>
                <a:gd name="T5" fmla="*/ 44 h 316"/>
                <a:gd name="T6" fmla="*/ 0 w 221"/>
                <a:gd name="T7" fmla="*/ 66 h 316"/>
                <a:gd name="T8" fmla="*/ 7 w 221"/>
                <a:gd name="T9" fmla="*/ 73 h 316"/>
                <a:gd name="T10" fmla="*/ 10 w 221"/>
                <a:gd name="T11" fmla="*/ 79 h 316"/>
                <a:gd name="T12" fmla="*/ 7 w 221"/>
                <a:gd name="T13" fmla="*/ 82 h 316"/>
                <a:gd name="T14" fmla="*/ 7 w 221"/>
                <a:gd name="T15" fmla="*/ 113 h 316"/>
                <a:gd name="T16" fmla="*/ 12 w 221"/>
                <a:gd name="T17" fmla="*/ 134 h 316"/>
                <a:gd name="T18" fmla="*/ 8 w 221"/>
                <a:gd name="T19" fmla="*/ 146 h 316"/>
                <a:gd name="T20" fmla="*/ 6 w 221"/>
                <a:gd name="T21" fmla="*/ 155 h 316"/>
                <a:gd name="T22" fmla="*/ 7 w 221"/>
                <a:gd name="T23" fmla="*/ 156 h 316"/>
                <a:gd name="T24" fmla="*/ 7 w 221"/>
                <a:gd name="T25" fmla="*/ 157 h 316"/>
                <a:gd name="T26" fmla="*/ 5 w 221"/>
                <a:gd name="T27" fmla="*/ 167 h 316"/>
                <a:gd name="T28" fmla="*/ 4 w 221"/>
                <a:gd name="T29" fmla="*/ 177 h 316"/>
                <a:gd name="T30" fmla="*/ 5 w 221"/>
                <a:gd name="T31" fmla="*/ 177 h 316"/>
                <a:gd name="T32" fmla="*/ 5 w 221"/>
                <a:gd name="T33" fmla="*/ 178 h 316"/>
                <a:gd name="T34" fmla="*/ 5 w 221"/>
                <a:gd name="T35" fmla="*/ 195 h 316"/>
                <a:gd name="T36" fmla="*/ 12 w 221"/>
                <a:gd name="T37" fmla="*/ 205 h 316"/>
                <a:gd name="T38" fmla="*/ 12 w 221"/>
                <a:gd name="T39" fmla="*/ 211 h 316"/>
                <a:gd name="T40" fmla="*/ 12 w 221"/>
                <a:gd name="T41" fmla="*/ 212 h 316"/>
                <a:gd name="T42" fmla="*/ 12 w 221"/>
                <a:gd name="T43" fmla="*/ 215 h 316"/>
                <a:gd name="T44" fmla="*/ 10 w 221"/>
                <a:gd name="T45" fmla="*/ 221 h 316"/>
                <a:gd name="T46" fmla="*/ 8 w 221"/>
                <a:gd name="T47" fmla="*/ 227 h 316"/>
                <a:gd name="T48" fmla="*/ 8 w 221"/>
                <a:gd name="T49" fmla="*/ 237 h 316"/>
                <a:gd name="T50" fmla="*/ 8 w 221"/>
                <a:gd name="T51" fmla="*/ 249 h 316"/>
                <a:gd name="T52" fmla="*/ 9 w 221"/>
                <a:gd name="T53" fmla="*/ 251 h 316"/>
                <a:gd name="T54" fmla="*/ 8 w 221"/>
                <a:gd name="T55" fmla="*/ 259 h 316"/>
                <a:gd name="T56" fmla="*/ 4 w 221"/>
                <a:gd name="T57" fmla="*/ 265 h 316"/>
                <a:gd name="T58" fmla="*/ 144 w 221"/>
                <a:gd name="T59" fmla="*/ 316 h 316"/>
                <a:gd name="T60" fmla="*/ 221 w 221"/>
                <a:gd name="T61" fmla="*/ 316 h 316"/>
                <a:gd name="T62" fmla="*/ 221 w 221"/>
                <a:gd name="T63" fmla="*/ 0 h 316"/>
                <a:gd name="T64" fmla="*/ 24 w 221"/>
                <a:gd name="T6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316">
                  <a:moveTo>
                    <a:pt x="24" y="0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0" y="75"/>
                    <a:pt x="11" y="77"/>
                    <a:pt x="10" y="79"/>
                  </a:cubicBezTo>
                  <a:cubicBezTo>
                    <a:pt x="10" y="81"/>
                    <a:pt x="8" y="82"/>
                    <a:pt x="7" y="8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54"/>
                    <a:pt x="6" y="155"/>
                    <a:pt x="6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3" y="176"/>
                    <a:pt x="4" y="176"/>
                    <a:pt x="4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3"/>
                    <a:pt x="12" y="214"/>
                    <a:pt x="12" y="215"/>
                  </a:cubicBezTo>
                  <a:cubicBezTo>
                    <a:pt x="12" y="217"/>
                    <a:pt x="11" y="219"/>
                    <a:pt x="10" y="221"/>
                  </a:cubicBezTo>
                  <a:cubicBezTo>
                    <a:pt x="8" y="224"/>
                    <a:pt x="7" y="226"/>
                    <a:pt x="8" y="227"/>
                  </a:cubicBezTo>
                  <a:cubicBezTo>
                    <a:pt x="10" y="230"/>
                    <a:pt x="8" y="237"/>
                    <a:pt x="8" y="237"/>
                  </a:cubicBezTo>
                  <a:cubicBezTo>
                    <a:pt x="8" y="237"/>
                    <a:pt x="7" y="245"/>
                    <a:pt x="8" y="249"/>
                  </a:cubicBezTo>
                  <a:cubicBezTo>
                    <a:pt x="8" y="250"/>
                    <a:pt x="9" y="251"/>
                    <a:pt x="9" y="251"/>
                  </a:cubicBezTo>
                  <a:cubicBezTo>
                    <a:pt x="10" y="254"/>
                    <a:pt x="11" y="255"/>
                    <a:pt x="8" y="259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4" y="316"/>
                    <a:pt x="144" y="316"/>
                    <a:pt x="144" y="316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Alaska">
              <a:extLst>
                <a:ext uri="{FF2B5EF4-FFF2-40B4-BE49-F238E27FC236}">
                  <a16:creationId xmlns:a16="http://schemas.microsoft.com/office/drawing/2014/main" id="{2A1A0C1E-CFC6-40DC-B0AF-2283D9952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1697" y="4480864"/>
              <a:ext cx="2664367" cy="1598204"/>
            </a:xfrm>
            <a:custGeom>
              <a:avLst/>
              <a:gdLst>
                <a:gd name="T0" fmla="*/ 317 w 1083"/>
                <a:gd name="T1" fmla="*/ 272 h 650"/>
                <a:gd name="T2" fmla="*/ 649 w 1083"/>
                <a:gd name="T3" fmla="*/ 394 h 650"/>
                <a:gd name="T4" fmla="*/ 712 w 1083"/>
                <a:gd name="T5" fmla="*/ 422 h 650"/>
                <a:gd name="T6" fmla="*/ 422 w 1083"/>
                <a:gd name="T7" fmla="*/ 600 h 650"/>
                <a:gd name="T8" fmla="*/ 0 w 1083"/>
                <a:gd name="T9" fmla="*/ 621 h 650"/>
                <a:gd name="T10" fmla="*/ 372 w 1083"/>
                <a:gd name="T11" fmla="*/ 618 h 650"/>
                <a:gd name="T12" fmla="*/ 29 w 1083"/>
                <a:gd name="T13" fmla="*/ 623 h 650"/>
                <a:gd name="T14" fmla="*/ 29 w 1083"/>
                <a:gd name="T15" fmla="*/ 635 h 650"/>
                <a:gd name="T16" fmla="*/ 101 w 1083"/>
                <a:gd name="T17" fmla="*/ 627 h 650"/>
                <a:gd name="T18" fmla="*/ 240 w 1083"/>
                <a:gd name="T19" fmla="*/ 636 h 650"/>
                <a:gd name="T20" fmla="*/ 199 w 1083"/>
                <a:gd name="T21" fmla="*/ 641 h 650"/>
                <a:gd name="T22" fmla="*/ 612 w 1083"/>
                <a:gd name="T23" fmla="*/ 498 h 650"/>
                <a:gd name="T24" fmla="*/ 585 w 1083"/>
                <a:gd name="T25" fmla="*/ 508 h 650"/>
                <a:gd name="T26" fmla="*/ 560 w 1083"/>
                <a:gd name="T27" fmla="*/ 546 h 650"/>
                <a:gd name="T28" fmla="*/ 593 w 1083"/>
                <a:gd name="T29" fmla="*/ 535 h 650"/>
                <a:gd name="T30" fmla="*/ 609 w 1083"/>
                <a:gd name="T31" fmla="*/ 504 h 650"/>
                <a:gd name="T32" fmla="*/ 998 w 1083"/>
                <a:gd name="T33" fmla="*/ 540 h 650"/>
                <a:gd name="T34" fmla="*/ 1027 w 1083"/>
                <a:gd name="T35" fmla="*/ 591 h 650"/>
                <a:gd name="T36" fmla="*/ 1046 w 1083"/>
                <a:gd name="T37" fmla="*/ 586 h 650"/>
                <a:gd name="T38" fmla="*/ 981 w 1083"/>
                <a:gd name="T39" fmla="*/ 456 h 650"/>
                <a:gd name="T40" fmla="*/ 858 w 1083"/>
                <a:gd name="T41" fmla="*/ 405 h 650"/>
                <a:gd name="T42" fmla="*/ 734 w 1083"/>
                <a:gd name="T43" fmla="*/ 53 h 650"/>
                <a:gd name="T44" fmla="*/ 618 w 1083"/>
                <a:gd name="T45" fmla="*/ 24 h 650"/>
                <a:gd name="T46" fmla="*/ 572 w 1083"/>
                <a:gd name="T47" fmla="*/ 2 h 650"/>
                <a:gd name="T48" fmla="*/ 445 w 1083"/>
                <a:gd name="T49" fmla="*/ 120 h 650"/>
                <a:gd name="T50" fmla="*/ 461 w 1083"/>
                <a:gd name="T51" fmla="*/ 188 h 650"/>
                <a:gd name="T52" fmla="*/ 389 w 1083"/>
                <a:gd name="T53" fmla="*/ 220 h 650"/>
                <a:gd name="T54" fmla="*/ 465 w 1083"/>
                <a:gd name="T55" fmla="*/ 254 h 650"/>
                <a:gd name="T56" fmla="*/ 395 w 1083"/>
                <a:gd name="T57" fmla="*/ 310 h 650"/>
                <a:gd name="T58" fmla="*/ 374 w 1083"/>
                <a:gd name="T59" fmla="*/ 363 h 650"/>
                <a:gd name="T60" fmla="*/ 421 w 1083"/>
                <a:gd name="T61" fmla="*/ 408 h 650"/>
                <a:gd name="T62" fmla="*/ 456 w 1083"/>
                <a:gd name="T63" fmla="*/ 465 h 650"/>
                <a:gd name="T64" fmla="*/ 499 w 1083"/>
                <a:gd name="T65" fmla="*/ 518 h 650"/>
                <a:gd name="T66" fmla="*/ 429 w 1083"/>
                <a:gd name="T67" fmla="*/ 573 h 650"/>
                <a:gd name="T68" fmla="*/ 383 w 1083"/>
                <a:gd name="T69" fmla="*/ 585 h 650"/>
                <a:gd name="T70" fmla="*/ 363 w 1083"/>
                <a:gd name="T71" fmla="*/ 607 h 650"/>
                <a:gd name="T72" fmla="*/ 391 w 1083"/>
                <a:gd name="T73" fmla="*/ 597 h 650"/>
                <a:gd name="T74" fmla="*/ 446 w 1083"/>
                <a:gd name="T75" fmla="*/ 579 h 650"/>
                <a:gd name="T76" fmla="*/ 480 w 1083"/>
                <a:gd name="T77" fmla="*/ 569 h 650"/>
                <a:gd name="T78" fmla="*/ 506 w 1083"/>
                <a:gd name="T79" fmla="*/ 550 h 650"/>
                <a:gd name="T80" fmla="*/ 541 w 1083"/>
                <a:gd name="T81" fmla="*/ 514 h 650"/>
                <a:gd name="T82" fmla="*/ 589 w 1083"/>
                <a:gd name="T83" fmla="*/ 479 h 650"/>
                <a:gd name="T84" fmla="*/ 611 w 1083"/>
                <a:gd name="T85" fmla="*/ 417 h 650"/>
                <a:gd name="T86" fmla="*/ 625 w 1083"/>
                <a:gd name="T87" fmla="*/ 455 h 650"/>
                <a:gd name="T88" fmla="*/ 666 w 1083"/>
                <a:gd name="T89" fmla="*/ 436 h 650"/>
                <a:gd name="T90" fmla="*/ 691 w 1083"/>
                <a:gd name="T91" fmla="*/ 397 h 650"/>
                <a:gd name="T92" fmla="*/ 725 w 1083"/>
                <a:gd name="T93" fmla="*/ 407 h 650"/>
                <a:gd name="T94" fmla="*/ 748 w 1083"/>
                <a:gd name="T95" fmla="*/ 421 h 650"/>
                <a:gd name="T96" fmla="*/ 850 w 1083"/>
                <a:gd name="T97" fmla="*/ 423 h 650"/>
                <a:gd name="T98" fmla="*/ 932 w 1083"/>
                <a:gd name="T99" fmla="*/ 468 h 650"/>
                <a:gd name="T100" fmla="*/ 981 w 1083"/>
                <a:gd name="T101" fmla="*/ 493 h 650"/>
                <a:gd name="T102" fmla="*/ 989 w 1083"/>
                <a:gd name="T103" fmla="*/ 502 h 650"/>
                <a:gd name="T104" fmla="*/ 983 w 1083"/>
                <a:gd name="T105" fmla="*/ 532 h 650"/>
                <a:gd name="T106" fmla="*/ 1007 w 1083"/>
                <a:gd name="T107" fmla="*/ 532 h 650"/>
                <a:gd name="T108" fmla="*/ 1048 w 1083"/>
                <a:gd name="T109" fmla="*/ 568 h 650"/>
                <a:gd name="T110" fmla="*/ 1083 w 1083"/>
                <a:gd name="T111" fmla="*/ 552 h 650"/>
                <a:gd name="T112" fmla="*/ 932 w 1083"/>
                <a:gd name="T113" fmla="*/ 494 h 650"/>
                <a:gd name="T114" fmla="*/ 974 w 1083"/>
                <a:gd name="T115" fmla="*/ 527 h 650"/>
                <a:gd name="T116" fmla="*/ 255 w 1083"/>
                <a:gd name="T117" fmla="*/ 642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3" h="650">
                  <a:moveTo>
                    <a:pt x="329" y="267"/>
                  </a:moveTo>
                  <a:cubicBezTo>
                    <a:pt x="332" y="268"/>
                    <a:pt x="332" y="270"/>
                    <a:pt x="336" y="270"/>
                  </a:cubicBezTo>
                  <a:cubicBezTo>
                    <a:pt x="337" y="268"/>
                    <a:pt x="339" y="267"/>
                    <a:pt x="340" y="264"/>
                  </a:cubicBezTo>
                  <a:cubicBezTo>
                    <a:pt x="336" y="260"/>
                    <a:pt x="327" y="261"/>
                    <a:pt x="325" y="254"/>
                  </a:cubicBezTo>
                  <a:cubicBezTo>
                    <a:pt x="322" y="254"/>
                    <a:pt x="321" y="252"/>
                    <a:pt x="320" y="251"/>
                  </a:cubicBezTo>
                  <a:cubicBezTo>
                    <a:pt x="320" y="246"/>
                    <a:pt x="319" y="244"/>
                    <a:pt x="318" y="241"/>
                  </a:cubicBezTo>
                  <a:cubicBezTo>
                    <a:pt x="315" y="240"/>
                    <a:pt x="310" y="241"/>
                    <a:pt x="306" y="243"/>
                  </a:cubicBezTo>
                  <a:cubicBezTo>
                    <a:pt x="303" y="240"/>
                    <a:pt x="299" y="238"/>
                    <a:pt x="296" y="235"/>
                  </a:cubicBezTo>
                  <a:cubicBezTo>
                    <a:pt x="296" y="234"/>
                    <a:pt x="298" y="230"/>
                    <a:pt x="296" y="230"/>
                  </a:cubicBezTo>
                  <a:cubicBezTo>
                    <a:pt x="292" y="234"/>
                    <a:pt x="283" y="248"/>
                    <a:pt x="294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8" y="249"/>
                    <a:pt x="299" y="248"/>
                    <a:pt x="302" y="248"/>
                  </a:cubicBezTo>
                  <a:cubicBezTo>
                    <a:pt x="306" y="251"/>
                    <a:pt x="312" y="254"/>
                    <a:pt x="311" y="261"/>
                  </a:cubicBezTo>
                  <a:cubicBezTo>
                    <a:pt x="315" y="262"/>
                    <a:pt x="318" y="267"/>
                    <a:pt x="317" y="272"/>
                  </a:cubicBezTo>
                  <a:cubicBezTo>
                    <a:pt x="322" y="276"/>
                    <a:pt x="322" y="266"/>
                    <a:pt x="329" y="267"/>
                  </a:cubicBezTo>
                  <a:close/>
                  <a:moveTo>
                    <a:pt x="327" y="385"/>
                  </a:moveTo>
                  <a:cubicBezTo>
                    <a:pt x="328" y="386"/>
                    <a:pt x="328" y="388"/>
                    <a:pt x="328" y="391"/>
                  </a:cubicBezTo>
                  <a:cubicBezTo>
                    <a:pt x="334" y="395"/>
                    <a:pt x="337" y="401"/>
                    <a:pt x="344" y="403"/>
                  </a:cubicBezTo>
                  <a:cubicBezTo>
                    <a:pt x="346" y="405"/>
                    <a:pt x="347" y="406"/>
                    <a:pt x="348" y="409"/>
                  </a:cubicBezTo>
                  <a:cubicBezTo>
                    <a:pt x="354" y="409"/>
                    <a:pt x="354" y="403"/>
                    <a:pt x="362" y="405"/>
                  </a:cubicBezTo>
                  <a:cubicBezTo>
                    <a:pt x="361" y="404"/>
                    <a:pt x="362" y="404"/>
                    <a:pt x="362" y="403"/>
                  </a:cubicBezTo>
                  <a:cubicBezTo>
                    <a:pt x="358" y="400"/>
                    <a:pt x="361" y="394"/>
                    <a:pt x="362" y="389"/>
                  </a:cubicBezTo>
                  <a:cubicBezTo>
                    <a:pt x="360" y="388"/>
                    <a:pt x="359" y="386"/>
                    <a:pt x="355" y="387"/>
                  </a:cubicBezTo>
                  <a:cubicBezTo>
                    <a:pt x="355" y="385"/>
                    <a:pt x="354" y="384"/>
                    <a:pt x="355" y="382"/>
                  </a:cubicBezTo>
                  <a:cubicBezTo>
                    <a:pt x="349" y="385"/>
                    <a:pt x="342" y="380"/>
                    <a:pt x="339" y="387"/>
                  </a:cubicBezTo>
                  <a:cubicBezTo>
                    <a:pt x="336" y="385"/>
                    <a:pt x="330" y="382"/>
                    <a:pt x="327" y="385"/>
                  </a:cubicBezTo>
                  <a:close/>
                  <a:moveTo>
                    <a:pt x="652" y="391"/>
                  </a:moveTo>
                  <a:cubicBezTo>
                    <a:pt x="649" y="391"/>
                    <a:pt x="648" y="393"/>
                    <a:pt x="649" y="394"/>
                  </a:cubicBezTo>
                  <a:cubicBezTo>
                    <a:pt x="651" y="394"/>
                    <a:pt x="652" y="393"/>
                    <a:pt x="652" y="391"/>
                  </a:cubicBezTo>
                  <a:close/>
                  <a:moveTo>
                    <a:pt x="696" y="430"/>
                  </a:moveTo>
                  <a:cubicBezTo>
                    <a:pt x="698" y="425"/>
                    <a:pt x="701" y="417"/>
                    <a:pt x="696" y="415"/>
                  </a:cubicBezTo>
                  <a:cubicBezTo>
                    <a:pt x="693" y="420"/>
                    <a:pt x="691" y="427"/>
                    <a:pt x="696" y="430"/>
                  </a:cubicBezTo>
                  <a:close/>
                  <a:moveTo>
                    <a:pt x="710" y="423"/>
                  </a:moveTo>
                  <a:cubicBezTo>
                    <a:pt x="709" y="418"/>
                    <a:pt x="704" y="421"/>
                    <a:pt x="706" y="425"/>
                  </a:cubicBezTo>
                  <a:cubicBezTo>
                    <a:pt x="703" y="426"/>
                    <a:pt x="704" y="428"/>
                    <a:pt x="702" y="431"/>
                  </a:cubicBezTo>
                  <a:cubicBezTo>
                    <a:pt x="700" y="435"/>
                    <a:pt x="693" y="436"/>
                    <a:pt x="695" y="439"/>
                  </a:cubicBezTo>
                  <a:cubicBezTo>
                    <a:pt x="694" y="439"/>
                    <a:pt x="694" y="440"/>
                    <a:pt x="693" y="440"/>
                  </a:cubicBezTo>
                  <a:cubicBezTo>
                    <a:pt x="693" y="441"/>
                    <a:pt x="693" y="443"/>
                    <a:pt x="693" y="444"/>
                  </a:cubicBezTo>
                  <a:cubicBezTo>
                    <a:pt x="697" y="444"/>
                    <a:pt x="699" y="443"/>
                    <a:pt x="700" y="441"/>
                  </a:cubicBezTo>
                  <a:cubicBezTo>
                    <a:pt x="702" y="443"/>
                    <a:pt x="704" y="439"/>
                    <a:pt x="702" y="437"/>
                  </a:cubicBezTo>
                  <a:cubicBezTo>
                    <a:pt x="703" y="436"/>
                    <a:pt x="703" y="437"/>
                    <a:pt x="704" y="437"/>
                  </a:cubicBezTo>
                  <a:cubicBezTo>
                    <a:pt x="703" y="430"/>
                    <a:pt x="712" y="429"/>
                    <a:pt x="712" y="422"/>
                  </a:cubicBezTo>
                  <a:cubicBezTo>
                    <a:pt x="711" y="422"/>
                    <a:pt x="711" y="423"/>
                    <a:pt x="710" y="423"/>
                  </a:cubicBezTo>
                  <a:close/>
                  <a:moveTo>
                    <a:pt x="240" y="483"/>
                  </a:moveTo>
                  <a:cubicBezTo>
                    <a:pt x="242" y="482"/>
                    <a:pt x="245" y="482"/>
                    <a:pt x="246" y="478"/>
                  </a:cubicBezTo>
                  <a:cubicBezTo>
                    <a:pt x="243" y="480"/>
                    <a:pt x="239" y="477"/>
                    <a:pt x="238" y="479"/>
                  </a:cubicBezTo>
                  <a:cubicBezTo>
                    <a:pt x="237" y="482"/>
                    <a:pt x="241" y="481"/>
                    <a:pt x="240" y="483"/>
                  </a:cubicBezTo>
                  <a:close/>
                  <a:moveTo>
                    <a:pt x="248" y="509"/>
                  </a:moveTo>
                  <a:cubicBezTo>
                    <a:pt x="249" y="508"/>
                    <a:pt x="251" y="508"/>
                    <a:pt x="251" y="506"/>
                  </a:cubicBezTo>
                  <a:cubicBezTo>
                    <a:pt x="250" y="505"/>
                    <a:pt x="247" y="505"/>
                    <a:pt x="245" y="503"/>
                  </a:cubicBezTo>
                  <a:cubicBezTo>
                    <a:pt x="244" y="505"/>
                    <a:pt x="246" y="507"/>
                    <a:pt x="248" y="509"/>
                  </a:cubicBezTo>
                  <a:close/>
                  <a:moveTo>
                    <a:pt x="428" y="592"/>
                  </a:moveTo>
                  <a:cubicBezTo>
                    <a:pt x="426" y="592"/>
                    <a:pt x="427" y="593"/>
                    <a:pt x="426" y="593"/>
                  </a:cubicBezTo>
                  <a:cubicBezTo>
                    <a:pt x="426" y="593"/>
                    <a:pt x="425" y="592"/>
                    <a:pt x="425" y="591"/>
                  </a:cubicBezTo>
                  <a:cubicBezTo>
                    <a:pt x="418" y="591"/>
                    <a:pt x="419" y="600"/>
                    <a:pt x="420" y="603"/>
                  </a:cubicBezTo>
                  <a:cubicBezTo>
                    <a:pt x="421" y="603"/>
                    <a:pt x="421" y="601"/>
                    <a:pt x="422" y="600"/>
                  </a:cubicBezTo>
                  <a:cubicBezTo>
                    <a:pt x="424" y="602"/>
                    <a:pt x="425" y="603"/>
                    <a:pt x="427" y="604"/>
                  </a:cubicBezTo>
                  <a:cubicBezTo>
                    <a:pt x="427" y="603"/>
                    <a:pt x="427" y="601"/>
                    <a:pt x="429" y="601"/>
                  </a:cubicBezTo>
                  <a:cubicBezTo>
                    <a:pt x="429" y="599"/>
                    <a:pt x="427" y="598"/>
                    <a:pt x="427" y="596"/>
                  </a:cubicBezTo>
                  <a:cubicBezTo>
                    <a:pt x="428" y="597"/>
                    <a:pt x="430" y="599"/>
                    <a:pt x="431" y="600"/>
                  </a:cubicBezTo>
                  <a:cubicBezTo>
                    <a:pt x="432" y="599"/>
                    <a:pt x="433" y="596"/>
                    <a:pt x="432" y="594"/>
                  </a:cubicBezTo>
                  <a:cubicBezTo>
                    <a:pt x="430" y="595"/>
                    <a:pt x="428" y="594"/>
                    <a:pt x="428" y="592"/>
                  </a:cubicBezTo>
                  <a:close/>
                  <a:moveTo>
                    <a:pt x="11" y="620"/>
                  </a:moveTo>
                  <a:cubicBezTo>
                    <a:pt x="13" y="620"/>
                    <a:pt x="15" y="621"/>
                    <a:pt x="15" y="618"/>
                  </a:cubicBezTo>
                  <a:cubicBezTo>
                    <a:pt x="12" y="618"/>
                    <a:pt x="11" y="617"/>
                    <a:pt x="10" y="616"/>
                  </a:cubicBezTo>
                  <a:cubicBezTo>
                    <a:pt x="9" y="615"/>
                    <a:pt x="9" y="614"/>
                    <a:pt x="8" y="612"/>
                  </a:cubicBezTo>
                  <a:cubicBezTo>
                    <a:pt x="5" y="612"/>
                    <a:pt x="3" y="609"/>
                    <a:pt x="0" y="612"/>
                  </a:cubicBezTo>
                  <a:cubicBezTo>
                    <a:pt x="2" y="614"/>
                    <a:pt x="3" y="617"/>
                    <a:pt x="5" y="619"/>
                  </a:cubicBezTo>
                  <a:cubicBezTo>
                    <a:pt x="4" y="620"/>
                    <a:pt x="3" y="619"/>
                    <a:pt x="1" y="619"/>
                  </a:cubicBezTo>
                  <a:cubicBezTo>
                    <a:pt x="1" y="620"/>
                    <a:pt x="0" y="620"/>
                    <a:pt x="0" y="621"/>
                  </a:cubicBezTo>
                  <a:cubicBezTo>
                    <a:pt x="3" y="621"/>
                    <a:pt x="2" y="625"/>
                    <a:pt x="5" y="626"/>
                  </a:cubicBezTo>
                  <a:cubicBezTo>
                    <a:pt x="5" y="624"/>
                    <a:pt x="5" y="623"/>
                    <a:pt x="6" y="623"/>
                  </a:cubicBezTo>
                  <a:cubicBezTo>
                    <a:pt x="9" y="623"/>
                    <a:pt x="9" y="620"/>
                    <a:pt x="11" y="620"/>
                  </a:cubicBezTo>
                  <a:close/>
                  <a:moveTo>
                    <a:pt x="312" y="616"/>
                  </a:moveTo>
                  <a:cubicBezTo>
                    <a:pt x="312" y="615"/>
                    <a:pt x="314" y="615"/>
                    <a:pt x="313" y="613"/>
                  </a:cubicBezTo>
                  <a:cubicBezTo>
                    <a:pt x="310" y="613"/>
                    <a:pt x="309" y="613"/>
                    <a:pt x="308" y="614"/>
                  </a:cubicBezTo>
                  <a:cubicBezTo>
                    <a:pt x="308" y="616"/>
                    <a:pt x="310" y="617"/>
                    <a:pt x="308" y="619"/>
                  </a:cubicBezTo>
                  <a:cubicBezTo>
                    <a:pt x="307" y="616"/>
                    <a:pt x="304" y="617"/>
                    <a:pt x="304" y="614"/>
                  </a:cubicBezTo>
                  <a:cubicBezTo>
                    <a:pt x="299" y="612"/>
                    <a:pt x="296" y="617"/>
                    <a:pt x="298" y="621"/>
                  </a:cubicBezTo>
                  <a:cubicBezTo>
                    <a:pt x="300" y="621"/>
                    <a:pt x="301" y="620"/>
                    <a:pt x="302" y="622"/>
                  </a:cubicBezTo>
                  <a:cubicBezTo>
                    <a:pt x="304" y="621"/>
                    <a:pt x="307" y="620"/>
                    <a:pt x="310" y="621"/>
                  </a:cubicBezTo>
                  <a:cubicBezTo>
                    <a:pt x="311" y="620"/>
                    <a:pt x="312" y="619"/>
                    <a:pt x="315" y="619"/>
                  </a:cubicBezTo>
                  <a:cubicBezTo>
                    <a:pt x="315" y="616"/>
                    <a:pt x="313" y="617"/>
                    <a:pt x="312" y="616"/>
                  </a:cubicBezTo>
                  <a:close/>
                  <a:moveTo>
                    <a:pt x="372" y="618"/>
                  </a:moveTo>
                  <a:cubicBezTo>
                    <a:pt x="370" y="621"/>
                    <a:pt x="376" y="625"/>
                    <a:pt x="379" y="624"/>
                  </a:cubicBezTo>
                  <a:cubicBezTo>
                    <a:pt x="379" y="623"/>
                    <a:pt x="378" y="621"/>
                    <a:pt x="378" y="620"/>
                  </a:cubicBezTo>
                  <a:cubicBezTo>
                    <a:pt x="375" y="621"/>
                    <a:pt x="376" y="617"/>
                    <a:pt x="372" y="618"/>
                  </a:cubicBezTo>
                  <a:close/>
                  <a:moveTo>
                    <a:pt x="29" y="623"/>
                  </a:moveTo>
                  <a:cubicBezTo>
                    <a:pt x="29" y="620"/>
                    <a:pt x="28" y="619"/>
                    <a:pt x="26" y="619"/>
                  </a:cubicBezTo>
                  <a:cubicBezTo>
                    <a:pt x="24" y="620"/>
                    <a:pt x="24" y="622"/>
                    <a:pt x="22" y="623"/>
                  </a:cubicBezTo>
                  <a:cubicBezTo>
                    <a:pt x="18" y="622"/>
                    <a:pt x="16" y="625"/>
                    <a:pt x="13" y="622"/>
                  </a:cubicBezTo>
                  <a:cubicBezTo>
                    <a:pt x="12" y="622"/>
                    <a:pt x="10" y="622"/>
                    <a:pt x="10" y="623"/>
                  </a:cubicBezTo>
                  <a:cubicBezTo>
                    <a:pt x="10" y="624"/>
                    <a:pt x="10" y="625"/>
                    <a:pt x="11" y="626"/>
                  </a:cubicBezTo>
                  <a:cubicBezTo>
                    <a:pt x="12" y="627"/>
                    <a:pt x="12" y="625"/>
                    <a:pt x="13" y="624"/>
                  </a:cubicBezTo>
                  <a:cubicBezTo>
                    <a:pt x="13" y="626"/>
                    <a:pt x="16" y="625"/>
                    <a:pt x="18" y="626"/>
                  </a:cubicBezTo>
                  <a:cubicBezTo>
                    <a:pt x="19" y="627"/>
                    <a:pt x="19" y="628"/>
                    <a:pt x="20" y="629"/>
                  </a:cubicBezTo>
                  <a:cubicBezTo>
                    <a:pt x="22" y="628"/>
                    <a:pt x="22" y="629"/>
                    <a:pt x="24" y="629"/>
                  </a:cubicBezTo>
                  <a:cubicBezTo>
                    <a:pt x="25" y="627"/>
                    <a:pt x="26" y="623"/>
                    <a:pt x="29" y="623"/>
                  </a:cubicBezTo>
                  <a:close/>
                  <a:moveTo>
                    <a:pt x="53" y="629"/>
                  </a:moveTo>
                  <a:cubicBezTo>
                    <a:pt x="53" y="627"/>
                    <a:pt x="53" y="627"/>
                    <a:pt x="55" y="627"/>
                  </a:cubicBezTo>
                  <a:cubicBezTo>
                    <a:pt x="54" y="615"/>
                    <a:pt x="43" y="628"/>
                    <a:pt x="53" y="629"/>
                  </a:cubicBezTo>
                  <a:close/>
                  <a:moveTo>
                    <a:pt x="45" y="631"/>
                  </a:moveTo>
                  <a:cubicBezTo>
                    <a:pt x="46" y="627"/>
                    <a:pt x="39" y="630"/>
                    <a:pt x="38" y="627"/>
                  </a:cubicBezTo>
                  <a:cubicBezTo>
                    <a:pt x="41" y="627"/>
                    <a:pt x="41" y="624"/>
                    <a:pt x="41" y="622"/>
                  </a:cubicBezTo>
                  <a:cubicBezTo>
                    <a:pt x="38" y="623"/>
                    <a:pt x="38" y="622"/>
                    <a:pt x="35" y="622"/>
                  </a:cubicBezTo>
                  <a:cubicBezTo>
                    <a:pt x="33" y="623"/>
                    <a:pt x="34" y="627"/>
                    <a:pt x="32" y="627"/>
                  </a:cubicBezTo>
                  <a:cubicBezTo>
                    <a:pt x="32" y="626"/>
                    <a:pt x="31" y="626"/>
                    <a:pt x="30" y="626"/>
                  </a:cubicBezTo>
                  <a:cubicBezTo>
                    <a:pt x="29" y="627"/>
                    <a:pt x="29" y="628"/>
                    <a:pt x="29" y="629"/>
                  </a:cubicBezTo>
                  <a:cubicBezTo>
                    <a:pt x="27" y="630"/>
                    <a:pt x="25" y="632"/>
                    <a:pt x="24" y="634"/>
                  </a:cubicBezTo>
                  <a:cubicBezTo>
                    <a:pt x="25" y="634"/>
                    <a:pt x="25" y="634"/>
                    <a:pt x="26" y="635"/>
                  </a:cubicBezTo>
                  <a:cubicBezTo>
                    <a:pt x="28" y="635"/>
                    <a:pt x="27" y="633"/>
                    <a:pt x="29" y="633"/>
                  </a:cubicBezTo>
                  <a:cubicBezTo>
                    <a:pt x="29" y="634"/>
                    <a:pt x="29" y="634"/>
                    <a:pt x="29" y="635"/>
                  </a:cubicBezTo>
                  <a:cubicBezTo>
                    <a:pt x="31" y="635"/>
                    <a:pt x="31" y="636"/>
                    <a:pt x="32" y="636"/>
                  </a:cubicBezTo>
                  <a:cubicBezTo>
                    <a:pt x="33" y="632"/>
                    <a:pt x="38" y="636"/>
                    <a:pt x="38" y="633"/>
                  </a:cubicBezTo>
                  <a:cubicBezTo>
                    <a:pt x="39" y="635"/>
                    <a:pt x="42" y="635"/>
                    <a:pt x="44" y="635"/>
                  </a:cubicBezTo>
                  <a:cubicBezTo>
                    <a:pt x="44" y="634"/>
                    <a:pt x="45" y="633"/>
                    <a:pt x="45" y="632"/>
                  </a:cubicBezTo>
                  <a:cubicBezTo>
                    <a:pt x="46" y="633"/>
                    <a:pt x="46" y="634"/>
                    <a:pt x="46" y="635"/>
                  </a:cubicBezTo>
                  <a:cubicBezTo>
                    <a:pt x="49" y="635"/>
                    <a:pt x="49" y="634"/>
                    <a:pt x="51" y="635"/>
                  </a:cubicBezTo>
                  <a:cubicBezTo>
                    <a:pt x="51" y="634"/>
                    <a:pt x="51" y="633"/>
                    <a:pt x="53" y="634"/>
                  </a:cubicBezTo>
                  <a:cubicBezTo>
                    <a:pt x="53" y="633"/>
                    <a:pt x="53" y="632"/>
                    <a:pt x="53" y="630"/>
                  </a:cubicBezTo>
                  <a:cubicBezTo>
                    <a:pt x="49" y="631"/>
                    <a:pt x="47" y="628"/>
                    <a:pt x="45" y="631"/>
                  </a:cubicBezTo>
                  <a:close/>
                  <a:moveTo>
                    <a:pt x="113" y="644"/>
                  </a:moveTo>
                  <a:cubicBezTo>
                    <a:pt x="111" y="640"/>
                    <a:pt x="101" y="641"/>
                    <a:pt x="99" y="638"/>
                  </a:cubicBezTo>
                  <a:cubicBezTo>
                    <a:pt x="99" y="637"/>
                    <a:pt x="97" y="636"/>
                    <a:pt x="98" y="636"/>
                  </a:cubicBezTo>
                  <a:cubicBezTo>
                    <a:pt x="101" y="637"/>
                    <a:pt x="102" y="635"/>
                    <a:pt x="104" y="634"/>
                  </a:cubicBezTo>
                  <a:cubicBezTo>
                    <a:pt x="104" y="630"/>
                    <a:pt x="102" y="630"/>
                    <a:pt x="101" y="627"/>
                  </a:cubicBezTo>
                  <a:cubicBezTo>
                    <a:pt x="98" y="627"/>
                    <a:pt x="96" y="626"/>
                    <a:pt x="95" y="629"/>
                  </a:cubicBezTo>
                  <a:cubicBezTo>
                    <a:pt x="95" y="628"/>
                    <a:pt x="93" y="628"/>
                    <a:pt x="92" y="629"/>
                  </a:cubicBezTo>
                  <a:cubicBezTo>
                    <a:pt x="92" y="631"/>
                    <a:pt x="95" y="631"/>
                    <a:pt x="96" y="633"/>
                  </a:cubicBezTo>
                  <a:cubicBezTo>
                    <a:pt x="92" y="633"/>
                    <a:pt x="89" y="632"/>
                    <a:pt x="85" y="635"/>
                  </a:cubicBezTo>
                  <a:cubicBezTo>
                    <a:pt x="84" y="633"/>
                    <a:pt x="81" y="635"/>
                    <a:pt x="79" y="632"/>
                  </a:cubicBezTo>
                  <a:cubicBezTo>
                    <a:pt x="79" y="634"/>
                    <a:pt x="76" y="632"/>
                    <a:pt x="75" y="634"/>
                  </a:cubicBezTo>
                  <a:cubicBezTo>
                    <a:pt x="74" y="632"/>
                    <a:pt x="69" y="631"/>
                    <a:pt x="68" y="633"/>
                  </a:cubicBezTo>
                  <a:cubicBezTo>
                    <a:pt x="75" y="637"/>
                    <a:pt x="85" y="638"/>
                    <a:pt x="90" y="640"/>
                  </a:cubicBezTo>
                  <a:cubicBezTo>
                    <a:pt x="93" y="636"/>
                    <a:pt x="100" y="641"/>
                    <a:pt x="102" y="645"/>
                  </a:cubicBezTo>
                  <a:cubicBezTo>
                    <a:pt x="110" y="646"/>
                    <a:pt x="113" y="649"/>
                    <a:pt x="124" y="650"/>
                  </a:cubicBezTo>
                  <a:cubicBezTo>
                    <a:pt x="122" y="646"/>
                    <a:pt x="115" y="646"/>
                    <a:pt x="113" y="644"/>
                  </a:cubicBezTo>
                  <a:close/>
                  <a:moveTo>
                    <a:pt x="256" y="630"/>
                  </a:moveTo>
                  <a:cubicBezTo>
                    <a:pt x="254" y="630"/>
                    <a:pt x="252" y="630"/>
                    <a:pt x="252" y="627"/>
                  </a:cubicBezTo>
                  <a:cubicBezTo>
                    <a:pt x="244" y="625"/>
                    <a:pt x="237" y="632"/>
                    <a:pt x="240" y="636"/>
                  </a:cubicBezTo>
                  <a:cubicBezTo>
                    <a:pt x="238" y="635"/>
                    <a:pt x="236" y="636"/>
                    <a:pt x="234" y="634"/>
                  </a:cubicBezTo>
                  <a:cubicBezTo>
                    <a:pt x="233" y="637"/>
                    <a:pt x="226" y="637"/>
                    <a:pt x="229" y="642"/>
                  </a:cubicBezTo>
                  <a:cubicBezTo>
                    <a:pt x="226" y="642"/>
                    <a:pt x="226" y="644"/>
                    <a:pt x="225" y="645"/>
                  </a:cubicBezTo>
                  <a:cubicBezTo>
                    <a:pt x="223" y="643"/>
                    <a:pt x="223" y="649"/>
                    <a:pt x="220" y="646"/>
                  </a:cubicBezTo>
                  <a:cubicBezTo>
                    <a:pt x="220" y="649"/>
                    <a:pt x="219" y="646"/>
                    <a:pt x="218" y="649"/>
                  </a:cubicBezTo>
                  <a:cubicBezTo>
                    <a:pt x="223" y="649"/>
                    <a:pt x="225" y="647"/>
                    <a:pt x="229" y="648"/>
                  </a:cubicBezTo>
                  <a:cubicBezTo>
                    <a:pt x="228" y="646"/>
                    <a:pt x="232" y="645"/>
                    <a:pt x="236" y="645"/>
                  </a:cubicBezTo>
                  <a:cubicBezTo>
                    <a:pt x="239" y="639"/>
                    <a:pt x="247" y="638"/>
                    <a:pt x="254" y="636"/>
                  </a:cubicBezTo>
                  <a:cubicBezTo>
                    <a:pt x="253" y="632"/>
                    <a:pt x="257" y="633"/>
                    <a:pt x="256" y="630"/>
                  </a:cubicBezTo>
                  <a:close/>
                  <a:moveTo>
                    <a:pt x="199" y="641"/>
                  </a:moveTo>
                  <a:cubicBezTo>
                    <a:pt x="196" y="643"/>
                    <a:pt x="200" y="647"/>
                    <a:pt x="202" y="644"/>
                  </a:cubicBezTo>
                  <a:cubicBezTo>
                    <a:pt x="203" y="645"/>
                    <a:pt x="203" y="647"/>
                    <a:pt x="205" y="647"/>
                  </a:cubicBezTo>
                  <a:cubicBezTo>
                    <a:pt x="206" y="646"/>
                    <a:pt x="208" y="645"/>
                    <a:pt x="207" y="643"/>
                  </a:cubicBezTo>
                  <a:cubicBezTo>
                    <a:pt x="205" y="640"/>
                    <a:pt x="203" y="642"/>
                    <a:pt x="199" y="641"/>
                  </a:cubicBezTo>
                  <a:close/>
                  <a:moveTo>
                    <a:pt x="140" y="642"/>
                  </a:moveTo>
                  <a:cubicBezTo>
                    <a:pt x="136" y="641"/>
                    <a:pt x="133" y="642"/>
                    <a:pt x="132" y="646"/>
                  </a:cubicBezTo>
                  <a:cubicBezTo>
                    <a:pt x="135" y="648"/>
                    <a:pt x="139" y="647"/>
                    <a:pt x="142" y="646"/>
                  </a:cubicBezTo>
                  <a:cubicBezTo>
                    <a:pt x="143" y="643"/>
                    <a:pt x="140" y="644"/>
                    <a:pt x="140" y="642"/>
                  </a:cubicBezTo>
                  <a:close/>
                  <a:moveTo>
                    <a:pt x="176" y="647"/>
                  </a:moveTo>
                  <a:cubicBezTo>
                    <a:pt x="178" y="649"/>
                    <a:pt x="182" y="647"/>
                    <a:pt x="185" y="646"/>
                  </a:cubicBezTo>
                  <a:cubicBezTo>
                    <a:pt x="185" y="639"/>
                    <a:pt x="177" y="643"/>
                    <a:pt x="176" y="647"/>
                  </a:cubicBezTo>
                  <a:close/>
                  <a:moveTo>
                    <a:pt x="168" y="645"/>
                  </a:moveTo>
                  <a:cubicBezTo>
                    <a:pt x="166" y="645"/>
                    <a:pt x="164" y="646"/>
                    <a:pt x="165" y="648"/>
                  </a:cubicBezTo>
                  <a:cubicBezTo>
                    <a:pt x="166" y="648"/>
                    <a:pt x="166" y="649"/>
                    <a:pt x="168" y="649"/>
                  </a:cubicBezTo>
                  <a:cubicBezTo>
                    <a:pt x="168" y="648"/>
                    <a:pt x="168" y="648"/>
                    <a:pt x="169" y="648"/>
                  </a:cubicBezTo>
                  <a:cubicBezTo>
                    <a:pt x="169" y="646"/>
                    <a:pt x="168" y="646"/>
                    <a:pt x="168" y="645"/>
                  </a:cubicBezTo>
                  <a:close/>
                  <a:moveTo>
                    <a:pt x="614" y="497"/>
                  </a:moveTo>
                  <a:cubicBezTo>
                    <a:pt x="614" y="499"/>
                    <a:pt x="613" y="499"/>
                    <a:pt x="612" y="498"/>
                  </a:cubicBezTo>
                  <a:cubicBezTo>
                    <a:pt x="613" y="498"/>
                    <a:pt x="612" y="497"/>
                    <a:pt x="613" y="496"/>
                  </a:cubicBezTo>
                  <a:cubicBezTo>
                    <a:pt x="611" y="494"/>
                    <a:pt x="611" y="497"/>
                    <a:pt x="610" y="497"/>
                  </a:cubicBezTo>
                  <a:cubicBezTo>
                    <a:pt x="610" y="496"/>
                    <a:pt x="609" y="495"/>
                    <a:pt x="608" y="494"/>
                  </a:cubicBezTo>
                  <a:cubicBezTo>
                    <a:pt x="608" y="495"/>
                    <a:pt x="608" y="494"/>
                    <a:pt x="607" y="494"/>
                  </a:cubicBezTo>
                  <a:cubicBezTo>
                    <a:pt x="606" y="494"/>
                    <a:pt x="607" y="496"/>
                    <a:pt x="606" y="496"/>
                  </a:cubicBezTo>
                  <a:cubicBezTo>
                    <a:pt x="605" y="496"/>
                    <a:pt x="605" y="495"/>
                    <a:pt x="605" y="494"/>
                  </a:cubicBezTo>
                  <a:cubicBezTo>
                    <a:pt x="607" y="492"/>
                    <a:pt x="609" y="491"/>
                    <a:pt x="608" y="486"/>
                  </a:cubicBezTo>
                  <a:cubicBezTo>
                    <a:pt x="605" y="487"/>
                    <a:pt x="600" y="485"/>
                    <a:pt x="601" y="492"/>
                  </a:cubicBezTo>
                  <a:cubicBezTo>
                    <a:pt x="599" y="493"/>
                    <a:pt x="598" y="495"/>
                    <a:pt x="596" y="495"/>
                  </a:cubicBezTo>
                  <a:cubicBezTo>
                    <a:pt x="596" y="496"/>
                    <a:pt x="597" y="496"/>
                    <a:pt x="597" y="497"/>
                  </a:cubicBezTo>
                  <a:cubicBezTo>
                    <a:pt x="594" y="496"/>
                    <a:pt x="596" y="499"/>
                    <a:pt x="595" y="499"/>
                  </a:cubicBezTo>
                  <a:cubicBezTo>
                    <a:pt x="595" y="498"/>
                    <a:pt x="594" y="498"/>
                    <a:pt x="593" y="498"/>
                  </a:cubicBezTo>
                  <a:cubicBezTo>
                    <a:pt x="591" y="499"/>
                    <a:pt x="592" y="501"/>
                    <a:pt x="592" y="502"/>
                  </a:cubicBezTo>
                  <a:cubicBezTo>
                    <a:pt x="589" y="501"/>
                    <a:pt x="587" y="506"/>
                    <a:pt x="585" y="508"/>
                  </a:cubicBezTo>
                  <a:cubicBezTo>
                    <a:pt x="587" y="509"/>
                    <a:pt x="592" y="509"/>
                    <a:pt x="591" y="511"/>
                  </a:cubicBezTo>
                  <a:cubicBezTo>
                    <a:pt x="591" y="510"/>
                    <a:pt x="588" y="508"/>
                    <a:pt x="587" y="511"/>
                  </a:cubicBezTo>
                  <a:cubicBezTo>
                    <a:pt x="588" y="511"/>
                    <a:pt x="589" y="512"/>
                    <a:pt x="590" y="513"/>
                  </a:cubicBezTo>
                  <a:cubicBezTo>
                    <a:pt x="587" y="513"/>
                    <a:pt x="587" y="510"/>
                    <a:pt x="583" y="510"/>
                  </a:cubicBezTo>
                  <a:cubicBezTo>
                    <a:pt x="581" y="512"/>
                    <a:pt x="583" y="513"/>
                    <a:pt x="584" y="515"/>
                  </a:cubicBezTo>
                  <a:cubicBezTo>
                    <a:pt x="583" y="515"/>
                    <a:pt x="584" y="517"/>
                    <a:pt x="583" y="518"/>
                  </a:cubicBezTo>
                  <a:cubicBezTo>
                    <a:pt x="583" y="515"/>
                    <a:pt x="581" y="515"/>
                    <a:pt x="582" y="513"/>
                  </a:cubicBezTo>
                  <a:cubicBezTo>
                    <a:pt x="577" y="512"/>
                    <a:pt x="573" y="514"/>
                    <a:pt x="574" y="519"/>
                  </a:cubicBezTo>
                  <a:cubicBezTo>
                    <a:pt x="574" y="520"/>
                    <a:pt x="576" y="521"/>
                    <a:pt x="577" y="521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6" y="524"/>
                    <a:pt x="576" y="528"/>
                    <a:pt x="575" y="530"/>
                  </a:cubicBezTo>
                  <a:cubicBezTo>
                    <a:pt x="576" y="521"/>
                    <a:pt x="567" y="518"/>
                    <a:pt x="563" y="524"/>
                  </a:cubicBezTo>
                  <a:cubicBezTo>
                    <a:pt x="559" y="525"/>
                    <a:pt x="556" y="531"/>
                    <a:pt x="555" y="534"/>
                  </a:cubicBezTo>
                  <a:cubicBezTo>
                    <a:pt x="560" y="534"/>
                    <a:pt x="561" y="539"/>
                    <a:pt x="560" y="546"/>
                  </a:cubicBezTo>
                  <a:cubicBezTo>
                    <a:pt x="563" y="546"/>
                    <a:pt x="565" y="549"/>
                    <a:pt x="564" y="552"/>
                  </a:cubicBezTo>
                  <a:cubicBezTo>
                    <a:pt x="568" y="550"/>
                    <a:pt x="570" y="545"/>
                    <a:pt x="574" y="549"/>
                  </a:cubicBezTo>
                  <a:cubicBezTo>
                    <a:pt x="570" y="549"/>
                    <a:pt x="568" y="552"/>
                    <a:pt x="567" y="555"/>
                  </a:cubicBezTo>
                  <a:cubicBezTo>
                    <a:pt x="568" y="556"/>
                    <a:pt x="570" y="556"/>
                    <a:pt x="572" y="556"/>
                  </a:cubicBezTo>
                  <a:cubicBezTo>
                    <a:pt x="574" y="554"/>
                    <a:pt x="575" y="553"/>
                    <a:pt x="578" y="552"/>
                  </a:cubicBezTo>
                  <a:cubicBezTo>
                    <a:pt x="578" y="551"/>
                    <a:pt x="578" y="551"/>
                    <a:pt x="578" y="550"/>
                  </a:cubicBezTo>
                  <a:cubicBezTo>
                    <a:pt x="582" y="550"/>
                    <a:pt x="581" y="547"/>
                    <a:pt x="580" y="544"/>
                  </a:cubicBezTo>
                  <a:cubicBezTo>
                    <a:pt x="583" y="546"/>
                    <a:pt x="582" y="543"/>
                    <a:pt x="584" y="543"/>
                  </a:cubicBezTo>
                  <a:cubicBezTo>
                    <a:pt x="583" y="545"/>
                    <a:pt x="585" y="546"/>
                    <a:pt x="585" y="548"/>
                  </a:cubicBezTo>
                  <a:cubicBezTo>
                    <a:pt x="588" y="548"/>
                    <a:pt x="588" y="546"/>
                    <a:pt x="589" y="544"/>
                  </a:cubicBezTo>
                  <a:cubicBezTo>
                    <a:pt x="591" y="545"/>
                    <a:pt x="592" y="542"/>
                    <a:pt x="595" y="543"/>
                  </a:cubicBezTo>
                  <a:cubicBezTo>
                    <a:pt x="595" y="542"/>
                    <a:pt x="596" y="542"/>
                    <a:pt x="595" y="541"/>
                  </a:cubicBezTo>
                  <a:cubicBezTo>
                    <a:pt x="594" y="540"/>
                    <a:pt x="592" y="540"/>
                    <a:pt x="592" y="540"/>
                  </a:cubicBezTo>
                  <a:cubicBezTo>
                    <a:pt x="595" y="540"/>
                    <a:pt x="593" y="536"/>
                    <a:pt x="593" y="535"/>
                  </a:cubicBezTo>
                  <a:cubicBezTo>
                    <a:pt x="594" y="538"/>
                    <a:pt x="597" y="538"/>
                    <a:pt x="599" y="538"/>
                  </a:cubicBezTo>
                  <a:cubicBezTo>
                    <a:pt x="600" y="536"/>
                    <a:pt x="602" y="535"/>
                    <a:pt x="601" y="533"/>
                  </a:cubicBezTo>
                  <a:cubicBezTo>
                    <a:pt x="600" y="532"/>
                    <a:pt x="598" y="531"/>
                    <a:pt x="598" y="529"/>
                  </a:cubicBezTo>
                  <a:cubicBezTo>
                    <a:pt x="600" y="532"/>
                    <a:pt x="603" y="532"/>
                    <a:pt x="607" y="533"/>
                  </a:cubicBezTo>
                  <a:cubicBezTo>
                    <a:pt x="606" y="528"/>
                    <a:pt x="611" y="529"/>
                    <a:pt x="610" y="524"/>
                  </a:cubicBezTo>
                  <a:cubicBezTo>
                    <a:pt x="608" y="525"/>
                    <a:pt x="607" y="523"/>
                    <a:pt x="605" y="525"/>
                  </a:cubicBezTo>
                  <a:cubicBezTo>
                    <a:pt x="606" y="522"/>
                    <a:pt x="605" y="522"/>
                    <a:pt x="605" y="520"/>
                  </a:cubicBezTo>
                  <a:cubicBezTo>
                    <a:pt x="606" y="520"/>
                    <a:pt x="606" y="519"/>
                    <a:pt x="607" y="519"/>
                  </a:cubicBezTo>
                  <a:cubicBezTo>
                    <a:pt x="607" y="515"/>
                    <a:pt x="606" y="516"/>
                    <a:pt x="608" y="513"/>
                  </a:cubicBezTo>
                  <a:cubicBezTo>
                    <a:pt x="607" y="513"/>
                    <a:pt x="606" y="513"/>
                    <a:pt x="606" y="511"/>
                  </a:cubicBezTo>
                  <a:cubicBezTo>
                    <a:pt x="603" y="513"/>
                    <a:pt x="601" y="513"/>
                    <a:pt x="598" y="515"/>
                  </a:cubicBezTo>
                  <a:cubicBezTo>
                    <a:pt x="599" y="513"/>
                    <a:pt x="597" y="513"/>
                    <a:pt x="595" y="511"/>
                  </a:cubicBezTo>
                  <a:cubicBezTo>
                    <a:pt x="602" y="511"/>
                    <a:pt x="602" y="505"/>
                    <a:pt x="608" y="507"/>
                  </a:cubicBezTo>
                  <a:cubicBezTo>
                    <a:pt x="609" y="507"/>
                    <a:pt x="608" y="505"/>
                    <a:pt x="609" y="504"/>
                  </a:cubicBezTo>
                  <a:cubicBezTo>
                    <a:pt x="610" y="505"/>
                    <a:pt x="611" y="506"/>
                    <a:pt x="613" y="506"/>
                  </a:cubicBezTo>
                  <a:cubicBezTo>
                    <a:pt x="613" y="504"/>
                    <a:pt x="614" y="504"/>
                    <a:pt x="615" y="503"/>
                  </a:cubicBezTo>
                  <a:cubicBezTo>
                    <a:pt x="615" y="501"/>
                    <a:pt x="616" y="498"/>
                    <a:pt x="614" y="497"/>
                  </a:cubicBezTo>
                  <a:close/>
                  <a:moveTo>
                    <a:pt x="1041" y="573"/>
                  </a:moveTo>
                  <a:cubicBezTo>
                    <a:pt x="1043" y="571"/>
                    <a:pt x="1042" y="567"/>
                    <a:pt x="1040" y="564"/>
                  </a:cubicBezTo>
                  <a:cubicBezTo>
                    <a:pt x="1038" y="564"/>
                    <a:pt x="1039" y="564"/>
                    <a:pt x="1037" y="564"/>
                  </a:cubicBezTo>
                  <a:cubicBezTo>
                    <a:pt x="1036" y="560"/>
                    <a:pt x="1032" y="559"/>
                    <a:pt x="1030" y="557"/>
                  </a:cubicBezTo>
                  <a:cubicBezTo>
                    <a:pt x="1032" y="558"/>
                    <a:pt x="1034" y="559"/>
                    <a:pt x="1036" y="559"/>
                  </a:cubicBezTo>
                  <a:cubicBezTo>
                    <a:pt x="1036" y="556"/>
                    <a:pt x="1033" y="556"/>
                    <a:pt x="1031" y="555"/>
                  </a:cubicBezTo>
                  <a:cubicBezTo>
                    <a:pt x="1027" y="549"/>
                    <a:pt x="1021" y="540"/>
                    <a:pt x="1013" y="541"/>
                  </a:cubicBezTo>
                  <a:cubicBezTo>
                    <a:pt x="1011" y="538"/>
                    <a:pt x="1009" y="534"/>
                    <a:pt x="1006" y="531"/>
                  </a:cubicBezTo>
                  <a:cubicBezTo>
                    <a:pt x="1002" y="531"/>
                    <a:pt x="1000" y="533"/>
                    <a:pt x="996" y="532"/>
                  </a:cubicBezTo>
                  <a:cubicBezTo>
                    <a:pt x="994" y="537"/>
                    <a:pt x="998" y="540"/>
                    <a:pt x="1001" y="540"/>
                  </a:cubicBezTo>
                  <a:cubicBezTo>
                    <a:pt x="1000" y="541"/>
                    <a:pt x="999" y="540"/>
                    <a:pt x="998" y="540"/>
                  </a:cubicBezTo>
                  <a:cubicBezTo>
                    <a:pt x="998" y="544"/>
                    <a:pt x="995" y="546"/>
                    <a:pt x="995" y="550"/>
                  </a:cubicBezTo>
                  <a:cubicBezTo>
                    <a:pt x="997" y="550"/>
                    <a:pt x="998" y="551"/>
                    <a:pt x="999" y="551"/>
                  </a:cubicBezTo>
                  <a:cubicBezTo>
                    <a:pt x="1001" y="548"/>
                    <a:pt x="1003" y="544"/>
                    <a:pt x="1006" y="545"/>
                  </a:cubicBezTo>
                  <a:cubicBezTo>
                    <a:pt x="1007" y="547"/>
                    <a:pt x="1005" y="549"/>
                    <a:pt x="1006" y="552"/>
                  </a:cubicBezTo>
                  <a:cubicBezTo>
                    <a:pt x="1004" y="553"/>
                    <a:pt x="1003" y="550"/>
                    <a:pt x="1000" y="552"/>
                  </a:cubicBezTo>
                  <a:cubicBezTo>
                    <a:pt x="1000" y="553"/>
                    <a:pt x="999" y="554"/>
                    <a:pt x="999" y="555"/>
                  </a:cubicBezTo>
                  <a:cubicBezTo>
                    <a:pt x="1001" y="556"/>
                    <a:pt x="1004" y="559"/>
                    <a:pt x="1006" y="556"/>
                  </a:cubicBezTo>
                  <a:cubicBezTo>
                    <a:pt x="1005" y="556"/>
                    <a:pt x="1005" y="555"/>
                    <a:pt x="1006" y="555"/>
                  </a:cubicBezTo>
                  <a:cubicBezTo>
                    <a:pt x="1005" y="559"/>
                    <a:pt x="1011" y="563"/>
                    <a:pt x="1014" y="558"/>
                  </a:cubicBezTo>
                  <a:cubicBezTo>
                    <a:pt x="1013" y="559"/>
                    <a:pt x="1014" y="562"/>
                    <a:pt x="1014" y="564"/>
                  </a:cubicBezTo>
                  <a:cubicBezTo>
                    <a:pt x="1016" y="564"/>
                    <a:pt x="1016" y="565"/>
                    <a:pt x="1017" y="566"/>
                  </a:cubicBezTo>
                  <a:cubicBezTo>
                    <a:pt x="1016" y="565"/>
                    <a:pt x="1015" y="567"/>
                    <a:pt x="1013" y="566"/>
                  </a:cubicBezTo>
                  <a:cubicBezTo>
                    <a:pt x="1011" y="569"/>
                    <a:pt x="1013" y="570"/>
                    <a:pt x="1014" y="572"/>
                  </a:cubicBezTo>
                  <a:cubicBezTo>
                    <a:pt x="1014" y="582"/>
                    <a:pt x="1023" y="585"/>
                    <a:pt x="1027" y="591"/>
                  </a:cubicBezTo>
                  <a:cubicBezTo>
                    <a:pt x="1029" y="591"/>
                    <a:pt x="1030" y="592"/>
                    <a:pt x="1032" y="591"/>
                  </a:cubicBezTo>
                  <a:cubicBezTo>
                    <a:pt x="1032" y="589"/>
                    <a:pt x="1031" y="589"/>
                    <a:pt x="1031" y="588"/>
                  </a:cubicBezTo>
                  <a:cubicBezTo>
                    <a:pt x="1032" y="588"/>
                    <a:pt x="1032" y="587"/>
                    <a:pt x="1033" y="587"/>
                  </a:cubicBezTo>
                  <a:cubicBezTo>
                    <a:pt x="1032" y="585"/>
                    <a:pt x="1031" y="583"/>
                    <a:pt x="1031" y="581"/>
                  </a:cubicBezTo>
                  <a:cubicBezTo>
                    <a:pt x="1030" y="581"/>
                    <a:pt x="1029" y="580"/>
                    <a:pt x="1027" y="580"/>
                  </a:cubicBezTo>
                  <a:cubicBezTo>
                    <a:pt x="1026" y="580"/>
                    <a:pt x="1026" y="582"/>
                    <a:pt x="1025" y="582"/>
                  </a:cubicBezTo>
                  <a:cubicBezTo>
                    <a:pt x="1023" y="580"/>
                    <a:pt x="1021" y="575"/>
                    <a:pt x="1018" y="573"/>
                  </a:cubicBezTo>
                  <a:cubicBezTo>
                    <a:pt x="1020" y="573"/>
                    <a:pt x="1022" y="570"/>
                    <a:pt x="1023" y="572"/>
                  </a:cubicBezTo>
                  <a:cubicBezTo>
                    <a:pt x="1021" y="575"/>
                    <a:pt x="1025" y="575"/>
                    <a:pt x="1023" y="579"/>
                  </a:cubicBezTo>
                  <a:cubicBezTo>
                    <a:pt x="1025" y="578"/>
                    <a:pt x="1026" y="579"/>
                    <a:pt x="1028" y="579"/>
                  </a:cubicBezTo>
                  <a:cubicBezTo>
                    <a:pt x="1029" y="578"/>
                    <a:pt x="1028" y="576"/>
                    <a:pt x="1029" y="576"/>
                  </a:cubicBezTo>
                  <a:cubicBezTo>
                    <a:pt x="1030" y="576"/>
                    <a:pt x="1030" y="578"/>
                    <a:pt x="1030" y="580"/>
                  </a:cubicBezTo>
                  <a:cubicBezTo>
                    <a:pt x="1035" y="581"/>
                    <a:pt x="1038" y="581"/>
                    <a:pt x="1039" y="587"/>
                  </a:cubicBezTo>
                  <a:cubicBezTo>
                    <a:pt x="1042" y="587"/>
                    <a:pt x="1043" y="587"/>
                    <a:pt x="1046" y="586"/>
                  </a:cubicBezTo>
                  <a:cubicBezTo>
                    <a:pt x="1047" y="580"/>
                    <a:pt x="1045" y="578"/>
                    <a:pt x="1043" y="572"/>
                  </a:cubicBezTo>
                  <a:cubicBezTo>
                    <a:pt x="1042" y="572"/>
                    <a:pt x="1042" y="573"/>
                    <a:pt x="1041" y="573"/>
                  </a:cubicBezTo>
                  <a:close/>
                  <a:moveTo>
                    <a:pt x="1074" y="535"/>
                  </a:moveTo>
                  <a:cubicBezTo>
                    <a:pt x="1077" y="530"/>
                    <a:pt x="1075" y="524"/>
                    <a:pt x="1071" y="521"/>
                  </a:cubicBezTo>
                  <a:cubicBezTo>
                    <a:pt x="1069" y="525"/>
                    <a:pt x="1063" y="523"/>
                    <a:pt x="1062" y="519"/>
                  </a:cubicBezTo>
                  <a:cubicBezTo>
                    <a:pt x="1058" y="520"/>
                    <a:pt x="1057" y="518"/>
                    <a:pt x="1055" y="517"/>
                  </a:cubicBezTo>
                  <a:cubicBezTo>
                    <a:pt x="1046" y="517"/>
                    <a:pt x="1040" y="515"/>
                    <a:pt x="1035" y="512"/>
                  </a:cubicBezTo>
                  <a:cubicBezTo>
                    <a:pt x="1035" y="513"/>
                    <a:pt x="1032" y="513"/>
                    <a:pt x="1031" y="514"/>
                  </a:cubicBezTo>
                  <a:cubicBezTo>
                    <a:pt x="1030" y="511"/>
                    <a:pt x="1028" y="510"/>
                    <a:pt x="1028" y="506"/>
                  </a:cubicBezTo>
                  <a:cubicBezTo>
                    <a:pt x="1025" y="506"/>
                    <a:pt x="1024" y="506"/>
                    <a:pt x="1022" y="505"/>
                  </a:cubicBezTo>
                  <a:cubicBezTo>
                    <a:pt x="1022" y="503"/>
                    <a:pt x="1023" y="500"/>
                    <a:pt x="1022" y="498"/>
                  </a:cubicBezTo>
                  <a:cubicBezTo>
                    <a:pt x="1020" y="498"/>
                    <a:pt x="1016" y="499"/>
                    <a:pt x="1015" y="498"/>
                  </a:cubicBezTo>
                  <a:cubicBezTo>
                    <a:pt x="1016" y="497"/>
                    <a:pt x="1016" y="495"/>
                    <a:pt x="1016" y="494"/>
                  </a:cubicBezTo>
                  <a:cubicBezTo>
                    <a:pt x="1004" y="482"/>
                    <a:pt x="993" y="469"/>
                    <a:pt x="981" y="456"/>
                  </a:cubicBezTo>
                  <a:cubicBezTo>
                    <a:pt x="982" y="456"/>
                    <a:pt x="982" y="455"/>
                    <a:pt x="982" y="455"/>
                  </a:cubicBezTo>
                  <a:cubicBezTo>
                    <a:pt x="975" y="451"/>
                    <a:pt x="971" y="443"/>
                    <a:pt x="961" y="443"/>
                  </a:cubicBezTo>
                  <a:cubicBezTo>
                    <a:pt x="959" y="436"/>
                    <a:pt x="952" y="434"/>
                    <a:pt x="949" y="430"/>
                  </a:cubicBezTo>
                  <a:cubicBezTo>
                    <a:pt x="947" y="430"/>
                    <a:pt x="945" y="430"/>
                    <a:pt x="943" y="430"/>
                  </a:cubicBezTo>
                  <a:cubicBezTo>
                    <a:pt x="943" y="427"/>
                    <a:pt x="942" y="426"/>
                    <a:pt x="940" y="425"/>
                  </a:cubicBezTo>
                  <a:cubicBezTo>
                    <a:pt x="943" y="419"/>
                    <a:pt x="934" y="415"/>
                    <a:pt x="929" y="412"/>
                  </a:cubicBezTo>
                  <a:cubicBezTo>
                    <a:pt x="926" y="418"/>
                    <a:pt x="918" y="419"/>
                    <a:pt x="914" y="425"/>
                  </a:cubicBezTo>
                  <a:cubicBezTo>
                    <a:pt x="916" y="425"/>
                    <a:pt x="917" y="426"/>
                    <a:pt x="917" y="426"/>
                  </a:cubicBezTo>
                  <a:cubicBezTo>
                    <a:pt x="916" y="427"/>
                    <a:pt x="917" y="429"/>
                    <a:pt x="916" y="429"/>
                  </a:cubicBezTo>
                  <a:cubicBezTo>
                    <a:pt x="915" y="429"/>
                    <a:pt x="914" y="429"/>
                    <a:pt x="913" y="429"/>
                  </a:cubicBezTo>
                  <a:cubicBezTo>
                    <a:pt x="913" y="434"/>
                    <a:pt x="915" y="438"/>
                    <a:pt x="913" y="441"/>
                  </a:cubicBezTo>
                  <a:cubicBezTo>
                    <a:pt x="905" y="443"/>
                    <a:pt x="903" y="450"/>
                    <a:pt x="898" y="454"/>
                  </a:cubicBezTo>
                  <a:cubicBezTo>
                    <a:pt x="896" y="434"/>
                    <a:pt x="874" y="435"/>
                    <a:pt x="868" y="420"/>
                  </a:cubicBezTo>
                  <a:cubicBezTo>
                    <a:pt x="859" y="421"/>
                    <a:pt x="858" y="414"/>
                    <a:pt x="858" y="405"/>
                  </a:cubicBezTo>
                  <a:cubicBezTo>
                    <a:pt x="851" y="407"/>
                    <a:pt x="844" y="408"/>
                    <a:pt x="842" y="414"/>
                  </a:cubicBezTo>
                  <a:cubicBezTo>
                    <a:pt x="838" y="413"/>
                    <a:pt x="835" y="412"/>
                    <a:pt x="832" y="411"/>
                  </a:cubicBezTo>
                  <a:cubicBezTo>
                    <a:pt x="831" y="412"/>
                    <a:pt x="832" y="414"/>
                    <a:pt x="830" y="414"/>
                  </a:cubicBezTo>
                  <a:cubicBezTo>
                    <a:pt x="828" y="414"/>
                    <a:pt x="825" y="413"/>
                    <a:pt x="823" y="412"/>
                  </a:cubicBezTo>
                  <a:cubicBezTo>
                    <a:pt x="807" y="297"/>
                    <a:pt x="790" y="181"/>
                    <a:pt x="773" y="65"/>
                  </a:cubicBezTo>
                  <a:cubicBezTo>
                    <a:pt x="771" y="65"/>
                    <a:pt x="770" y="64"/>
                    <a:pt x="768" y="65"/>
                  </a:cubicBezTo>
                  <a:cubicBezTo>
                    <a:pt x="767" y="66"/>
                    <a:pt x="770" y="66"/>
                    <a:pt x="768" y="66"/>
                  </a:cubicBezTo>
                  <a:cubicBezTo>
                    <a:pt x="765" y="62"/>
                    <a:pt x="760" y="60"/>
                    <a:pt x="756" y="60"/>
                  </a:cubicBezTo>
                  <a:cubicBezTo>
                    <a:pt x="754" y="58"/>
                    <a:pt x="750" y="52"/>
                    <a:pt x="745" y="53"/>
                  </a:cubicBezTo>
                  <a:cubicBezTo>
                    <a:pt x="745" y="51"/>
                    <a:pt x="743" y="52"/>
                    <a:pt x="741" y="51"/>
                  </a:cubicBezTo>
                  <a:cubicBezTo>
                    <a:pt x="740" y="52"/>
                    <a:pt x="739" y="52"/>
                    <a:pt x="738" y="52"/>
                  </a:cubicBezTo>
                  <a:cubicBezTo>
                    <a:pt x="738" y="51"/>
                    <a:pt x="738" y="51"/>
                    <a:pt x="738" y="50"/>
                  </a:cubicBezTo>
                  <a:cubicBezTo>
                    <a:pt x="736" y="51"/>
                    <a:pt x="735" y="51"/>
                    <a:pt x="733" y="51"/>
                  </a:cubicBezTo>
                  <a:cubicBezTo>
                    <a:pt x="733" y="52"/>
                    <a:pt x="734" y="52"/>
                    <a:pt x="734" y="53"/>
                  </a:cubicBezTo>
                  <a:cubicBezTo>
                    <a:pt x="728" y="53"/>
                    <a:pt x="721" y="62"/>
                    <a:pt x="716" y="56"/>
                  </a:cubicBezTo>
                  <a:cubicBezTo>
                    <a:pt x="713" y="57"/>
                    <a:pt x="710" y="53"/>
                    <a:pt x="708" y="51"/>
                  </a:cubicBezTo>
                  <a:cubicBezTo>
                    <a:pt x="700" y="50"/>
                    <a:pt x="692" y="52"/>
                    <a:pt x="684" y="50"/>
                  </a:cubicBezTo>
                  <a:cubicBezTo>
                    <a:pt x="683" y="50"/>
                    <a:pt x="683" y="48"/>
                    <a:pt x="683" y="47"/>
                  </a:cubicBezTo>
                  <a:cubicBezTo>
                    <a:pt x="679" y="48"/>
                    <a:pt x="678" y="43"/>
                    <a:pt x="674" y="47"/>
                  </a:cubicBezTo>
                  <a:cubicBezTo>
                    <a:pt x="675" y="44"/>
                    <a:pt x="673" y="44"/>
                    <a:pt x="672" y="43"/>
                  </a:cubicBezTo>
                  <a:cubicBezTo>
                    <a:pt x="670" y="42"/>
                    <a:pt x="670" y="43"/>
                    <a:pt x="668" y="43"/>
                  </a:cubicBezTo>
                  <a:cubicBezTo>
                    <a:pt x="664" y="35"/>
                    <a:pt x="653" y="41"/>
                    <a:pt x="647" y="43"/>
                  </a:cubicBezTo>
                  <a:cubicBezTo>
                    <a:pt x="648" y="42"/>
                    <a:pt x="649" y="41"/>
                    <a:pt x="649" y="39"/>
                  </a:cubicBezTo>
                  <a:cubicBezTo>
                    <a:pt x="642" y="39"/>
                    <a:pt x="636" y="44"/>
                    <a:pt x="630" y="40"/>
                  </a:cubicBezTo>
                  <a:cubicBezTo>
                    <a:pt x="633" y="41"/>
                    <a:pt x="632" y="38"/>
                    <a:pt x="633" y="36"/>
                  </a:cubicBezTo>
                  <a:cubicBezTo>
                    <a:pt x="628" y="36"/>
                    <a:pt x="626" y="34"/>
                    <a:pt x="623" y="33"/>
                  </a:cubicBezTo>
                  <a:cubicBezTo>
                    <a:pt x="624" y="31"/>
                    <a:pt x="626" y="29"/>
                    <a:pt x="627" y="27"/>
                  </a:cubicBezTo>
                  <a:cubicBezTo>
                    <a:pt x="626" y="23"/>
                    <a:pt x="621" y="24"/>
                    <a:pt x="618" y="24"/>
                  </a:cubicBezTo>
                  <a:cubicBezTo>
                    <a:pt x="617" y="23"/>
                    <a:pt x="616" y="22"/>
                    <a:pt x="615" y="21"/>
                  </a:cubicBezTo>
                  <a:cubicBezTo>
                    <a:pt x="614" y="21"/>
                    <a:pt x="612" y="22"/>
                    <a:pt x="611" y="23"/>
                  </a:cubicBezTo>
                  <a:cubicBezTo>
                    <a:pt x="607" y="23"/>
                    <a:pt x="604" y="22"/>
                    <a:pt x="602" y="26"/>
                  </a:cubicBezTo>
                  <a:cubicBezTo>
                    <a:pt x="602" y="23"/>
                    <a:pt x="597" y="25"/>
                    <a:pt x="597" y="22"/>
                  </a:cubicBezTo>
                  <a:cubicBezTo>
                    <a:pt x="597" y="21"/>
                    <a:pt x="598" y="19"/>
                    <a:pt x="598" y="18"/>
                  </a:cubicBezTo>
                  <a:cubicBezTo>
                    <a:pt x="596" y="14"/>
                    <a:pt x="594" y="13"/>
                    <a:pt x="591" y="12"/>
                  </a:cubicBezTo>
                  <a:cubicBezTo>
                    <a:pt x="590" y="14"/>
                    <a:pt x="587" y="14"/>
                    <a:pt x="589" y="16"/>
                  </a:cubicBezTo>
                  <a:cubicBezTo>
                    <a:pt x="587" y="17"/>
                    <a:pt x="584" y="18"/>
                    <a:pt x="585" y="23"/>
                  </a:cubicBezTo>
                  <a:cubicBezTo>
                    <a:pt x="583" y="22"/>
                    <a:pt x="583" y="23"/>
                    <a:pt x="580" y="23"/>
                  </a:cubicBezTo>
                  <a:cubicBezTo>
                    <a:pt x="580" y="21"/>
                    <a:pt x="580" y="20"/>
                    <a:pt x="580" y="18"/>
                  </a:cubicBezTo>
                  <a:cubicBezTo>
                    <a:pt x="584" y="19"/>
                    <a:pt x="587" y="15"/>
                    <a:pt x="586" y="10"/>
                  </a:cubicBezTo>
                  <a:cubicBezTo>
                    <a:pt x="581" y="8"/>
                    <a:pt x="578" y="6"/>
                    <a:pt x="575" y="3"/>
                  </a:cubicBezTo>
                  <a:cubicBezTo>
                    <a:pt x="574" y="2"/>
                    <a:pt x="578" y="4"/>
                    <a:pt x="577" y="2"/>
                  </a:cubicBezTo>
                  <a:cubicBezTo>
                    <a:pt x="575" y="0"/>
                    <a:pt x="573" y="2"/>
                    <a:pt x="572" y="2"/>
                  </a:cubicBezTo>
                  <a:cubicBezTo>
                    <a:pt x="566" y="6"/>
                    <a:pt x="563" y="20"/>
                    <a:pt x="552" y="20"/>
                  </a:cubicBezTo>
                  <a:cubicBezTo>
                    <a:pt x="551" y="19"/>
                    <a:pt x="549" y="19"/>
                    <a:pt x="548" y="18"/>
                  </a:cubicBezTo>
                  <a:cubicBezTo>
                    <a:pt x="547" y="22"/>
                    <a:pt x="539" y="19"/>
                    <a:pt x="541" y="16"/>
                  </a:cubicBezTo>
                  <a:cubicBezTo>
                    <a:pt x="534" y="15"/>
                    <a:pt x="530" y="22"/>
                    <a:pt x="525" y="27"/>
                  </a:cubicBezTo>
                  <a:cubicBezTo>
                    <a:pt x="520" y="31"/>
                    <a:pt x="508" y="39"/>
                    <a:pt x="504" y="32"/>
                  </a:cubicBezTo>
                  <a:cubicBezTo>
                    <a:pt x="496" y="36"/>
                    <a:pt x="492" y="45"/>
                    <a:pt x="483" y="50"/>
                  </a:cubicBezTo>
                  <a:cubicBezTo>
                    <a:pt x="483" y="52"/>
                    <a:pt x="483" y="54"/>
                    <a:pt x="481" y="55"/>
                  </a:cubicBezTo>
                  <a:cubicBezTo>
                    <a:pt x="481" y="58"/>
                    <a:pt x="482" y="57"/>
                    <a:pt x="481" y="59"/>
                  </a:cubicBezTo>
                  <a:cubicBezTo>
                    <a:pt x="476" y="69"/>
                    <a:pt x="468" y="77"/>
                    <a:pt x="453" y="76"/>
                  </a:cubicBezTo>
                  <a:cubicBezTo>
                    <a:pt x="446" y="76"/>
                    <a:pt x="439" y="74"/>
                    <a:pt x="434" y="72"/>
                  </a:cubicBezTo>
                  <a:cubicBezTo>
                    <a:pt x="433" y="78"/>
                    <a:pt x="430" y="83"/>
                    <a:pt x="428" y="88"/>
                  </a:cubicBezTo>
                  <a:cubicBezTo>
                    <a:pt x="425" y="89"/>
                    <a:pt x="421" y="88"/>
                    <a:pt x="420" y="90"/>
                  </a:cubicBezTo>
                  <a:cubicBezTo>
                    <a:pt x="426" y="91"/>
                    <a:pt x="429" y="96"/>
                    <a:pt x="430" y="102"/>
                  </a:cubicBezTo>
                  <a:cubicBezTo>
                    <a:pt x="438" y="105"/>
                    <a:pt x="442" y="112"/>
                    <a:pt x="445" y="120"/>
                  </a:cubicBezTo>
                  <a:cubicBezTo>
                    <a:pt x="452" y="123"/>
                    <a:pt x="454" y="134"/>
                    <a:pt x="452" y="144"/>
                  </a:cubicBezTo>
                  <a:cubicBezTo>
                    <a:pt x="457" y="147"/>
                    <a:pt x="461" y="150"/>
                    <a:pt x="466" y="152"/>
                  </a:cubicBezTo>
                  <a:cubicBezTo>
                    <a:pt x="466" y="151"/>
                    <a:pt x="464" y="150"/>
                    <a:pt x="466" y="150"/>
                  </a:cubicBezTo>
                  <a:cubicBezTo>
                    <a:pt x="467" y="152"/>
                    <a:pt x="470" y="152"/>
                    <a:pt x="470" y="154"/>
                  </a:cubicBezTo>
                  <a:cubicBezTo>
                    <a:pt x="468" y="155"/>
                    <a:pt x="468" y="156"/>
                    <a:pt x="466" y="157"/>
                  </a:cubicBezTo>
                  <a:cubicBezTo>
                    <a:pt x="466" y="159"/>
                    <a:pt x="468" y="160"/>
                    <a:pt x="467" y="163"/>
                  </a:cubicBezTo>
                  <a:cubicBezTo>
                    <a:pt x="471" y="162"/>
                    <a:pt x="471" y="166"/>
                    <a:pt x="472" y="169"/>
                  </a:cubicBezTo>
                  <a:cubicBezTo>
                    <a:pt x="473" y="171"/>
                    <a:pt x="475" y="171"/>
                    <a:pt x="475" y="173"/>
                  </a:cubicBezTo>
                  <a:cubicBezTo>
                    <a:pt x="475" y="177"/>
                    <a:pt x="471" y="180"/>
                    <a:pt x="474" y="182"/>
                  </a:cubicBezTo>
                  <a:cubicBezTo>
                    <a:pt x="476" y="182"/>
                    <a:pt x="474" y="178"/>
                    <a:pt x="475" y="178"/>
                  </a:cubicBezTo>
                  <a:cubicBezTo>
                    <a:pt x="480" y="176"/>
                    <a:pt x="484" y="180"/>
                    <a:pt x="486" y="184"/>
                  </a:cubicBezTo>
                  <a:cubicBezTo>
                    <a:pt x="484" y="185"/>
                    <a:pt x="482" y="185"/>
                    <a:pt x="482" y="182"/>
                  </a:cubicBezTo>
                  <a:cubicBezTo>
                    <a:pt x="476" y="181"/>
                    <a:pt x="476" y="187"/>
                    <a:pt x="473" y="190"/>
                  </a:cubicBezTo>
                  <a:cubicBezTo>
                    <a:pt x="469" y="187"/>
                    <a:pt x="465" y="188"/>
                    <a:pt x="461" y="188"/>
                  </a:cubicBezTo>
                  <a:cubicBezTo>
                    <a:pt x="461" y="187"/>
                    <a:pt x="460" y="186"/>
                    <a:pt x="460" y="185"/>
                  </a:cubicBezTo>
                  <a:cubicBezTo>
                    <a:pt x="454" y="186"/>
                    <a:pt x="451" y="183"/>
                    <a:pt x="446" y="183"/>
                  </a:cubicBezTo>
                  <a:cubicBezTo>
                    <a:pt x="439" y="179"/>
                    <a:pt x="448" y="170"/>
                    <a:pt x="448" y="166"/>
                  </a:cubicBezTo>
                  <a:cubicBezTo>
                    <a:pt x="449" y="166"/>
                    <a:pt x="449" y="166"/>
                    <a:pt x="450" y="166"/>
                  </a:cubicBezTo>
                  <a:cubicBezTo>
                    <a:pt x="449" y="162"/>
                    <a:pt x="443" y="162"/>
                    <a:pt x="439" y="161"/>
                  </a:cubicBezTo>
                  <a:cubicBezTo>
                    <a:pt x="429" y="161"/>
                    <a:pt x="417" y="166"/>
                    <a:pt x="409" y="168"/>
                  </a:cubicBezTo>
                  <a:cubicBezTo>
                    <a:pt x="396" y="173"/>
                    <a:pt x="385" y="177"/>
                    <a:pt x="373" y="181"/>
                  </a:cubicBezTo>
                  <a:cubicBezTo>
                    <a:pt x="372" y="182"/>
                    <a:pt x="373" y="183"/>
                    <a:pt x="373" y="185"/>
                  </a:cubicBezTo>
                  <a:cubicBezTo>
                    <a:pt x="377" y="187"/>
                    <a:pt x="379" y="191"/>
                    <a:pt x="381" y="194"/>
                  </a:cubicBezTo>
                  <a:cubicBezTo>
                    <a:pt x="388" y="196"/>
                    <a:pt x="392" y="200"/>
                    <a:pt x="398" y="203"/>
                  </a:cubicBezTo>
                  <a:cubicBezTo>
                    <a:pt x="395" y="201"/>
                    <a:pt x="390" y="211"/>
                    <a:pt x="388" y="204"/>
                  </a:cubicBezTo>
                  <a:cubicBezTo>
                    <a:pt x="388" y="203"/>
                    <a:pt x="391" y="202"/>
                    <a:pt x="389" y="200"/>
                  </a:cubicBezTo>
                  <a:cubicBezTo>
                    <a:pt x="382" y="206"/>
                    <a:pt x="390" y="212"/>
                    <a:pt x="391" y="219"/>
                  </a:cubicBezTo>
                  <a:cubicBezTo>
                    <a:pt x="391" y="220"/>
                    <a:pt x="390" y="220"/>
                    <a:pt x="389" y="220"/>
                  </a:cubicBezTo>
                  <a:cubicBezTo>
                    <a:pt x="387" y="234"/>
                    <a:pt x="404" y="232"/>
                    <a:pt x="410" y="240"/>
                  </a:cubicBezTo>
                  <a:cubicBezTo>
                    <a:pt x="417" y="241"/>
                    <a:pt x="422" y="235"/>
                    <a:pt x="428" y="239"/>
                  </a:cubicBezTo>
                  <a:cubicBezTo>
                    <a:pt x="435" y="237"/>
                    <a:pt x="436" y="245"/>
                    <a:pt x="441" y="248"/>
                  </a:cubicBezTo>
                  <a:cubicBezTo>
                    <a:pt x="442" y="246"/>
                    <a:pt x="442" y="244"/>
                    <a:pt x="444" y="243"/>
                  </a:cubicBezTo>
                  <a:cubicBezTo>
                    <a:pt x="445" y="245"/>
                    <a:pt x="444" y="248"/>
                    <a:pt x="444" y="252"/>
                  </a:cubicBezTo>
                  <a:cubicBezTo>
                    <a:pt x="447" y="252"/>
                    <a:pt x="446" y="250"/>
                    <a:pt x="449" y="250"/>
                  </a:cubicBezTo>
                  <a:cubicBezTo>
                    <a:pt x="449" y="244"/>
                    <a:pt x="456" y="244"/>
                    <a:pt x="458" y="240"/>
                  </a:cubicBezTo>
                  <a:cubicBezTo>
                    <a:pt x="462" y="241"/>
                    <a:pt x="464" y="240"/>
                    <a:pt x="466" y="238"/>
                  </a:cubicBezTo>
                  <a:cubicBezTo>
                    <a:pt x="467" y="238"/>
                    <a:pt x="467" y="241"/>
                    <a:pt x="468" y="240"/>
                  </a:cubicBezTo>
                  <a:cubicBezTo>
                    <a:pt x="472" y="240"/>
                    <a:pt x="472" y="237"/>
                    <a:pt x="475" y="236"/>
                  </a:cubicBezTo>
                  <a:cubicBezTo>
                    <a:pt x="478" y="239"/>
                    <a:pt x="481" y="242"/>
                    <a:pt x="478" y="247"/>
                  </a:cubicBezTo>
                  <a:cubicBezTo>
                    <a:pt x="476" y="247"/>
                    <a:pt x="474" y="248"/>
                    <a:pt x="473" y="250"/>
                  </a:cubicBezTo>
                  <a:cubicBezTo>
                    <a:pt x="471" y="248"/>
                    <a:pt x="469" y="247"/>
                    <a:pt x="467" y="248"/>
                  </a:cubicBezTo>
                  <a:cubicBezTo>
                    <a:pt x="467" y="251"/>
                    <a:pt x="465" y="251"/>
                    <a:pt x="465" y="254"/>
                  </a:cubicBezTo>
                  <a:cubicBezTo>
                    <a:pt x="467" y="254"/>
                    <a:pt x="467" y="252"/>
                    <a:pt x="468" y="252"/>
                  </a:cubicBezTo>
                  <a:cubicBezTo>
                    <a:pt x="474" y="258"/>
                    <a:pt x="473" y="268"/>
                    <a:pt x="474" y="279"/>
                  </a:cubicBezTo>
                  <a:cubicBezTo>
                    <a:pt x="471" y="282"/>
                    <a:pt x="468" y="284"/>
                    <a:pt x="465" y="287"/>
                  </a:cubicBezTo>
                  <a:cubicBezTo>
                    <a:pt x="459" y="288"/>
                    <a:pt x="458" y="286"/>
                    <a:pt x="452" y="286"/>
                  </a:cubicBezTo>
                  <a:cubicBezTo>
                    <a:pt x="453" y="283"/>
                    <a:pt x="448" y="282"/>
                    <a:pt x="447" y="282"/>
                  </a:cubicBezTo>
                  <a:cubicBezTo>
                    <a:pt x="448" y="280"/>
                    <a:pt x="447" y="280"/>
                    <a:pt x="447" y="278"/>
                  </a:cubicBezTo>
                  <a:cubicBezTo>
                    <a:pt x="445" y="277"/>
                    <a:pt x="440" y="277"/>
                    <a:pt x="441" y="281"/>
                  </a:cubicBezTo>
                  <a:cubicBezTo>
                    <a:pt x="442" y="283"/>
                    <a:pt x="447" y="281"/>
                    <a:pt x="447" y="284"/>
                  </a:cubicBezTo>
                  <a:cubicBezTo>
                    <a:pt x="442" y="286"/>
                    <a:pt x="442" y="292"/>
                    <a:pt x="436" y="292"/>
                  </a:cubicBezTo>
                  <a:cubicBezTo>
                    <a:pt x="434" y="295"/>
                    <a:pt x="432" y="298"/>
                    <a:pt x="426" y="297"/>
                  </a:cubicBezTo>
                  <a:cubicBezTo>
                    <a:pt x="424" y="288"/>
                    <a:pt x="412" y="281"/>
                    <a:pt x="405" y="290"/>
                  </a:cubicBezTo>
                  <a:cubicBezTo>
                    <a:pt x="404" y="291"/>
                    <a:pt x="407" y="291"/>
                    <a:pt x="406" y="293"/>
                  </a:cubicBezTo>
                  <a:cubicBezTo>
                    <a:pt x="399" y="291"/>
                    <a:pt x="395" y="303"/>
                    <a:pt x="398" y="308"/>
                  </a:cubicBezTo>
                  <a:cubicBezTo>
                    <a:pt x="396" y="308"/>
                    <a:pt x="396" y="309"/>
                    <a:pt x="395" y="310"/>
                  </a:cubicBezTo>
                  <a:cubicBezTo>
                    <a:pt x="395" y="309"/>
                    <a:pt x="394" y="309"/>
                    <a:pt x="392" y="309"/>
                  </a:cubicBezTo>
                  <a:cubicBezTo>
                    <a:pt x="387" y="315"/>
                    <a:pt x="372" y="320"/>
                    <a:pt x="376" y="332"/>
                  </a:cubicBezTo>
                  <a:cubicBezTo>
                    <a:pt x="373" y="333"/>
                    <a:pt x="371" y="329"/>
                    <a:pt x="367" y="332"/>
                  </a:cubicBezTo>
                  <a:cubicBezTo>
                    <a:pt x="367" y="335"/>
                    <a:pt x="369" y="337"/>
                    <a:pt x="371" y="338"/>
                  </a:cubicBezTo>
                  <a:cubicBezTo>
                    <a:pt x="369" y="337"/>
                    <a:pt x="367" y="338"/>
                    <a:pt x="366" y="337"/>
                  </a:cubicBezTo>
                  <a:cubicBezTo>
                    <a:pt x="366" y="336"/>
                    <a:pt x="367" y="336"/>
                    <a:pt x="367" y="334"/>
                  </a:cubicBezTo>
                  <a:cubicBezTo>
                    <a:pt x="364" y="335"/>
                    <a:pt x="362" y="343"/>
                    <a:pt x="366" y="344"/>
                  </a:cubicBezTo>
                  <a:cubicBezTo>
                    <a:pt x="366" y="344"/>
                    <a:pt x="367" y="343"/>
                    <a:pt x="368" y="342"/>
                  </a:cubicBezTo>
                  <a:cubicBezTo>
                    <a:pt x="369" y="343"/>
                    <a:pt x="371" y="344"/>
                    <a:pt x="371" y="346"/>
                  </a:cubicBezTo>
                  <a:cubicBezTo>
                    <a:pt x="369" y="346"/>
                    <a:pt x="367" y="346"/>
                    <a:pt x="366" y="347"/>
                  </a:cubicBezTo>
                  <a:cubicBezTo>
                    <a:pt x="366" y="349"/>
                    <a:pt x="367" y="350"/>
                    <a:pt x="367" y="352"/>
                  </a:cubicBezTo>
                  <a:cubicBezTo>
                    <a:pt x="368" y="352"/>
                    <a:pt x="370" y="353"/>
                    <a:pt x="371" y="354"/>
                  </a:cubicBezTo>
                  <a:cubicBezTo>
                    <a:pt x="370" y="356"/>
                    <a:pt x="370" y="359"/>
                    <a:pt x="370" y="361"/>
                  </a:cubicBezTo>
                  <a:cubicBezTo>
                    <a:pt x="372" y="362"/>
                    <a:pt x="372" y="363"/>
                    <a:pt x="374" y="363"/>
                  </a:cubicBezTo>
                  <a:cubicBezTo>
                    <a:pt x="376" y="362"/>
                    <a:pt x="375" y="360"/>
                    <a:pt x="376" y="360"/>
                  </a:cubicBezTo>
                  <a:cubicBezTo>
                    <a:pt x="378" y="361"/>
                    <a:pt x="378" y="363"/>
                    <a:pt x="379" y="365"/>
                  </a:cubicBezTo>
                  <a:cubicBezTo>
                    <a:pt x="377" y="365"/>
                    <a:pt x="377" y="366"/>
                    <a:pt x="376" y="366"/>
                  </a:cubicBezTo>
                  <a:cubicBezTo>
                    <a:pt x="375" y="371"/>
                    <a:pt x="380" y="370"/>
                    <a:pt x="381" y="373"/>
                  </a:cubicBezTo>
                  <a:cubicBezTo>
                    <a:pt x="379" y="374"/>
                    <a:pt x="378" y="373"/>
                    <a:pt x="376" y="374"/>
                  </a:cubicBezTo>
                  <a:cubicBezTo>
                    <a:pt x="376" y="376"/>
                    <a:pt x="378" y="376"/>
                    <a:pt x="378" y="377"/>
                  </a:cubicBezTo>
                  <a:cubicBezTo>
                    <a:pt x="374" y="379"/>
                    <a:pt x="371" y="380"/>
                    <a:pt x="368" y="381"/>
                  </a:cubicBezTo>
                  <a:cubicBezTo>
                    <a:pt x="367" y="386"/>
                    <a:pt x="373" y="384"/>
                    <a:pt x="376" y="385"/>
                  </a:cubicBezTo>
                  <a:cubicBezTo>
                    <a:pt x="376" y="386"/>
                    <a:pt x="373" y="385"/>
                    <a:pt x="372" y="386"/>
                  </a:cubicBezTo>
                  <a:cubicBezTo>
                    <a:pt x="373" y="391"/>
                    <a:pt x="376" y="393"/>
                    <a:pt x="380" y="395"/>
                  </a:cubicBezTo>
                  <a:cubicBezTo>
                    <a:pt x="382" y="401"/>
                    <a:pt x="384" y="405"/>
                    <a:pt x="388" y="409"/>
                  </a:cubicBezTo>
                  <a:cubicBezTo>
                    <a:pt x="386" y="409"/>
                    <a:pt x="386" y="409"/>
                    <a:pt x="386" y="411"/>
                  </a:cubicBezTo>
                  <a:cubicBezTo>
                    <a:pt x="388" y="423"/>
                    <a:pt x="409" y="417"/>
                    <a:pt x="417" y="416"/>
                  </a:cubicBezTo>
                  <a:cubicBezTo>
                    <a:pt x="420" y="414"/>
                    <a:pt x="419" y="410"/>
                    <a:pt x="421" y="408"/>
                  </a:cubicBezTo>
                  <a:cubicBezTo>
                    <a:pt x="421" y="411"/>
                    <a:pt x="423" y="410"/>
                    <a:pt x="424" y="410"/>
                  </a:cubicBezTo>
                  <a:cubicBezTo>
                    <a:pt x="422" y="418"/>
                    <a:pt x="428" y="427"/>
                    <a:pt x="429" y="436"/>
                  </a:cubicBezTo>
                  <a:cubicBezTo>
                    <a:pt x="426" y="436"/>
                    <a:pt x="424" y="441"/>
                    <a:pt x="421" y="443"/>
                  </a:cubicBezTo>
                  <a:cubicBezTo>
                    <a:pt x="422" y="450"/>
                    <a:pt x="425" y="453"/>
                    <a:pt x="424" y="461"/>
                  </a:cubicBezTo>
                  <a:cubicBezTo>
                    <a:pt x="423" y="463"/>
                    <a:pt x="421" y="464"/>
                    <a:pt x="421" y="466"/>
                  </a:cubicBezTo>
                  <a:cubicBezTo>
                    <a:pt x="419" y="463"/>
                    <a:pt x="418" y="465"/>
                    <a:pt x="415" y="465"/>
                  </a:cubicBezTo>
                  <a:cubicBezTo>
                    <a:pt x="415" y="469"/>
                    <a:pt x="419" y="467"/>
                    <a:pt x="422" y="468"/>
                  </a:cubicBezTo>
                  <a:cubicBezTo>
                    <a:pt x="423" y="470"/>
                    <a:pt x="422" y="470"/>
                    <a:pt x="422" y="471"/>
                  </a:cubicBezTo>
                  <a:cubicBezTo>
                    <a:pt x="427" y="470"/>
                    <a:pt x="428" y="469"/>
                    <a:pt x="433" y="468"/>
                  </a:cubicBezTo>
                  <a:cubicBezTo>
                    <a:pt x="433" y="467"/>
                    <a:pt x="432" y="467"/>
                    <a:pt x="431" y="466"/>
                  </a:cubicBezTo>
                  <a:cubicBezTo>
                    <a:pt x="435" y="464"/>
                    <a:pt x="437" y="463"/>
                    <a:pt x="442" y="462"/>
                  </a:cubicBezTo>
                  <a:cubicBezTo>
                    <a:pt x="442" y="464"/>
                    <a:pt x="441" y="464"/>
                    <a:pt x="443" y="465"/>
                  </a:cubicBezTo>
                  <a:cubicBezTo>
                    <a:pt x="444" y="461"/>
                    <a:pt x="450" y="456"/>
                    <a:pt x="454" y="458"/>
                  </a:cubicBezTo>
                  <a:cubicBezTo>
                    <a:pt x="450" y="461"/>
                    <a:pt x="456" y="463"/>
                    <a:pt x="456" y="465"/>
                  </a:cubicBezTo>
                  <a:cubicBezTo>
                    <a:pt x="457" y="465"/>
                    <a:pt x="458" y="464"/>
                    <a:pt x="458" y="465"/>
                  </a:cubicBezTo>
                  <a:cubicBezTo>
                    <a:pt x="459" y="466"/>
                    <a:pt x="459" y="468"/>
                    <a:pt x="460" y="469"/>
                  </a:cubicBezTo>
                  <a:cubicBezTo>
                    <a:pt x="464" y="469"/>
                    <a:pt x="463" y="464"/>
                    <a:pt x="466" y="463"/>
                  </a:cubicBezTo>
                  <a:cubicBezTo>
                    <a:pt x="467" y="465"/>
                    <a:pt x="465" y="465"/>
                    <a:pt x="465" y="467"/>
                  </a:cubicBezTo>
                  <a:cubicBezTo>
                    <a:pt x="475" y="469"/>
                    <a:pt x="469" y="486"/>
                    <a:pt x="480" y="486"/>
                  </a:cubicBezTo>
                  <a:cubicBezTo>
                    <a:pt x="481" y="484"/>
                    <a:pt x="482" y="483"/>
                    <a:pt x="483" y="481"/>
                  </a:cubicBezTo>
                  <a:cubicBezTo>
                    <a:pt x="481" y="479"/>
                    <a:pt x="481" y="477"/>
                    <a:pt x="481" y="474"/>
                  </a:cubicBezTo>
                  <a:cubicBezTo>
                    <a:pt x="482" y="470"/>
                    <a:pt x="486" y="465"/>
                    <a:pt x="489" y="463"/>
                  </a:cubicBezTo>
                  <a:cubicBezTo>
                    <a:pt x="488" y="466"/>
                    <a:pt x="487" y="468"/>
                    <a:pt x="485" y="471"/>
                  </a:cubicBezTo>
                  <a:cubicBezTo>
                    <a:pt x="490" y="472"/>
                    <a:pt x="488" y="475"/>
                    <a:pt x="490" y="478"/>
                  </a:cubicBezTo>
                  <a:cubicBezTo>
                    <a:pt x="494" y="484"/>
                    <a:pt x="511" y="470"/>
                    <a:pt x="516" y="472"/>
                  </a:cubicBezTo>
                  <a:cubicBezTo>
                    <a:pt x="514" y="481"/>
                    <a:pt x="499" y="485"/>
                    <a:pt x="505" y="496"/>
                  </a:cubicBezTo>
                  <a:cubicBezTo>
                    <a:pt x="504" y="496"/>
                    <a:pt x="505" y="495"/>
                    <a:pt x="504" y="495"/>
                  </a:cubicBezTo>
                  <a:cubicBezTo>
                    <a:pt x="501" y="500"/>
                    <a:pt x="498" y="511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9"/>
                    <a:pt x="499" y="520"/>
                    <a:pt x="499" y="520"/>
                  </a:cubicBezTo>
                  <a:cubicBezTo>
                    <a:pt x="499" y="520"/>
                    <a:pt x="499" y="519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2" y="519"/>
                    <a:pt x="491" y="526"/>
                    <a:pt x="484" y="527"/>
                  </a:cubicBezTo>
                  <a:cubicBezTo>
                    <a:pt x="479" y="532"/>
                    <a:pt x="473" y="536"/>
                    <a:pt x="474" y="545"/>
                  </a:cubicBezTo>
                  <a:cubicBezTo>
                    <a:pt x="471" y="546"/>
                    <a:pt x="470" y="545"/>
                    <a:pt x="469" y="543"/>
                  </a:cubicBezTo>
                  <a:cubicBezTo>
                    <a:pt x="470" y="543"/>
                    <a:pt x="472" y="543"/>
                    <a:pt x="472" y="541"/>
                  </a:cubicBezTo>
                  <a:cubicBezTo>
                    <a:pt x="467" y="543"/>
                    <a:pt x="463" y="546"/>
                    <a:pt x="459" y="549"/>
                  </a:cubicBezTo>
                  <a:cubicBezTo>
                    <a:pt x="458" y="549"/>
                    <a:pt x="458" y="548"/>
                    <a:pt x="457" y="548"/>
                  </a:cubicBezTo>
                  <a:cubicBezTo>
                    <a:pt x="450" y="551"/>
                    <a:pt x="444" y="556"/>
                    <a:pt x="437" y="559"/>
                  </a:cubicBezTo>
                  <a:cubicBezTo>
                    <a:pt x="434" y="562"/>
                    <a:pt x="433" y="567"/>
                    <a:pt x="430" y="569"/>
                  </a:cubicBezTo>
                  <a:cubicBezTo>
                    <a:pt x="430" y="571"/>
                    <a:pt x="431" y="572"/>
                    <a:pt x="429" y="573"/>
                  </a:cubicBezTo>
                  <a:cubicBezTo>
                    <a:pt x="431" y="573"/>
                    <a:pt x="434" y="575"/>
                    <a:pt x="435" y="577"/>
                  </a:cubicBezTo>
                  <a:cubicBezTo>
                    <a:pt x="434" y="577"/>
                    <a:pt x="435" y="578"/>
                    <a:pt x="434" y="579"/>
                  </a:cubicBezTo>
                  <a:cubicBezTo>
                    <a:pt x="432" y="577"/>
                    <a:pt x="432" y="575"/>
                    <a:pt x="430" y="574"/>
                  </a:cubicBezTo>
                  <a:cubicBezTo>
                    <a:pt x="429" y="576"/>
                    <a:pt x="427" y="573"/>
                    <a:pt x="425" y="573"/>
                  </a:cubicBezTo>
                  <a:cubicBezTo>
                    <a:pt x="424" y="575"/>
                    <a:pt x="426" y="577"/>
                    <a:pt x="424" y="579"/>
                  </a:cubicBezTo>
                  <a:cubicBezTo>
                    <a:pt x="422" y="576"/>
                    <a:pt x="423" y="573"/>
                    <a:pt x="421" y="573"/>
                  </a:cubicBezTo>
                  <a:cubicBezTo>
                    <a:pt x="422" y="571"/>
                    <a:pt x="423" y="572"/>
                    <a:pt x="425" y="572"/>
                  </a:cubicBezTo>
                  <a:cubicBezTo>
                    <a:pt x="425" y="571"/>
                    <a:pt x="425" y="570"/>
                    <a:pt x="425" y="568"/>
                  </a:cubicBezTo>
                  <a:cubicBezTo>
                    <a:pt x="422" y="568"/>
                    <a:pt x="422" y="569"/>
                    <a:pt x="420" y="570"/>
                  </a:cubicBezTo>
                  <a:cubicBezTo>
                    <a:pt x="420" y="567"/>
                    <a:pt x="417" y="571"/>
                    <a:pt x="417" y="568"/>
                  </a:cubicBezTo>
                  <a:cubicBezTo>
                    <a:pt x="418" y="568"/>
                    <a:pt x="420" y="569"/>
                    <a:pt x="419" y="567"/>
                  </a:cubicBezTo>
                  <a:cubicBezTo>
                    <a:pt x="402" y="567"/>
                    <a:pt x="393" y="575"/>
                    <a:pt x="384" y="583"/>
                  </a:cubicBezTo>
                  <a:cubicBezTo>
                    <a:pt x="385" y="585"/>
                    <a:pt x="386" y="585"/>
                    <a:pt x="384" y="587"/>
                  </a:cubicBezTo>
                  <a:cubicBezTo>
                    <a:pt x="383" y="587"/>
                    <a:pt x="384" y="585"/>
                    <a:pt x="383" y="585"/>
                  </a:cubicBezTo>
                  <a:cubicBezTo>
                    <a:pt x="381" y="588"/>
                    <a:pt x="379" y="587"/>
                    <a:pt x="376" y="589"/>
                  </a:cubicBezTo>
                  <a:cubicBezTo>
                    <a:pt x="375" y="590"/>
                    <a:pt x="378" y="591"/>
                    <a:pt x="375" y="592"/>
                  </a:cubicBezTo>
                  <a:cubicBezTo>
                    <a:pt x="374" y="592"/>
                    <a:pt x="374" y="592"/>
                    <a:pt x="373" y="591"/>
                  </a:cubicBezTo>
                  <a:cubicBezTo>
                    <a:pt x="375" y="591"/>
                    <a:pt x="375" y="590"/>
                    <a:pt x="375" y="589"/>
                  </a:cubicBezTo>
                  <a:cubicBezTo>
                    <a:pt x="372" y="591"/>
                    <a:pt x="367" y="591"/>
                    <a:pt x="365" y="593"/>
                  </a:cubicBezTo>
                  <a:cubicBezTo>
                    <a:pt x="367" y="596"/>
                    <a:pt x="365" y="600"/>
                    <a:pt x="363" y="599"/>
                  </a:cubicBezTo>
                  <a:cubicBezTo>
                    <a:pt x="363" y="596"/>
                    <a:pt x="362" y="597"/>
                    <a:pt x="363" y="595"/>
                  </a:cubicBezTo>
                  <a:cubicBezTo>
                    <a:pt x="354" y="590"/>
                    <a:pt x="347" y="598"/>
                    <a:pt x="340" y="595"/>
                  </a:cubicBezTo>
                  <a:cubicBezTo>
                    <a:pt x="336" y="596"/>
                    <a:pt x="335" y="601"/>
                    <a:pt x="333" y="604"/>
                  </a:cubicBezTo>
                  <a:cubicBezTo>
                    <a:pt x="331" y="604"/>
                    <a:pt x="328" y="604"/>
                    <a:pt x="326" y="606"/>
                  </a:cubicBezTo>
                  <a:cubicBezTo>
                    <a:pt x="324" y="613"/>
                    <a:pt x="333" y="617"/>
                    <a:pt x="340" y="614"/>
                  </a:cubicBezTo>
                  <a:cubicBezTo>
                    <a:pt x="341" y="607"/>
                    <a:pt x="353" y="608"/>
                    <a:pt x="357" y="612"/>
                  </a:cubicBezTo>
                  <a:cubicBezTo>
                    <a:pt x="358" y="610"/>
                    <a:pt x="360" y="610"/>
                    <a:pt x="362" y="611"/>
                  </a:cubicBezTo>
                  <a:cubicBezTo>
                    <a:pt x="362" y="609"/>
                    <a:pt x="361" y="607"/>
                    <a:pt x="363" y="607"/>
                  </a:cubicBezTo>
                  <a:cubicBezTo>
                    <a:pt x="364" y="610"/>
                    <a:pt x="366" y="611"/>
                    <a:pt x="370" y="612"/>
                  </a:cubicBezTo>
                  <a:cubicBezTo>
                    <a:pt x="369" y="609"/>
                    <a:pt x="368" y="608"/>
                    <a:pt x="367" y="606"/>
                  </a:cubicBezTo>
                  <a:cubicBezTo>
                    <a:pt x="366" y="606"/>
                    <a:pt x="363" y="607"/>
                    <a:pt x="363" y="605"/>
                  </a:cubicBezTo>
                  <a:cubicBezTo>
                    <a:pt x="366" y="605"/>
                    <a:pt x="370" y="603"/>
                    <a:pt x="372" y="600"/>
                  </a:cubicBezTo>
                  <a:cubicBezTo>
                    <a:pt x="372" y="598"/>
                    <a:pt x="369" y="598"/>
                    <a:pt x="368" y="596"/>
                  </a:cubicBezTo>
                  <a:cubicBezTo>
                    <a:pt x="369" y="595"/>
                    <a:pt x="370" y="595"/>
                    <a:pt x="372" y="595"/>
                  </a:cubicBezTo>
                  <a:cubicBezTo>
                    <a:pt x="373" y="598"/>
                    <a:pt x="372" y="600"/>
                    <a:pt x="374" y="603"/>
                  </a:cubicBezTo>
                  <a:cubicBezTo>
                    <a:pt x="377" y="603"/>
                    <a:pt x="378" y="602"/>
                    <a:pt x="380" y="601"/>
                  </a:cubicBezTo>
                  <a:cubicBezTo>
                    <a:pt x="381" y="601"/>
                    <a:pt x="380" y="603"/>
                    <a:pt x="382" y="603"/>
                  </a:cubicBezTo>
                  <a:cubicBezTo>
                    <a:pt x="381" y="598"/>
                    <a:pt x="384" y="594"/>
                    <a:pt x="381" y="591"/>
                  </a:cubicBezTo>
                  <a:cubicBezTo>
                    <a:pt x="381" y="591"/>
                    <a:pt x="381" y="590"/>
                    <a:pt x="382" y="590"/>
                  </a:cubicBezTo>
                  <a:cubicBezTo>
                    <a:pt x="385" y="591"/>
                    <a:pt x="384" y="596"/>
                    <a:pt x="383" y="597"/>
                  </a:cubicBezTo>
                  <a:cubicBezTo>
                    <a:pt x="383" y="600"/>
                    <a:pt x="387" y="601"/>
                    <a:pt x="390" y="601"/>
                  </a:cubicBezTo>
                  <a:cubicBezTo>
                    <a:pt x="391" y="601"/>
                    <a:pt x="389" y="597"/>
                    <a:pt x="391" y="597"/>
                  </a:cubicBezTo>
                  <a:cubicBezTo>
                    <a:pt x="390" y="599"/>
                    <a:pt x="393" y="600"/>
                    <a:pt x="394" y="600"/>
                  </a:cubicBezTo>
                  <a:cubicBezTo>
                    <a:pt x="394" y="599"/>
                    <a:pt x="396" y="600"/>
                    <a:pt x="396" y="599"/>
                  </a:cubicBezTo>
                  <a:cubicBezTo>
                    <a:pt x="397" y="596"/>
                    <a:pt x="395" y="596"/>
                    <a:pt x="395" y="594"/>
                  </a:cubicBezTo>
                  <a:cubicBezTo>
                    <a:pt x="396" y="594"/>
                    <a:pt x="396" y="596"/>
                    <a:pt x="398" y="596"/>
                  </a:cubicBezTo>
                  <a:cubicBezTo>
                    <a:pt x="398" y="593"/>
                    <a:pt x="402" y="593"/>
                    <a:pt x="404" y="589"/>
                  </a:cubicBezTo>
                  <a:cubicBezTo>
                    <a:pt x="406" y="585"/>
                    <a:pt x="405" y="578"/>
                    <a:pt x="411" y="582"/>
                  </a:cubicBezTo>
                  <a:cubicBezTo>
                    <a:pt x="409" y="585"/>
                    <a:pt x="407" y="587"/>
                    <a:pt x="406" y="591"/>
                  </a:cubicBezTo>
                  <a:cubicBezTo>
                    <a:pt x="410" y="594"/>
                    <a:pt x="418" y="592"/>
                    <a:pt x="421" y="588"/>
                  </a:cubicBezTo>
                  <a:cubicBezTo>
                    <a:pt x="420" y="589"/>
                    <a:pt x="422" y="589"/>
                    <a:pt x="422" y="590"/>
                  </a:cubicBezTo>
                  <a:cubicBezTo>
                    <a:pt x="424" y="590"/>
                    <a:pt x="424" y="591"/>
                    <a:pt x="426" y="591"/>
                  </a:cubicBezTo>
                  <a:cubicBezTo>
                    <a:pt x="427" y="590"/>
                    <a:pt x="425" y="587"/>
                    <a:pt x="427" y="587"/>
                  </a:cubicBezTo>
                  <a:cubicBezTo>
                    <a:pt x="428" y="587"/>
                    <a:pt x="427" y="591"/>
                    <a:pt x="429" y="590"/>
                  </a:cubicBezTo>
                  <a:cubicBezTo>
                    <a:pt x="430" y="584"/>
                    <a:pt x="440" y="586"/>
                    <a:pt x="441" y="581"/>
                  </a:cubicBezTo>
                  <a:cubicBezTo>
                    <a:pt x="443" y="581"/>
                    <a:pt x="445" y="580"/>
                    <a:pt x="446" y="579"/>
                  </a:cubicBezTo>
                  <a:cubicBezTo>
                    <a:pt x="447" y="579"/>
                    <a:pt x="448" y="579"/>
                    <a:pt x="449" y="580"/>
                  </a:cubicBezTo>
                  <a:cubicBezTo>
                    <a:pt x="447" y="584"/>
                    <a:pt x="447" y="586"/>
                    <a:pt x="445" y="589"/>
                  </a:cubicBezTo>
                  <a:cubicBezTo>
                    <a:pt x="446" y="589"/>
                    <a:pt x="448" y="589"/>
                    <a:pt x="449" y="590"/>
                  </a:cubicBezTo>
                  <a:cubicBezTo>
                    <a:pt x="450" y="586"/>
                    <a:pt x="452" y="585"/>
                    <a:pt x="452" y="581"/>
                  </a:cubicBezTo>
                  <a:cubicBezTo>
                    <a:pt x="453" y="581"/>
                    <a:pt x="453" y="583"/>
                    <a:pt x="454" y="582"/>
                  </a:cubicBezTo>
                  <a:cubicBezTo>
                    <a:pt x="454" y="581"/>
                    <a:pt x="455" y="580"/>
                    <a:pt x="456" y="579"/>
                  </a:cubicBezTo>
                  <a:cubicBezTo>
                    <a:pt x="459" y="580"/>
                    <a:pt x="461" y="577"/>
                    <a:pt x="464" y="580"/>
                  </a:cubicBezTo>
                  <a:cubicBezTo>
                    <a:pt x="464" y="578"/>
                    <a:pt x="466" y="579"/>
                    <a:pt x="467" y="576"/>
                  </a:cubicBezTo>
                  <a:cubicBezTo>
                    <a:pt x="468" y="576"/>
                    <a:pt x="468" y="578"/>
                    <a:pt x="470" y="578"/>
                  </a:cubicBezTo>
                  <a:cubicBezTo>
                    <a:pt x="472" y="578"/>
                    <a:pt x="471" y="575"/>
                    <a:pt x="472" y="574"/>
                  </a:cubicBezTo>
                  <a:cubicBezTo>
                    <a:pt x="473" y="575"/>
                    <a:pt x="473" y="578"/>
                    <a:pt x="475" y="577"/>
                  </a:cubicBezTo>
                  <a:cubicBezTo>
                    <a:pt x="475" y="575"/>
                    <a:pt x="475" y="577"/>
                    <a:pt x="476" y="577"/>
                  </a:cubicBezTo>
                  <a:cubicBezTo>
                    <a:pt x="476" y="571"/>
                    <a:pt x="483" y="572"/>
                    <a:pt x="484" y="567"/>
                  </a:cubicBezTo>
                  <a:cubicBezTo>
                    <a:pt x="481" y="567"/>
                    <a:pt x="482" y="569"/>
                    <a:pt x="480" y="569"/>
                  </a:cubicBezTo>
                  <a:cubicBezTo>
                    <a:pt x="480" y="567"/>
                    <a:pt x="483" y="568"/>
                    <a:pt x="482" y="565"/>
                  </a:cubicBezTo>
                  <a:cubicBezTo>
                    <a:pt x="480" y="564"/>
                    <a:pt x="478" y="565"/>
                    <a:pt x="476" y="563"/>
                  </a:cubicBezTo>
                  <a:cubicBezTo>
                    <a:pt x="478" y="562"/>
                    <a:pt x="478" y="560"/>
                    <a:pt x="480" y="559"/>
                  </a:cubicBezTo>
                  <a:cubicBezTo>
                    <a:pt x="482" y="559"/>
                    <a:pt x="482" y="561"/>
                    <a:pt x="484" y="560"/>
                  </a:cubicBezTo>
                  <a:cubicBezTo>
                    <a:pt x="486" y="558"/>
                    <a:pt x="489" y="559"/>
                    <a:pt x="491" y="559"/>
                  </a:cubicBezTo>
                  <a:cubicBezTo>
                    <a:pt x="492" y="558"/>
                    <a:pt x="491" y="556"/>
                    <a:pt x="491" y="554"/>
                  </a:cubicBezTo>
                  <a:cubicBezTo>
                    <a:pt x="490" y="554"/>
                    <a:pt x="489" y="555"/>
                    <a:pt x="489" y="554"/>
                  </a:cubicBezTo>
                  <a:cubicBezTo>
                    <a:pt x="489" y="553"/>
                    <a:pt x="492" y="553"/>
                    <a:pt x="493" y="552"/>
                  </a:cubicBezTo>
                  <a:cubicBezTo>
                    <a:pt x="492" y="553"/>
                    <a:pt x="494" y="553"/>
                    <a:pt x="494" y="554"/>
                  </a:cubicBezTo>
                  <a:cubicBezTo>
                    <a:pt x="497" y="554"/>
                    <a:pt x="496" y="554"/>
                    <a:pt x="499" y="554"/>
                  </a:cubicBezTo>
                  <a:cubicBezTo>
                    <a:pt x="500" y="552"/>
                    <a:pt x="498" y="552"/>
                    <a:pt x="498" y="550"/>
                  </a:cubicBezTo>
                  <a:cubicBezTo>
                    <a:pt x="499" y="549"/>
                    <a:pt x="499" y="550"/>
                    <a:pt x="501" y="549"/>
                  </a:cubicBezTo>
                  <a:cubicBezTo>
                    <a:pt x="501" y="547"/>
                    <a:pt x="499" y="546"/>
                    <a:pt x="501" y="545"/>
                  </a:cubicBezTo>
                  <a:cubicBezTo>
                    <a:pt x="502" y="547"/>
                    <a:pt x="503" y="549"/>
                    <a:pt x="506" y="550"/>
                  </a:cubicBezTo>
                  <a:cubicBezTo>
                    <a:pt x="507" y="547"/>
                    <a:pt x="510" y="545"/>
                    <a:pt x="512" y="543"/>
                  </a:cubicBezTo>
                  <a:cubicBezTo>
                    <a:pt x="512" y="545"/>
                    <a:pt x="512" y="546"/>
                    <a:pt x="514" y="545"/>
                  </a:cubicBezTo>
                  <a:cubicBezTo>
                    <a:pt x="514" y="544"/>
                    <a:pt x="515" y="542"/>
                    <a:pt x="516" y="541"/>
                  </a:cubicBezTo>
                  <a:cubicBezTo>
                    <a:pt x="516" y="542"/>
                    <a:pt x="518" y="542"/>
                    <a:pt x="520" y="543"/>
                  </a:cubicBezTo>
                  <a:cubicBezTo>
                    <a:pt x="520" y="539"/>
                    <a:pt x="522" y="538"/>
                    <a:pt x="524" y="537"/>
                  </a:cubicBezTo>
                  <a:cubicBezTo>
                    <a:pt x="525" y="535"/>
                    <a:pt x="524" y="534"/>
                    <a:pt x="523" y="533"/>
                  </a:cubicBezTo>
                  <a:cubicBezTo>
                    <a:pt x="526" y="533"/>
                    <a:pt x="525" y="531"/>
                    <a:pt x="525" y="529"/>
                  </a:cubicBezTo>
                  <a:cubicBezTo>
                    <a:pt x="524" y="529"/>
                    <a:pt x="522" y="531"/>
                    <a:pt x="522" y="529"/>
                  </a:cubicBezTo>
                  <a:cubicBezTo>
                    <a:pt x="525" y="528"/>
                    <a:pt x="526" y="526"/>
                    <a:pt x="529" y="525"/>
                  </a:cubicBezTo>
                  <a:cubicBezTo>
                    <a:pt x="529" y="527"/>
                    <a:pt x="530" y="527"/>
                    <a:pt x="532" y="527"/>
                  </a:cubicBezTo>
                  <a:cubicBezTo>
                    <a:pt x="532" y="524"/>
                    <a:pt x="531" y="525"/>
                    <a:pt x="532" y="522"/>
                  </a:cubicBezTo>
                  <a:cubicBezTo>
                    <a:pt x="534" y="524"/>
                    <a:pt x="536" y="522"/>
                    <a:pt x="538" y="523"/>
                  </a:cubicBezTo>
                  <a:cubicBezTo>
                    <a:pt x="538" y="521"/>
                    <a:pt x="538" y="518"/>
                    <a:pt x="541" y="519"/>
                  </a:cubicBezTo>
                  <a:cubicBezTo>
                    <a:pt x="542" y="517"/>
                    <a:pt x="540" y="517"/>
                    <a:pt x="541" y="514"/>
                  </a:cubicBezTo>
                  <a:cubicBezTo>
                    <a:pt x="543" y="516"/>
                    <a:pt x="544" y="517"/>
                    <a:pt x="546" y="518"/>
                  </a:cubicBezTo>
                  <a:cubicBezTo>
                    <a:pt x="547" y="515"/>
                    <a:pt x="549" y="512"/>
                    <a:pt x="553" y="512"/>
                  </a:cubicBezTo>
                  <a:cubicBezTo>
                    <a:pt x="552" y="510"/>
                    <a:pt x="553" y="509"/>
                    <a:pt x="554" y="507"/>
                  </a:cubicBezTo>
                  <a:cubicBezTo>
                    <a:pt x="556" y="508"/>
                    <a:pt x="559" y="510"/>
                    <a:pt x="560" y="507"/>
                  </a:cubicBezTo>
                  <a:cubicBezTo>
                    <a:pt x="561" y="507"/>
                    <a:pt x="561" y="508"/>
                    <a:pt x="562" y="509"/>
                  </a:cubicBezTo>
                  <a:cubicBezTo>
                    <a:pt x="563" y="508"/>
                    <a:pt x="563" y="506"/>
                    <a:pt x="564" y="505"/>
                  </a:cubicBezTo>
                  <a:cubicBezTo>
                    <a:pt x="565" y="508"/>
                    <a:pt x="565" y="504"/>
                    <a:pt x="566" y="504"/>
                  </a:cubicBezTo>
                  <a:cubicBezTo>
                    <a:pt x="565" y="505"/>
                    <a:pt x="566" y="506"/>
                    <a:pt x="568" y="506"/>
                  </a:cubicBezTo>
                  <a:cubicBezTo>
                    <a:pt x="570" y="504"/>
                    <a:pt x="570" y="502"/>
                    <a:pt x="572" y="499"/>
                  </a:cubicBezTo>
                  <a:cubicBezTo>
                    <a:pt x="573" y="498"/>
                    <a:pt x="572" y="497"/>
                    <a:pt x="571" y="496"/>
                  </a:cubicBezTo>
                  <a:cubicBezTo>
                    <a:pt x="573" y="497"/>
                    <a:pt x="575" y="496"/>
                    <a:pt x="575" y="495"/>
                  </a:cubicBezTo>
                  <a:cubicBezTo>
                    <a:pt x="575" y="493"/>
                    <a:pt x="573" y="493"/>
                    <a:pt x="574" y="491"/>
                  </a:cubicBezTo>
                  <a:cubicBezTo>
                    <a:pt x="578" y="492"/>
                    <a:pt x="577" y="488"/>
                    <a:pt x="578" y="487"/>
                  </a:cubicBezTo>
                  <a:cubicBezTo>
                    <a:pt x="583" y="488"/>
                    <a:pt x="588" y="483"/>
                    <a:pt x="589" y="479"/>
                  </a:cubicBezTo>
                  <a:cubicBezTo>
                    <a:pt x="589" y="479"/>
                    <a:pt x="590" y="479"/>
                    <a:pt x="591" y="479"/>
                  </a:cubicBezTo>
                  <a:cubicBezTo>
                    <a:pt x="590" y="472"/>
                    <a:pt x="584" y="474"/>
                    <a:pt x="583" y="468"/>
                  </a:cubicBezTo>
                  <a:cubicBezTo>
                    <a:pt x="578" y="470"/>
                    <a:pt x="575" y="466"/>
                    <a:pt x="573" y="470"/>
                  </a:cubicBezTo>
                  <a:cubicBezTo>
                    <a:pt x="572" y="465"/>
                    <a:pt x="575" y="464"/>
                    <a:pt x="575" y="460"/>
                  </a:cubicBezTo>
                  <a:cubicBezTo>
                    <a:pt x="579" y="460"/>
                    <a:pt x="577" y="455"/>
                    <a:pt x="583" y="456"/>
                  </a:cubicBezTo>
                  <a:cubicBezTo>
                    <a:pt x="583" y="454"/>
                    <a:pt x="583" y="453"/>
                    <a:pt x="583" y="451"/>
                  </a:cubicBezTo>
                  <a:cubicBezTo>
                    <a:pt x="584" y="451"/>
                    <a:pt x="585" y="451"/>
                    <a:pt x="586" y="451"/>
                  </a:cubicBezTo>
                  <a:cubicBezTo>
                    <a:pt x="587" y="450"/>
                    <a:pt x="586" y="448"/>
                    <a:pt x="588" y="448"/>
                  </a:cubicBezTo>
                  <a:cubicBezTo>
                    <a:pt x="593" y="451"/>
                    <a:pt x="597" y="446"/>
                    <a:pt x="598" y="441"/>
                  </a:cubicBezTo>
                  <a:cubicBezTo>
                    <a:pt x="597" y="441"/>
                    <a:pt x="597" y="440"/>
                    <a:pt x="596" y="440"/>
                  </a:cubicBezTo>
                  <a:cubicBezTo>
                    <a:pt x="604" y="443"/>
                    <a:pt x="608" y="430"/>
                    <a:pt x="603" y="427"/>
                  </a:cubicBezTo>
                  <a:cubicBezTo>
                    <a:pt x="604" y="427"/>
                    <a:pt x="604" y="428"/>
                    <a:pt x="606" y="427"/>
                  </a:cubicBezTo>
                  <a:cubicBezTo>
                    <a:pt x="608" y="425"/>
                    <a:pt x="610" y="423"/>
                    <a:pt x="613" y="421"/>
                  </a:cubicBezTo>
                  <a:cubicBezTo>
                    <a:pt x="613" y="419"/>
                    <a:pt x="610" y="420"/>
                    <a:pt x="611" y="417"/>
                  </a:cubicBezTo>
                  <a:cubicBezTo>
                    <a:pt x="615" y="415"/>
                    <a:pt x="616" y="407"/>
                    <a:pt x="623" y="409"/>
                  </a:cubicBezTo>
                  <a:cubicBezTo>
                    <a:pt x="623" y="406"/>
                    <a:pt x="622" y="405"/>
                    <a:pt x="621" y="403"/>
                  </a:cubicBezTo>
                  <a:cubicBezTo>
                    <a:pt x="624" y="400"/>
                    <a:pt x="627" y="397"/>
                    <a:pt x="633" y="397"/>
                  </a:cubicBezTo>
                  <a:cubicBezTo>
                    <a:pt x="635" y="392"/>
                    <a:pt x="642" y="386"/>
                    <a:pt x="646" y="389"/>
                  </a:cubicBezTo>
                  <a:cubicBezTo>
                    <a:pt x="649" y="389"/>
                    <a:pt x="653" y="388"/>
                    <a:pt x="655" y="390"/>
                  </a:cubicBezTo>
                  <a:cubicBezTo>
                    <a:pt x="653" y="389"/>
                    <a:pt x="653" y="391"/>
                    <a:pt x="652" y="392"/>
                  </a:cubicBezTo>
                  <a:cubicBezTo>
                    <a:pt x="654" y="395"/>
                    <a:pt x="657" y="396"/>
                    <a:pt x="659" y="399"/>
                  </a:cubicBezTo>
                  <a:cubicBezTo>
                    <a:pt x="655" y="400"/>
                    <a:pt x="649" y="402"/>
                    <a:pt x="647" y="396"/>
                  </a:cubicBezTo>
                  <a:cubicBezTo>
                    <a:pt x="640" y="400"/>
                    <a:pt x="635" y="406"/>
                    <a:pt x="627" y="408"/>
                  </a:cubicBezTo>
                  <a:cubicBezTo>
                    <a:pt x="634" y="422"/>
                    <a:pt x="620" y="432"/>
                    <a:pt x="617" y="444"/>
                  </a:cubicBezTo>
                  <a:cubicBezTo>
                    <a:pt x="619" y="448"/>
                    <a:pt x="623" y="450"/>
                    <a:pt x="627" y="451"/>
                  </a:cubicBezTo>
                  <a:cubicBezTo>
                    <a:pt x="628" y="450"/>
                    <a:pt x="626" y="450"/>
                    <a:pt x="626" y="449"/>
                  </a:cubicBezTo>
                  <a:cubicBezTo>
                    <a:pt x="629" y="448"/>
                    <a:pt x="633" y="445"/>
                    <a:pt x="634" y="444"/>
                  </a:cubicBezTo>
                  <a:cubicBezTo>
                    <a:pt x="632" y="449"/>
                    <a:pt x="627" y="451"/>
                    <a:pt x="625" y="455"/>
                  </a:cubicBezTo>
                  <a:cubicBezTo>
                    <a:pt x="619" y="454"/>
                    <a:pt x="615" y="459"/>
                    <a:pt x="615" y="464"/>
                  </a:cubicBezTo>
                  <a:cubicBezTo>
                    <a:pt x="617" y="465"/>
                    <a:pt x="618" y="467"/>
                    <a:pt x="621" y="468"/>
                  </a:cubicBezTo>
                  <a:cubicBezTo>
                    <a:pt x="622" y="468"/>
                    <a:pt x="623" y="468"/>
                    <a:pt x="624" y="468"/>
                  </a:cubicBezTo>
                  <a:cubicBezTo>
                    <a:pt x="624" y="466"/>
                    <a:pt x="626" y="467"/>
                    <a:pt x="627" y="465"/>
                  </a:cubicBezTo>
                  <a:cubicBezTo>
                    <a:pt x="628" y="466"/>
                    <a:pt x="630" y="466"/>
                    <a:pt x="632" y="466"/>
                  </a:cubicBezTo>
                  <a:cubicBezTo>
                    <a:pt x="633" y="466"/>
                    <a:pt x="633" y="464"/>
                    <a:pt x="634" y="464"/>
                  </a:cubicBezTo>
                  <a:cubicBezTo>
                    <a:pt x="633" y="465"/>
                    <a:pt x="633" y="466"/>
                    <a:pt x="636" y="467"/>
                  </a:cubicBezTo>
                  <a:cubicBezTo>
                    <a:pt x="638" y="464"/>
                    <a:pt x="638" y="458"/>
                    <a:pt x="643" y="458"/>
                  </a:cubicBezTo>
                  <a:cubicBezTo>
                    <a:pt x="643" y="458"/>
                    <a:pt x="643" y="456"/>
                    <a:pt x="644" y="456"/>
                  </a:cubicBezTo>
                  <a:cubicBezTo>
                    <a:pt x="649" y="458"/>
                    <a:pt x="656" y="451"/>
                    <a:pt x="655" y="444"/>
                  </a:cubicBezTo>
                  <a:cubicBezTo>
                    <a:pt x="657" y="445"/>
                    <a:pt x="657" y="449"/>
                    <a:pt x="660" y="449"/>
                  </a:cubicBezTo>
                  <a:cubicBezTo>
                    <a:pt x="660" y="445"/>
                    <a:pt x="658" y="442"/>
                    <a:pt x="660" y="440"/>
                  </a:cubicBezTo>
                  <a:cubicBezTo>
                    <a:pt x="661" y="442"/>
                    <a:pt x="660" y="446"/>
                    <a:pt x="663" y="446"/>
                  </a:cubicBezTo>
                  <a:cubicBezTo>
                    <a:pt x="662" y="440"/>
                    <a:pt x="662" y="438"/>
                    <a:pt x="666" y="436"/>
                  </a:cubicBezTo>
                  <a:cubicBezTo>
                    <a:pt x="666" y="438"/>
                    <a:pt x="667" y="439"/>
                    <a:pt x="667" y="440"/>
                  </a:cubicBezTo>
                  <a:cubicBezTo>
                    <a:pt x="670" y="440"/>
                    <a:pt x="668" y="436"/>
                    <a:pt x="670" y="436"/>
                  </a:cubicBezTo>
                  <a:cubicBezTo>
                    <a:pt x="673" y="439"/>
                    <a:pt x="677" y="436"/>
                    <a:pt x="680" y="439"/>
                  </a:cubicBezTo>
                  <a:cubicBezTo>
                    <a:pt x="682" y="437"/>
                    <a:pt x="682" y="436"/>
                    <a:pt x="684" y="438"/>
                  </a:cubicBezTo>
                  <a:cubicBezTo>
                    <a:pt x="684" y="435"/>
                    <a:pt x="685" y="434"/>
                    <a:pt x="685" y="431"/>
                  </a:cubicBezTo>
                  <a:cubicBezTo>
                    <a:pt x="688" y="433"/>
                    <a:pt x="690" y="429"/>
                    <a:pt x="691" y="427"/>
                  </a:cubicBezTo>
                  <a:cubicBezTo>
                    <a:pt x="690" y="426"/>
                    <a:pt x="688" y="426"/>
                    <a:pt x="687" y="425"/>
                  </a:cubicBezTo>
                  <a:cubicBezTo>
                    <a:pt x="689" y="423"/>
                    <a:pt x="690" y="421"/>
                    <a:pt x="693" y="420"/>
                  </a:cubicBezTo>
                  <a:cubicBezTo>
                    <a:pt x="693" y="416"/>
                    <a:pt x="691" y="415"/>
                    <a:pt x="690" y="412"/>
                  </a:cubicBezTo>
                  <a:cubicBezTo>
                    <a:pt x="688" y="412"/>
                    <a:pt x="687" y="417"/>
                    <a:pt x="686" y="416"/>
                  </a:cubicBezTo>
                  <a:cubicBezTo>
                    <a:pt x="689" y="413"/>
                    <a:pt x="686" y="410"/>
                    <a:pt x="687" y="406"/>
                  </a:cubicBezTo>
                  <a:cubicBezTo>
                    <a:pt x="685" y="405"/>
                    <a:pt x="685" y="409"/>
                    <a:pt x="685" y="408"/>
                  </a:cubicBezTo>
                  <a:cubicBezTo>
                    <a:pt x="685" y="403"/>
                    <a:pt x="687" y="400"/>
                    <a:pt x="688" y="396"/>
                  </a:cubicBezTo>
                  <a:cubicBezTo>
                    <a:pt x="688" y="400"/>
                    <a:pt x="691" y="396"/>
                    <a:pt x="691" y="397"/>
                  </a:cubicBezTo>
                  <a:cubicBezTo>
                    <a:pt x="689" y="399"/>
                    <a:pt x="688" y="402"/>
                    <a:pt x="687" y="405"/>
                  </a:cubicBezTo>
                  <a:cubicBezTo>
                    <a:pt x="689" y="406"/>
                    <a:pt x="690" y="406"/>
                    <a:pt x="692" y="407"/>
                  </a:cubicBezTo>
                  <a:cubicBezTo>
                    <a:pt x="692" y="404"/>
                    <a:pt x="693" y="405"/>
                    <a:pt x="696" y="405"/>
                  </a:cubicBezTo>
                  <a:cubicBezTo>
                    <a:pt x="697" y="404"/>
                    <a:pt x="695" y="402"/>
                    <a:pt x="696" y="402"/>
                  </a:cubicBezTo>
                  <a:cubicBezTo>
                    <a:pt x="697" y="403"/>
                    <a:pt x="697" y="404"/>
                    <a:pt x="699" y="404"/>
                  </a:cubicBezTo>
                  <a:cubicBezTo>
                    <a:pt x="699" y="403"/>
                    <a:pt x="698" y="402"/>
                    <a:pt x="699" y="401"/>
                  </a:cubicBezTo>
                  <a:cubicBezTo>
                    <a:pt x="700" y="402"/>
                    <a:pt x="701" y="402"/>
                    <a:pt x="703" y="403"/>
                  </a:cubicBezTo>
                  <a:cubicBezTo>
                    <a:pt x="704" y="399"/>
                    <a:pt x="707" y="401"/>
                    <a:pt x="708" y="397"/>
                  </a:cubicBezTo>
                  <a:cubicBezTo>
                    <a:pt x="707" y="399"/>
                    <a:pt x="708" y="399"/>
                    <a:pt x="709" y="400"/>
                  </a:cubicBezTo>
                  <a:cubicBezTo>
                    <a:pt x="712" y="400"/>
                    <a:pt x="712" y="396"/>
                    <a:pt x="715" y="395"/>
                  </a:cubicBezTo>
                  <a:cubicBezTo>
                    <a:pt x="714" y="397"/>
                    <a:pt x="713" y="398"/>
                    <a:pt x="713" y="399"/>
                  </a:cubicBezTo>
                  <a:cubicBezTo>
                    <a:pt x="714" y="401"/>
                    <a:pt x="716" y="404"/>
                    <a:pt x="718" y="405"/>
                  </a:cubicBezTo>
                  <a:cubicBezTo>
                    <a:pt x="717" y="405"/>
                    <a:pt x="716" y="406"/>
                    <a:pt x="715" y="406"/>
                  </a:cubicBezTo>
                  <a:cubicBezTo>
                    <a:pt x="716" y="412"/>
                    <a:pt x="722" y="408"/>
                    <a:pt x="725" y="407"/>
                  </a:cubicBezTo>
                  <a:cubicBezTo>
                    <a:pt x="725" y="409"/>
                    <a:pt x="721" y="409"/>
                    <a:pt x="723" y="411"/>
                  </a:cubicBezTo>
                  <a:cubicBezTo>
                    <a:pt x="726" y="411"/>
                    <a:pt x="727" y="409"/>
                    <a:pt x="729" y="411"/>
                  </a:cubicBezTo>
                  <a:cubicBezTo>
                    <a:pt x="725" y="413"/>
                    <a:pt x="722" y="417"/>
                    <a:pt x="717" y="415"/>
                  </a:cubicBezTo>
                  <a:cubicBezTo>
                    <a:pt x="716" y="417"/>
                    <a:pt x="715" y="418"/>
                    <a:pt x="715" y="421"/>
                  </a:cubicBezTo>
                  <a:cubicBezTo>
                    <a:pt x="714" y="422"/>
                    <a:pt x="717" y="421"/>
                    <a:pt x="717" y="423"/>
                  </a:cubicBezTo>
                  <a:cubicBezTo>
                    <a:pt x="716" y="423"/>
                    <a:pt x="715" y="424"/>
                    <a:pt x="716" y="425"/>
                  </a:cubicBezTo>
                  <a:cubicBezTo>
                    <a:pt x="716" y="425"/>
                    <a:pt x="716" y="425"/>
                    <a:pt x="717" y="426"/>
                  </a:cubicBezTo>
                  <a:cubicBezTo>
                    <a:pt x="721" y="424"/>
                    <a:pt x="723" y="421"/>
                    <a:pt x="727" y="420"/>
                  </a:cubicBezTo>
                  <a:cubicBezTo>
                    <a:pt x="728" y="418"/>
                    <a:pt x="727" y="418"/>
                    <a:pt x="727" y="416"/>
                  </a:cubicBezTo>
                  <a:cubicBezTo>
                    <a:pt x="729" y="416"/>
                    <a:pt x="728" y="415"/>
                    <a:pt x="730" y="415"/>
                  </a:cubicBezTo>
                  <a:cubicBezTo>
                    <a:pt x="728" y="416"/>
                    <a:pt x="729" y="416"/>
                    <a:pt x="730" y="417"/>
                  </a:cubicBezTo>
                  <a:cubicBezTo>
                    <a:pt x="736" y="414"/>
                    <a:pt x="737" y="420"/>
                    <a:pt x="742" y="420"/>
                  </a:cubicBezTo>
                  <a:cubicBezTo>
                    <a:pt x="745" y="418"/>
                    <a:pt x="749" y="416"/>
                    <a:pt x="750" y="411"/>
                  </a:cubicBezTo>
                  <a:cubicBezTo>
                    <a:pt x="751" y="415"/>
                    <a:pt x="749" y="417"/>
                    <a:pt x="748" y="421"/>
                  </a:cubicBezTo>
                  <a:cubicBezTo>
                    <a:pt x="750" y="422"/>
                    <a:pt x="751" y="422"/>
                    <a:pt x="754" y="423"/>
                  </a:cubicBezTo>
                  <a:cubicBezTo>
                    <a:pt x="753" y="423"/>
                    <a:pt x="753" y="424"/>
                    <a:pt x="754" y="425"/>
                  </a:cubicBezTo>
                  <a:cubicBezTo>
                    <a:pt x="756" y="426"/>
                    <a:pt x="759" y="426"/>
                    <a:pt x="762" y="425"/>
                  </a:cubicBezTo>
                  <a:cubicBezTo>
                    <a:pt x="760" y="427"/>
                    <a:pt x="765" y="427"/>
                    <a:pt x="766" y="429"/>
                  </a:cubicBezTo>
                  <a:cubicBezTo>
                    <a:pt x="765" y="430"/>
                    <a:pt x="762" y="428"/>
                    <a:pt x="762" y="431"/>
                  </a:cubicBezTo>
                  <a:cubicBezTo>
                    <a:pt x="765" y="430"/>
                    <a:pt x="767" y="431"/>
                    <a:pt x="770" y="432"/>
                  </a:cubicBezTo>
                  <a:cubicBezTo>
                    <a:pt x="779" y="428"/>
                    <a:pt x="790" y="425"/>
                    <a:pt x="800" y="426"/>
                  </a:cubicBezTo>
                  <a:cubicBezTo>
                    <a:pt x="809" y="426"/>
                    <a:pt x="814" y="431"/>
                    <a:pt x="818" y="425"/>
                  </a:cubicBezTo>
                  <a:cubicBezTo>
                    <a:pt x="818" y="422"/>
                    <a:pt x="815" y="423"/>
                    <a:pt x="816" y="421"/>
                  </a:cubicBezTo>
                  <a:cubicBezTo>
                    <a:pt x="817" y="422"/>
                    <a:pt x="819" y="424"/>
                    <a:pt x="819" y="427"/>
                  </a:cubicBezTo>
                  <a:cubicBezTo>
                    <a:pt x="817" y="427"/>
                    <a:pt x="816" y="428"/>
                    <a:pt x="815" y="430"/>
                  </a:cubicBezTo>
                  <a:cubicBezTo>
                    <a:pt x="818" y="431"/>
                    <a:pt x="823" y="434"/>
                    <a:pt x="828" y="435"/>
                  </a:cubicBezTo>
                  <a:cubicBezTo>
                    <a:pt x="837" y="437"/>
                    <a:pt x="843" y="432"/>
                    <a:pt x="848" y="428"/>
                  </a:cubicBezTo>
                  <a:cubicBezTo>
                    <a:pt x="848" y="425"/>
                    <a:pt x="849" y="424"/>
                    <a:pt x="850" y="423"/>
                  </a:cubicBezTo>
                  <a:cubicBezTo>
                    <a:pt x="849" y="427"/>
                    <a:pt x="852" y="429"/>
                    <a:pt x="853" y="432"/>
                  </a:cubicBezTo>
                  <a:cubicBezTo>
                    <a:pt x="852" y="435"/>
                    <a:pt x="851" y="437"/>
                    <a:pt x="848" y="438"/>
                  </a:cubicBezTo>
                  <a:cubicBezTo>
                    <a:pt x="850" y="442"/>
                    <a:pt x="856" y="443"/>
                    <a:pt x="861" y="444"/>
                  </a:cubicBezTo>
                  <a:cubicBezTo>
                    <a:pt x="868" y="447"/>
                    <a:pt x="875" y="452"/>
                    <a:pt x="883" y="452"/>
                  </a:cubicBezTo>
                  <a:cubicBezTo>
                    <a:pt x="884" y="455"/>
                    <a:pt x="888" y="456"/>
                    <a:pt x="889" y="458"/>
                  </a:cubicBezTo>
                  <a:cubicBezTo>
                    <a:pt x="890" y="459"/>
                    <a:pt x="890" y="460"/>
                    <a:pt x="890" y="461"/>
                  </a:cubicBezTo>
                  <a:cubicBezTo>
                    <a:pt x="896" y="466"/>
                    <a:pt x="903" y="470"/>
                    <a:pt x="910" y="473"/>
                  </a:cubicBezTo>
                  <a:cubicBezTo>
                    <a:pt x="911" y="473"/>
                    <a:pt x="910" y="472"/>
                    <a:pt x="912" y="472"/>
                  </a:cubicBezTo>
                  <a:cubicBezTo>
                    <a:pt x="914" y="474"/>
                    <a:pt x="917" y="476"/>
                    <a:pt x="920" y="478"/>
                  </a:cubicBezTo>
                  <a:cubicBezTo>
                    <a:pt x="923" y="476"/>
                    <a:pt x="921" y="475"/>
                    <a:pt x="920" y="473"/>
                  </a:cubicBezTo>
                  <a:cubicBezTo>
                    <a:pt x="924" y="475"/>
                    <a:pt x="928" y="471"/>
                    <a:pt x="931" y="470"/>
                  </a:cubicBezTo>
                  <a:cubicBezTo>
                    <a:pt x="931" y="467"/>
                    <a:pt x="929" y="465"/>
                    <a:pt x="928" y="463"/>
                  </a:cubicBezTo>
                  <a:cubicBezTo>
                    <a:pt x="930" y="464"/>
                    <a:pt x="931" y="463"/>
                    <a:pt x="931" y="462"/>
                  </a:cubicBezTo>
                  <a:cubicBezTo>
                    <a:pt x="934" y="463"/>
                    <a:pt x="931" y="466"/>
                    <a:pt x="932" y="468"/>
                  </a:cubicBezTo>
                  <a:cubicBezTo>
                    <a:pt x="935" y="468"/>
                    <a:pt x="936" y="466"/>
                    <a:pt x="939" y="466"/>
                  </a:cubicBezTo>
                  <a:cubicBezTo>
                    <a:pt x="944" y="467"/>
                    <a:pt x="944" y="472"/>
                    <a:pt x="950" y="472"/>
                  </a:cubicBezTo>
                  <a:cubicBezTo>
                    <a:pt x="951" y="469"/>
                    <a:pt x="951" y="467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1" y="468"/>
                    <a:pt x="956" y="472"/>
                    <a:pt x="957" y="474"/>
                  </a:cubicBezTo>
                  <a:cubicBezTo>
                    <a:pt x="958" y="477"/>
                    <a:pt x="960" y="481"/>
                    <a:pt x="961" y="484"/>
                  </a:cubicBezTo>
                  <a:cubicBezTo>
                    <a:pt x="962" y="492"/>
                    <a:pt x="968" y="495"/>
                    <a:pt x="968" y="503"/>
                  </a:cubicBezTo>
                  <a:cubicBezTo>
                    <a:pt x="965" y="506"/>
                    <a:pt x="970" y="510"/>
                    <a:pt x="969" y="513"/>
                  </a:cubicBezTo>
                  <a:cubicBezTo>
                    <a:pt x="971" y="514"/>
                    <a:pt x="971" y="513"/>
                    <a:pt x="973" y="513"/>
                  </a:cubicBezTo>
                  <a:cubicBezTo>
                    <a:pt x="974" y="507"/>
                    <a:pt x="980" y="505"/>
                    <a:pt x="978" y="499"/>
                  </a:cubicBezTo>
                  <a:cubicBezTo>
                    <a:pt x="979" y="499"/>
                    <a:pt x="979" y="500"/>
                    <a:pt x="981" y="500"/>
                  </a:cubicBezTo>
                  <a:cubicBezTo>
                    <a:pt x="981" y="499"/>
                    <a:pt x="982" y="498"/>
                    <a:pt x="983" y="497"/>
                  </a:cubicBezTo>
                  <a:cubicBezTo>
                    <a:pt x="982" y="495"/>
                    <a:pt x="981" y="494"/>
                    <a:pt x="981" y="493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79" y="487"/>
                    <a:pt x="971" y="482"/>
                    <a:pt x="969" y="477"/>
                  </a:cubicBezTo>
                  <a:cubicBezTo>
                    <a:pt x="973" y="479"/>
                    <a:pt x="976" y="487"/>
                    <a:pt x="982" y="489"/>
                  </a:cubicBezTo>
                  <a:cubicBezTo>
                    <a:pt x="980" y="481"/>
                    <a:pt x="971" y="475"/>
                    <a:pt x="969" y="468"/>
                  </a:cubicBezTo>
                  <a:cubicBezTo>
                    <a:pt x="967" y="467"/>
                    <a:pt x="967" y="470"/>
                    <a:pt x="966" y="468"/>
                  </a:cubicBezTo>
                  <a:cubicBezTo>
                    <a:pt x="967" y="468"/>
                    <a:pt x="968" y="467"/>
                    <a:pt x="970" y="467"/>
                  </a:cubicBezTo>
                  <a:cubicBezTo>
                    <a:pt x="971" y="474"/>
                    <a:pt x="978" y="474"/>
                    <a:pt x="981" y="480"/>
                  </a:cubicBezTo>
                  <a:cubicBezTo>
                    <a:pt x="984" y="480"/>
                    <a:pt x="986" y="481"/>
                    <a:pt x="987" y="482"/>
                  </a:cubicBezTo>
                  <a:cubicBezTo>
                    <a:pt x="985" y="483"/>
                    <a:pt x="985" y="481"/>
                    <a:pt x="983" y="482"/>
                  </a:cubicBezTo>
                  <a:cubicBezTo>
                    <a:pt x="982" y="486"/>
                    <a:pt x="984" y="488"/>
                    <a:pt x="987" y="489"/>
                  </a:cubicBezTo>
                  <a:cubicBezTo>
                    <a:pt x="987" y="492"/>
                    <a:pt x="989" y="492"/>
                    <a:pt x="989" y="495"/>
                  </a:cubicBezTo>
                  <a:cubicBezTo>
                    <a:pt x="990" y="496"/>
                    <a:pt x="992" y="495"/>
                    <a:pt x="993" y="496"/>
                  </a:cubicBezTo>
                  <a:cubicBezTo>
                    <a:pt x="992" y="497"/>
                    <a:pt x="990" y="497"/>
                    <a:pt x="989" y="497"/>
                  </a:cubicBezTo>
                  <a:cubicBezTo>
                    <a:pt x="989" y="500"/>
                    <a:pt x="991" y="500"/>
                    <a:pt x="989" y="502"/>
                  </a:cubicBezTo>
                  <a:cubicBezTo>
                    <a:pt x="992" y="502"/>
                    <a:pt x="996" y="506"/>
                    <a:pt x="998" y="502"/>
                  </a:cubicBezTo>
                  <a:cubicBezTo>
                    <a:pt x="998" y="503"/>
                    <a:pt x="998" y="503"/>
                    <a:pt x="998" y="504"/>
                  </a:cubicBezTo>
                  <a:cubicBezTo>
                    <a:pt x="1003" y="504"/>
                    <a:pt x="1006" y="508"/>
                    <a:pt x="1008" y="511"/>
                  </a:cubicBezTo>
                  <a:cubicBezTo>
                    <a:pt x="1010" y="511"/>
                    <a:pt x="1011" y="513"/>
                    <a:pt x="1014" y="513"/>
                  </a:cubicBezTo>
                  <a:cubicBezTo>
                    <a:pt x="1014" y="515"/>
                    <a:pt x="1016" y="516"/>
                    <a:pt x="1014" y="517"/>
                  </a:cubicBezTo>
                  <a:cubicBezTo>
                    <a:pt x="1010" y="513"/>
                    <a:pt x="1005" y="510"/>
                    <a:pt x="1001" y="505"/>
                  </a:cubicBezTo>
                  <a:cubicBezTo>
                    <a:pt x="994" y="508"/>
                    <a:pt x="987" y="504"/>
                    <a:pt x="981" y="507"/>
                  </a:cubicBezTo>
                  <a:cubicBezTo>
                    <a:pt x="981" y="509"/>
                    <a:pt x="981" y="510"/>
                    <a:pt x="981" y="511"/>
                  </a:cubicBezTo>
                  <a:cubicBezTo>
                    <a:pt x="985" y="511"/>
                    <a:pt x="986" y="515"/>
                    <a:pt x="986" y="517"/>
                  </a:cubicBezTo>
                  <a:cubicBezTo>
                    <a:pt x="984" y="515"/>
                    <a:pt x="981" y="514"/>
                    <a:pt x="977" y="514"/>
                  </a:cubicBezTo>
                  <a:cubicBezTo>
                    <a:pt x="973" y="518"/>
                    <a:pt x="976" y="525"/>
                    <a:pt x="981" y="527"/>
                  </a:cubicBezTo>
                  <a:cubicBezTo>
                    <a:pt x="980" y="527"/>
                    <a:pt x="979" y="528"/>
                    <a:pt x="979" y="529"/>
                  </a:cubicBezTo>
                  <a:cubicBezTo>
                    <a:pt x="983" y="529"/>
                    <a:pt x="985" y="531"/>
                    <a:pt x="986" y="533"/>
                  </a:cubicBezTo>
                  <a:cubicBezTo>
                    <a:pt x="985" y="533"/>
                    <a:pt x="984" y="532"/>
                    <a:pt x="983" y="532"/>
                  </a:cubicBezTo>
                  <a:cubicBezTo>
                    <a:pt x="981" y="537"/>
                    <a:pt x="984" y="547"/>
                    <a:pt x="990" y="549"/>
                  </a:cubicBezTo>
                  <a:cubicBezTo>
                    <a:pt x="989" y="546"/>
                    <a:pt x="990" y="546"/>
                    <a:pt x="989" y="544"/>
                  </a:cubicBezTo>
                  <a:cubicBezTo>
                    <a:pt x="990" y="545"/>
                    <a:pt x="990" y="546"/>
                    <a:pt x="992" y="545"/>
                  </a:cubicBezTo>
                  <a:cubicBezTo>
                    <a:pt x="993" y="541"/>
                    <a:pt x="991" y="538"/>
                    <a:pt x="993" y="536"/>
                  </a:cubicBezTo>
                  <a:cubicBezTo>
                    <a:pt x="991" y="532"/>
                    <a:pt x="991" y="532"/>
                    <a:pt x="990" y="526"/>
                  </a:cubicBezTo>
                  <a:cubicBezTo>
                    <a:pt x="991" y="527"/>
                    <a:pt x="991" y="526"/>
                    <a:pt x="993" y="526"/>
                  </a:cubicBezTo>
                  <a:cubicBezTo>
                    <a:pt x="993" y="528"/>
                    <a:pt x="993" y="529"/>
                    <a:pt x="994" y="530"/>
                  </a:cubicBezTo>
                  <a:cubicBezTo>
                    <a:pt x="999" y="531"/>
                    <a:pt x="1000" y="526"/>
                    <a:pt x="1005" y="528"/>
                  </a:cubicBezTo>
                  <a:cubicBezTo>
                    <a:pt x="1006" y="527"/>
                    <a:pt x="1005" y="525"/>
                    <a:pt x="1006" y="524"/>
                  </a:cubicBezTo>
                  <a:cubicBezTo>
                    <a:pt x="1014" y="526"/>
                    <a:pt x="1014" y="519"/>
                    <a:pt x="1019" y="518"/>
                  </a:cubicBezTo>
                  <a:cubicBezTo>
                    <a:pt x="1021" y="521"/>
                    <a:pt x="1019" y="520"/>
                    <a:pt x="1020" y="524"/>
                  </a:cubicBezTo>
                  <a:cubicBezTo>
                    <a:pt x="1018" y="522"/>
                    <a:pt x="1018" y="524"/>
                    <a:pt x="1017" y="525"/>
                  </a:cubicBezTo>
                  <a:cubicBezTo>
                    <a:pt x="1014" y="522"/>
                    <a:pt x="1013" y="525"/>
                    <a:pt x="1009" y="525"/>
                  </a:cubicBezTo>
                  <a:cubicBezTo>
                    <a:pt x="1008" y="526"/>
                    <a:pt x="1007" y="528"/>
                    <a:pt x="1007" y="532"/>
                  </a:cubicBezTo>
                  <a:cubicBezTo>
                    <a:pt x="1010" y="532"/>
                    <a:pt x="1011" y="533"/>
                    <a:pt x="1012" y="534"/>
                  </a:cubicBezTo>
                  <a:cubicBezTo>
                    <a:pt x="1014" y="534"/>
                    <a:pt x="1014" y="533"/>
                    <a:pt x="1016" y="533"/>
                  </a:cubicBezTo>
                  <a:cubicBezTo>
                    <a:pt x="1016" y="536"/>
                    <a:pt x="1017" y="539"/>
                    <a:pt x="1020" y="540"/>
                  </a:cubicBezTo>
                  <a:cubicBezTo>
                    <a:pt x="1020" y="539"/>
                    <a:pt x="1021" y="538"/>
                    <a:pt x="1022" y="538"/>
                  </a:cubicBezTo>
                  <a:cubicBezTo>
                    <a:pt x="1023" y="540"/>
                    <a:pt x="1023" y="541"/>
                    <a:pt x="1025" y="543"/>
                  </a:cubicBezTo>
                  <a:cubicBezTo>
                    <a:pt x="1028" y="543"/>
                    <a:pt x="1030" y="542"/>
                    <a:pt x="1031" y="541"/>
                  </a:cubicBezTo>
                  <a:cubicBezTo>
                    <a:pt x="1032" y="538"/>
                    <a:pt x="1029" y="538"/>
                    <a:pt x="1029" y="536"/>
                  </a:cubicBezTo>
                  <a:cubicBezTo>
                    <a:pt x="1031" y="537"/>
                    <a:pt x="1030" y="534"/>
                    <a:pt x="1031" y="534"/>
                  </a:cubicBezTo>
                  <a:cubicBezTo>
                    <a:pt x="1032" y="540"/>
                    <a:pt x="1033" y="546"/>
                    <a:pt x="1029" y="548"/>
                  </a:cubicBezTo>
                  <a:cubicBezTo>
                    <a:pt x="1031" y="550"/>
                    <a:pt x="1032" y="553"/>
                    <a:pt x="1033" y="555"/>
                  </a:cubicBezTo>
                  <a:cubicBezTo>
                    <a:pt x="1036" y="554"/>
                    <a:pt x="1037" y="556"/>
                    <a:pt x="1039" y="556"/>
                  </a:cubicBezTo>
                  <a:cubicBezTo>
                    <a:pt x="1040" y="551"/>
                    <a:pt x="1040" y="549"/>
                    <a:pt x="1041" y="543"/>
                  </a:cubicBezTo>
                  <a:cubicBezTo>
                    <a:pt x="1041" y="545"/>
                    <a:pt x="1041" y="550"/>
                    <a:pt x="1044" y="551"/>
                  </a:cubicBezTo>
                  <a:cubicBezTo>
                    <a:pt x="1040" y="556"/>
                    <a:pt x="1041" y="568"/>
                    <a:pt x="1048" y="568"/>
                  </a:cubicBezTo>
                  <a:cubicBezTo>
                    <a:pt x="1048" y="567"/>
                    <a:pt x="1047" y="564"/>
                    <a:pt x="1048" y="563"/>
                  </a:cubicBezTo>
                  <a:cubicBezTo>
                    <a:pt x="1050" y="567"/>
                    <a:pt x="1050" y="569"/>
                    <a:pt x="1050" y="572"/>
                  </a:cubicBezTo>
                  <a:cubicBezTo>
                    <a:pt x="1053" y="572"/>
                    <a:pt x="1053" y="571"/>
                    <a:pt x="1055" y="571"/>
                  </a:cubicBezTo>
                  <a:cubicBezTo>
                    <a:pt x="1055" y="572"/>
                    <a:pt x="1053" y="572"/>
                    <a:pt x="1054" y="574"/>
                  </a:cubicBezTo>
                  <a:cubicBezTo>
                    <a:pt x="1055" y="575"/>
                    <a:pt x="1057" y="576"/>
                    <a:pt x="1059" y="576"/>
                  </a:cubicBezTo>
                  <a:cubicBezTo>
                    <a:pt x="1059" y="575"/>
                    <a:pt x="1061" y="575"/>
                    <a:pt x="1061" y="574"/>
                  </a:cubicBezTo>
                  <a:cubicBezTo>
                    <a:pt x="1061" y="571"/>
                    <a:pt x="1059" y="571"/>
                    <a:pt x="1059" y="569"/>
                  </a:cubicBezTo>
                  <a:cubicBezTo>
                    <a:pt x="1057" y="570"/>
                    <a:pt x="1058" y="571"/>
                    <a:pt x="1056" y="571"/>
                  </a:cubicBezTo>
                  <a:cubicBezTo>
                    <a:pt x="1058" y="568"/>
                    <a:pt x="1055" y="563"/>
                    <a:pt x="1052" y="561"/>
                  </a:cubicBezTo>
                  <a:cubicBezTo>
                    <a:pt x="1055" y="561"/>
                    <a:pt x="1056" y="565"/>
                    <a:pt x="1060" y="563"/>
                  </a:cubicBezTo>
                  <a:cubicBezTo>
                    <a:pt x="1060" y="565"/>
                    <a:pt x="1062" y="565"/>
                    <a:pt x="1063" y="566"/>
                  </a:cubicBezTo>
                  <a:cubicBezTo>
                    <a:pt x="1063" y="567"/>
                    <a:pt x="1063" y="568"/>
                    <a:pt x="1063" y="569"/>
                  </a:cubicBezTo>
                  <a:cubicBezTo>
                    <a:pt x="1066" y="570"/>
                    <a:pt x="1066" y="574"/>
                    <a:pt x="1067" y="576"/>
                  </a:cubicBezTo>
                  <a:cubicBezTo>
                    <a:pt x="1080" y="579"/>
                    <a:pt x="1080" y="562"/>
                    <a:pt x="1083" y="552"/>
                  </a:cubicBezTo>
                  <a:cubicBezTo>
                    <a:pt x="1080" y="546"/>
                    <a:pt x="1076" y="541"/>
                    <a:pt x="1074" y="535"/>
                  </a:cubicBezTo>
                  <a:close/>
                  <a:moveTo>
                    <a:pt x="974" y="527"/>
                  </a:moveTo>
                  <a:cubicBezTo>
                    <a:pt x="973" y="522"/>
                    <a:pt x="967" y="512"/>
                    <a:pt x="965" y="507"/>
                  </a:cubicBezTo>
                  <a:cubicBezTo>
                    <a:pt x="963" y="504"/>
                    <a:pt x="965" y="502"/>
                    <a:pt x="963" y="499"/>
                  </a:cubicBezTo>
                  <a:cubicBezTo>
                    <a:pt x="962" y="498"/>
                    <a:pt x="962" y="500"/>
                    <a:pt x="961" y="498"/>
                  </a:cubicBezTo>
                  <a:cubicBezTo>
                    <a:pt x="961" y="497"/>
                    <a:pt x="963" y="498"/>
                    <a:pt x="962" y="496"/>
                  </a:cubicBezTo>
                  <a:cubicBezTo>
                    <a:pt x="960" y="492"/>
                    <a:pt x="959" y="488"/>
                    <a:pt x="956" y="484"/>
                  </a:cubicBezTo>
                  <a:cubicBezTo>
                    <a:pt x="960" y="475"/>
                    <a:pt x="951" y="477"/>
                    <a:pt x="943" y="474"/>
                  </a:cubicBezTo>
                  <a:cubicBezTo>
                    <a:pt x="941" y="474"/>
                    <a:pt x="938" y="471"/>
                    <a:pt x="935" y="470"/>
                  </a:cubicBezTo>
                  <a:cubicBezTo>
                    <a:pt x="934" y="472"/>
                    <a:pt x="933" y="473"/>
                    <a:pt x="932" y="475"/>
                  </a:cubicBezTo>
                  <a:cubicBezTo>
                    <a:pt x="928" y="473"/>
                    <a:pt x="929" y="477"/>
                    <a:pt x="925" y="475"/>
                  </a:cubicBezTo>
                  <a:cubicBezTo>
                    <a:pt x="925" y="478"/>
                    <a:pt x="925" y="480"/>
                    <a:pt x="922" y="480"/>
                  </a:cubicBezTo>
                  <a:cubicBezTo>
                    <a:pt x="922" y="484"/>
                    <a:pt x="923" y="485"/>
                    <a:pt x="923" y="488"/>
                  </a:cubicBezTo>
                  <a:cubicBezTo>
                    <a:pt x="926" y="490"/>
                    <a:pt x="928" y="493"/>
                    <a:pt x="932" y="494"/>
                  </a:cubicBezTo>
                  <a:cubicBezTo>
                    <a:pt x="931" y="494"/>
                    <a:pt x="931" y="495"/>
                    <a:pt x="931" y="496"/>
                  </a:cubicBezTo>
                  <a:cubicBezTo>
                    <a:pt x="938" y="498"/>
                    <a:pt x="937" y="504"/>
                    <a:pt x="944" y="506"/>
                  </a:cubicBezTo>
                  <a:cubicBezTo>
                    <a:pt x="943" y="506"/>
                    <a:pt x="942" y="506"/>
                    <a:pt x="942" y="506"/>
                  </a:cubicBezTo>
                  <a:cubicBezTo>
                    <a:pt x="943" y="508"/>
                    <a:pt x="943" y="509"/>
                    <a:pt x="942" y="512"/>
                  </a:cubicBezTo>
                  <a:cubicBezTo>
                    <a:pt x="944" y="511"/>
                    <a:pt x="944" y="514"/>
                    <a:pt x="945" y="514"/>
                  </a:cubicBezTo>
                  <a:cubicBezTo>
                    <a:pt x="944" y="515"/>
                    <a:pt x="944" y="517"/>
                    <a:pt x="944" y="520"/>
                  </a:cubicBezTo>
                  <a:cubicBezTo>
                    <a:pt x="947" y="521"/>
                    <a:pt x="947" y="519"/>
                    <a:pt x="950" y="519"/>
                  </a:cubicBezTo>
                  <a:cubicBezTo>
                    <a:pt x="951" y="516"/>
                    <a:pt x="950" y="513"/>
                    <a:pt x="952" y="512"/>
                  </a:cubicBezTo>
                  <a:cubicBezTo>
                    <a:pt x="953" y="514"/>
                    <a:pt x="954" y="517"/>
                    <a:pt x="956" y="516"/>
                  </a:cubicBezTo>
                  <a:cubicBezTo>
                    <a:pt x="952" y="519"/>
                    <a:pt x="956" y="527"/>
                    <a:pt x="960" y="525"/>
                  </a:cubicBezTo>
                  <a:cubicBezTo>
                    <a:pt x="960" y="526"/>
                    <a:pt x="959" y="527"/>
                    <a:pt x="960" y="529"/>
                  </a:cubicBezTo>
                  <a:cubicBezTo>
                    <a:pt x="967" y="533"/>
                    <a:pt x="968" y="543"/>
                    <a:pt x="977" y="545"/>
                  </a:cubicBezTo>
                  <a:cubicBezTo>
                    <a:pt x="977" y="540"/>
                    <a:pt x="976" y="535"/>
                    <a:pt x="974" y="532"/>
                  </a:cubicBezTo>
                  <a:cubicBezTo>
                    <a:pt x="975" y="532"/>
                    <a:pt x="974" y="528"/>
                    <a:pt x="974" y="527"/>
                  </a:cubicBezTo>
                  <a:close/>
                  <a:moveTo>
                    <a:pt x="288" y="628"/>
                  </a:moveTo>
                  <a:cubicBezTo>
                    <a:pt x="290" y="625"/>
                    <a:pt x="297" y="626"/>
                    <a:pt x="294" y="621"/>
                  </a:cubicBezTo>
                  <a:cubicBezTo>
                    <a:pt x="291" y="622"/>
                    <a:pt x="292" y="621"/>
                    <a:pt x="291" y="620"/>
                  </a:cubicBezTo>
                  <a:cubicBezTo>
                    <a:pt x="290" y="621"/>
                    <a:pt x="289" y="622"/>
                    <a:pt x="288" y="623"/>
                  </a:cubicBezTo>
                  <a:cubicBezTo>
                    <a:pt x="288" y="620"/>
                    <a:pt x="286" y="624"/>
                    <a:pt x="285" y="622"/>
                  </a:cubicBezTo>
                  <a:cubicBezTo>
                    <a:pt x="286" y="621"/>
                    <a:pt x="287" y="621"/>
                    <a:pt x="286" y="619"/>
                  </a:cubicBezTo>
                  <a:cubicBezTo>
                    <a:pt x="282" y="616"/>
                    <a:pt x="275" y="618"/>
                    <a:pt x="272" y="621"/>
                  </a:cubicBezTo>
                  <a:cubicBezTo>
                    <a:pt x="272" y="624"/>
                    <a:pt x="274" y="624"/>
                    <a:pt x="274" y="627"/>
                  </a:cubicBezTo>
                  <a:cubicBezTo>
                    <a:pt x="276" y="626"/>
                    <a:pt x="279" y="628"/>
                    <a:pt x="278" y="629"/>
                  </a:cubicBezTo>
                  <a:cubicBezTo>
                    <a:pt x="277" y="627"/>
                    <a:pt x="276" y="627"/>
                    <a:pt x="273" y="627"/>
                  </a:cubicBezTo>
                  <a:cubicBezTo>
                    <a:pt x="273" y="629"/>
                    <a:pt x="272" y="630"/>
                    <a:pt x="270" y="630"/>
                  </a:cubicBezTo>
                  <a:cubicBezTo>
                    <a:pt x="270" y="633"/>
                    <a:pt x="268" y="633"/>
                    <a:pt x="268" y="635"/>
                  </a:cubicBezTo>
                  <a:cubicBezTo>
                    <a:pt x="264" y="634"/>
                    <a:pt x="258" y="635"/>
                    <a:pt x="251" y="637"/>
                  </a:cubicBezTo>
                  <a:cubicBezTo>
                    <a:pt x="251" y="640"/>
                    <a:pt x="255" y="640"/>
                    <a:pt x="255" y="642"/>
                  </a:cubicBezTo>
                  <a:cubicBezTo>
                    <a:pt x="258" y="641"/>
                    <a:pt x="258" y="641"/>
                    <a:pt x="260" y="643"/>
                  </a:cubicBezTo>
                  <a:cubicBezTo>
                    <a:pt x="262" y="639"/>
                    <a:pt x="268" y="640"/>
                    <a:pt x="272" y="638"/>
                  </a:cubicBezTo>
                  <a:cubicBezTo>
                    <a:pt x="273" y="640"/>
                    <a:pt x="276" y="638"/>
                    <a:pt x="278" y="640"/>
                  </a:cubicBezTo>
                  <a:cubicBezTo>
                    <a:pt x="278" y="639"/>
                    <a:pt x="279" y="638"/>
                    <a:pt x="279" y="63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81" y="637"/>
                    <a:pt x="281" y="636"/>
                    <a:pt x="283" y="637"/>
                  </a:cubicBezTo>
                  <a:cubicBezTo>
                    <a:pt x="284" y="635"/>
                    <a:pt x="284" y="636"/>
                    <a:pt x="286" y="634"/>
                  </a:cubicBezTo>
                  <a:cubicBezTo>
                    <a:pt x="288" y="635"/>
                    <a:pt x="291" y="632"/>
                    <a:pt x="293" y="633"/>
                  </a:cubicBezTo>
                  <a:cubicBezTo>
                    <a:pt x="294" y="631"/>
                    <a:pt x="296" y="630"/>
                    <a:pt x="296" y="627"/>
                  </a:cubicBezTo>
                  <a:cubicBezTo>
                    <a:pt x="294" y="625"/>
                    <a:pt x="290" y="629"/>
                    <a:pt x="288" y="628"/>
                  </a:cubicBez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Alabama">
              <a:extLst>
                <a:ext uri="{FF2B5EF4-FFF2-40B4-BE49-F238E27FC236}">
                  <a16:creationId xmlns:a16="http://schemas.microsoft.com/office/drawing/2014/main" id="{7A831DCD-9A86-4943-B269-54A409310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647" y="3637760"/>
              <a:ext cx="521611" cy="1004769"/>
            </a:xfrm>
            <a:custGeom>
              <a:avLst/>
              <a:gdLst>
                <a:gd name="T0" fmla="*/ 132 w 132"/>
                <a:gd name="T1" fmla="*/ 220 h 254"/>
                <a:gd name="T2" fmla="*/ 132 w 132"/>
                <a:gd name="T3" fmla="*/ 217 h 254"/>
                <a:gd name="T4" fmla="*/ 131 w 132"/>
                <a:gd name="T5" fmla="*/ 216 h 254"/>
                <a:gd name="T6" fmla="*/ 131 w 132"/>
                <a:gd name="T7" fmla="*/ 132 h 254"/>
                <a:gd name="T8" fmla="*/ 125 w 132"/>
                <a:gd name="T9" fmla="*/ 116 h 254"/>
                <a:gd name="T10" fmla="*/ 125 w 132"/>
                <a:gd name="T11" fmla="*/ 90 h 254"/>
                <a:gd name="T12" fmla="*/ 119 w 132"/>
                <a:gd name="T13" fmla="*/ 77 h 254"/>
                <a:gd name="T14" fmla="*/ 119 w 132"/>
                <a:gd name="T15" fmla="*/ 71 h 254"/>
                <a:gd name="T16" fmla="*/ 115 w 132"/>
                <a:gd name="T17" fmla="*/ 63 h 254"/>
                <a:gd name="T18" fmla="*/ 115 w 132"/>
                <a:gd name="T19" fmla="*/ 22 h 254"/>
                <a:gd name="T20" fmla="*/ 111 w 132"/>
                <a:gd name="T21" fmla="*/ 9 h 254"/>
                <a:gd name="T22" fmla="*/ 111 w 132"/>
                <a:gd name="T23" fmla="*/ 0 h 254"/>
                <a:gd name="T24" fmla="*/ 16 w 132"/>
                <a:gd name="T25" fmla="*/ 0 h 254"/>
                <a:gd name="T26" fmla="*/ 16 w 132"/>
                <a:gd name="T27" fmla="*/ 56 h 254"/>
                <a:gd name="T28" fmla="*/ 16 w 132"/>
                <a:gd name="T29" fmla="*/ 68 h 254"/>
                <a:gd name="T30" fmla="*/ 16 w 132"/>
                <a:gd name="T31" fmla="*/ 68 h 254"/>
                <a:gd name="T32" fmla="*/ 7 w 132"/>
                <a:gd name="T33" fmla="*/ 92 h 254"/>
                <a:gd name="T34" fmla="*/ 6 w 132"/>
                <a:gd name="T35" fmla="*/ 108 h 254"/>
                <a:gd name="T36" fmla="*/ 1 w 132"/>
                <a:gd name="T37" fmla="*/ 157 h 254"/>
                <a:gd name="T38" fmla="*/ 1 w 132"/>
                <a:gd name="T39" fmla="*/ 248 h 254"/>
                <a:gd name="T40" fmla="*/ 1 w 132"/>
                <a:gd name="T41" fmla="*/ 248 h 254"/>
                <a:gd name="T42" fmla="*/ 17 w 132"/>
                <a:gd name="T43" fmla="*/ 250 h 254"/>
                <a:gd name="T44" fmla="*/ 17 w 132"/>
                <a:gd name="T45" fmla="*/ 246 h 254"/>
                <a:gd name="T46" fmla="*/ 25 w 132"/>
                <a:gd name="T47" fmla="*/ 223 h 254"/>
                <a:gd name="T48" fmla="*/ 25 w 132"/>
                <a:gd name="T49" fmla="*/ 246 h 254"/>
                <a:gd name="T50" fmla="*/ 25 w 132"/>
                <a:gd name="T51" fmla="*/ 250 h 254"/>
                <a:gd name="T52" fmla="*/ 25 w 132"/>
                <a:gd name="T53" fmla="*/ 254 h 254"/>
                <a:gd name="T54" fmla="*/ 39 w 132"/>
                <a:gd name="T55" fmla="*/ 251 h 254"/>
                <a:gd name="T56" fmla="*/ 39 w 132"/>
                <a:gd name="T57" fmla="*/ 220 h 254"/>
                <a:gd name="T58" fmla="*/ 132 w 132"/>
                <a:gd name="T59" fmla="*/ 2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254">
                  <a:moveTo>
                    <a:pt x="132" y="220"/>
                  </a:moveTo>
                  <a:cubicBezTo>
                    <a:pt x="132" y="217"/>
                    <a:pt x="132" y="217"/>
                    <a:pt x="132" y="217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78"/>
                    <a:pt x="7" y="90"/>
                    <a:pt x="7" y="92"/>
                  </a:cubicBezTo>
                  <a:cubicBezTo>
                    <a:pt x="7" y="93"/>
                    <a:pt x="7" y="99"/>
                    <a:pt x="6" y="108"/>
                  </a:cubicBezTo>
                  <a:cubicBezTo>
                    <a:pt x="3" y="126"/>
                    <a:pt x="0" y="154"/>
                    <a:pt x="1" y="157"/>
                  </a:cubicBezTo>
                  <a:cubicBezTo>
                    <a:pt x="2" y="161"/>
                    <a:pt x="1" y="227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20"/>
                    <a:pt x="39" y="220"/>
                    <a:pt x="39" y="220"/>
                  </a:cubicBezTo>
                  <a:lnTo>
                    <a:pt x="132" y="220"/>
                  </a:lnTo>
                  <a:close/>
                </a:path>
              </a:pathLst>
            </a:cu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Rectangle 5"/>
          <p:cNvSpPr txBox="1">
            <a:spLocks noChangeArrowheads="1"/>
          </p:cNvSpPr>
          <p:nvPr/>
        </p:nvSpPr>
        <p:spPr bwMode="auto">
          <a:xfrm>
            <a:off x="1874716" y="3363210"/>
            <a:ext cx="2500200" cy="1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4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Kimberley Satterwhite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Account Manager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(916)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480-7379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ksatterwhite@egia.org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/>
              </a:rPr>
              <a:t>                                                                                  </a:t>
            </a:r>
          </a:p>
        </p:txBody>
      </p:sp>
      <p:sp>
        <p:nvSpPr>
          <p:cNvPr id="54" name="Rectangle 5"/>
          <p:cNvSpPr txBox="1">
            <a:spLocks noChangeArrowheads="1"/>
          </p:cNvSpPr>
          <p:nvPr/>
        </p:nvSpPr>
        <p:spPr bwMode="auto">
          <a:xfrm>
            <a:off x="1963083" y="2106372"/>
            <a:ext cx="2665804" cy="1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4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Donna DeCoster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Regional Manager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(323) 312-7579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ddecoster@egia.org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/>
              </a:rPr>
              <a:t>                                                                                         </a:t>
            </a:r>
          </a:p>
        </p:txBody>
      </p:sp>
      <p:sp>
        <p:nvSpPr>
          <p:cNvPr id="55" name="Rectangle 5"/>
          <p:cNvSpPr txBox="1">
            <a:spLocks noChangeArrowheads="1"/>
          </p:cNvSpPr>
          <p:nvPr/>
        </p:nvSpPr>
        <p:spPr bwMode="auto">
          <a:xfrm>
            <a:off x="4687870" y="3258343"/>
            <a:ext cx="3228901" cy="1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4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Leslie Lewis</a:t>
            </a:r>
          </a:p>
          <a:p>
            <a:pPr marL="0" indent="0" defTabSz="722445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&amp; Canada Regional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(888) 523-2144 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llewis@egia.org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chemeClr val="tx1"/>
                </a:solidFill>
                <a:latin typeface="Arial"/>
              </a:rPr>
              <a:t>                                                                                         </a:t>
            </a: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 bwMode="auto">
          <a:xfrm>
            <a:off x="4650505" y="4452295"/>
            <a:ext cx="3114760" cy="1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4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Paris White</a:t>
            </a:r>
          </a:p>
          <a:p>
            <a:pPr marL="0" indent="0" defTabSz="722445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&amp; Canada Account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(844) 327-3352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pwhite@egia.org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chemeClr val="tx1"/>
                </a:solidFill>
                <a:latin typeface="Arial"/>
              </a:rPr>
              <a:t>                                                                                         </a:t>
            </a:r>
          </a:p>
        </p:txBody>
      </p:sp>
      <p:sp>
        <p:nvSpPr>
          <p:cNvPr id="57" name="Rectangle 5"/>
          <p:cNvSpPr txBox="1">
            <a:spLocks noChangeArrowheads="1"/>
          </p:cNvSpPr>
          <p:nvPr/>
        </p:nvSpPr>
        <p:spPr bwMode="auto">
          <a:xfrm>
            <a:off x="10012792" y="3468854"/>
            <a:ext cx="2269867" cy="1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4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Wright Kimbro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Regional Manager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(229) 364-2888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wkimbro@egia.org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/>
              </a:rPr>
              <a:t>                                                                                         </a:t>
            </a:r>
          </a:p>
        </p:txBody>
      </p:sp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9437085" y="4597243"/>
            <a:ext cx="2273744" cy="1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4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Jen Morris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Regional Manager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(843) 327-7887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jmorris@egia.org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/>
              </a:rPr>
              <a:t>                                                                                         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001637" y="175151"/>
            <a:ext cx="10412496" cy="468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67" b="1" i="0" kern="1200" spc="93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 defTabSz="722445"/>
            <a:r>
              <a:rPr lang="en-US" sz="2000" dirty="0">
                <a:solidFill>
                  <a:srgbClr val="0070C0"/>
                </a:solidFill>
              </a:rPr>
              <a:t>Dealer Training On </a:t>
            </a:r>
            <a:r>
              <a:rPr lang="en-US" sz="2000" dirty="0" smtClean="0">
                <a:solidFill>
                  <a:srgbClr val="0070C0"/>
                </a:solidFill>
              </a:rPr>
              <a:t>Demand: </a:t>
            </a:r>
            <a:r>
              <a:rPr lang="en-US" sz="2000" dirty="0" smtClean="0">
                <a:solidFill>
                  <a:srgbClr val="0070C0"/>
                </a:solidFill>
                <a:hlinkClick r:id="rId6"/>
              </a:rPr>
              <a:t>www.optimusfinancing.com/resources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i="1" u="sng" dirty="0">
              <a:solidFill>
                <a:srgbClr val="0070C0"/>
              </a:solidFill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780672" y="793253"/>
            <a:ext cx="10412496" cy="468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67" b="1" i="0" kern="1200" spc="93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 defTabSz="722445"/>
            <a:r>
              <a:rPr lang="en-US" sz="2000" dirty="0" smtClean="0">
                <a:solidFill>
                  <a:srgbClr val="0070C0"/>
                </a:solidFill>
              </a:rPr>
              <a:t>US / CANADA REBATE TEAM: 888-691-0387  |  </a:t>
            </a:r>
            <a:r>
              <a:rPr lang="en-US" sz="2000" dirty="0" smtClean="0">
                <a:solidFill>
                  <a:srgbClr val="0070C0"/>
                </a:solidFill>
                <a:hlinkClick r:id="rId7"/>
              </a:rPr>
              <a:t>dealerrebates@egia.org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i="1" u="sng" dirty="0">
              <a:solidFill>
                <a:srgbClr val="0070C0"/>
              </a:solidFill>
            </a:endParaRPr>
          </a:p>
        </p:txBody>
      </p:sp>
      <p:sp>
        <p:nvSpPr>
          <p:cNvPr id="164" name="Title 1"/>
          <p:cNvSpPr txBox="1">
            <a:spLocks/>
          </p:cNvSpPr>
          <p:nvPr/>
        </p:nvSpPr>
        <p:spPr>
          <a:xfrm>
            <a:off x="-830373" y="1410368"/>
            <a:ext cx="13478256" cy="468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67" b="1" i="0" kern="1200" spc="93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 defTabSz="722445"/>
            <a:r>
              <a:rPr lang="en-US" sz="1600" dirty="0" smtClean="0">
                <a:solidFill>
                  <a:srgbClr val="0070C0"/>
                </a:solidFill>
              </a:rPr>
              <a:t>DAIKIN STRATEGIC PARTNERSHIP MGR: JEREMY CHANDLER 916-759-0515  |  </a:t>
            </a:r>
            <a:r>
              <a:rPr lang="en-US" sz="1600" dirty="0" smtClean="0">
                <a:solidFill>
                  <a:srgbClr val="0070C0"/>
                </a:solidFill>
                <a:hlinkClick r:id="rId8"/>
              </a:rPr>
              <a:t>jchandler@egia.org</a:t>
            </a:r>
            <a:r>
              <a:rPr lang="en-US" sz="1600" dirty="0" smtClean="0">
                <a:solidFill>
                  <a:srgbClr val="0070C0"/>
                </a:solidFill>
              </a:rPr>
              <a:t>  </a:t>
            </a:r>
            <a:endParaRPr lang="en-US" sz="1600" i="1" u="sng" dirty="0">
              <a:solidFill>
                <a:srgbClr val="0070C0"/>
              </a:solidFill>
            </a:endParaRPr>
          </a:p>
        </p:txBody>
      </p:sp>
      <p:sp>
        <p:nvSpPr>
          <p:cNvPr id="165" name="Rectangle 5"/>
          <p:cNvSpPr txBox="1">
            <a:spLocks noChangeArrowheads="1"/>
          </p:cNvSpPr>
          <p:nvPr/>
        </p:nvSpPr>
        <p:spPr bwMode="auto">
          <a:xfrm>
            <a:off x="8807234" y="5685707"/>
            <a:ext cx="2385934" cy="1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Anna Robinson</a:t>
            </a:r>
            <a:endParaRPr lang="en-US" sz="1400" b="1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(916) 265-0978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arobinson@egia.org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/>
              </a:rPr>
              <a:t>                                                                                         </a:t>
            </a:r>
            <a:endParaRPr lang="en-US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6" name="Rectangle 5"/>
          <p:cNvSpPr txBox="1">
            <a:spLocks noChangeArrowheads="1"/>
          </p:cNvSpPr>
          <p:nvPr/>
        </p:nvSpPr>
        <p:spPr bwMode="auto">
          <a:xfrm>
            <a:off x="4682061" y="2034433"/>
            <a:ext cx="3587800" cy="1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Eric Gude</a:t>
            </a:r>
            <a:endParaRPr lang="en-US" sz="1400" b="1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Manager (Central / Canada RM)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(515) 499-2849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egude@egia.org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smtClean="0">
                <a:solidFill>
                  <a:schemeClr val="tx1"/>
                </a:solidFill>
                <a:latin typeface="Arial"/>
              </a:rPr>
              <a:t>                                                                                         </a:t>
            </a:r>
            <a:endParaRPr lang="en-US" sz="14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4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87" y="1699333"/>
            <a:ext cx="6921960" cy="5100320"/>
          </a:xfrm>
          <a:prstGeom prst="rect">
            <a:avLst/>
          </a:prstGeom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1001637" y="175151"/>
            <a:ext cx="10412496" cy="468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67" b="1" i="0" kern="1200" spc="93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 defTabSz="722445"/>
            <a:r>
              <a:rPr lang="en-US" sz="2000" dirty="0">
                <a:solidFill>
                  <a:srgbClr val="0070C0"/>
                </a:solidFill>
              </a:rPr>
              <a:t>Dealer Training On </a:t>
            </a:r>
            <a:r>
              <a:rPr lang="en-US" sz="2000" dirty="0" smtClean="0">
                <a:solidFill>
                  <a:srgbClr val="0070C0"/>
                </a:solidFill>
              </a:rPr>
              <a:t>Demand: </a:t>
            </a: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www.optimusfinancing.com/resources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i="1" u="sng" dirty="0">
              <a:solidFill>
                <a:srgbClr val="0070C0"/>
              </a:solidFill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780672" y="711973"/>
            <a:ext cx="10412496" cy="468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67" b="1" i="0" kern="1200" spc="93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 defTabSz="722445"/>
            <a:r>
              <a:rPr lang="en-US" sz="2000" dirty="0" smtClean="0">
                <a:solidFill>
                  <a:srgbClr val="0070C0"/>
                </a:solidFill>
              </a:rPr>
              <a:t>US / CANADA REBATE TEAM: 888-691-0387  |  </a:t>
            </a:r>
            <a:r>
              <a:rPr lang="en-US" sz="2000" dirty="0" smtClean="0">
                <a:solidFill>
                  <a:srgbClr val="0070C0"/>
                </a:solidFill>
                <a:hlinkClick r:id="rId4"/>
              </a:rPr>
              <a:t>dealerrebates@egia.org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i="1" u="sng" dirty="0">
              <a:solidFill>
                <a:srgbClr val="0070C0"/>
              </a:solidFill>
            </a:endParaRPr>
          </a:p>
        </p:txBody>
      </p:sp>
      <p:sp>
        <p:nvSpPr>
          <p:cNvPr id="164" name="Title 1"/>
          <p:cNvSpPr txBox="1">
            <a:spLocks/>
          </p:cNvSpPr>
          <p:nvPr/>
        </p:nvSpPr>
        <p:spPr>
          <a:xfrm>
            <a:off x="0" y="1268057"/>
            <a:ext cx="12109403" cy="46822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121917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67" b="1" i="0" kern="1200" spc="93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 defTabSz="722445"/>
            <a:r>
              <a:rPr lang="en-US" sz="1600" dirty="0" smtClean="0">
                <a:solidFill>
                  <a:srgbClr val="0070C0"/>
                </a:solidFill>
              </a:rPr>
              <a:t>DAIKIN STRATEGIC PARTNERSHIP MGR: JEREMY CHANDLER 916-759-0515  |  </a:t>
            </a:r>
            <a:r>
              <a:rPr lang="en-US" sz="1600" dirty="0" smtClean="0">
                <a:solidFill>
                  <a:srgbClr val="0070C0"/>
                </a:solidFill>
                <a:hlinkClick r:id="rId5"/>
              </a:rPr>
              <a:t>jchandler@egia.org</a:t>
            </a:r>
            <a:r>
              <a:rPr lang="en-US" sz="1600" dirty="0" smtClean="0">
                <a:solidFill>
                  <a:srgbClr val="0070C0"/>
                </a:solidFill>
              </a:rPr>
              <a:t>  </a:t>
            </a:r>
            <a:endParaRPr lang="en-US" sz="1600" i="1" u="sng" dirty="0">
              <a:solidFill>
                <a:srgbClr val="0070C0"/>
              </a:solidFill>
            </a:endParaRPr>
          </a:p>
        </p:txBody>
      </p:sp>
      <p:sp>
        <p:nvSpPr>
          <p:cNvPr id="166" name="Rectangle 5"/>
          <p:cNvSpPr txBox="1">
            <a:spLocks noChangeArrowheads="1"/>
          </p:cNvSpPr>
          <p:nvPr/>
        </p:nvSpPr>
        <p:spPr bwMode="auto">
          <a:xfrm>
            <a:off x="7826333" y="4775671"/>
            <a:ext cx="4063836" cy="133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Eric Gude</a:t>
            </a:r>
            <a:endParaRPr lang="en-US" sz="1800" b="1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Manager (Central / Canada RM)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(515) 499-2849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egude@egia.org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                                                                                         </a:t>
            </a:r>
            <a:endParaRPr lang="en-US" sz="1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6" name="Rectangle 5"/>
          <p:cNvSpPr txBox="1">
            <a:spLocks noChangeArrowheads="1"/>
          </p:cNvSpPr>
          <p:nvPr/>
        </p:nvSpPr>
        <p:spPr bwMode="auto">
          <a:xfrm>
            <a:off x="7826333" y="2590386"/>
            <a:ext cx="3587800" cy="133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430" tIns="28215" rIns="56430" bIns="28215" rtlCol="0">
            <a:spAutoFit/>
          </a:bodyPr>
          <a:lstStyle>
            <a:lvl1pPr marL="243834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85000"/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533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1086" indent="-243834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Font typeface="Arial" pitchFamily="34" charset="0"/>
              <a:buChar char="•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4920" indent="-182875" algn="l" defTabSz="1219170" rtl="0" eaLnBrk="1" latinLnBrk="0" hangingPunct="1">
              <a:spcBef>
                <a:spcPct val="20000"/>
              </a:spcBef>
              <a:buClr>
                <a:srgbClr val="1057A8"/>
              </a:buClr>
              <a:buSzPct val="100000"/>
              <a:buFont typeface="Arial" pitchFamily="34" charset="0"/>
              <a:buChar char="•"/>
              <a:defRPr sz="1867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445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Jillian Gaskins</a:t>
            </a:r>
            <a:endParaRPr lang="en-US" sz="1800" b="1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Regional Manager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814-0513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22445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jgaskins@egia.org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                                                                                         </a:t>
            </a:r>
            <a:endParaRPr lang="en-US" sz="18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2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12597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77FBD1-9D4D-401B-851E-C3706A8C03A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659" y="1751689"/>
            <a:ext cx="5452533" cy="419908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DINPro" panose="020B0504020101020102" pitchFamily="34" charset="0"/>
              </a:rPr>
              <a:t>EGIA Rebate Team</a:t>
            </a:r>
            <a:br>
              <a:rPr lang="en-US" sz="3200" b="1" dirty="0" smtClean="0">
                <a:solidFill>
                  <a:srgbClr val="00B0F0"/>
                </a:solidFill>
                <a:latin typeface="DINPro" panose="020B0504020101020102" pitchFamily="34" charset="0"/>
              </a:rPr>
            </a:b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>(888) 691-0387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</a:b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  <a:hlinkClick r:id="rId4"/>
              </a:rPr>
              <a:t>dealerrebates@egia.org</a:t>
            </a:r>
            <a:r>
              <a:rPr lang="en-US" sz="3200" b="1" dirty="0">
                <a:solidFill>
                  <a:srgbClr val="00B0F0"/>
                </a:solidFill>
                <a:latin typeface="DINPro" panose="020B0504020101020102" pitchFamily="34" charset="0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DINPro" panose="020B0504020101020102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DINPro" panose="020B0504020101020102" pitchFamily="34" charset="0"/>
              </a:rPr>
              <a:t/>
            </a:r>
            <a:br>
              <a:rPr lang="en-US" sz="3200" b="1" dirty="0" smtClean="0">
                <a:solidFill>
                  <a:srgbClr val="00B0F0"/>
                </a:solidFill>
                <a:latin typeface="DINPro" panose="020B0504020101020102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DINPro" panose="020B0504020101020102" pitchFamily="34" charset="0"/>
              </a:rPr>
              <a:t>Jeremy </a:t>
            </a:r>
            <a:r>
              <a:rPr lang="en-US" sz="3200" b="1" dirty="0">
                <a:solidFill>
                  <a:srgbClr val="00B0F0"/>
                </a:solidFill>
                <a:latin typeface="DINPro" panose="020B0504020101020102" pitchFamily="34" charset="0"/>
              </a:rPr>
              <a:t>Chandler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</a:rPr>
              <a:t>Sr. Manager National Strategic Partnerships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> </a:t>
            </a:r>
            <a:br>
              <a:rPr lang="en-US" sz="28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/>
            </a:r>
            <a:br>
              <a:rPr lang="en-US" sz="28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>(916) 759-0515</a:t>
            </a:r>
            <a:br>
              <a:rPr lang="en-US" sz="28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  <a:hlinkClick r:id="rId4"/>
              </a:rPr>
              <a:t>jchandler@egia.org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CFF453-F49F-4E69-8B84-FC54A2DCD337}"/>
              </a:ext>
            </a:extLst>
          </p:cNvPr>
          <p:cNvSpPr txBox="1">
            <a:spLocks/>
          </p:cNvSpPr>
          <p:nvPr/>
        </p:nvSpPr>
        <p:spPr>
          <a:xfrm>
            <a:off x="239350" y="37649"/>
            <a:ext cx="543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99">
              <a:defRPr/>
            </a:pPr>
            <a:r>
              <a:rPr lang="en-US" sz="7200" dirty="0">
                <a:solidFill>
                  <a:srgbClr val="00B0F0"/>
                </a:solidFill>
                <a:latin typeface="DINPro-Black" panose="020B0A04020101010102" pitchFamily="34" charset="0"/>
                <a:cs typeface="DINPro-Black" panose="020B0A04020101010102" pitchFamily="34" charset="0"/>
              </a:rPr>
              <a:t>Questions?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299E4D2-C00E-449E-9271-549219EB7C1B}"/>
              </a:ext>
            </a:extLst>
          </p:cNvPr>
          <p:cNvSpPr/>
          <p:nvPr/>
        </p:nvSpPr>
        <p:spPr>
          <a:xfrm>
            <a:off x="5010105" y="2607222"/>
            <a:ext cx="2910096" cy="4267652"/>
          </a:xfrm>
          <a:prstGeom prst="parallelogram">
            <a:avLst>
              <a:gd name="adj" fmla="val 556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srgbClr val="00B0F0"/>
              </a:solidFill>
              <a:latin typeface="Calibri" panose="020F0502020204030204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A86457B-C2CE-49D5-BDAF-0759183B3900}"/>
              </a:ext>
            </a:extLst>
          </p:cNvPr>
          <p:cNvSpPr/>
          <p:nvPr/>
        </p:nvSpPr>
        <p:spPr>
          <a:xfrm flipH="1">
            <a:off x="5350501" y="16873"/>
            <a:ext cx="2569703" cy="2590347"/>
          </a:xfrm>
          <a:prstGeom prst="parallelogram">
            <a:avLst>
              <a:gd name="adj" fmla="val 4907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srgbClr val="00B0F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1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ignment Meet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4892</TotalTime>
  <Words>536</Words>
  <Application>Microsoft Office PowerPoint</Application>
  <PresentationFormat>Widescreen</PresentationFormat>
  <Paragraphs>79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Apple Symbols</vt:lpstr>
      <vt:lpstr>Arial</vt:lpstr>
      <vt:lpstr>Calibri</vt:lpstr>
      <vt:lpstr>Cambria</vt:lpstr>
      <vt:lpstr>DINPro</vt:lpstr>
      <vt:lpstr>DINPro-Black</vt:lpstr>
      <vt:lpstr>DINPro-Bold</vt:lpstr>
      <vt:lpstr>Helvetica</vt:lpstr>
      <vt:lpstr>Times New Roman</vt:lpstr>
      <vt:lpstr>Wingdings</vt:lpstr>
      <vt:lpstr>2_Clarity</vt:lpstr>
      <vt:lpstr>2_Office Theme</vt:lpstr>
      <vt:lpstr>PowerPoint Presentation</vt:lpstr>
      <vt:lpstr>Step 3: Enter Customer &amp; Product Info, Upload Required Docs</vt:lpstr>
      <vt:lpstr>PowerPoint Presentation</vt:lpstr>
      <vt:lpstr>PowerPoint Presentation</vt:lpstr>
      <vt:lpstr>EGIA Rebate Team (888) 691-0387 dealerrebates@egia.org  Jeremy Chandler Sr. Manager National Strategic Partnerships   (916) 759-0515 jchandler@egia.org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Chandler</dc:creator>
  <cp:lastModifiedBy>Jeremy Chandler</cp:lastModifiedBy>
  <cp:revision>19</cp:revision>
  <dcterms:created xsi:type="dcterms:W3CDTF">2022-12-19T17:47:49Z</dcterms:created>
  <dcterms:modified xsi:type="dcterms:W3CDTF">2023-02-09T01:23:35Z</dcterms:modified>
</cp:coreProperties>
</file>