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1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7" r:id="rId21"/>
    <p:sldId id="279" r:id="rId22"/>
    <p:sldId id="278" r:id="rId23"/>
    <p:sldId id="284" r:id="rId24"/>
    <p:sldId id="273" r:id="rId25"/>
    <p:sldId id="274" r:id="rId26"/>
    <p:sldId id="280" r:id="rId27"/>
    <p:sldId id="281" r:id="rId28"/>
    <p:sldId id="282" r:id="rId29"/>
    <p:sldId id="283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53892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234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73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62654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45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18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46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80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41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4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FF14DF6C-77C1-4FCD-85B9-509B9ECF27B8}" type="datetimeFigureOut">
              <a:rPr lang="en-US" smtClean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4C4F8AF-D936-4A1D-BADA-A36222858F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09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Funding Files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Step by Step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10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Three: Check For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Duplicates need to be checked for the following:</a:t>
            </a:r>
          </a:p>
          <a:p>
            <a:pPr lvl="1"/>
            <a:r>
              <a:rPr lang="en-US" dirty="0"/>
              <a:t>Rebate number</a:t>
            </a:r>
          </a:p>
          <a:p>
            <a:pPr lvl="1"/>
            <a:r>
              <a:rPr lang="en-US" dirty="0"/>
              <a:t>Installation Address </a:t>
            </a:r>
          </a:p>
          <a:p>
            <a:pPr lvl="1"/>
            <a:r>
              <a:rPr lang="en-US" dirty="0"/>
              <a:t>All Serial Numbers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Highlight Column: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Select Conditional Formatting: 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966" y="3639924"/>
            <a:ext cx="1219312" cy="112744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3492" y="5289616"/>
            <a:ext cx="2298850" cy="1079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95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Three: Check For Duplicates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Highlight Cell Rules and Click Duplicate Values: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Click OK on pop up:</a:t>
            </a:r>
          </a:p>
          <a:p>
            <a:endParaRPr lang="en-US" dirty="0" smtClean="0"/>
          </a:p>
          <a:p>
            <a:r>
              <a:rPr lang="en-US" dirty="0" smtClean="0"/>
              <a:t>All duplicates will be highlighted: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676" y="2158850"/>
            <a:ext cx="1999981" cy="162894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1505" y="3981928"/>
            <a:ext cx="1854883" cy="69287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0137" y="5038696"/>
            <a:ext cx="832057" cy="16062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613846" y="4523304"/>
            <a:ext cx="30704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Ensure that none of the duplicates are due to being applied for twice.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613846" y="5562148"/>
            <a:ext cx="24672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Check that there are no true duplicate serial numbers.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188602" y="5381706"/>
            <a:ext cx="1566275" cy="54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3429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Four: Filter </a:t>
            </a:r>
            <a:r>
              <a:rPr lang="en-US" dirty="0"/>
              <a:t>b</a:t>
            </a:r>
            <a:r>
              <a:rPr lang="en-US" dirty="0" smtClean="0"/>
              <a:t>y Installation 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Installation Date arrow: </a:t>
            </a:r>
          </a:p>
          <a:p>
            <a:endParaRPr lang="en-US" dirty="0"/>
          </a:p>
          <a:p>
            <a:r>
              <a:rPr lang="en-US" dirty="0" smtClean="0"/>
              <a:t>Select Dates by Quarter: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/>
              <a:t>Check </a:t>
            </a:r>
            <a:r>
              <a:rPr lang="en-US" dirty="0" smtClean="0"/>
              <a:t>Postmark Date for Late Submissions: 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165" y="2148557"/>
            <a:ext cx="1134405" cy="6678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7988" y="3222884"/>
            <a:ext cx="1506758" cy="9805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3619" y="4642488"/>
            <a:ext cx="4310124" cy="951975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>
            <a:off x="5559552" y="5118475"/>
            <a:ext cx="14364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304379" y="4566589"/>
            <a:ext cx="35764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Ensure that the claims submitted late are getting paid at 50% or 0% depending on the submission date as laid out in the terms and conditions.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304379" y="6043917"/>
            <a:ext cx="35169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Does the dealer have an exception? Check the claim, share folder, SF and email.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753601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Five: Sort by Rebate Amount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Sort smallest to largest: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Compare Equipment to the Programs Excel to ensure it is being paid correctly for each rebate amount</a:t>
            </a:r>
          </a:p>
          <a:p>
            <a:pPr lvl="1"/>
            <a:r>
              <a:rPr lang="en-US" dirty="0" smtClean="0"/>
              <a:t>Now is the time to also ensure all equipment qualifies </a:t>
            </a:r>
          </a:p>
          <a:p>
            <a:pPr lvl="2"/>
            <a:r>
              <a:rPr lang="en-US" dirty="0" smtClean="0"/>
              <a:t>Verify </a:t>
            </a:r>
            <a:r>
              <a:rPr lang="en-US" dirty="0"/>
              <a:t>all equipment matches the manufacturer. For example if reviewing Daikin, then only Daikin equipment should be listed, same with Amana, Goodman and </a:t>
            </a:r>
            <a:r>
              <a:rPr lang="en-US" dirty="0" smtClean="0"/>
              <a:t>Liberty </a:t>
            </a:r>
          </a:p>
          <a:p>
            <a:pPr lvl="1"/>
            <a:r>
              <a:rPr lang="en-US" dirty="0"/>
              <a:t>NOTE – Ductless: This is a good time to double-check the indoor seer level matches the outdoor seer level. If not we need to pull up the rebate claim number and </a:t>
            </a:r>
            <a:r>
              <a:rPr lang="en-US" dirty="0" smtClean="0"/>
              <a:t>verify </a:t>
            </a:r>
            <a:endParaRPr lang="en-US" dirty="0"/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159" y="2253603"/>
            <a:ext cx="1681134" cy="1635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275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Six: Review Serial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out all of the filters: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Check that all serial numbers look to be 10 digits long</a:t>
            </a:r>
          </a:p>
          <a:p>
            <a:pPr lvl="1"/>
            <a:r>
              <a:rPr lang="en-US" dirty="0" smtClean="0"/>
              <a:t>If a serial number looks short, pull it up in RPS and confirm it with the Goodman Warranty Look Up Tool 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960" y="1959695"/>
            <a:ext cx="1646343" cy="193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045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Six: Verify DCP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2" y="1828801"/>
            <a:ext cx="8595360" cy="1173018"/>
          </a:xfrm>
        </p:spPr>
        <p:txBody>
          <a:bodyPr/>
          <a:lstStyle/>
          <a:p>
            <a:r>
              <a:rPr lang="en-US" dirty="0" smtClean="0"/>
              <a:t>Verify dealer is DCP by utilizing the dealer locator tool, SalesForce, the </a:t>
            </a:r>
            <a:r>
              <a:rPr lang="en-US" dirty="0" err="1" smtClean="0"/>
              <a:t>dealerrebates</a:t>
            </a:r>
            <a:r>
              <a:rPr lang="en-US" dirty="0" smtClean="0"/>
              <a:t> inbox, or RPS</a:t>
            </a:r>
          </a:p>
          <a:p>
            <a:pPr lvl="1"/>
            <a:r>
              <a:rPr lang="en-US" dirty="0" smtClean="0"/>
              <a:t>You may reach out to the processor for help if you cannot find DCP – they may have more information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61872" y="3648364"/>
            <a:ext cx="79432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Important Notes: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Do research: You may need to pull up claims, search the inbox, or look into SalesForce to figure out if something is right or wrong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 regions in Canada get paid in USD. The locations are New Brunswick, Nova Scotia, Prince Edward Island &amp; New </a:t>
            </a:r>
            <a:r>
              <a:rPr lang="en-US" dirty="0" err="1"/>
              <a:t>Foundland</a:t>
            </a:r>
            <a:r>
              <a:rPr lang="en-US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12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Seven: Your Findings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second tab of the funding file:</a:t>
            </a:r>
          </a:p>
          <a:p>
            <a:pPr lvl="1"/>
            <a:r>
              <a:rPr lang="en-US" dirty="0" smtClean="0"/>
              <a:t>List the rebates that need updates</a:t>
            </a:r>
          </a:p>
          <a:p>
            <a:pPr lvl="1"/>
            <a:r>
              <a:rPr lang="en-US" dirty="0" smtClean="0"/>
              <a:t>Be clear and concise – What needs to be updated? Why? </a:t>
            </a:r>
          </a:p>
          <a:p>
            <a:pPr lvl="1"/>
            <a:r>
              <a:rPr lang="en-US" dirty="0" smtClean="0"/>
              <a:t>Use this format: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08" y="3077007"/>
            <a:ext cx="10372305" cy="7560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1872" y="3833091"/>
            <a:ext cx="6373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Once you have verified a rebate to be correct, color it green. If it needs updates, color it red. This way you are certain all rebates have been reviewed.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4893899"/>
            <a:ext cx="631507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791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THREE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Reviewing FBD Files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644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1-4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Same as for instant – see above slides for steps 1-4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890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5: PAP, Incentive, Loan Caps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Filter by contractor and cross-reference with SalesForce to ensure that the incentive is correct based on PAP or lack thereof: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Ensure that rebate amounts don’t exceed the loan cap for that program based on terms and conditions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Verify that equipment for each claim qualifies based on that program’s terms and conditions </a:t>
            </a:r>
          </a:p>
          <a:p>
            <a:pPr lvl="1"/>
            <a:r>
              <a:rPr lang="en-US" dirty="0"/>
              <a:t>Verify all equipment matches the manufacturer. For example if reviewing Daikin, then only Daikin equipment should be listed, same with Amana, Goodman and Liberty.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498" y="2330623"/>
            <a:ext cx="1263684" cy="1454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057" y="4286772"/>
            <a:ext cx="4006912" cy="58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25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ONE 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Share Drive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5620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Six: Check Financing Info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Filter each financing column by “blank”: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Mark as update needed, note that financing information is incomplete on the 2</a:t>
            </a:r>
            <a:r>
              <a:rPr lang="en-US" baseline="30000" dirty="0" smtClean="0"/>
              <a:t>nd</a:t>
            </a:r>
            <a:r>
              <a:rPr lang="en-US" dirty="0" smtClean="0"/>
              <a:t> tab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2665" y="2150508"/>
            <a:ext cx="1674596" cy="99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167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Seven: Dealer Fees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Ensure that the dealer fee does not exceed the rebate amount:</a:t>
            </a:r>
            <a:endParaRPr lang="en-US" dirty="0"/>
          </a:p>
          <a:p>
            <a:pPr lvl="1"/>
            <a:r>
              <a:rPr lang="en-US" dirty="0" smtClean="0"/>
              <a:t>Compare the dealer fee shown on the funding proof to the rebate amount </a:t>
            </a:r>
          </a:p>
          <a:p>
            <a:pPr lvl="1"/>
            <a:r>
              <a:rPr lang="en-US" dirty="0" smtClean="0"/>
              <a:t>List it as update needed if rebate amount is any more than dealer fee </a:t>
            </a:r>
          </a:p>
        </p:txBody>
      </p:sp>
    </p:spTree>
    <p:extLst>
      <p:ext uri="{BB962C8B-B14F-4D97-AF65-F5344CB8AC3E}">
        <p14:creationId xmlns:p14="http://schemas.microsoft.com/office/powerpoint/2010/main" val="3579008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Eight: Review Serial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Clear out all of the filters: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Check that all serial numbers look to be 10 digits long</a:t>
            </a:r>
          </a:p>
          <a:p>
            <a:pPr lvl="1"/>
            <a:r>
              <a:rPr lang="en-US" dirty="0" smtClean="0"/>
              <a:t>If a serial number looks short, pull it up in RPS and confirm it with the Goodman Warranty Look Up Tool  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7960" y="1959695"/>
            <a:ext cx="1646343" cy="193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00296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Nine: Your Findings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 the second tab of the funding file:</a:t>
            </a:r>
          </a:p>
          <a:p>
            <a:pPr lvl="1"/>
            <a:r>
              <a:rPr lang="en-US" dirty="0" smtClean="0"/>
              <a:t>List the rebates that need updates</a:t>
            </a:r>
          </a:p>
          <a:p>
            <a:pPr lvl="1"/>
            <a:r>
              <a:rPr lang="en-US" dirty="0" smtClean="0"/>
              <a:t>Be clear and concise – What needs to be updated? Why? </a:t>
            </a:r>
          </a:p>
          <a:p>
            <a:pPr lvl="1"/>
            <a:r>
              <a:rPr lang="en-US" dirty="0" smtClean="0"/>
              <a:t>Use this format: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508" y="3077007"/>
            <a:ext cx="10372305" cy="75608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61872" y="3833091"/>
            <a:ext cx="63730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Once you have verified a rebate to be correct, color it green. If it needs updates, color it red. This way you are certain all rebates have been reviewed. 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4893899"/>
            <a:ext cx="6315075" cy="81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24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FOUR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Share Drive Continued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9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Uploading Files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Return to the share drive where the Funding Files were downloaded from: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Upload your files to the folder named, “Reviewed”: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Name each file:</a:t>
            </a:r>
          </a:p>
          <a:p>
            <a:pPr lvl="1"/>
            <a:r>
              <a:rPr lang="en-US" dirty="0" smtClean="0"/>
              <a:t>Batch Number-Year-Program-U or NU </a:t>
            </a:r>
          </a:p>
          <a:p>
            <a:pPr lvl="1"/>
            <a:r>
              <a:rPr lang="en-US" dirty="0" smtClean="0"/>
              <a:t>12345-2022-US-Daikin-Instant-U or NU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0014" y="2124220"/>
            <a:ext cx="3016752" cy="69287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242" y="3213893"/>
            <a:ext cx="6753225" cy="79057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80873" y="5303759"/>
            <a:ext cx="66963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U: Updates required</a:t>
            </a:r>
          </a:p>
          <a:p>
            <a:r>
              <a:rPr lang="en-US" b="1" dirty="0" smtClean="0"/>
              <a:t>NU: No Updates required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072741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Two: Updating Master Batch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the date that you uploaded the reviewed file to the Share Drive, and add in the notes if updates are or are not needed: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89" y="2742852"/>
            <a:ext cx="9578125" cy="252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5076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FIVE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Verify Corrections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1636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Share Drive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Check the Corrected folder for any of your batches: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Ensure that all of the changes you notated on your file were made on this new file, and on the claim in RPS </a:t>
            </a:r>
          </a:p>
          <a:p>
            <a:pPr lvl="1"/>
            <a:r>
              <a:rPr lang="en-US" dirty="0" smtClean="0"/>
              <a:t>If not, create a second tab and list what still needs an update</a:t>
            </a:r>
          </a:p>
          <a:p>
            <a:pPr lvl="1"/>
            <a:r>
              <a:rPr lang="en-US" dirty="0" smtClean="0"/>
              <a:t>Update the Master Batch the date you verified the corrections were made: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2227241"/>
            <a:ext cx="7372350" cy="1228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3089" y="4920497"/>
            <a:ext cx="5261049" cy="1589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999655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40" y="365760"/>
            <a:ext cx="10512573" cy="1325562"/>
          </a:xfrm>
        </p:spPr>
        <p:txBody>
          <a:bodyPr/>
          <a:lstStyle/>
          <a:p>
            <a:r>
              <a:rPr lang="en-US" dirty="0" smtClean="0"/>
              <a:t>Step Two: # of Claims / Invoice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out the number of total claims and invoice amount on Master Batch: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  <a:p>
            <a:r>
              <a:rPr lang="en-US" dirty="0" smtClean="0"/>
              <a:t>Find this information at the botto</a:t>
            </a:r>
            <a:r>
              <a:rPr lang="en-US" dirty="0"/>
              <a:t>m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086" y="4258182"/>
            <a:ext cx="1099215" cy="12857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3510" y="4125644"/>
            <a:ext cx="3395442" cy="18847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8004" y="2144450"/>
            <a:ext cx="2323309" cy="1486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6089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Share Drive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Path to funding file folder: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Open Master Batch 2022: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1266" y="2283321"/>
            <a:ext cx="4810125" cy="11334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1266" y="4053170"/>
            <a:ext cx="4968584" cy="244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014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Two: Master Batch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which batches have been assigned to you, and the deadline: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Type in the date downloaded, by you: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8114" y="2166233"/>
            <a:ext cx="7867650" cy="11620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872" y="4125560"/>
            <a:ext cx="932497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315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Three: Download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your assigned batches and then click download: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9188" y="2253959"/>
            <a:ext cx="3532140" cy="2926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02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Three: Download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on the folder that shows on the lower left after clicking download: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Select all folders, right click and select cut: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Paste where you save your files: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2438" y="2181845"/>
            <a:ext cx="2552700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2438" y="3635176"/>
            <a:ext cx="4979040" cy="13277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31060" y="5073669"/>
            <a:ext cx="1413025" cy="1600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26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PART TWO 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Reviewing Instant Files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501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One: Formatting File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Enable Editing: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Delete the first 3 rows: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Delete the branding: Left click “DAIKIN” and backspace.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1338" y="2344190"/>
            <a:ext cx="9935397" cy="6250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450" y="3181891"/>
            <a:ext cx="4710546" cy="1491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18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 Two: Add Filter to Sheet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the first row: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Select Sort &amp; Filter: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Select Filter: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1872" y="2165400"/>
            <a:ext cx="7708669" cy="9011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172" y="3657656"/>
            <a:ext cx="3176199" cy="78849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7591" y="4706907"/>
            <a:ext cx="1389888" cy="167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292321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1365</TotalTime>
  <Words>1118</Words>
  <Application>Microsoft Office PowerPoint</Application>
  <PresentationFormat>Widescreen</PresentationFormat>
  <Paragraphs>187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Century Schoolbook</vt:lpstr>
      <vt:lpstr>Wingdings 2</vt:lpstr>
      <vt:lpstr>View</vt:lpstr>
      <vt:lpstr>Funding Files </vt:lpstr>
      <vt:lpstr>PART ONE  </vt:lpstr>
      <vt:lpstr>Step One: Share Drive </vt:lpstr>
      <vt:lpstr>Step Two: Master Batch </vt:lpstr>
      <vt:lpstr>Step Three: Download </vt:lpstr>
      <vt:lpstr>Step Three: Download Continued</vt:lpstr>
      <vt:lpstr>PART TWO  </vt:lpstr>
      <vt:lpstr>Step One: Formatting File </vt:lpstr>
      <vt:lpstr>Step Two: Add Filter to Sheet </vt:lpstr>
      <vt:lpstr>Step Three: Check For Duplicates</vt:lpstr>
      <vt:lpstr>Step Three: Check For Duplicates</vt:lpstr>
      <vt:lpstr>Step Four: Filter by Installation Date</vt:lpstr>
      <vt:lpstr>Step Five: Sort by Rebate Amount</vt:lpstr>
      <vt:lpstr>Step Six: Review Serial Numbers</vt:lpstr>
      <vt:lpstr>Step Six: Verify DCP </vt:lpstr>
      <vt:lpstr>Step Seven: Your Findings </vt:lpstr>
      <vt:lpstr>PART THREE</vt:lpstr>
      <vt:lpstr>Steps 1-4  </vt:lpstr>
      <vt:lpstr>Step 5: PAP, Incentive, Loan Caps </vt:lpstr>
      <vt:lpstr>Step Six: Check Financing Info </vt:lpstr>
      <vt:lpstr>Step Seven: Dealer Fees </vt:lpstr>
      <vt:lpstr>Step Eight: Review Serial Numbers</vt:lpstr>
      <vt:lpstr>Step Nine: Your Findings </vt:lpstr>
      <vt:lpstr>PART FOUR</vt:lpstr>
      <vt:lpstr>Step One: Uploading Files </vt:lpstr>
      <vt:lpstr>Step Two: Updating Master Batch </vt:lpstr>
      <vt:lpstr>PART FIVE</vt:lpstr>
      <vt:lpstr>Step One: Share Drive </vt:lpstr>
      <vt:lpstr>Step Two: # of Claims / Invoice Amount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Files</dc:title>
  <dc:creator>Carrie Fowler</dc:creator>
  <cp:lastModifiedBy>Carrie Fowler</cp:lastModifiedBy>
  <cp:revision>18</cp:revision>
  <dcterms:created xsi:type="dcterms:W3CDTF">2022-04-05T15:12:35Z</dcterms:created>
  <dcterms:modified xsi:type="dcterms:W3CDTF">2022-04-06T13:57:50Z</dcterms:modified>
</cp:coreProperties>
</file>