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dwilson@egia.or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Energize CT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Processing Guide </a:t>
            </a:r>
            <a:r>
              <a:rPr lang="en-US" dirty="0" smtClean="0"/>
              <a:t>12.15.21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6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11" y="174703"/>
            <a:ext cx="10353762" cy="970450"/>
          </a:xfrm>
        </p:spPr>
        <p:txBody>
          <a:bodyPr/>
          <a:lstStyle/>
          <a:p>
            <a:r>
              <a:rPr lang="en-US" dirty="0" smtClean="0"/>
              <a:t>What are you verifying?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931" y="1732448"/>
            <a:ext cx="5197074" cy="4467629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The purchase </a:t>
            </a:r>
            <a:r>
              <a:rPr lang="en-US" sz="1700" dirty="0" smtClean="0"/>
              <a:t>order reflect Goodman, Amana, or Daikin logo or reflect remit payment to Goodman Distribution (</a:t>
            </a:r>
            <a:r>
              <a:rPr lang="en-US" sz="1700" b="1" dirty="0" smtClean="0"/>
              <a:t> See orange rectangle)</a:t>
            </a:r>
          </a:p>
          <a:p>
            <a:r>
              <a:rPr lang="en-US" sz="1700" dirty="0" smtClean="0"/>
              <a:t>The </a:t>
            </a:r>
            <a:r>
              <a:rPr lang="en-US" sz="1700" dirty="0"/>
              <a:t>invoice number on the application matches the invoice number/ document number on the purchase order</a:t>
            </a:r>
            <a:r>
              <a:rPr lang="en-US" sz="1700" dirty="0" smtClean="0"/>
              <a:t>.  </a:t>
            </a:r>
            <a:r>
              <a:rPr lang="en-US" sz="1700" b="1" dirty="0" smtClean="0"/>
              <a:t>( See orange arrow) </a:t>
            </a:r>
          </a:p>
          <a:p>
            <a:r>
              <a:rPr lang="en-US" sz="1700" dirty="0" smtClean="0"/>
              <a:t>The </a:t>
            </a:r>
            <a:r>
              <a:rPr lang="en-US" sz="1700" dirty="0"/>
              <a:t>purchase order document date matches what is listed on the application. </a:t>
            </a:r>
            <a:r>
              <a:rPr lang="en-US" sz="1700" b="1" dirty="0"/>
              <a:t>( </a:t>
            </a:r>
            <a:r>
              <a:rPr lang="en-US" sz="1700" b="1" dirty="0" smtClean="0"/>
              <a:t>See orange arrow on the right side.) </a:t>
            </a:r>
            <a:endParaRPr lang="en-US" sz="1700" b="1" dirty="0"/>
          </a:p>
          <a:p>
            <a:r>
              <a:rPr lang="en-US" sz="1700" dirty="0"/>
              <a:t>The equipment model and serial number on the purchase order matches the model and serial number on the application. </a:t>
            </a:r>
            <a:r>
              <a:rPr lang="en-US" sz="1700" dirty="0" smtClean="0"/>
              <a:t> </a:t>
            </a:r>
            <a:r>
              <a:rPr lang="en-US" sz="1700" b="1" dirty="0" smtClean="0"/>
              <a:t>( See orange arrow on the left side)</a:t>
            </a:r>
            <a:r>
              <a:rPr lang="en-US" sz="1700" dirty="0" smtClean="0"/>
              <a:t> </a:t>
            </a:r>
            <a:endParaRPr lang="en-US" sz="1700" dirty="0"/>
          </a:p>
          <a:p>
            <a:r>
              <a:rPr lang="en-US" sz="1700" dirty="0"/>
              <a:t>The company name and address on the purchase order matches what is listed on the application.  </a:t>
            </a:r>
            <a:r>
              <a:rPr lang="en-US" sz="1700" dirty="0" smtClean="0"/>
              <a:t>    </a:t>
            </a:r>
            <a:r>
              <a:rPr lang="en-US" sz="1700" b="1" dirty="0" smtClean="0"/>
              <a:t>( </a:t>
            </a:r>
            <a:r>
              <a:rPr lang="en-US" sz="1700" b="1" dirty="0"/>
              <a:t>See orange oval) </a:t>
            </a:r>
          </a:p>
          <a:p>
            <a:endParaRPr lang="en-US" sz="17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0717" y="1623857"/>
            <a:ext cx="5196467" cy="5026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14498" y="2271425"/>
            <a:ext cx="1494265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42049" y="1884849"/>
            <a:ext cx="1471961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62478" y="1884848"/>
            <a:ext cx="1471961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95946" y="2463914"/>
            <a:ext cx="1364165" cy="10339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11634439" y="2350842"/>
            <a:ext cx="558464" cy="484632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974292" y="4043014"/>
            <a:ext cx="630948" cy="484632"/>
          </a:xfrm>
          <a:prstGeom prst="right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7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not </a:t>
            </a:r>
            <a:r>
              <a:rPr lang="en-US" dirty="0" smtClean="0"/>
              <a:t>verifying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customer name </a:t>
            </a:r>
          </a:p>
          <a:p>
            <a:r>
              <a:rPr lang="en-US" dirty="0" smtClean="0"/>
              <a:t>The install address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incentive amount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0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process video </a:t>
            </a:r>
            <a:endParaRPr lang="en-US" dirty="0"/>
          </a:p>
        </p:txBody>
      </p:sp>
      <p:pic>
        <p:nvPicPr>
          <p:cNvPr id="4" name="Energize CT Processing  (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850" y="1731963"/>
            <a:ext cx="7216775" cy="4059237"/>
          </a:xfrm>
        </p:spPr>
      </p:pic>
    </p:spTree>
    <p:extLst>
      <p:ext uri="{BB962C8B-B14F-4D97-AF65-F5344CB8AC3E}">
        <p14:creationId xmlns:p14="http://schemas.microsoft.com/office/powerpoint/2010/main" val="10181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Reject Codes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for some reason you are unable to approve a claim the first time please add the applicable reject code: </a:t>
            </a:r>
          </a:p>
          <a:p>
            <a:pPr marL="3690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7374"/>
              </p:ext>
            </p:extLst>
          </p:nvPr>
        </p:nvGraphicFramePr>
        <p:xfrm>
          <a:off x="1022465" y="2809702"/>
          <a:ext cx="10353675" cy="3228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9048">
                  <a:extLst>
                    <a:ext uri="{9D8B030D-6E8A-4147-A177-3AD203B41FA5}">
                      <a16:colId xmlns:a16="http://schemas.microsoft.com/office/drawing/2014/main" val="3709921603"/>
                    </a:ext>
                  </a:extLst>
                </a:gridCol>
                <a:gridCol w="1296785">
                  <a:extLst>
                    <a:ext uri="{9D8B030D-6E8A-4147-A177-3AD203B41FA5}">
                      <a16:colId xmlns:a16="http://schemas.microsoft.com/office/drawing/2014/main" val="4123563072"/>
                    </a:ext>
                  </a:extLst>
                </a:gridCol>
                <a:gridCol w="7327842">
                  <a:extLst>
                    <a:ext uri="{9D8B030D-6E8A-4147-A177-3AD203B41FA5}">
                      <a16:colId xmlns:a16="http://schemas.microsoft.com/office/drawing/2014/main" val="3413477287"/>
                    </a:ext>
                  </a:extLst>
                </a:gridCol>
              </a:tblGrid>
              <a:tr h="308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R_AUTOMATIC_MANUAL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R_REVIEWSTATUS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R_CUSTDESC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078490419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The product must be purchased during the program term.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773196277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has  been previously  used.  If this claim was submitted incorrectly please reapply.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83984549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claim is a duplicate. If it was submitted incorrectly please reapply.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48877193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The installation address has previously received an incentive. If this claim was submitted incorrectly please reapply.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73680996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supporting documents were not submitted by the deadline date.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491170035"/>
                  </a:ext>
                </a:extLst>
              </a:tr>
              <a:tr h="19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submission deadline for the program has passed.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107480614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claim does not meet the program requirements.  If this claim was submitted incorrectly please reapply.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558994295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This application has been marked as deleted.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302698945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is a test application.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903811647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 your request your application has been canceled.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409889449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model number is missing from the purchase order. 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895523303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model number on the purchase order does not match the model number on the incentive application. Please update and resubmit.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352308708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is  missing from purchase order.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87351874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on the purchase order does not match the serial number on the incentive application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259279364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purchase order uploaded is illegible.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678004320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purchase order was not submitted.  Please upload a copy of the purchase order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76742770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HOLD PER CSR. DO NOT PROCESS.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80349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99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processing!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Questions: Contact Donica Wilson at 916-480-7388 or </a:t>
            </a:r>
            <a:r>
              <a:rPr lang="en-US" dirty="0" smtClean="0">
                <a:hlinkClick r:id="rId2"/>
              </a:rPr>
              <a:t>dwilson@egia.org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47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8874</TotalTime>
  <Words>452</Words>
  <Application>Microsoft Office PowerPoint</Application>
  <PresentationFormat>Widescreen</PresentationFormat>
  <Paragraphs>71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Calisto MT</vt:lpstr>
      <vt:lpstr>Trebuchet MS</vt:lpstr>
      <vt:lpstr>Wingdings 2</vt:lpstr>
      <vt:lpstr>Slate</vt:lpstr>
      <vt:lpstr>Energize CT </vt:lpstr>
      <vt:lpstr>What are you verifying? </vt:lpstr>
      <vt:lpstr>You are not verifying </vt:lpstr>
      <vt:lpstr>How to process video </vt:lpstr>
      <vt:lpstr>Program Reject Codes </vt:lpstr>
      <vt:lpstr>Thanks for processing!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Energize CT</dc:title>
  <dc:creator>Donica Brown</dc:creator>
  <cp:lastModifiedBy>Donica Brown</cp:lastModifiedBy>
  <cp:revision>7</cp:revision>
  <dcterms:created xsi:type="dcterms:W3CDTF">2021-12-08T16:27:05Z</dcterms:created>
  <dcterms:modified xsi:type="dcterms:W3CDTF">2021-12-15T16:48:08Z</dcterms:modified>
</cp:coreProperties>
</file>