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 id="259" r:id="rId5"/>
    <p:sldId id="260" r:id="rId6"/>
    <p:sldId id="262" r:id="rId7"/>
    <p:sldId id="265"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7D8C93-F5FC-40CF-AA69-233B2BE456A8}"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en-US"/>
        </a:p>
      </dgm:t>
    </dgm:pt>
    <dgm:pt modelId="{A5011684-0C2F-4C5D-8CDB-F42BBC1BC26F}">
      <dgm:prSet phldrT="[Text]"/>
      <dgm:spPr/>
      <dgm:t>
        <a:bodyPr/>
        <a:lstStyle/>
        <a:p>
          <a:r>
            <a:rPr lang="en-US" dirty="0" smtClean="0"/>
            <a:t>Claim Approved</a:t>
          </a:r>
          <a:endParaRPr lang="en-US" dirty="0"/>
        </a:p>
      </dgm:t>
    </dgm:pt>
    <dgm:pt modelId="{642AB715-752E-4481-B11E-18D4FDF3BEE2}" type="parTrans" cxnId="{4013B1E8-94A4-4B72-A1BF-90E4CDED75E8}">
      <dgm:prSet/>
      <dgm:spPr/>
      <dgm:t>
        <a:bodyPr/>
        <a:lstStyle/>
        <a:p>
          <a:endParaRPr lang="en-US"/>
        </a:p>
      </dgm:t>
    </dgm:pt>
    <dgm:pt modelId="{D7DA2A30-C123-4E5B-AC52-71900B39C97C}" type="sibTrans" cxnId="{4013B1E8-94A4-4B72-A1BF-90E4CDED75E8}">
      <dgm:prSet/>
      <dgm:spPr/>
      <dgm:t>
        <a:bodyPr/>
        <a:lstStyle/>
        <a:p>
          <a:endParaRPr lang="en-US"/>
        </a:p>
      </dgm:t>
    </dgm:pt>
    <dgm:pt modelId="{32879E25-B3A0-49AF-9325-9EAA2DF60AE4}">
      <dgm:prSet phldrT="[Text]"/>
      <dgm:spPr/>
      <dgm:t>
        <a:bodyPr/>
        <a:lstStyle/>
        <a:p>
          <a:r>
            <a:rPr lang="en-US" dirty="0" smtClean="0"/>
            <a:t>Tech runs Batch Files &amp; Places in Shared Folder for </a:t>
          </a:r>
          <a:r>
            <a:rPr lang="en-US" dirty="0" smtClean="0"/>
            <a:t>Review on “weekly” cadence</a:t>
          </a:r>
          <a:endParaRPr lang="en-US" dirty="0"/>
        </a:p>
      </dgm:t>
    </dgm:pt>
    <dgm:pt modelId="{5153702A-EFBF-4563-A9A9-C0B49EEA1C3E}" type="parTrans" cxnId="{0D21B329-B100-4A4E-82D2-278D2DE563A4}">
      <dgm:prSet/>
      <dgm:spPr/>
      <dgm:t>
        <a:bodyPr/>
        <a:lstStyle/>
        <a:p>
          <a:endParaRPr lang="en-US"/>
        </a:p>
      </dgm:t>
    </dgm:pt>
    <dgm:pt modelId="{E29B96CF-8C6C-4324-8873-A1910FA014BD}" type="sibTrans" cxnId="{0D21B329-B100-4A4E-82D2-278D2DE563A4}">
      <dgm:prSet/>
      <dgm:spPr/>
      <dgm:t>
        <a:bodyPr/>
        <a:lstStyle/>
        <a:p>
          <a:endParaRPr lang="en-US"/>
        </a:p>
      </dgm:t>
    </dgm:pt>
    <dgm:pt modelId="{8D756D17-2022-4E59-B51A-44DE0271FB67}">
      <dgm:prSet phldrT="[Text]"/>
      <dgm:spPr/>
      <dgm:t>
        <a:bodyPr/>
        <a:lstStyle/>
        <a:p>
          <a:r>
            <a:rPr lang="en-US" dirty="0" smtClean="0"/>
            <a:t>Batch Files are reviewed by EGIA Business Unit </a:t>
          </a:r>
          <a:endParaRPr lang="en-US" dirty="0"/>
        </a:p>
      </dgm:t>
    </dgm:pt>
    <dgm:pt modelId="{53F22C01-4B2C-4BCF-87BF-D92A6AB964BC}" type="parTrans" cxnId="{084D583B-771B-4A81-982D-4FE656C2C3E2}">
      <dgm:prSet/>
      <dgm:spPr/>
      <dgm:t>
        <a:bodyPr/>
        <a:lstStyle/>
        <a:p>
          <a:endParaRPr lang="en-US"/>
        </a:p>
      </dgm:t>
    </dgm:pt>
    <dgm:pt modelId="{5D15AA3C-1480-49A5-A1E8-F7D1FDD73F06}" type="sibTrans" cxnId="{084D583B-771B-4A81-982D-4FE656C2C3E2}">
      <dgm:prSet/>
      <dgm:spPr/>
      <dgm:t>
        <a:bodyPr/>
        <a:lstStyle/>
        <a:p>
          <a:endParaRPr lang="en-US"/>
        </a:p>
      </dgm:t>
    </dgm:pt>
    <dgm:pt modelId="{B45C4E88-F0EB-4628-8D77-391BF05EE5FD}">
      <dgm:prSet phldrT="[Text]"/>
      <dgm:spPr/>
      <dgm:t>
        <a:bodyPr/>
        <a:lstStyle/>
        <a:p>
          <a:r>
            <a:rPr lang="en-US" dirty="0" smtClean="0"/>
            <a:t>Needed Alterations are sent to Tech (Exceptions, Late Submission, Special Incentives, &amp; Corrections)</a:t>
          </a:r>
          <a:endParaRPr lang="en-US" dirty="0"/>
        </a:p>
      </dgm:t>
    </dgm:pt>
    <dgm:pt modelId="{C8874B0B-56CF-4F3D-829C-9A297ED0BDB3}" type="parTrans" cxnId="{C34BC8B4-DB0A-4490-8573-ECC760DC470A}">
      <dgm:prSet/>
      <dgm:spPr/>
      <dgm:t>
        <a:bodyPr/>
        <a:lstStyle/>
        <a:p>
          <a:endParaRPr lang="en-US"/>
        </a:p>
      </dgm:t>
    </dgm:pt>
    <dgm:pt modelId="{CD09A915-9897-4C65-A66C-A35CA5DC299C}" type="sibTrans" cxnId="{C34BC8B4-DB0A-4490-8573-ECC760DC470A}">
      <dgm:prSet/>
      <dgm:spPr/>
      <dgm:t>
        <a:bodyPr/>
        <a:lstStyle/>
        <a:p>
          <a:endParaRPr lang="en-US"/>
        </a:p>
      </dgm:t>
    </dgm:pt>
    <dgm:pt modelId="{D098EC79-06DB-403A-855D-B5841B1D3889}">
      <dgm:prSet phldrT="[Text]"/>
      <dgm:spPr/>
      <dgm:t>
        <a:bodyPr/>
        <a:lstStyle/>
        <a:p>
          <a:r>
            <a:rPr lang="en-US" dirty="0" smtClean="0"/>
            <a:t>Tech sends updated batch files to EGIA Business Unit</a:t>
          </a:r>
          <a:endParaRPr lang="en-US" dirty="0"/>
        </a:p>
      </dgm:t>
    </dgm:pt>
    <dgm:pt modelId="{3A77FA2E-399D-4706-BF93-2B101837FC19}" type="parTrans" cxnId="{059B035A-BCBF-4BD2-8230-AD4DC07C7537}">
      <dgm:prSet/>
      <dgm:spPr/>
      <dgm:t>
        <a:bodyPr/>
        <a:lstStyle/>
        <a:p>
          <a:endParaRPr lang="en-US"/>
        </a:p>
      </dgm:t>
    </dgm:pt>
    <dgm:pt modelId="{C8C8843B-33E7-4389-A35D-C255EF539765}" type="sibTrans" cxnId="{059B035A-BCBF-4BD2-8230-AD4DC07C7537}">
      <dgm:prSet/>
      <dgm:spPr/>
      <dgm:t>
        <a:bodyPr/>
        <a:lstStyle/>
        <a:p>
          <a:endParaRPr lang="en-US"/>
        </a:p>
      </dgm:t>
    </dgm:pt>
    <dgm:pt modelId="{DC8E7749-BCBF-4D34-8DA9-7148DC63F92C}">
      <dgm:prSet/>
      <dgm:spPr/>
      <dgm:t>
        <a:bodyPr/>
        <a:lstStyle/>
        <a:p>
          <a:r>
            <a:rPr lang="en-US" dirty="0" smtClean="0"/>
            <a:t>When corrected, EGIA Business Unit sends Batch Files to EGIA Accounting</a:t>
          </a:r>
          <a:endParaRPr lang="en-US" dirty="0"/>
        </a:p>
      </dgm:t>
    </dgm:pt>
    <dgm:pt modelId="{AB25C8D1-0427-47D2-AACC-E75BD2136FE7}" type="parTrans" cxnId="{EA175C65-2E3B-4B29-8010-322E58A983C0}">
      <dgm:prSet/>
      <dgm:spPr/>
      <dgm:t>
        <a:bodyPr/>
        <a:lstStyle/>
        <a:p>
          <a:endParaRPr lang="en-US"/>
        </a:p>
      </dgm:t>
    </dgm:pt>
    <dgm:pt modelId="{F233E839-E5C5-4BC8-8E6A-3AF0C6E2E6B6}" type="sibTrans" cxnId="{EA175C65-2E3B-4B29-8010-322E58A983C0}">
      <dgm:prSet/>
      <dgm:spPr/>
      <dgm:t>
        <a:bodyPr/>
        <a:lstStyle/>
        <a:p>
          <a:endParaRPr lang="en-US"/>
        </a:p>
      </dgm:t>
    </dgm:pt>
    <dgm:pt modelId="{2091F7DA-56B3-4901-83FE-F32D5BA613A8}">
      <dgm:prSet/>
      <dgm:spPr/>
      <dgm:t>
        <a:bodyPr/>
        <a:lstStyle/>
        <a:p>
          <a:r>
            <a:rPr lang="en-US" dirty="0" smtClean="0"/>
            <a:t>Accounting Invoices the </a:t>
          </a:r>
          <a:r>
            <a:rPr lang="en-US" dirty="0" smtClean="0"/>
            <a:t>LG</a:t>
          </a:r>
          <a:endParaRPr lang="en-US" dirty="0"/>
        </a:p>
      </dgm:t>
    </dgm:pt>
    <dgm:pt modelId="{547B1186-5B61-4F7C-A813-A35D10C8ABF4}" type="parTrans" cxnId="{61A4141B-8570-417D-BF9D-3D738FA500FD}">
      <dgm:prSet/>
      <dgm:spPr/>
      <dgm:t>
        <a:bodyPr/>
        <a:lstStyle/>
        <a:p>
          <a:endParaRPr lang="en-US"/>
        </a:p>
      </dgm:t>
    </dgm:pt>
    <dgm:pt modelId="{4113544A-B4D6-4A29-A56B-DAD6530DBA4D}" type="sibTrans" cxnId="{61A4141B-8570-417D-BF9D-3D738FA500FD}">
      <dgm:prSet/>
      <dgm:spPr/>
      <dgm:t>
        <a:bodyPr/>
        <a:lstStyle/>
        <a:p>
          <a:endParaRPr lang="en-US"/>
        </a:p>
      </dgm:t>
    </dgm:pt>
    <dgm:pt modelId="{13CFFB6F-565D-41E5-BF64-81A2F2DA4C6F}">
      <dgm:prSet/>
      <dgm:spPr/>
      <dgm:t>
        <a:bodyPr/>
        <a:lstStyle/>
        <a:p>
          <a:r>
            <a:rPr lang="en-US" dirty="0" smtClean="0"/>
            <a:t>LG approves draw from account </a:t>
          </a:r>
          <a:endParaRPr lang="en-US" dirty="0"/>
        </a:p>
      </dgm:t>
    </dgm:pt>
    <dgm:pt modelId="{C1CC5E43-31AC-4D61-A95B-644A7393C9A3}" type="parTrans" cxnId="{ACC19E14-0631-44EE-BAD6-2289C85556CF}">
      <dgm:prSet/>
      <dgm:spPr/>
      <dgm:t>
        <a:bodyPr/>
        <a:lstStyle/>
        <a:p>
          <a:endParaRPr lang="en-US"/>
        </a:p>
      </dgm:t>
    </dgm:pt>
    <dgm:pt modelId="{8CF24978-2289-467E-9520-8EEB85AF565D}" type="sibTrans" cxnId="{ACC19E14-0631-44EE-BAD6-2289C85556CF}">
      <dgm:prSet/>
      <dgm:spPr/>
      <dgm:t>
        <a:bodyPr/>
        <a:lstStyle/>
        <a:p>
          <a:endParaRPr lang="en-US"/>
        </a:p>
      </dgm:t>
    </dgm:pt>
    <dgm:pt modelId="{CA207D40-FF3E-45A2-A18E-CF7B265447D9}">
      <dgm:prSet/>
      <dgm:spPr/>
      <dgm:t>
        <a:bodyPr/>
        <a:lstStyle/>
        <a:p>
          <a:r>
            <a:rPr lang="en-US" dirty="0" smtClean="0"/>
            <a:t>Funds Released to Applicant via ACH (contractor) or Check (contractor or customer)</a:t>
          </a:r>
          <a:endParaRPr lang="en-US" dirty="0"/>
        </a:p>
      </dgm:t>
    </dgm:pt>
    <dgm:pt modelId="{E992817A-2E53-4477-95C3-E57E166722C1}" type="parTrans" cxnId="{94656E1B-C6DE-4851-821D-880A290EECBC}">
      <dgm:prSet/>
      <dgm:spPr/>
      <dgm:t>
        <a:bodyPr/>
        <a:lstStyle/>
        <a:p>
          <a:endParaRPr lang="en-US"/>
        </a:p>
      </dgm:t>
    </dgm:pt>
    <dgm:pt modelId="{CF40F41C-CA9C-4844-83E2-8A74FF055694}" type="sibTrans" cxnId="{94656E1B-C6DE-4851-821D-880A290EECBC}">
      <dgm:prSet/>
      <dgm:spPr/>
      <dgm:t>
        <a:bodyPr/>
        <a:lstStyle/>
        <a:p>
          <a:endParaRPr lang="en-US"/>
        </a:p>
      </dgm:t>
    </dgm:pt>
    <dgm:pt modelId="{3EF608BD-26D9-4C3F-BB1C-D9843C289464}">
      <dgm:prSet/>
      <dgm:spPr/>
      <dgm:t>
        <a:bodyPr/>
        <a:lstStyle/>
        <a:p>
          <a:r>
            <a:rPr lang="en-US" dirty="0" smtClean="0"/>
            <a:t>Accounting sends tech payment information (Check#, date, …)</a:t>
          </a:r>
          <a:endParaRPr lang="en-US" dirty="0"/>
        </a:p>
      </dgm:t>
    </dgm:pt>
    <dgm:pt modelId="{1AC0E38C-038C-4993-AABA-01A9B834AFE7}" type="parTrans" cxnId="{D67B03DF-8997-49F9-9C01-7BDE1936DC41}">
      <dgm:prSet/>
      <dgm:spPr/>
      <dgm:t>
        <a:bodyPr/>
        <a:lstStyle/>
        <a:p>
          <a:endParaRPr lang="en-US"/>
        </a:p>
      </dgm:t>
    </dgm:pt>
    <dgm:pt modelId="{17A35F32-17BF-4C05-88A3-05D86DB5C5A4}" type="sibTrans" cxnId="{D67B03DF-8997-49F9-9C01-7BDE1936DC41}">
      <dgm:prSet/>
      <dgm:spPr/>
      <dgm:t>
        <a:bodyPr/>
        <a:lstStyle/>
        <a:p>
          <a:endParaRPr lang="en-US"/>
        </a:p>
      </dgm:t>
    </dgm:pt>
    <dgm:pt modelId="{27DE5AA1-D717-44B9-B2B7-4B0B14C69A53}">
      <dgm:prSet/>
      <dgm:spPr/>
      <dgm:t>
        <a:bodyPr/>
        <a:lstStyle/>
        <a:p>
          <a:r>
            <a:rPr lang="en-US" dirty="0" smtClean="0"/>
            <a:t>Tech updates RPS with payment details</a:t>
          </a:r>
          <a:endParaRPr lang="en-US" dirty="0"/>
        </a:p>
      </dgm:t>
    </dgm:pt>
    <dgm:pt modelId="{A6AF7C03-DF34-45F0-97FD-1E8621ACB568}" type="parTrans" cxnId="{CC68B8CB-642D-4F46-8CB1-C55BEF6890AF}">
      <dgm:prSet/>
      <dgm:spPr/>
      <dgm:t>
        <a:bodyPr/>
        <a:lstStyle/>
        <a:p>
          <a:endParaRPr lang="en-US"/>
        </a:p>
      </dgm:t>
    </dgm:pt>
    <dgm:pt modelId="{6C61FEED-D83D-46E1-85F1-A5E846D41DA8}" type="sibTrans" cxnId="{CC68B8CB-642D-4F46-8CB1-C55BEF6890AF}">
      <dgm:prSet/>
      <dgm:spPr/>
      <dgm:t>
        <a:bodyPr/>
        <a:lstStyle/>
        <a:p>
          <a:endParaRPr lang="en-US"/>
        </a:p>
      </dgm:t>
    </dgm:pt>
    <dgm:pt modelId="{763D823B-48FF-4F1E-BF3A-3661F71D005B}">
      <dgm:prSet/>
      <dgm:spPr/>
      <dgm:t>
        <a:bodyPr/>
        <a:lstStyle/>
        <a:p>
          <a:r>
            <a:rPr lang="en-US" dirty="0" smtClean="0"/>
            <a:t>LG sets up pre-funded account </a:t>
          </a:r>
          <a:endParaRPr lang="en-US" dirty="0"/>
        </a:p>
      </dgm:t>
    </dgm:pt>
    <dgm:pt modelId="{AE7B6A6F-DDAF-41D1-AF0E-ED5169E07638}" type="parTrans" cxnId="{4B22FFD4-FCFF-41FE-B51C-EF32E1109B02}">
      <dgm:prSet/>
      <dgm:spPr/>
    </dgm:pt>
    <dgm:pt modelId="{FAF1EF7D-CC0D-4536-9071-9A9557280A72}" type="sibTrans" cxnId="{4B22FFD4-FCFF-41FE-B51C-EF32E1109B02}">
      <dgm:prSet/>
      <dgm:spPr/>
      <dgm:t>
        <a:bodyPr/>
        <a:lstStyle/>
        <a:p>
          <a:endParaRPr lang="en-US"/>
        </a:p>
      </dgm:t>
    </dgm:pt>
    <dgm:pt modelId="{9A86A966-C7C4-4F04-8B8F-7C412AC10DF4}">
      <dgm:prSet/>
      <dgm:spPr/>
      <dgm:t>
        <a:bodyPr/>
        <a:lstStyle/>
        <a:p>
          <a:r>
            <a:rPr lang="en-US" dirty="0" smtClean="0"/>
            <a:t>At program end (approx. June 15), CSR tallies TSM e-gift card amounts</a:t>
          </a:r>
          <a:endParaRPr lang="en-US" dirty="0"/>
        </a:p>
      </dgm:t>
    </dgm:pt>
    <dgm:pt modelId="{49F5D5BB-0124-4D48-9DAA-2FDB39B2864C}" type="parTrans" cxnId="{3FB58890-8C9A-455D-9F7E-94745AD79572}">
      <dgm:prSet/>
      <dgm:spPr/>
    </dgm:pt>
    <dgm:pt modelId="{4F7F9B1F-30AD-4CB1-ADB1-ED3D5B348835}" type="sibTrans" cxnId="{3FB58890-8C9A-455D-9F7E-94745AD79572}">
      <dgm:prSet/>
      <dgm:spPr/>
      <dgm:t>
        <a:bodyPr/>
        <a:lstStyle/>
        <a:p>
          <a:endParaRPr lang="en-US"/>
        </a:p>
      </dgm:t>
    </dgm:pt>
    <dgm:pt modelId="{5810153E-D4AE-4DFB-8233-7C440F0123EE}">
      <dgm:prSet/>
      <dgm:spPr/>
      <dgm:t>
        <a:bodyPr/>
        <a:lstStyle/>
        <a:p>
          <a:r>
            <a:rPr lang="en-US" dirty="0" smtClean="0"/>
            <a:t>Accounting Invoices LG</a:t>
          </a:r>
          <a:endParaRPr lang="en-US" dirty="0"/>
        </a:p>
      </dgm:t>
    </dgm:pt>
    <dgm:pt modelId="{531E521E-F575-41CE-B380-C9E2226D168C}" type="parTrans" cxnId="{08108D9A-A5D7-4BF5-9355-08BC31E18EF1}">
      <dgm:prSet/>
      <dgm:spPr/>
    </dgm:pt>
    <dgm:pt modelId="{5FD98875-B4B9-4D60-95C5-A19FBA86F26B}" type="sibTrans" cxnId="{08108D9A-A5D7-4BF5-9355-08BC31E18EF1}">
      <dgm:prSet/>
      <dgm:spPr/>
      <dgm:t>
        <a:bodyPr/>
        <a:lstStyle/>
        <a:p>
          <a:endParaRPr lang="en-US"/>
        </a:p>
      </dgm:t>
    </dgm:pt>
    <dgm:pt modelId="{473AE917-3AC5-4A5E-9D16-54F5F6BC4FD9}">
      <dgm:prSet/>
      <dgm:spPr/>
      <dgm:t>
        <a:bodyPr/>
        <a:lstStyle/>
        <a:p>
          <a:r>
            <a:rPr lang="en-US" dirty="0" smtClean="0"/>
            <a:t>LG approves draw from account</a:t>
          </a:r>
          <a:endParaRPr lang="en-US" dirty="0"/>
        </a:p>
      </dgm:t>
    </dgm:pt>
    <dgm:pt modelId="{55A58527-DE54-4FA6-AB1F-5B6894C57563}" type="parTrans" cxnId="{C2E6E7DA-57DB-4F54-863D-C62670ED4AF9}">
      <dgm:prSet/>
      <dgm:spPr/>
    </dgm:pt>
    <dgm:pt modelId="{0A8A3F10-02B8-4A39-9992-FB6BE0222DE2}" type="sibTrans" cxnId="{C2E6E7DA-57DB-4F54-863D-C62670ED4AF9}">
      <dgm:prSet/>
      <dgm:spPr/>
      <dgm:t>
        <a:bodyPr/>
        <a:lstStyle/>
        <a:p>
          <a:endParaRPr lang="en-US"/>
        </a:p>
      </dgm:t>
    </dgm:pt>
    <dgm:pt modelId="{4BA285FC-B725-4583-9284-1501C90820FA}">
      <dgm:prSet/>
      <dgm:spPr/>
      <dgm:t>
        <a:bodyPr/>
        <a:lstStyle/>
        <a:p>
          <a:r>
            <a:rPr lang="en-US" dirty="0" smtClean="0"/>
            <a:t>Accounting releases funds via e-gift cards to TSMs</a:t>
          </a:r>
          <a:endParaRPr lang="en-US" dirty="0"/>
        </a:p>
      </dgm:t>
    </dgm:pt>
    <dgm:pt modelId="{B96BDFE9-F7FC-4E71-A8B5-E4FABF4368D6}" type="parTrans" cxnId="{DF067E96-7399-40CB-A049-B2E0816176CC}">
      <dgm:prSet/>
      <dgm:spPr/>
    </dgm:pt>
    <dgm:pt modelId="{F247B00F-FA68-4641-B9CF-EF416443DBC2}" type="sibTrans" cxnId="{DF067E96-7399-40CB-A049-B2E0816176CC}">
      <dgm:prSet/>
      <dgm:spPr/>
    </dgm:pt>
    <dgm:pt modelId="{0A32BD8A-E634-4B78-BB2D-F51E44959F8C}" type="pres">
      <dgm:prSet presAssocID="{4C7D8C93-F5FC-40CF-AA69-233B2BE456A8}" presName="diagram" presStyleCnt="0">
        <dgm:presLayoutVars>
          <dgm:dir/>
          <dgm:resizeHandles val="exact"/>
        </dgm:presLayoutVars>
      </dgm:prSet>
      <dgm:spPr/>
      <dgm:t>
        <a:bodyPr/>
        <a:lstStyle/>
        <a:p>
          <a:endParaRPr lang="en-US"/>
        </a:p>
      </dgm:t>
    </dgm:pt>
    <dgm:pt modelId="{92A1D65C-FF05-45B9-9BCF-9874C503A043}" type="pres">
      <dgm:prSet presAssocID="{763D823B-48FF-4F1E-BF3A-3661F71D005B}" presName="node" presStyleLbl="node1" presStyleIdx="0" presStyleCnt="16">
        <dgm:presLayoutVars>
          <dgm:bulletEnabled val="1"/>
        </dgm:presLayoutVars>
      </dgm:prSet>
      <dgm:spPr/>
      <dgm:t>
        <a:bodyPr/>
        <a:lstStyle/>
        <a:p>
          <a:endParaRPr lang="en-US"/>
        </a:p>
      </dgm:t>
    </dgm:pt>
    <dgm:pt modelId="{FBDC2470-374D-4DD4-B36F-F472AC155E17}" type="pres">
      <dgm:prSet presAssocID="{FAF1EF7D-CC0D-4536-9071-9A9557280A72}" presName="sibTrans" presStyleLbl="sibTrans2D1" presStyleIdx="0" presStyleCnt="15"/>
      <dgm:spPr/>
    </dgm:pt>
    <dgm:pt modelId="{3408B35E-19B6-4BC9-B9FC-BA6CFFA28C75}" type="pres">
      <dgm:prSet presAssocID="{FAF1EF7D-CC0D-4536-9071-9A9557280A72}" presName="connectorText" presStyleLbl="sibTrans2D1" presStyleIdx="0" presStyleCnt="15"/>
      <dgm:spPr/>
    </dgm:pt>
    <dgm:pt modelId="{8F05088C-1CE9-4115-BC74-AE1636E42D91}" type="pres">
      <dgm:prSet presAssocID="{A5011684-0C2F-4C5D-8CDB-F42BBC1BC26F}" presName="node" presStyleLbl="node1" presStyleIdx="1" presStyleCnt="16">
        <dgm:presLayoutVars>
          <dgm:bulletEnabled val="1"/>
        </dgm:presLayoutVars>
      </dgm:prSet>
      <dgm:spPr/>
      <dgm:t>
        <a:bodyPr/>
        <a:lstStyle/>
        <a:p>
          <a:endParaRPr lang="en-US"/>
        </a:p>
      </dgm:t>
    </dgm:pt>
    <dgm:pt modelId="{FC71E1F2-D9E3-4365-BC3E-748E0F159FF9}" type="pres">
      <dgm:prSet presAssocID="{D7DA2A30-C123-4E5B-AC52-71900B39C97C}" presName="sibTrans" presStyleLbl="sibTrans2D1" presStyleIdx="1" presStyleCnt="15"/>
      <dgm:spPr/>
      <dgm:t>
        <a:bodyPr/>
        <a:lstStyle/>
        <a:p>
          <a:endParaRPr lang="en-US"/>
        </a:p>
      </dgm:t>
    </dgm:pt>
    <dgm:pt modelId="{C8BD656B-B877-4254-A49F-9B55A6D369B5}" type="pres">
      <dgm:prSet presAssocID="{D7DA2A30-C123-4E5B-AC52-71900B39C97C}" presName="connectorText" presStyleLbl="sibTrans2D1" presStyleIdx="1" presStyleCnt="15"/>
      <dgm:spPr/>
      <dgm:t>
        <a:bodyPr/>
        <a:lstStyle/>
        <a:p>
          <a:endParaRPr lang="en-US"/>
        </a:p>
      </dgm:t>
    </dgm:pt>
    <dgm:pt modelId="{CA91FAA5-EBA4-4D7B-AE37-FDA2B72A5814}" type="pres">
      <dgm:prSet presAssocID="{32879E25-B3A0-49AF-9325-9EAA2DF60AE4}" presName="node" presStyleLbl="node1" presStyleIdx="2" presStyleCnt="16">
        <dgm:presLayoutVars>
          <dgm:bulletEnabled val="1"/>
        </dgm:presLayoutVars>
      </dgm:prSet>
      <dgm:spPr/>
      <dgm:t>
        <a:bodyPr/>
        <a:lstStyle/>
        <a:p>
          <a:endParaRPr lang="en-US"/>
        </a:p>
      </dgm:t>
    </dgm:pt>
    <dgm:pt modelId="{CB95F959-320E-4FD8-AA88-C8C051DBE4DB}" type="pres">
      <dgm:prSet presAssocID="{E29B96CF-8C6C-4324-8873-A1910FA014BD}" presName="sibTrans" presStyleLbl="sibTrans2D1" presStyleIdx="2" presStyleCnt="15"/>
      <dgm:spPr/>
      <dgm:t>
        <a:bodyPr/>
        <a:lstStyle/>
        <a:p>
          <a:endParaRPr lang="en-US"/>
        </a:p>
      </dgm:t>
    </dgm:pt>
    <dgm:pt modelId="{2C124DDF-B154-428A-967E-F3E3B68DF75D}" type="pres">
      <dgm:prSet presAssocID="{E29B96CF-8C6C-4324-8873-A1910FA014BD}" presName="connectorText" presStyleLbl="sibTrans2D1" presStyleIdx="2" presStyleCnt="15"/>
      <dgm:spPr/>
      <dgm:t>
        <a:bodyPr/>
        <a:lstStyle/>
        <a:p>
          <a:endParaRPr lang="en-US"/>
        </a:p>
      </dgm:t>
    </dgm:pt>
    <dgm:pt modelId="{24F70A3D-D84C-45EF-A23E-DAAD45BD1A09}" type="pres">
      <dgm:prSet presAssocID="{8D756D17-2022-4E59-B51A-44DE0271FB67}" presName="node" presStyleLbl="node1" presStyleIdx="3" presStyleCnt="16">
        <dgm:presLayoutVars>
          <dgm:bulletEnabled val="1"/>
        </dgm:presLayoutVars>
      </dgm:prSet>
      <dgm:spPr/>
      <dgm:t>
        <a:bodyPr/>
        <a:lstStyle/>
        <a:p>
          <a:endParaRPr lang="en-US"/>
        </a:p>
      </dgm:t>
    </dgm:pt>
    <dgm:pt modelId="{4192E546-1420-4E6E-B208-E4CDDE881331}" type="pres">
      <dgm:prSet presAssocID="{5D15AA3C-1480-49A5-A1E8-F7D1FDD73F06}" presName="sibTrans" presStyleLbl="sibTrans2D1" presStyleIdx="3" presStyleCnt="15"/>
      <dgm:spPr/>
      <dgm:t>
        <a:bodyPr/>
        <a:lstStyle/>
        <a:p>
          <a:endParaRPr lang="en-US"/>
        </a:p>
      </dgm:t>
    </dgm:pt>
    <dgm:pt modelId="{16E37CD7-C602-417F-A1F2-347472B4B5EC}" type="pres">
      <dgm:prSet presAssocID="{5D15AA3C-1480-49A5-A1E8-F7D1FDD73F06}" presName="connectorText" presStyleLbl="sibTrans2D1" presStyleIdx="3" presStyleCnt="15"/>
      <dgm:spPr/>
      <dgm:t>
        <a:bodyPr/>
        <a:lstStyle/>
        <a:p>
          <a:endParaRPr lang="en-US"/>
        </a:p>
      </dgm:t>
    </dgm:pt>
    <dgm:pt modelId="{8F978CE9-FBB7-4FBF-9C86-AA5370C4DEF8}" type="pres">
      <dgm:prSet presAssocID="{B45C4E88-F0EB-4628-8D77-391BF05EE5FD}" presName="node" presStyleLbl="node1" presStyleIdx="4" presStyleCnt="16">
        <dgm:presLayoutVars>
          <dgm:bulletEnabled val="1"/>
        </dgm:presLayoutVars>
      </dgm:prSet>
      <dgm:spPr/>
      <dgm:t>
        <a:bodyPr/>
        <a:lstStyle/>
        <a:p>
          <a:endParaRPr lang="en-US"/>
        </a:p>
      </dgm:t>
    </dgm:pt>
    <dgm:pt modelId="{63ADD771-9433-4E2F-B7CE-B8D295652AAA}" type="pres">
      <dgm:prSet presAssocID="{CD09A915-9897-4C65-A66C-A35CA5DC299C}" presName="sibTrans" presStyleLbl="sibTrans2D1" presStyleIdx="4" presStyleCnt="15"/>
      <dgm:spPr/>
      <dgm:t>
        <a:bodyPr/>
        <a:lstStyle/>
        <a:p>
          <a:endParaRPr lang="en-US"/>
        </a:p>
      </dgm:t>
    </dgm:pt>
    <dgm:pt modelId="{52A2A89C-217C-4E9F-9FD3-F4A421040C14}" type="pres">
      <dgm:prSet presAssocID="{CD09A915-9897-4C65-A66C-A35CA5DC299C}" presName="connectorText" presStyleLbl="sibTrans2D1" presStyleIdx="4" presStyleCnt="15"/>
      <dgm:spPr/>
      <dgm:t>
        <a:bodyPr/>
        <a:lstStyle/>
        <a:p>
          <a:endParaRPr lang="en-US"/>
        </a:p>
      </dgm:t>
    </dgm:pt>
    <dgm:pt modelId="{0C14E147-CF7F-437D-9EFE-8699D1A12455}" type="pres">
      <dgm:prSet presAssocID="{D098EC79-06DB-403A-855D-B5841B1D3889}" presName="node" presStyleLbl="node1" presStyleIdx="5" presStyleCnt="16">
        <dgm:presLayoutVars>
          <dgm:bulletEnabled val="1"/>
        </dgm:presLayoutVars>
      </dgm:prSet>
      <dgm:spPr/>
      <dgm:t>
        <a:bodyPr/>
        <a:lstStyle/>
        <a:p>
          <a:endParaRPr lang="en-US"/>
        </a:p>
      </dgm:t>
    </dgm:pt>
    <dgm:pt modelId="{E55596E6-F42D-4A9D-8695-9E49527D67D0}" type="pres">
      <dgm:prSet presAssocID="{C8C8843B-33E7-4389-A35D-C255EF539765}" presName="sibTrans" presStyleLbl="sibTrans2D1" presStyleIdx="5" presStyleCnt="15"/>
      <dgm:spPr/>
      <dgm:t>
        <a:bodyPr/>
        <a:lstStyle/>
        <a:p>
          <a:endParaRPr lang="en-US"/>
        </a:p>
      </dgm:t>
    </dgm:pt>
    <dgm:pt modelId="{DE1B2BC4-130E-4ACC-A4FD-B5421E301BDC}" type="pres">
      <dgm:prSet presAssocID="{C8C8843B-33E7-4389-A35D-C255EF539765}" presName="connectorText" presStyleLbl="sibTrans2D1" presStyleIdx="5" presStyleCnt="15"/>
      <dgm:spPr/>
      <dgm:t>
        <a:bodyPr/>
        <a:lstStyle/>
        <a:p>
          <a:endParaRPr lang="en-US"/>
        </a:p>
      </dgm:t>
    </dgm:pt>
    <dgm:pt modelId="{A8A18268-0A48-4556-AAEF-C0DAF82A4664}" type="pres">
      <dgm:prSet presAssocID="{DC8E7749-BCBF-4D34-8DA9-7148DC63F92C}" presName="node" presStyleLbl="node1" presStyleIdx="6" presStyleCnt="16">
        <dgm:presLayoutVars>
          <dgm:bulletEnabled val="1"/>
        </dgm:presLayoutVars>
      </dgm:prSet>
      <dgm:spPr/>
      <dgm:t>
        <a:bodyPr/>
        <a:lstStyle/>
        <a:p>
          <a:endParaRPr lang="en-US"/>
        </a:p>
      </dgm:t>
    </dgm:pt>
    <dgm:pt modelId="{D75A0FDE-7045-4260-BAAC-702772BFCF17}" type="pres">
      <dgm:prSet presAssocID="{F233E839-E5C5-4BC8-8E6A-3AF0C6E2E6B6}" presName="sibTrans" presStyleLbl="sibTrans2D1" presStyleIdx="6" presStyleCnt="15"/>
      <dgm:spPr/>
      <dgm:t>
        <a:bodyPr/>
        <a:lstStyle/>
        <a:p>
          <a:endParaRPr lang="en-US"/>
        </a:p>
      </dgm:t>
    </dgm:pt>
    <dgm:pt modelId="{80F75A43-4A73-4E24-8F31-D433ED339E4B}" type="pres">
      <dgm:prSet presAssocID="{F233E839-E5C5-4BC8-8E6A-3AF0C6E2E6B6}" presName="connectorText" presStyleLbl="sibTrans2D1" presStyleIdx="6" presStyleCnt="15"/>
      <dgm:spPr/>
      <dgm:t>
        <a:bodyPr/>
        <a:lstStyle/>
        <a:p>
          <a:endParaRPr lang="en-US"/>
        </a:p>
      </dgm:t>
    </dgm:pt>
    <dgm:pt modelId="{BD41B52E-08F2-4D47-9474-D8756EE09123}" type="pres">
      <dgm:prSet presAssocID="{2091F7DA-56B3-4901-83FE-F32D5BA613A8}" presName="node" presStyleLbl="node1" presStyleIdx="7" presStyleCnt="16">
        <dgm:presLayoutVars>
          <dgm:bulletEnabled val="1"/>
        </dgm:presLayoutVars>
      </dgm:prSet>
      <dgm:spPr/>
      <dgm:t>
        <a:bodyPr/>
        <a:lstStyle/>
        <a:p>
          <a:endParaRPr lang="en-US"/>
        </a:p>
      </dgm:t>
    </dgm:pt>
    <dgm:pt modelId="{136F51BD-75AD-49AF-9523-A11914988CC2}" type="pres">
      <dgm:prSet presAssocID="{4113544A-B4D6-4A29-A56B-DAD6530DBA4D}" presName="sibTrans" presStyleLbl="sibTrans2D1" presStyleIdx="7" presStyleCnt="15"/>
      <dgm:spPr/>
      <dgm:t>
        <a:bodyPr/>
        <a:lstStyle/>
        <a:p>
          <a:endParaRPr lang="en-US"/>
        </a:p>
      </dgm:t>
    </dgm:pt>
    <dgm:pt modelId="{464D66E6-982F-40F5-80C0-3897564036EA}" type="pres">
      <dgm:prSet presAssocID="{4113544A-B4D6-4A29-A56B-DAD6530DBA4D}" presName="connectorText" presStyleLbl="sibTrans2D1" presStyleIdx="7" presStyleCnt="15"/>
      <dgm:spPr/>
      <dgm:t>
        <a:bodyPr/>
        <a:lstStyle/>
        <a:p>
          <a:endParaRPr lang="en-US"/>
        </a:p>
      </dgm:t>
    </dgm:pt>
    <dgm:pt modelId="{E26DD871-9335-492E-B497-E47693E4337B}" type="pres">
      <dgm:prSet presAssocID="{13CFFB6F-565D-41E5-BF64-81A2F2DA4C6F}" presName="node" presStyleLbl="node1" presStyleIdx="8" presStyleCnt="16">
        <dgm:presLayoutVars>
          <dgm:bulletEnabled val="1"/>
        </dgm:presLayoutVars>
      </dgm:prSet>
      <dgm:spPr/>
      <dgm:t>
        <a:bodyPr/>
        <a:lstStyle/>
        <a:p>
          <a:endParaRPr lang="en-US"/>
        </a:p>
      </dgm:t>
    </dgm:pt>
    <dgm:pt modelId="{5E17722A-D8D9-4557-B308-1997806B9336}" type="pres">
      <dgm:prSet presAssocID="{8CF24978-2289-467E-9520-8EEB85AF565D}" presName="sibTrans" presStyleLbl="sibTrans2D1" presStyleIdx="8" presStyleCnt="15"/>
      <dgm:spPr/>
      <dgm:t>
        <a:bodyPr/>
        <a:lstStyle/>
        <a:p>
          <a:endParaRPr lang="en-US"/>
        </a:p>
      </dgm:t>
    </dgm:pt>
    <dgm:pt modelId="{E5690633-6B06-4C19-BBA2-8ED6344459C6}" type="pres">
      <dgm:prSet presAssocID="{8CF24978-2289-467E-9520-8EEB85AF565D}" presName="connectorText" presStyleLbl="sibTrans2D1" presStyleIdx="8" presStyleCnt="15"/>
      <dgm:spPr/>
      <dgm:t>
        <a:bodyPr/>
        <a:lstStyle/>
        <a:p>
          <a:endParaRPr lang="en-US"/>
        </a:p>
      </dgm:t>
    </dgm:pt>
    <dgm:pt modelId="{8F0F8EC5-FB0B-40A3-832F-08B3196CF1F0}" type="pres">
      <dgm:prSet presAssocID="{CA207D40-FF3E-45A2-A18E-CF7B265447D9}" presName="node" presStyleLbl="node1" presStyleIdx="9" presStyleCnt="16">
        <dgm:presLayoutVars>
          <dgm:bulletEnabled val="1"/>
        </dgm:presLayoutVars>
      </dgm:prSet>
      <dgm:spPr/>
      <dgm:t>
        <a:bodyPr/>
        <a:lstStyle/>
        <a:p>
          <a:endParaRPr lang="en-US"/>
        </a:p>
      </dgm:t>
    </dgm:pt>
    <dgm:pt modelId="{37DCF2BE-55B6-4262-A459-484FD474AAEF}" type="pres">
      <dgm:prSet presAssocID="{CF40F41C-CA9C-4844-83E2-8A74FF055694}" presName="sibTrans" presStyleLbl="sibTrans2D1" presStyleIdx="9" presStyleCnt="15"/>
      <dgm:spPr/>
      <dgm:t>
        <a:bodyPr/>
        <a:lstStyle/>
        <a:p>
          <a:endParaRPr lang="en-US"/>
        </a:p>
      </dgm:t>
    </dgm:pt>
    <dgm:pt modelId="{A5173457-199E-4188-B5A5-1B001D62BFA0}" type="pres">
      <dgm:prSet presAssocID="{CF40F41C-CA9C-4844-83E2-8A74FF055694}" presName="connectorText" presStyleLbl="sibTrans2D1" presStyleIdx="9" presStyleCnt="15"/>
      <dgm:spPr/>
      <dgm:t>
        <a:bodyPr/>
        <a:lstStyle/>
        <a:p>
          <a:endParaRPr lang="en-US"/>
        </a:p>
      </dgm:t>
    </dgm:pt>
    <dgm:pt modelId="{82777AB9-030D-4AFB-8B8F-E488992B2883}" type="pres">
      <dgm:prSet presAssocID="{3EF608BD-26D9-4C3F-BB1C-D9843C289464}" presName="node" presStyleLbl="node1" presStyleIdx="10" presStyleCnt="16">
        <dgm:presLayoutVars>
          <dgm:bulletEnabled val="1"/>
        </dgm:presLayoutVars>
      </dgm:prSet>
      <dgm:spPr/>
      <dgm:t>
        <a:bodyPr/>
        <a:lstStyle/>
        <a:p>
          <a:endParaRPr lang="en-US"/>
        </a:p>
      </dgm:t>
    </dgm:pt>
    <dgm:pt modelId="{B08BE8FD-036F-4B76-8FBA-00CB43F0C66D}" type="pres">
      <dgm:prSet presAssocID="{17A35F32-17BF-4C05-88A3-05D86DB5C5A4}" presName="sibTrans" presStyleLbl="sibTrans2D1" presStyleIdx="10" presStyleCnt="15"/>
      <dgm:spPr/>
      <dgm:t>
        <a:bodyPr/>
        <a:lstStyle/>
        <a:p>
          <a:endParaRPr lang="en-US"/>
        </a:p>
      </dgm:t>
    </dgm:pt>
    <dgm:pt modelId="{97FCDA5F-D372-4059-9154-C2E8B723AA16}" type="pres">
      <dgm:prSet presAssocID="{17A35F32-17BF-4C05-88A3-05D86DB5C5A4}" presName="connectorText" presStyleLbl="sibTrans2D1" presStyleIdx="10" presStyleCnt="15"/>
      <dgm:spPr/>
      <dgm:t>
        <a:bodyPr/>
        <a:lstStyle/>
        <a:p>
          <a:endParaRPr lang="en-US"/>
        </a:p>
      </dgm:t>
    </dgm:pt>
    <dgm:pt modelId="{0431255E-DF8C-4266-BC7F-3F1F85B678D7}" type="pres">
      <dgm:prSet presAssocID="{27DE5AA1-D717-44B9-B2B7-4B0B14C69A53}" presName="node" presStyleLbl="node1" presStyleIdx="11" presStyleCnt="16">
        <dgm:presLayoutVars>
          <dgm:bulletEnabled val="1"/>
        </dgm:presLayoutVars>
      </dgm:prSet>
      <dgm:spPr/>
      <dgm:t>
        <a:bodyPr/>
        <a:lstStyle/>
        <a:p>
          <a:endParaRPr lang="en-US"/>
        </a:p>
      </dgm:t>
    </dgm:pt>
    <dgm:pt modelId="{157C9F63-D111-4235-B278-56DEA437925A}" type="pres">
      <dgm:prSet presAssocID="{6C61FEED-D83D-46E1-85F1-A5E846D41DA8}" presName="sibTrans" presStyleLbl="sibTrans2D1" presStyleIdx="11" presStyleCnt="15"/>
      <dgm:spPr/>
      <dgm:t>
        <a:bodyPr/>
        <a:lstStyle/>
        <a:p>
          <a:endParaRPr lang="en-US"/>
        </a:p>
      </dgm:t>
    </dgm:pt>
    <dgm:pt modelId="{86363CAE-7B27-42AF-A8F9-C7F28706452A}" type="pres">
      <dgm:prSet presAssocID="{6C61FEED-D83D-46E1-85F1-A5E846D41DA8}" presName="connectorText" presStyleLbl="sibTrans2D1" presStyleIdx="11" presStyleCnt="15"/>
      <dgm:spPr/>
      <dgm:t>
        <a:bodyPr/>
        <a:lstStyle/>
        <a:p>
          <a:endParaRPr lang="en-US"/>
        </a:p>
      </dgm:t>
    </dgm:pt>
    <dgm:pt modelId="{7A5C00A8-FBB1-4779-AC10-8A3D253C4244}" type="pres">
      <dgm:prSet presAssocID="{9A86A966-C7C4-4F04-8B8F-7C412AC10DF4}" presName="node" presStyleLbl="node1" presStyleIdx="12" presStyleCnt="16">
        <dgm:presLayoutVars>
          <dgm:bulletEnabled val="1"/>
        </dgm:presLayoutVars>
      </dgm:prSet>
      <dgm:spPr/>
    </dgm:pt>
    <dgm:pt modelId="{4B0DB908-DC4E-49B3-88F0-047FC27B3612}" type="pres">
      <dgm:prSet presAssocID="{4F7F9B1F-30AD-4CB1-ADB1-ED3D5B348835}" presName="sibTrans" presStyleLbl="sibTrans2D1" presStyleIdx="12" presStyleCnt="15"/>
      <dgm:spPr/>
    </dgm:pt>
    <dgm:pt modelId="{EE068F7D-7724-4C7C-8EB6-8FF4F4A11F66}" type="pres">
      <dgm:prSet presAssocID="{4F7F9B1F-30AD-4CB1-ADB1-ED3D5B348835}" presName="connectorText" presStyleLbl="sibTrans2D1" presStyleIdx="12" presStyleCnt="15"/>
      <dgm:spPr/>
    </dgm:pt>
    <dgm:pt modelId="{300AD07E-3ED1-4220-893A-1DB3CEE9F0BD}" type="pres">
      <dgm:prSet presAssocID="{5810153E-D4AE-4DFB-8233-7C440F0123EE}" presName="node" presStyleLbl="node1" presStyleIdx="13" presStyleCnt="16">
        <dgm:presLayoutVars>
          <dgm:bulletEnabled val="1"/>
        </dgm:presLayoutVars>
      </dgm:prSet>
      <dgm:spPr/>
    </dgm:pt>
    <dgm:pt modelId="{E7BAC33D-62EE-432D-AA70-7CB65214FEA9}" type="pres">
      <dgm:prSet presAssocID="{5FD98875-B4B9-4D60-95C5-A19FBA86F26B}" presName="sibTrans" presStyleLbl="sibTrans2D1" presStyleIdx="13" presStyleCnt="15"/>
      <dgm:spPr/>
    </dgm:pt>
    <dgm:pt modelId="{B86898D6-ED22-4D38-857B-963954E71242}" type="pres">
      <dgm:prSet presAssocID="{5FD98875-B4B9-4D60-95C5-A19FBA86F26B}" presName="connectorText" presStyleLbl="sibTrans2D1" presStyleIdx="13" presStyleCnt="15"/>
      <dgm:spPr/>
    </dgm:pt>
    <dgm:pt modelId="{87A27BD1-7E05-44E7-A78F-9D59EA4722F1}" type="pres">
      <dgm:prSet presAssocID="{473AE917-3AC5-4A5E-9D16-54F5F6BC4FD9}" presName="node" presStyleLbl="node1" presStyleIdx="14" presStyleCnt="16">
        <dgm:presLayoutVars>
          <dgm:bulletEnabled val="1"/>
        </dgm:presLayoutVars>
      </dgm:prSet>
      <dgm:spPr/>
    </dgm:pt>
    <dgm:pt modelId="{67492DC5-7249-4689-8321-E72419FE0348}" type="pres">
      <dgm:prSet presAssocID="{0A8A3F10-02B8-4A39-9992-FB6BE0222DE2}" presName="sibTrans" presStyleLbl="sibTrans2D1" presStyleIdx="14" presStyleCnt="15"/>
      <dgm:spPr/>
    </dgm:pt>
    <dgm:pt modelId="{E056A6B0-002C-43E1-ABB2-05B1D278714C}" type="pres">
      <dgm:prSet presAssocID="{0A8A3F10-02B8-4A39-9992-FB6BE0222DE2}" presName="connectorText" presStyleLbl="sibTrans2D1" presStyleIdx="14" presStyleCnt="15"/>
      <dgm:spPr/>
    </dgm:pt>
    <dgm:pt modelId="{18B0D6CA-08FD-46B6-8BAB-C8C6EA5C16A6}" type="pres">
      <dgm:prSet presAssocID="{4BA285FC-B725-4583-9284-1501C90820FA}" presName="node" presStyleLbl="node1" presStyleIdx="15" presStyleCnt="16">
        <dgm:presLayoutVars>
          <dgm:bulletEnabled val="1"/>
        </dgm:presLayoutVars>
      </dgm:prSet>
      <dgm:spPr/>
    </dgm:pt>
  </dgm:ptLst>
  <dgm:cxnLst>
    <dgm:cxn modelId="{08108D9A-A5D7-4BF5-9355-08BC31E18EF1}" srcId="{4C7D8C93-F5FC-40CF-AA69-233B2BE456A8}" destId="{5810153E-D4AE-4DFB-8233-7C440F0123EE}" srcOrd="13" destOrd="0" parTransId="{531E521E-F575-41CE-B380-C9E2226D168C}" sibTransId="{5FD98875-B4B9-4D60-95C5-A19FBA86F26B}"/>
    <dgm:cxn modelId="{1CBB1F13-9BCB-4681-844C-9A6BCE33A534}" type="presOf" srcId="{DC8E7749-BCBF-4D34-8DA9-7148DC63F92C}" destId="{A8A18268-0A48-4556-AAEF-C0DAF82A4664}" srcOrd="0" destOrd="0" presId="urn:microsoft.com/office/officeart/2005/8/layout/process5"/>
    <dgm:cxn modelId="{3FB58890-8C9A-455D-9F7E-94745AD79572}" srcId="{4C7D8C93-F5FC-40CF-AA69-233B2BE456A8}" destId="{9A86A966-C7C4-4F04-8B8F-7C412AC10DF4}" srcOrd="12" destOrd="0" parTransId="{49F5D5BB-0124-4D48-9DAA-2FDB39B2864C}" sibTransId="{4F7F9B1F-30AD-4CB1-ADB1-ED3D5B348835}"/>
    <dgm:cxn modelId="{61A4141B-8570-417D-BF9D-3D738FA500FD}" srcId="{4C7D8C93-F5FC-40CF-AA69-233B2BE456A8}" destId="{2091F7DA-56B3-4901-83FE-F32D5BA613A8}" srcOrd="7" destOrd="0" parTransId="{547B1186-5B61-4F7C-A813-A35D10C8ABF4}" sibTransId="{4113544A-B4D6-4A29-A56B-DAD6530DBA4D}"/>
    <dgm:cxn modelId="{E164F35D-1353-497A-803A-9CE0835C15E8}" type="presOf" srcId="{9A86A966-C7C4-4F04-8B8F-7C412AC10DF4}" destId="{7A5C00A8-FBB1-4779-AC10-8A3D253C4244}" srcOrd="0" destOrd="0" presId="urn:microsoft.com/office/officeart/2005/8/layout/process5"/>
    <dgm:cxn modelId="{C2E6E7DA-57DB-4F54-863D-C62670ED4AF9}" srcId="{4C7D8C93-F5FC-40CF-AA69-233B2BE456A8}" destId="{473AE917-3AC5-4A5E-9D16-54F5F6BC4FD9}" srcOrd="14" destOrd="0" parTransId="{55A58527-DE54-4FA6-AB1F-5B6894C57563}" sibTransId="{0A8A3F10-02B8-4A39-9992-FB6BE0222DE2}"/>
    <dgm:cxn modelId="{AF9F22F4-6B6B-4E8D-B7D7-55182C9D28A7}" type="presOf" srcId="{4113544A-B4D6-4A29-A56B-DAD6530DBA4D}" destId="{136F51BD-75AD-49AF-9523-A11914988CC2}" srcOrd="0" destOrd="0" presId="urn:microsoft.com/office/officeart/2005/8/layout/process5"/>
    <dgm:cxn modelId="{F28850E4-89EA-459F-B698-19546F2FE001}" type="presOf" srcId="{3EF608BD-26D9-4C3F-BB1C-D9843C289464}" destId="{82777AB9-030D-4AFB-8B8F-E488992B2883}" srcOrd="0" destOrd="0" presId="urn:microsoft.com/office/officeart/2005/8/layout/process5"/>
    <dgm:cxn modelId="{43BBD447-8A52-43FD-B663-5765D5A9A33B}" type="presOf" srcId="{F233E839-E5C5-4BC8-8E6A-3AF0C6E2E6B6}" destId="{D75A0FDE-7045-4260-BAAC-702772BFCF17}" srcOrd="0" destOrd="0" presId="urn:microsoft.com/office/officeart/2005/8/layout/process5"/>
    <dgm:cxn modelId="{FF67C69A-65CD-4C1E-9A0B-EB2817B6444E}" type="presOf" srcId="{6C61FEED-D83D-46E1-85F1-A5E846D41DA8}" destId="{157C9F63-D111-4235-B278-56DEA437925A}" srcOrd="0" destOrd="0" presId="urn:microsoft.com/office/officeart/2005/8/layout/process5"/>
    <dgm:cxn modelId="{6102824C-5A92-463A-B8D1-7BA4C68B28B1}" type="presOf" srcId="{CF40F41C-CA9C-4844-83E2-8A74FF055694}" destId="{A5173457-199E-4188-B5A5-1B001D62BFA0}" srcOrd="1" destOrd="0" presId="urn:microsoft.com/office/officeart/2005/8/layout/process5"/>
    <dgm:cxn modelId="{F48A99D5-EA2E-437F-8DDF-FEA0E8A72ADC}" type="presOf" srcId="{4113544A-B4D6-4A29-A56B-DAD6530DBA4D}" destId="{464D66E6-982F-40F5-80C0-3897564036EA}" srcOrd="1" destOrd="0" presId="urn:microsoft.com/office/officeart/2005/8/layout/process5"/>
    <dgm:cxn modelId="{C4B89D0C-6B11-48A3-AAD6-BCA86357BB4A}" type="presOf" srcId="{4F7F9B1F-30AD-4CB1-ADB1-ED3D5B348835}" destId="{4B0DB908-DC4E-49B3-88F0-047FC27B3612}" srcOrd="0" destOrd="0" presId="urn:microsoft.com/office/officeart/2005/8/layout/process5"/>
    <dgm:cxn modelId="{662C7583-FCD8-4815-AB25-107CBB0D85E4}" type="presOf" srcId="{473AE917-3AC5-4A5E-9D16-54F5F6BC4FD9}" destId="{87A27BD1-7E05-44E7-A78F-9D59EA4722F1}" srcOrd="0" destOrd="0" presId="urn:microsoft.com/office/officeart/2005/8/layout/process5"/>
    <dgm:cxn modelId="{5F40A847-5D3B-4878-909A-4ED4E50529FA}" type="presOf" srcId="{5FD98875-B4B9-4D60-95C5-A19FBA86F26B}" destId="{E7BAC33D-62EE-432D-AA70-7CB65214FEA9}" srcOrd="0" destOrd="0" presId="urn:microsoft.com/office/officeart/2005/8/layout/process5"/>
    <dgm:cxn modelId="{0D72E91D-AC35-4684-A379-5240D7D5A3E0}" type="presOf" srcId="{E29B96CF-8C6C-4324-8873-A1910FA014BD}" destId="{CB95F959-320E-4FD8-AA88-C8C051DBE4DB}" srcOrd="0" destOrd="0" presId="urn:microsoft.com/office/officeart/2005/8/layout/process5"/>
    <dgm:cxn modelId="{9AD01F21-AC88-4CD2-BAB1-6B3ED641DAD0}" type="presOf" srcId="{A5011684-0C2F-4C5D-8CDB-F42BBC1BC26F}" destId="{8F05088C-1CE9-4115-BC74-AE1636E42D91}" srcOrd="0" destOrd="0" presId="urn:microsoft.com/office/officeart/2005/8/layout/process5"/>
    <dgm:cxn modelId="{059B035A-BCBF-4BD2-8230-AD4DC07C7537}" srcId="{4C7D8C93-F5FC-40CF-AA69-233B2BE456A8}" destId="{D098EC79-06DB-403A-855D-B5841B1D3889}" srcOrd="5" destOrd="0" parTransId="{3A77FA2E-399D-4706-BF93-2B101837FC19}" sibTransId="{C8C8843B-33E7-4389-A35D-C255EF539765}"/>
    <dgm:cxn modelId="{593C65C7-0E98-4581-BFE2-EB5ED3731BC3}" type="presOf" srcId="{C8C8843B-33E7-4389-A35D-C255EF539765}" destId="{DE1B2BC4-130E-4ACC-A4FD-B5421E301BDC}" srcOrd="1" destOrd="0" presId="urn:microsoft.com/office/officeart/2005/8/layout/process5"/>
    <dgm:cxn modelId="{B1DEA578-9183-44E1-B6E1-8085A3EA89C7}" type="presOf" srcId="{4C7D8C93-F5FC-40CF-AA69-233B2BE456A8}" destId="{0A32BD8A-E634-4B78-BB2D-F51E44959F8C}" srcOrd="0" destOrd="0" presId="urn:microsoft.com/office/officeart/2005/8/layout/process5"/>
    <dgm:cxn modelId="{64502956-4F71-412A-9EE0-D3EABFEE9AEB}" type="presOf" srcId="{D098EC79-06DB-403A-855D-B5841B1D3889}" destId="{0C14E147-CF7F-437D-9EFE-8699D1A12455}" srcOrd="0" destOrd="0" presId="urn:microsoft.com/office/officeart/2005/8/layout/process5"/>
    <dgm:cxn modelId="{C34BC8B4-DB0A-4490-8573-ECC760DC470A}" srcId="{4C7D8C93-F5FC-40CF-AA69-233B2BE456A8}" destId="{B45C4E88-F0EB-4628-8D77-391BF05EE5FD}" srcOrd="4" destOrd="0" parTransId="{C8874B0B-56CF-4F3D-829C-9A297ED0BDB3}" sibTransId="{CD09A915-9897-4C65-A66C-A35CA5DC299C}"/>
    <dgm:cxn modelId="{258D4B8C-D5B2-4478-9D92-5E37CF08B535}" type="presOf" srcId="{0A8A3F10-02B8-4A39-9992-FB6BE0222DE2}" destId="{67492DC5-7249-4689-8321-E72419FE0348}" srcOrd="0" destOrd="0" presId="urn:microsoft.com/office/officeart/2005/8/layout/process5"/>
    <dgm:cxn modelId="{7934008D-326D-4CB0-BD93-0BEB64CFC845}" type="presOf" srcId="{32879E25-B3A0-49AF-9325-9EAA2DF60AE4}" destId="{CA91FAA5-EBA4-4D7B-AE37-FDA2B72A5814}" srcOrd="0" destOrd="0" presId="urn:microsoft.com/office/officeart/2005/8/layout/process5"/>
    <dgm:cxn modelId="{BDDFEA93-2134-4165-9D4F-5EAFA9A2ED29}" type="presOf" srcId="{D7DA2A30-C123-4E5B-AC52-71900B39C97C}" destId="{FC71E1F2-D9E3-4365-BC3E-748E0F159FF9}" srcOrd="0" destOrd="0" presId="urn:microsoft.com/office/officeart/2005/8/layout/process5"/>
    <dgm:cxn modelId="{35C81B3E-D307-4586-8A28-92BCAEFEC268}" type="presOf" srcId="{6C61FEED-D83D-46E1-85F1-A5E846D41DA8}" destId="{86363CAE-7B27-42AF-A8F9-C7F28706452A}" srcOrd="1" destOrd="0" presId="urn:microsoft.com/office/officeart/2005/8/layout/process5"/>
    <dgm:cxn modelId="{758F85CB-3806-4162-BB74-C0F2DB52D776}" type="presOf" srcId="{17A35F32-17BF-4C05-88A3-05D86DB5C5A4}" destId="{97FCDA5F-D372-4059-9154-C2E8B723AA16}" srcOrd="1" destOrd="0" presId="urn:microsoft.com/office/officeart/2005/8/layout/process5"/>
    <dgm:cxn modelId="{7415200B-2E9C-4EF8-8725-03BCB3FD656A}" type="presOf" srcId="{8CF24978-2289-467E-9520-8EEB85AF565D}" destId="{E5690633-6B06-4C19-BBA2-8ED6344459C6}" srcOrd="1" destOrd="0" presId="urn:microsoft.com/office/officeart/2005/8/layout/process5"/>
    <dgm:cxn modelId="{ACC19E14-0631-44EE-BAD6-2289C85556CF}" srcId="{4C7D8C93-F5FC-40CF-AA69-233B2BE456A8}" destId="{13CFFB6F-565D-41E5-BF64-81A2F2DA4C6F}" srcOrd="8" destOrd="0" parTransId="{C1CC5E43-31AC-4D61-A95B-644A7393C9A3}" sibTransId="{8CF24978-2289-467E-9520-8EEB85AF565D}"/>
    <dgm:cxn modelId="{CEB5F011-7349-462D-91AB-A100CEB702E8}" type="presOf" srcId="{CA207D40-FF3E-45A2-A18E-CF7B265447D9}" destId="{8F0F8EC5-FB0B-40A3-832F-08B3196CF1F0}" srcOrd="0" destOrd="0" presId="urn:microsoft.com/office/officeart/2005/8/layout/process5"/>
    <dgm:cxn modelId="{EB0D549F-B72D-44C4-A573-8F32C79024EA}" type="presOf" srcId="{C8C8843B-33E7-4389-A35D-C255EF539765}" destId="{E55596E6-F42D-4A9D-8695-9E49527D67D0}" srcOrd="0" destOrd="0" presId="urn:microsoft.com/office/officeart/2005/8/layout/process5"/>
    <dgm:cxn modelId="{DDF111B3-0428-4270-8F0F-69758BABC11E}" type="presOf" srcId="{5FD98875-B4B9-4D60-95C5-A19FBA86F26B}" destId="{B86898D6-ED22-4D38-857B-963954E71242}" srcOrd="1" destOrd="0" presId="urn:microsoft.com/office/officeart/2005/8/layout/process5"/>
    <dgm:cxn modelId="{DF067E96-7399-40CB-A049-B2E0816176CC}" srcId="{4C7D8C93-F5FC-40CF-AA69-233B2BE456A8}" destId="{4BA285FC-B725-4583-9284-1501C90820FA}" srcOrd="15" destOrd="0" parTransId="{B96BDFE9-F7FC-4E71-A8B5-E4FABF4368D6}" sibTransId="{F247B00F-FA68-4641-B9CF-EF416443DBC2}"/>
    <dgm:cxn modelId="{D480FA4A-68A3-46BD-86CC-D9E4E6B101EA}" type="presOf" srcId="{763D823B-48FF-4F1E-BF3A-3661F71D005B}" destId="{92A1D65C-FF05-45B9-9BCF-9874C503A043}" srcOrd="0" destOrd="0" presId="urn:microsoft.com/office/officeart/2005/8/layout/process5"/>
    <dgm:cxn modelId="{CC68B8CB-642D-4F46-8CB1-C55BEF6890AF}" srcId="{4C7D8C93-F5FC-40CF-AA69-233B2BE456A8}" destId="{27DE5AA1-D717-44B9-B2B7-4B0B14C69A53}" srcOrd="11" destOrd="0" parTransId="{A6AF7C03-DF34-45F0-97FD-1E8621ACB568}" sibTransId="{6C61FEED-D83D-46E1-85F1-A5E846D41DA8}"/>
    <dgm:cxn modelId="{94656E1B-C6DE-4851-821D-880A290EECBC}" srcId="{4C7D8C93-F5FC-40CF-AA69-233B2BE456A8}" destId="{CA207D40-FF3E-45A2-A18E-CF7B265447D9}" srcOrd="9" destOrd="0" parTransId="{E992817A-2E53-4477-95C3-E57E166722C1}" sibTransId="{CF40F41C-CA9C-4844-83E2-8A74FF055694}"/>
    <dgm:cxn modelId="{35F56923-E9FB-44BF-9AA2-6C78441C5676}" type="presOf" srcId="{13CFFB6F-565D-41E5-BF64-81A2F2DA4C6F}" destId="{E26DD871-9335-492E-B497-E47693E4337B}" srcOrd="0" destOrd="0" presId="urn:microsoft.com/office/officeart/2005/8/layout/process5"/>
    <dgm:cxn modelId="{AC9275F5-5975-43B2-B829-A9954A694710}" type="presOf" srcId="{E29B96CF-8C6C-4324-8873-A1910FA014BD}" destId="{2C124DDF-B154-428A-967E-F3E3B68DF75D}" srcOrd="1" destOrd="0" presId="urn:microsoft.com/office/officeart/2005/8/layout/process5"/>
    <dgm:cxn modelId="{383396DB-0D74-455E-A9BD-C9BBE8A51E15}" type="presOf" srcId="{4BA285FC-B725-4583-9284-1501C90820FA}" destId="{18B0D6CA-08FD-46B6-8BAB-C8C6EA5C16A6}" srcOrd="0" destOrd="0" presId="urn:microsoft.com/office/officeart/2005/8/layout/process5"/>
    <dgm:cxn modelId="{217AA4C8-E371-4927-B13A-E136274AF334}" type="presOf" srcId="{CF40F41C-CA9C-4844-83E2-8A74FF055694}" destId="{37DCF2BE-55B6-4262-A459-484FD474AAEF}" srcOrd="0" destOrd="0" presId="urn:microsoft.com/office/officeart/2005/8/layout/process5"/>
    <dgm:cxn modelId="{0D21B329-B100-4A4E-82D2-278D2DE563A4}" srcId="{4C7D8C93-F5FC-40CF-AA69-233B2BE456A8}" destId="{32879E25-B3A0-49AF-9325-9EAA2DF60AE4}" srcOrd="2" destOrd="0" parTransId="{5153702A-EFBF-4563-A9A9-C0B49EEA1C3E}" sibTransId="{E29B96CF-8C6C-4324-8873-A1910FA014BD}"/>
    <dgm:cxn modelId="{D67B03DF-8997-49F9-9C01-7BDE1936DC41}" srcId="{4C7D8C93-F5FC-40CF-AA69-233B2BE456A8}" destId="{3EF608BD-26D9-4C3F-BB1C-D9843C289464}" srcOrd="10" destOrd="0" parTransId="{1AC0E38C-038C-4993-AABA-01A9B834AFE7}" sibTransId="{17A35F32-17BF-4C05-88A3-05D86DB5C5A4}"/>
    <dgm:cxn modelId="{EA175C65-2E3B-4B29-8010-322E58A983C0}" srcId="{4C7D8C93-F5FC-40CF-AA69-233B2BE456A8}" destId="{DC8E7749-BCBF-4D34-8DA9-7148DC63F92C}" srcOrd="6" destOrd="0" parTransId="{AB25C8D1-0427-47D2-AACC-E75BD2136FE7}" sibTransId="{F233E839-E5C5-4BC8-8E6A-3AF0C6E2E6B6}"/>
    <dgm:cxn modelId="{AE4FBDC6-E705-426C-A2AC-FC3A807598C4}" type="presOf" srcId="{5D15AA3C-1480-49A5-A1E8-F7D1FDD73F06}" destId="{4192E546-1420-4E6E-B208-E4CDDE881331}" srcOrd="0" destOrd="0" presId="urn:microsoft.com/office/officeart/2005/8/layout/process5"/>
    <dgm:cxn modelId="{168A1E5F-438C-4098-996E-F5F24E732B6B}" type="presOf" srcId="{4F7F9B1F-30AD-4CB1-ADB1-ED3D5B348835}" destId="{EE068F7D-7724-4C7C-8EB6-8FF4F4A11F66}" srcOrd="1" destOrd="0" presId="urn:microsoft.com/office/officeart/2005/8/layout/process5"/>
    <dgm:cxn modelId="{9B31FC5B-FB7E-411A-B9EC-71767D20E759}" type="presOf" srcId="{5D15AA3C-1480-49A5-A1E8-F7D1FDD73F06}" destId="{16E37CD7-C602-417F-A1F2-347472B4B5EC}" srcOrd="1" destOrd="0" presId="urn:microsoft.com/office/officeart/2005/8/layout/process5"/>
    <dgm:cxn modelId="{9E9BA603-5985-47DA-90A0-047520443DC2}" type="presOf" srcId="{D7DA2A30-C123-4E5B-AC52-71900B39C97C}" destId="{C8BD656B-B877-4254-A49F-9B55A6D369B5}" srcOrd="1" destOrd="0" presId="urn:microsoft.com/office/officeart/2005/8/layout/process5"/>
    <dgm:cxn modelId="{4013B1E8-94A4-4B72-A1BF-90E4CDED75E8}" srcId="{4C7D8C93-F5FC-40CF-AA69-233B2BE456A8}" destId="{A5011684-0C2F-4C5D-8CDB-F42BBC1BC26F}" srcOrd="1" destOrd="0" parTransId="{642AB715-752E-4481-B11E-18D4FDF3BEE2}" sibTransId="{D7DA2A30-C123-4E5B-AC52-71900B39C97C}"/>
    <dgm:cxn modelId="{A14E2C32-23CF-4365-9A06-1221648C751C}" type="presOf" srcId="{0A8A3F10-02B8-4A39-9992-FB6BE0222DE2}" destId="{E056A6B0-002C-43E1-ABB2-05B1D278714C}" srcOrd="1" destOrd="0" presId="urn:microsoft.com/office/officeart/2005/8/layout/process5"/>
    <dgm:cxn modelId="{4B22FFD4-FCFF-41FE-B51C-EF32E1109B02}" srcId="{4C7D8C93-F5FC-40CF-AA69-233B2BE456A8}" destId="{763D823B-48FF-4F1E-BF3A-3661F71D005B}" srcOrd="0" destOrd="0" parTransId="{AE7B6A6F-DDAF-41D1-AF0E-ED5169E07638}" sibTransId="{FAF1EF7D-CC0D-4536-9071-9A9557280A72}"/>
    <dgm:cxn modelId="{B46A576C-4B9E-49AE-9186-D3EC8C1C78EF}" type="presOf" srcId="{5810153E-D4AE-4DFB-8233-7C440F0123EE}" destId="{300AD07E-3ED1-4220-893A-1DB3CEE9F0BD}" srcOrd="0" destOrd="0" presId="urn:microsoft.com/office/officeart/2005/8/layout/process5"/>
    <dgm:cxn modelId="{296CDB31-CB56-4D19-8807-69CF668E534C}" type="presOf" srcId="{8D756D17-2022-4E59-B51A-44DE0271FB67}" destId="{24F70A3D-D84C-45EF-A23E-DAAD45BD1A09}" srcOrd="0" destOrd="0" presId="urn:microsoft.com/office/officeart/2005/8/layout/process5"/>
    <dgm:cxn modelId="{85771BD3-42CC-4CCE-A1D2-41372C2EC70C}" type="presOf" srcId="{27DE5AA1-D717-44B9-B2B7-4B0B14C69A53}" destId="{0431255E-DF8C-4266-BC7F-3F1F85B678D7}" srcOrd="0" destOrd="0" presId="urn:microsoft.com/office/officeart/2005/8/layout/process5"/>
    <dgm:cxn modelId="{E3D6743F-6F0A-45C5-85D2-7A1C0942FC7A}" type="presOf" srcId="{CD09A915-9897-4C65-A66C-A35CA5DC299C}" destId="{63ADD771-9433-4E2F-B7CE-B8D295652AAA}" srcOrd="0" destOrd="0" presId="urn:microsoft.com/office/officeart/2005/8/layout/process5"/>
    <dgm:cxn modelId="{3A5E5D14-384D-4B95-90F6-58907BC3D88E}" type="presOf" srcId="{FAF1EF7D-CC0D-4536-9071-9A9557280A72}" destId="{3408B35E-19B6-4BC9-B9FC-BA6CFFA28C75}" srcOrd="1" destOrd="0" presId="urn:microsoft.com/office/officeart/2005/8/layout/process5"/>
    <dgm:cxn modelId="{3222AB9A-153D-453B-BD58-5E89DE66A9A6}" type="presOf" srcId="{FAF1EF7D-CC0D-4536-9071-9A9557280A72}" destId="{FBDC2470-374D-4DD4-B36F-F472AC155E17}" srcOrd="0" destOrd="0" presId="urn:microsoft.com/office/officeart/2005/8/layout/process5"/>
    <dgm:cxn modelId="{64CC125A-520D-44B0-B0A0-05C639D10D9C}" type="presOf" srcId="{B45C4E88-F0EB-4628-8D77-391BF05EE5FD}" destId="{8F978CE9-FBB7-4FBF-9C86-AA5370C4DEF8}" srcOrd="0" destOrd="0" presId="urn:microsoft.com/office/officeart/2005/8/layout/process5"/>
    <dgm:cxn modelId="{08A2A5C6-387D-4253-B036-0F9B1D02E75E}" type="presOf" srcId="{CD09A915-9897-4C65-A66C-A35CA5DC299C}" destId="{52A2A89C-217C-4E9F-9FD3-F4A421040C14}" srcOrd="1" destOrd="0" presId="urn:microsoft.com/office/officeart/2005/8/layout/process5"/>
    <dgm:cxn modelId="{084D583B-771B-4A81-982D-4FE656C2C3E2}" srcId="{4C7D8C93-F5FC-40CF-AA69-233B2BE456A8}" destId="{8D756D17-2022-4E59-B51A-44DE0271FB67}" srcOrd="3" destOrd="0" parTransId="{53F22C01-4B2C-4BCF-87BF-D92A6AB964BC}" sibTransId="{5D15AA3C-1480-49A5-A1E8-F7D1FDD73F06}"/>
    <dgm:cxn modelId="{33386A0C-DE25-4BC3-AEDB-90F82779AAA9}" type="presOf" srcId="{17A35F32-17BF-4C05-88A3-05D86DB5C5A4}" destId="{B08BE8FD-036F-4B76-8FBA-00CB43F0C66D}" srcOrd="0" destOrd="0" presId="urn:microsoft.com/office/officeart/2005/8/layout/process5"/>
    <dgm:cxn modelId="{E515B960-6E8E-4339-B5C6-6E63D8FD289C}" type="presOf" srcId="{2091F7DA-56B3-4901-83FE-F32D5BA613A8}" destId="{BD41B52E-08F2-4D47-9474-D8756EE09123}" srcOrd="0" destOrd="0" presId="urn:microsoft.com/office/officeart/2005/8/layout/process5"/>
    <dgm:cxn modelId="{6750092E-0933-4D27-A203-F54D95DFCF2E}" type="presOf" srcId="{8CF24978-2289-467E-9520-8EEB85AF565D}" destId="{5E17722A-D8D9-4557-B308-1997806B9336}" srcOrd="0" destOrd="0" presId="urn:microsoft.com/office/officeart/2005/8/layout/process5"/>
    <dgm:cxn modelId="{6851AB0E-CC96-449D-963A-8DE8BACA702A}" type="presOf" srcId="{F233E839-E5C5-4BC8-8E6A-3AF0C6E2E6B6}" destId="{80F75A43-4A73-4E24-8F31-D433ED339E4B}" srcOrd="1" destOrd="0" presId="urn:microsoft.com/office/officeart/2005/8/layout/process5"/>
    <dgm:cxn modelId="{89BF191B-5CBE-487C-AF39-534B8F213A93}" type="presParOf" srcId="{0A32BD8A-E634-4B78-BB2D-F51E44959F8C}" destId="{92A1D65C-FF05-45B9-9BCF-9874C503A043}" srcOrd="0" destOrd="0" presId="urn:microsoft.com/office/officeart/2005/8/layout/process5"/>
    <dgm:cxn modelId="{0E065E22-D310-4C75-9148-78E6D2D23481}" type="presParOf" srcId="{0A32BD8A-E634-4B78-BB2D-F51E44959F8C}" destId="{FBDC2470-374D-4DD4-B36F-F472AC155E17}" srcOrd="1" destOrd="0" presId="urn:microsoft.com/office/officeart/2005/8/layout/process5"/>
    <dgm:cxn modelId="{AFE7D66E-27D5-4783-9D97-1310B8DE6C21}" type="presParOf" srcId="{FBDC2470-374D-4DD4-B36F-F472AC155E17}" destId="{3408B35E-19B6-4BC9-B9FC-BA6CFFA28C75}" srcOrd="0" destOrd="0" presId="urn:microsoft.com/office/officeart/2005/8/layout/process5"/>
    <dgm:cxn modelId="{28AAB276-63A0-4B6C-A04C-F8987BA0DEE7}" type="presParOf" srcId="{0A32BD8A-E634-4B78-BB2D-F51E44959F8C}" destId="{8F05088C-1CE9-4115-BC74-AE1636E42D91}" srcOrd="2" destOrd="0" presId="urn:microsoft.com/office/officeart/2005/8/layout/process5"/>
    <dgm:cxn modelId="{1FC1A75B-D393-4321-802C-9FC965EE954D}" type="presParOf" srcId="{0A32BD8A-E634-4B78-BB2D-F51E44959F8C}" destId="{FC71E1F2-D9E3-4365-BC3E-748E0F159FF9}" srcOrd="3" destOrd="0" presId="urn:microsoft.com/office/officeart/2005/8/layout/process5"/>
    <dgm:cxn modelId="{46034AA1-B091-4ADF-ACBF-476B9997D9B1}" type="presParOf" srcId="{FC71E1F2-D9E3-4365-BC3E-748E0F159FF9}" destId="{C8BD656B-B877-4254-A49F-9B55A6D369B5}" srcOrd="0" destOrd="0" presId="urn:microsoft.com/office/officeart/2005/8/layout/process5"/>
    <dgm:cxn modelId="{AA01C175-BF42-4B16-A434-37787BEA6897}" type="presParOf" srcId="{0A32BD8A-E634-4B78-BB2D-F51E44959F8C}" destId="{CA91FAA5-EBA4-4D7B-AE37-FDA2B72A5814}" srcOrd="4" destOrd="0" presId="urn:microsoft.com/office/officeart/2005/8/layout/process5"/>
    <dgm:cxn modelId="{1C8E3D71-1F1F-40DC-9041-9C7BC0B6A5FA}" type="presParOf" srcId="{0A32BD8A-E634-4B78-BB2D-F51E44959F8C}" destId="{CB95F959-320E-4FD8-AA88-C8C051DBE4DB}" srcOrd="5" destOrd="0" presId="urn:microsoft.com/office/officeart/2005/8/layout/process5"/>
    <dgm:cxn modelId="{C1B411E2-F0C0-4BEC-8171-D1F8CDFC9A6B}" type="presParOf" srcId="{CB95F959-320E-4FD8-AA88-C8C051DBE4DB}" destId="{2C124DDF-B154-428A-967E-F3E3B68DF75D}" srcOrd="0" destOrd="0" presId="urn:microsoft.com/office/officeart/2005/8/layout/process5"/>
    <dgm:cxn modelId="{AAB09C58-759E-4CA9-8A78-A7DB3D17AAB0}" type="presParOf" srcId="{0A32BD8A-E634-4B78-BB2D-F51E44959F8C}" destId="{24F70A3D-D84C-45EF-A23E-DAAD45BD1A09}" srcOrd="6" destOrd="0" presId="urn:microsoft.com/office/officeart/2005/8/layout/process5"/>
    <dgm:cxn modelId="{050F9488-CBA9-4337-8219-3AEDD9E1B4E6}" type="presParOf" srcId="{0A32BD8A-E634-4B78-BB2D-F51E44959F8C}" destId="{4192E546-1420-4E6E-B208-E4CDDE881331}" srcOrd="7" destOrd="0" presId="urn:microsoft.com/office/officeart/2005/8/layout/process5"/>
    <dgm:cxn modelId="{B370F736-A169-41BD-887C-97DD8DCFC032}" type="presParOf" srcId="{4192E546-1420-4E6E-B208-E4CDDE881331}" destId="{16E37CD7-C602-417F-A1F2-347472B4B5EC}" srcOrd="0" destOrd="0" presId="urn:microsoft.com/office/officeart/2005/8/layout/process5"/>
    <dgm:cxn modelId="{BE378708-4971-4AFB-A5F9-086C2C623AD6}" type="presParOf" srcId="{0A32BD8A-E634-4B78-BB2D-F51E44959F8C}" destId="{8F978CE9-FBB7-4FBF-9C86-AA5370C4DEF8}" srcOrd="8" destOrd="0" presId="urn:microsoft.com/office/officeart/2005/8/layout/process5"/>
    <dgm:cxn modelId="{D2DBC0C8-7367-4E5C-831C-29CB525F229B}" type="presParOf" srcId="{0A32BD8A-E634-4B78-BB2D-F51E44959F8C}" destId="{63ADD771-9433-4E2F-B7CE-B8D295652AAA}" srcOrd="9" destOrd="0" presId="urn:microsoft.com/office/officeart/2005/8/layout/process5"/>
    <dgm:cxn modelId="{40A347F8-2707-4E28-9809-F7B1DB071D3D}" type="presParOf" srcId="{63ADD771-9433-4E2F-B7CE-B8D295652AAA}" destId="{52A2A89C-217C-4E9F-9FD3-F4A421040C14}" srcOrd="0" destOrd="0" presId="urn:microsoft.com/office/officeart/2005/8/layout/process5"/>
    <dgm:cxn modelId="{5E024D3B-42E5-42CC-A512-48F88622DFFC}" type="presParOf" srcId="{0A32BD8A-E634-4B78-BB2D-F51E44959F8C}" destId="{0C14E147-CF7F-437D-9EFE-8699D1A12455}" srcOrd="10" destOrd="0" presId="urn:microsoft.com/office/officeart/2005/8/layout/process5"/>
    <dgm:cxn modelId="{9E0C992A-4B5E-43AD-BF5B-51E5DD77C6EF}" type="presParOf" srcId="{0A32BD8A-E634-4B78-BB2D-F51E44959F8C}" destId="{E55596E6-F42D-4A9D-8695-9E49527D67D0}" srcOrd="11" destOrd="0" presId="urn:microsoft.com/office/officeart/2005/8/layout/process5"/>
    <dgm:cxn modelId="{309B2952-8B60-401E-8F21-A88016765D7F}" type="presParOf" srcId="{E55596E6-F42D-4A9D-8695-9E49527D67D0}" destId="{DE1B2BC4-130E-4ACC-A4FD-B5421E301BDC}" srcOrd="0" destOrd="0" presId="urn:microsoft.com/office/officeart/2005/8/layout/process5"/>
    <dgm:cxn modelId="{0269493F-3763-43FE-8E1E-8547788AA8A1}" type="presParOf" srcId="{0A32BD8A-E634-4B78-BB2D-F51E44959F8C}" destId="{A8A18268-0A48-4556-AAEF-C0DAF82A4664}" srcOrd="12" destOrd="0" presId="urn:microsoft.com/office/officeart/2005/8/layout/process5"/>
    <dgm:cxn modelId="{2E8F7869-D43E-4A1C-A16C-B85C34BF2A30}" type="presParOf" srcId="{0A32BD8A-E634-4B78-BB2D-F51E44959F8C}" destId="{D75A0FDE-7045-4260-BAAC-702772BFCF17}" srcOrd="13" destOrd="0" presId="urn:microsoft.com/office/officeart/2005/8/layout/process5"/>
    <dgm:cxn modelId="{C23C1935-5FCB-4ECF-A67A-0B9D94F5EB8D}" type="presParOf" srcId="{D75A0FDE-7045-4260-BAAC-702772BFCF17}" destId="{80F75A43-4A73-4E24-8F31-D433ED339E4B}" srcOrd="0" destOrd="0" presId="urn:microsoft.com/office/officeart/2005/8/layout/process5"/>
    <dgm:cxn modelId="{7C304A47-4356-444C-AB14-2120CE180269}" type="presParOf" srcId="{0A32BD8A-E634-4B78-BB2D-F51E44959F8C}" destId="{BD41B52E-08F2-4D47-9474-D8756EE09123}" srcOrd="14" destOrd="0" presId="urn:microsoft.com/office/officeart/2005/8/layout/process5"/>
    <dgm:cxn modelId="{9749DC51-CE66-4015-BF85-DC436B7EE7A8}" type="presParOf" srcId="{0A32BD8A-E634-4B78-BB2D-F51E44959F8C}" destId="{136F51BD-75AD-49AF-9523-A11914988CC2}" srcOrd="15" destOrd="0" presId="urn:microsoft.com/office/officeart/2005/8/layout/process5"/>
    <dgm:cxn modelId="{EC0BB597-510A-42E6-8405-991793F4B845}" type="presParOf" srcId="{136F51BD-75AD-49AF-9523-A11914988CC2}" destId="{464D66E6-982F-40F5-80C0-3897564036EA}" srcOrd="0" destOrd="0" presId="urn:microsoft.com/office/officeart/2005/8/layout/process5"/>
    <dgm:cxn modelId="{D2CAFDD5-72F4-42EF-B39F-E7DD2EB5F9A0}" type="presParOf" srcId="{0A32BD8A-E634-4B78-BB2D-F51E44959F8C}" destId="{E26DD871-9335-492E-B497-E47693E4337B}" srcOrd="16" destOrd="0" presId="urn:microsoft.com/office/officeart/2005/8/layout/process5"/>
    <dgm:cxn modelId="{4BF51AB2-B603-449B-A644-F9BF33BB885A}" type="presParOf" srcId="{0A32BD8A-E634-4B78-BB2D-F51E44959F8C}" destId="{5E17722A-D8D9-4557-B308-1997806B9336}" srcOrd="17" destOrd="0" presId="urn:microsoft.com/office/officeart/2005/8/layout/process5"/>
    <dgm:cxn modelId="{206B799B-E6E5-4C06-94BB-F5C45512756B}" type="presParOf" srcId="{5E17722A-D8D9-4557-B308-1997806B9336}" destId="{E5690633-6B06-4C19-BBA2-8ED6344459C6}" srcOrd="0" destOrd="0" presId="urn:microsoft.com/office/officeart/2005/8/layout/process5"/>
    <dgm:cxn modelId="{4EBD938E-D218-45C1-ADFC-A29D10854303}" type="presParOf" srcId="{0A32BD8A-E634-4B78-BB2D-F51E44959F8C}" destId="{8F0F8EC5-FB0B-40A3-832F-08B3196CF1F0}" srcOrd="18" destOrd="0" presId="urn:microsoft.com/office/officeart/2005/8/layout/process5"/>
    <dgm:cxn modelId="{35F048D0-A788-40A5-B9FF-A51BB9497952}" type="presParOf" srcId="{0A32BD8A-E634-4B78-BB2D-F51E44959F8C}" destId="{37DCF2BE-55B6-4262-A459-484FD474AAEF}" srcOrd="19" destOrd="0" presId="urn:microsoft.com/office/officeart/2005/8/layout/process5"/>
    <dgm:cxn modelId="{4C2153AA-77F7-43C5-A777-123D9B5BDF73}" type="presParOf" srcId="{37DCF2BE-55B6-4262-A459-484FD474AAEF}" destId="{A5173457-199E-4188-B5A5-1B001D62BFA0}" srcOrd="0" destOrd="0" presId="urn:microsoft.com/office/officeart/2005/8/layout/process5"/>
    <dgm:cxn modelId="{984FC6F0-A23C-4379-9309-F4615EF661D1}" type="presParOf" srcId="{0A32BD8A-E634-4B78-BB2D-F51E44959F8C}" destId="{82777AB9-030D-4AFB-8B8F-E488992B2883}" srcOrd="20" destOrd="0" presId="urn:microsoft.com/office/officeart/2005/8/layout/process5"/>
    <dgm:cxn modelId="{112E0770-1147-4E93-A50A-AF297053E646}" type="presParOf" srcId="{0A32BD8A-E634-4B78-BB2D-F51E44959F8C}" destId="{B08BE8FD-036F-4B76-8FBA-00CB43F0C66D}" srcOrd="21" destOrd="0" presId="urn:microsoft.com/office/officeart/2005/8/layout/process5"/>
    <dgm:cxn modelId="{B917C3F7-C469-4F1A-8340-14180EB28E87}" type="presParOf" srcId="{B08BE8FD-036F-4B76-8FBA-00CB43F0C66D}" destId="{97FCDA5F-D372-4059-9154-C2E8B723AA16}" srcOrd="0" destOrd="0" presId="urn:microsoft.com/office/officeart/2005/8/layout/process5"/>
    <dgm:cxn modelId="{BC7D5CDB-7561-450F-9A2F-8711E34E6B52}" type="presParOf" srcId="{0A32BD8A-E634-4B78-BB2D-F51E44959F8C}" destId="{0431255E-DF8C-4266-BC7F-3F1F85B678D7}" srcOrd="22" destOrd="0" presId="urn:microsoft.com/office/officeart/2005/8/layout/process5"/>
    <dgm:cxn modelId="{59FCFFD4-CF14-4E7F-940C-B96E8C1EE052}" type="presParOf" srcId="{0A32BD8A-E634-4B78-BB2D-F51E44959F8C}" destId="{157C9F63-D111-4235-B278-56DEA437925A}" srcOrd="23" destOrd="0" presId="urn:microsoft.com/office/officeart/2005/8/layout/process5"/>
    <dgm:cxn modelId="{C6F096C3-D58D-4768-AC1E-24A101164FCA}" type="presParOf" srcId="{157C9F63-D111-4235-B278-56DEA437925A}" destId="{86363CAE-7B27-42AF-A8F9-C7F28706452A}" srcOrd="0" destOrd="0" presId="urn:microsoft.com/office/officeart/2005/8/layout/process5"/>
    <dgm:cxn modelId="{720B9BE6-2A73-41DE-B2D8-0A761571328B}" type="presParOf" srcId="{0A32BD8A-E634-4B78-BB2D-F51E44959F8C}" destId="{7A5C00A8-FBB1-4779-AC10-8A3D253C4244}" srcOrd="24" destOrd="0" presId="urn:microsoft.com/office/officeart/2005/8/layout/process5"/>
    <dgm:cxn modelId="{9C16E386-FCA7-4613-8A92-19C4B8E60AD1}" type="presParOf" srcId="{0A32BD8A-E634-4B78-BB2D-F51E44959F8C}" destId="{4B0DB908-DC4E-49B3-88F0-047FC27B3612}" srcOrd="25" destOrd="0" presId="urn:microsoft.com/office/officeart/2005/8/layout/process5"/>
    <dgm:cxn modelId="{2E28B95F-A072-48E6-9775-D74464C8C713}" type="presParOf" srcId="{4B0DB908-DC4E-49B3-88F0-047FC27B3612}" destId="{EE068F7D-7724-4C7C-8EB6-8FF4F4A11F66}" srcOrd="0" destOrd="0" presId="urn:microsoft.com/office/officeart/2005/8/layout/process5"/>
    <dgm:cxn modelId="{7CB2D245-274A-43EC-867F-85282B0EF57C}" type="presParOf" srcId="{0A32BD8A-E634-4B78-BB2D-F51E44959F8C}" destId="{300AD07E-3ED1-4220-893A-1DB3CEE9F0BD}" srcOrd="26" destOrd="0" presId="urn:microsoft.com/office/officeart/2005/8/layout/process5"/>
    <dgm:cxn modelId="{DDE90F63-6A36-4644-944D-1D67F63AC6F3}" type="presParOf" srcId="{0A32BD8A-E634-4B78-BB2D-F51E44959F8C}" destId="{E7BAC33D-62EE-432D-AA70-7CB65214FEA9}" srcOrd="27" destOrd="0" presId="urn:microsoft.com/office/officeart/2005/8/layout/process5"/>
    <dgm:cxn modelId="{42EA95E9-71AD-401D-9C69-4AC414C550C8}" type="presParOf" srcId="{E7BAC33D-62EE-432D-AA70-7CB65214FEA9}" destId="{B86898D6-ED22-4D38-857B-963954E71242}" srcOrd="0" destOrd="0" presId="urn:microsoft.com/office/officeart/2005/8/layout/process5"/>
    <dgm:cxn modelId="{D66459B0-14B0-490D-8793-772FB91453D4}" type="presParOf" srcId="{0A32BD8A-E634-4B78-BB2D-F51E44959F8C}" destId="{87A27BD1-7E05-44E7-A78F-9D59EA4722F1}" srcOrd="28" destOrd="0" presId="urn:microsoft.com/office/officeart/2005/8/layout/process5"/>
    <dgm:cxn modelId="{36D4A253-E305-48FB-9A25-76235229A5D9}" type="presParOf" srcId="{0A32BD8A-E634-4B78-BB2D-F51E44959F8C}" destId="{67492DC5-7249-4689-8321-E72419FE0348}" srcOrd="29" destOrd="0" presId="urn:microsoft.com/office/officeart/2005/8/layout/process5"/>
    <dgm:cxn modelId="{7A4530A8-3881-478B-B7AA-2ED313D537E5}" type="presParOf" srcId="{67492DC5-7249-4689-8321-E72419FE0348}" destId="{E056A6B0-002C-43E1-ABB2-05B1D278714C}" srcOrd="0" destOrd="0" presId="urn:microsoft.com/office/officeart/2005/8/layout/process5"/>
    <dgm:cxn modelId="{17796D64-9383-4960-9AA6-02350485ED38}" type="presParOf" srcId="{0A32BD8A-E634-4B78-BB2D-F51E44959F8C}" destId="{18B0D6CA-08FD-46B6-8BAB-C8C6EA5C16A6}" srcOrd="30"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A1D65C-FF05-45B9-9BCF-9874C503A043}">
      <dsp:nvSpPr>
        <dsp:cNvPr id="0" name=""/>
        <dsp:cNvSpPr/>
      </dsp:nvSpPr>
      <dsp:spPr>
        <a:xfrm>
          <a:off x="0" y="46752"/>
          <a:ext cx="1378743" cy="827246"/>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LG sets up pre-funded account </a:t>
          </a:r>
          <a:endParaRPr lang="en-US" sz="900" kern="1200" dirty="0"/>
        </a:p>
      </dsp:txBody>
      <dsp:txXfrm>
        <a:off x="24229" y="70981"/>
        <a:ext cx="1330285" cy="778788"/>
      </dsp:txXfrm>
    </dsp:sp>
    <dsp:sp modelId="{FBDC2470-374D-4DD4-B36F-F472AC155E17}">
      <dsp:nvSpPr>
        <dsp:cNvPr id="0" name=""/>
        <dsp:cNvSpPr/>
      </dsp:nvSpPr>
      <dsp:spPr>
        <a:xfrm>
          <a:off x="1500073" y="289411"/>
          <a:ext cx="292293" cy="3419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p>
      </dsp:txBody>
      <dsp:txXfrm>
        <a:off x="1500073" y="357797"/>
        <a:ext cx="204605" cy="205156"/>
      </dsp:txXfrm>
    </dsp:sp>
    <dsp:sp modelId="{8F05088C-1CE9-4115-BC74-AE1636E42D91}">
      <dsp:nvSpPr>
        <dsp:cNvPr id="0" name=""/>
        <dsp:cNvSpPr/>
      </dsp:nvSpPr>
      <dsp:spPr>
        <a:xfrm>
          <a:off x="1930241" y="46752"/>
          <a:ext cx="1378743" cy="827246"/>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Claim Approved</a:t>
          </a:r>
          <a:endParaRPr lang="en-US" sz="900" kern="1200" dirty="0"/>
        </a:p>
      </dsp:txBody>
      <dsp:txXfrm>
        <a:off x="1954470" y="70981"/>
        <a:ext cx="1330285" cy="778788"/>
      </dsp:txXfrm>
    </dsp:sp>
    <dsp:sp modelId="{FC71E1F2-D9E3-4365-BC3E-748E0F159FF9}">
      <dsp:nvSpPr>
        <dsp:cNvPr id="0" name=""/>
        <dsp:cNvSpPr/>
      </dsp:nvSpPr>
      <dsp:spPr>
        <a:xfrm>
          <a:off x="3430314" y="289411"/>
          <a:ext cx="292293" cy="3419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p>
      </dsp:txBody>
      <dsp:txXfrm>
        <a:off x="3430314" y="357797"/>
        <a:ext cx="204605" cy="205156"/>
      </dsp:txXfrm>
    </dsp:sp>
    <dsp:sp modelId="{CA91FAA5-EBA4-4D7B-AE37-FDA2B72A5814}">
      <dsp:nvSpPr>
        <dsp:cNvPr id="0" name=""/>
        <dsp:cNvSpPr/>
      </dsp:nvSpPr>
      <dsp:spPr>
        <a:xfrm>
          <a:off x="3860482" y="46752"/>
          <a:ext cx="1378743" cy="827246"/>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Tech runs Batch Files &amp; Places in Shared Folder for </a:t>
          </a:r>
          <a:r>
            <a:rPr lang="en-US" sz="900" kern="1200" dirty="0" smtClean="0"/>
            <a:t>Review on “weekly” cadence</a:t>
          </a:r>
          <a:endParaRPr lang="en-US" sz="900" kern="1200" dirty="0"/>
        </a:p>
      </dsp:txBody>
      <dsp:txXfrm>
        <a:off x="3884711" y="70981"/>
        <a:ext cx="1330285" cy="778788"/>
      </dsp:txXfrm>
    </dsp:sp>
    <dsp:sp modelId="{CB95F959-320E-4FD8-AA88-C8C051DBE4DB}">
      <dsp:nvSpPr>
        <dsp:cNvPr id="0" name=""/>
        <dsp:cNvSpPr/>
      </dsp:nvSpPr>
      <dsp:spPr>
        <a:xfrm>
          <a:off x="5360555" y="289411"/>
          <a:ext cx="292293" cy="3419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p>
      </dsp:txBody>
      <dsp:txXfrm>
        <a:off x="5360555" y="357797"/>
        <a:ext cx="204605" cy="205156"/>
      </dsp:txXfrm>
    </dsp:sp>
    <dsp:sp modelId="{24F70A3D-D84C-45EF-A23E-DAAD45BD1A09}">
      <dsp:nvSpPr>
        <dsp:cNvPr id="0" name=""/>
        <dsp:cNvSpPr/>
      </dsp:nvSpPr>
      <dsp:spPr>
        <a:xfrm>
          <a:off x="5790723" y="46752"/>
          <a:ext cx="1378743" cy="827246"/>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Batch Files are reviewed by EGIA Business Unit </a:t>
          </a:r>
          <a:endParaRPr lang="en-US" sz="900" kern="1200" dirty="0"/>
        </a:p>
      </dsp:txBody>
      <dsp:txXfrm>
        <a:off x="5814952" y="70981"/>
        <a:ext cx="1330285" cy="778788"/>
      </dsp:txXfrm>
    </dsp:sp>
    <dsp:sp modelId="{4192E546-1420-4E6E-B208-E4CDDE881331}">
      <dsp:nvSpPr>
        <dsp:cNvPr id="0" name=""/>
        <dsp:cNvSpPr/>
      </dsp:nvSpPr>
      <dsp:spPr>
        <a:xfrm>
          <a:off x="7290796" y="289411"/>
          <a:ext cx="292293" cy="3419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p>
      </dsp:txBody>
      <dsp:txXfrm>
        <a:off x="7290796" y="357797"/>
        <a:ext cx="204605" cy="205156"/>
      </dsp:txXfrm>
    </dsp:sp>
    <dsp:sp modelId="{8F978CE9-FBB7-4FBF-9C86-AA5370C4DEF8}">
      <dsp:nvSpPr>
        <dsp:cNvPr id="0" name=""/>
        <dsp:cNvSpPr/>
      </dsp:nvSpPr>
      <dsp:spPr>
        <a:xfrm>
          <a:off x="7720965" y="46752"/>
          <a:ext cx="1378743" cy="827246"/>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Needed Alterations are sent to Tech (Exceptions, Late Submission, Special Incentives, &amp; Corrections)</a:t>
          </a:r>
          <a:endParaRPr lang="en-US" sz="900" kern="1200" dirty="0"/>
        </a:p>
      </dsp:txBody>
      <dsp:txXfrm>
        <a:off x="7745194" y="70981"/>
        <a:ext cx="1330285" cy="778788"/>
      </dsp:txXfrm>
    </dsp:sp>
    <dsp:sp modelId="{63ADD771-9433-4E2F-B7CE-B8D295652AAA}">
      <dsp:nvSpPr>
        <dsp:cNvPr id="0" name=""/>
        <dsp:cNvSpPr/>
      </dsp:nvSpPr>
      <dsp:spPr>
        <a:xfrm>
          <a:off x="9221038" y="289411"/>
          <a:ext cx="292293" cy="3419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p>
      </dsp:txBody>
      <dsp:txXfrm>
        <a:off x="9221038" y="357797"/>
        <a:ext cx="204605" cy="205156"/>
      </dsp:txXfrm>
    </dsp:sp>
    <dsp:sp modelId="{0C14E147-CF7F-437D-9EFE-8699D1A12455}">
      <dsp:nvSpPr>
        <dsp:cNvPr id="0" name=""/>
        <dsp:cNvSpPr/>
      </dsp:nvSpPr>
      <dsp:spPr>
        <a:xfrm>
          <a:off x="9651206" y="46752"/>
          <a:ext cx="1378743" cy="827246"/>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Tech sends updated batch files to EGIA Business Unit</a:t>
          </a:r>
          <a:endParaRPr lang="en-US" sz="900" kern="1200" dirty="0"/>
        </a:p>
      </dsp:txBody>
      <dsp:txXfrm>
        <a:off x="9675435" y="70981"/>
        <a:ext cx="1330285" cy="778788"/>
      </dsp:txXfrm>
    </dsp:sp>
    <dsp:sp modelId="{E55596E6-F42D-4A9D-8695-9E49527D67D0}">
      <dsp:nvSpPr>
        <dsp:cNvPr id="0" name=""/>
        <dsp:cNvSpPr/>
      </dsp:nvSpPr>
      <dsp:spPr>
        <a:xfrm rot="5400000">
          <a:off x="10194431" y="970510"/>
          <a:ext cx="292293" cy="3419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p>
      </dsp:txBody>
      <dsp:txXfrm rot="-5400000">
        <a:off x="10238000" y="995327"/>
        <a:ext cx="205156" cy="204605"/>
      </dsp:txXfrm>
    </dsp:sp>
    <dsp:sp modelId="{A8A18268-0A48-4556-AAEF-C0DAF82A4664}">
      <dsp:nvSpPr>
        <dsp:cNvPr id="0" name=""/>
        <dsp:cNvSpPr/>
      </dsp:nvSpPr>
      <dsp:spPr>
        <a:xfrm>
          <a:off x="9651206" y="1425495"/>
          <a:ext cx="1378743" cy="827246"/>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When corrected, EGIA Business Unit sends Batch Files to EGIA Accounting</a:t>
          </a:r>
          <a:endParaRPr lang="en-US" sz="900" kern="1200" dirty="0"/>
        </a:p>
      </dsp:txBody>
      <dsp:txXfrm>
        <a:off x="9675435" y="1449724"/>
        <a:ext cx="1330285" cy="778788"/>
      </dsp:txXfrm>
    </dsp:sp>
    <dsp:sp modelId="{D75A0FDE-7045-4260-BAAC-702772BFCF17}">
      <dsp:nvSpPr>
        <dsp:cNvPr id="0" name=""/>
        <dsp:cNvSpPr/>
      </dsp:nvSpPr>
      <dsp:spPr>
        <a:xfrm rot="10800000">
          <a:off x="9237583" y="1668154"/>
          <a:ext cx="292293" cy="3419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9325271" y="1736540"/>
        <a:ext cx="204605" cy="205156"/>
      </dsp:txXfrm>
    </dsp:sp>
    <dsp:sp modelId="{BD41B52E-08F2-4D47-9474-D8756EE09123}">
      <dsp:nvSpPr>
        <dsp:cNvPr id="0" name=""/>
        <dsp:cNvSpPr/>
      </dsp:nvSpPr>
      <dsp:spPr>
        <a:xfrm>
          <a:off x="7720965" y="1425495"/>
          <a:ext cx="1378743" cy="827246"/>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Accounting Invoices the </a:t>
          </a:r>
          <a:r>
            <a:rPr lang="en-US" sz="900" kern="1200" dirty="0" smtClean="0"/>
            <a:t>LG</a:t>
          </a:r>
          <a:endParaRPr lang="en-US" sz="900" kern="1200" dirty="0"/>
        </a:p>
      </dsp:txBody>
      <dsp:txXfrm>
        <a:off x="7745194" y="1449724"/>
        <a:ext cx="1330285" cy="778788"/>
      </dsp:txXfrm>
    </dsp:sp>
    <dsp:sp modelId="{136F51BD-75AD-49AF-9523-A11914988CC2}">
      <dsp:nvSpPr>
        <dsp:cNvPr id="0" name=""/>
        <dsp:cNvSpPr/>
      </dsp:nvSpPr>
      <dsp:spPr>
        <a:xfrm rot="10800000">
          <a:off x="7307341" y="1668154"/>
          <a:ext cx="292293" cy="3419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7395029" y="1736540"/>
        <a:ext cx="204605" cy="205156"/>
      </dsp:txXfrm>
    </dsp:sp>
    <dsp:sp modelId="{E26DD871-9335-492E-B497-E47693E4337B}">
      <dsp:nvSpPr>
        <dsp:cNvPr id="0" name=""/>
        <dsp:cNvSpPr/>
      </dsp:nvSpPr>
      <dsp:spPr>
        <a:xfrm>
          <a:off x="5790723" y="1425495"/>
          <a:ext cx="1378743" cy="827246"/>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LG approves draw from account </a:t>
          </a:r>
          <a:endParaRPr lang="en-US" sz="900" kern="1200" dirty="0"/>
        </a:p>
      </dsp:txBody>
      <dsp:txXfrm>
        <a:off x="5814952" y="1449724"/>
        <a:ext cx="1330285" cy="778788"/>
      </dsp:txXfrm>
    </dsp:sp>
    <dsp:sp modelId="{5E17722A-D8D9-4557-B308-1997806B9336}">
      <dsp:nvSpPr>
        <dsp:cNvPr id="0" name=""/>
        <dsp:cNvSpPr/>
      </dsp:nvSpPr>
      <dsp:spPr>
        <a:xfrm rot="10800000">
          <a:off x="5377100" y="1668154"/>
          <a:ext cx="292293" cy="3419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5464788" y="1736540"/>
        <a:ext cx="204605" cy="205156"/>
      </dsp:txXfrm>
    </dsp:sp>
    <dsp:sp modelId="{8F0F8EC5-FB0B-40A3-832F-08B3196CF1F0}">
      <dsp:nvSpPr>
        <dsp:cNvPr id="0" name=""/>
        <dsp:cNvSpPr/>
      </dsp:nvSpPr>
      <dsp:spPr>
        <a:xfrm>
          <a:off x="3860482" y="1425495"/>
          <a:ext cx="1378743" cy="827246"/>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Funds Released to Applicant via ACH (contractor) or Check (contractor or customer)</a:t>
          </a:r>
          <a:endParaRPr lang="en-US" sz="900" kern="1200" dirty="0"/>
        </a:p>
      </dsp:txBody>
      <dsp:txXfrm>
        <a:off x="3884711" y="1449724"/>
        <a:ext cx="1330285" cy="778788"/>
      </dsp:txXfrm>
    </dsp:sp>
    <dsp:sp modelId="{37DCF2BE-55B6-4262-A459-484FD474AAEF}">
      <dsp:nvSpPr>
        <dsp:cNvPr id="0" name=""/>
        <dsp:cNvSpPr/>
      </dsp:nvSpPr>
      <dsp:spPr>
        <a:xfrm rot="10800000">
          <a:off x="3446859" y="1668154"/>
          <a:ext cx="292293" cy="3419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3534547" y="1736540"/>
        <a:ext cx="204605" cy="205156"/>
      </dsp:txXfrm>
    </dsp:sp>
    <dsp:sp modelId="{82777AB9-030D-4AFB-8B8F-E488992B2883}">
      <dsp:nvSpPr>
        <dsp:cNvPr id="0" name=""/>
        <dsp:cNvSpPr/>
      </dsp:nvSpPr>
      <dsp:spPr>
        <a:xfrm>
          <a:off x="1930241" y="1425495"/>
          <a:ext cx="1378743" cy="827246"/>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Accounting sends tech payment information (Check#, date, …)</a:t>
          </a:r>
          <a:endParaRPr lang="en-US" sz="900" kern="1200" dirty="0"/>
        </a:p>
      </dsp:txBody>
      <dsp:txXfrm>
        <a:off x="1954470" y="1449724"/>
        <a:ext cx="1330285" cy="778788"/>
      </dsp:txXfrm>
    </dsp:sp>
    <dsp:sp modelId="{B08BE8FD-036F-4B76-8FBA-00CB43F0C66D}">
      <dsp:nvSpPr>
        <dsp:cNvPr id="0" name=""/>
        <dsp:cNvSpPr/>
      </dsp:nvSpPr>
      <dsp:spPr>
        <a:xfrm rot="10800000">
          <a:off x="1516618" y="1668154"/>
          <a:ext cx="292293" cy="3419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p>
      </dsp:txBody>
      <dsp:txXfrm rot="10800000">
        <a:off x="1604306" y="1736540"/>
        <a:ext cx="204605" cy="205156"/>
      </dsp:txXfrm>
    </dsp:sp>
    <dsp:sp modelId="{0431255E-DF8C-4266-BC7F-3F1F85B678D7}">
      <dsp:nvSpPr>
        <dsp:cNvPr id="0" name=""/>
        <dsp:cNvSpPr/>
      </dsp:nvSpPr>
      <dsp:spPr>
        <a:xfrm>
          <a:off x="0" y="1425495"/>
          <a:ext cx="1378743" cy="827246"/>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Tech updates RPS with payment details</a:t>
          </a:r>
          <a:endParaRPr lang="en-US" sz="900" kern="1200" dirty="0"/>
        </a:p>
      </dsp:txBody>
      <dsp:txXfrm>
        <a:off x="24229" y="1449724"/>
        <a:ext cx="1330285" cy="778788"/>
      </dsp:txXfrm>
    </dsp:sp>
    <dsp:sp modelId="{157C9F63-D111-4235-B278-56DEA437925A}">
      <dsp:nvSpPr>
        <dsp:cNvPr id="0" name=""/>
        <dsp:cNvSpPr/>
      </dsp:nvSpPr>
      <dsp:spPr>
        <a:xfrm rot="5400000">
          <a:off x="543225" y="2349254"/>
          <a:ext cx="292293" cy="3419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p>
      </dsp:txBody>
      <dsp:txXfrm rot="-5400000">
        <a:off x="586794" y="2374071"/>
        <a:ext cx="205156" cy="204605"/>
      </dsp:txXfrm>
    </dsp:sp>
    <dsp:sp modelId="{7A5C00A8-FBB1-4779-AC10-8A3D253C4244}">
      <dsp:nvSpPr>
        <dsp:cNvPr id="0" name=""/>
        <dsp:cNvSpPr/>
      </dsp:nvSpPr>
      <dsp:spPr>
        <a:xfrm>
          <a:off x="0" y="2804239"/>
          <a:ext cx="1378743" cy="827246"/>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At program end (approx. June 15), CSR tallies TSM e-gift card amounts</a:t>
          </a:r>
          <a:endParaRPr lang="en-US" sz="900" kern="1200" dirty="0"/>
        </a:p>
      </dsp:txBody>
      <dsp:txXfrm>
        <a:off x="24229" y="2828468"/>
        <a:ext cx="1330285" cy="778788"/>
      </dsp:txXfrm>
    </dsp:sp>
    <dsp:sp modelId="{4B0DB908-DC4E-49B3-88F0-047FC27B3612}">
      <dsp:nvSpPr>
        <dsp:cNvPr id="0" name=""/>
        <dsp:cNvSpPr/>
      </dsp:nvSpPr>
      <dsp:spPr>
        <a:xfrm>
          <a:off x="1500073" y="3046898"/>
          <a:ext cx="292293" cy="3419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p>
      </dsp:txBody>
      <dsp:txXfrm>
        <a:off x="1500073" y="3115284"/>
        <a:ext cx="204605" cy="205156"/>
      </dsp:txXfrm>
    </dsp:sp>
    <dsp:sp modelId="{300AD07E-3ED1-4220-893A-1DB3CEE9F0BD}">
      <dsp:nvSpPr>
        <dsp:cNvPr id="0" name=""/>
        <dsp:cNvSpPr/>
      </dsp:nvSpPr>
      <dsp:spPr>
        <a:xfrm>
          <a:off x="1930241" y="2804239"/>
          <a:ext cx="1378743" cy="827246"/>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Accounting Invoices LG</a:t>
          </a:r>
          <a:endParaRPr lang="en-US" sz="900" kern="1200" dirty="0"/>
        </a:p>
      </dsp:txBody>
      <dsp:txXfrm>
        <a:off x="1954470" y="2828468"/>
        <a:ext cx="1330285" cy="778788"/>
      </dsp:txXfrm>
    </dsp:sp>
    <dsp:sp modelId="{E7BAC33D-62EE-432D-AA70-7CB65214FEA9}">
      <dsp:nvSpPr>
        <dsp:cNvPr id="0" name=""/>
        <dsp:cNvSpPr/>
      </dsp:nvSpPr>
      <dsp:spPr>
        <a:xfrm>
          <a:off x="3430314" y="3046898"/>
          <a:ext cx="292293" cy="3419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p>
      </dsp:txBody>
      <dsp:txXfrm>
        <a:off x="3430314" y="3115284"/>
        <a:ext cx="204605" cy="205156"/>
      </dsp:txXfrm>
    </dsp:sp>
    <dsp:sp modelId="{87A27BD1-7E05-44E7-A78F-9D59EA4722F1}">
      <dsp:nvSpPr>
        <dsp:cNvPr id="0" name=""/>
        <dsp:cNvSpPr/>
      </dsp:nvSpPr>
      <dsp:spPr>
        <a:xfrm>
          <a:off x="3860482" y="2804239"/>
          <a:ext cx="1378743" cy="827246"/>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LG approves draw from account</a:t>
          </a:r>
          <a:endParaRPr lang="en-US" sz="900" kern="1200" dirty="0"/>
        </a:p>
      </dsp:txBody>
      <dsp:txXfrm>
        <a:off x="3884711" y="2828468"/>
        <a:ext cx="1330285" cy="778788"/>
      </dsp:txXfrm>
    </dsp:sp>
    <dsp:sp modelId="{67492DC5-7249-4689-8321-E72419FE0348}">
      <dsp:nvSpPr>
        <dsp:cNvPr id="0" name=""/>
        <dsp:cNvSpPr/>
      </dsp:nvSpPr>
      <dsp:spPr>
        <a:xfrm>
          <a:off x="5360555" y="3046898"/>
          <a:ext cx="292293" cy="3419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n-US" sz="700" kern="1200"/>
        </a:p>
      </dsp:txBody>
      <dsp:txXfrm>
        <a:off x="5360555" y="3115284"/>
        <a:ext cx="204605" cy="205156"/>
      </dsp:txXfrm>
    </dsp:sp>
    <dsp:sp modelId="{18B0D6CA-08FD-46B6-8BAB-C8C6EA5C16A6}">
      <dsp:nvSpPr>
        <dsp:cNvPr id="0" name=""/>
        <dsp:cNvSpPr/>
      </dsp:nvSpPr>
      <dsp:spPr>
        <a:xfrm>
          <a:off x="5790723" y="2804239"/>
          <a:ext cx="1378743" cy="827246"/>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Accounting releases funds via e-gift cards to TSMs</a:t>
          </a:r>
          <a:endParaRPr lang="en-US" sz="900" kern="1200" dirty="0"/>
        </a:p>
      </dsp:txBody>
      <dsp:txXfrm>
        <a:off x="5814952" y="2828468"/>
        <a:ext cx="1330285" cy="778788"/>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2/3/2021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2/3/2021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2/3/2021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2/3/2021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2/3/2021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LG Rebate Program </a:t>
            </a:r>
            <a:endParaRPr lang="en-US" dirty="0"/>
          </a:p>
        </p:txBody>
      </p:sp>
      <p:sp>
        <p:nvSpPr>
          <p:cNvPr id="3" name="Subtitle 2"/>
          <p:cNvSpPr>
            <a:spLocks noGrp="1"/>
          </p:cNvSpPr>
          <p:nvPr>
            <p:ph type="subTitle" idx="1"/>
          </p:nvPr>
        </p:nvSpPr>
        <p:spPr/>
        <p:txBody>
          <a:bodyPr/>
          <a:lstStyle/>
          <a:p>
            <a:r>
              <a:rPr lang="en-US" dirty="0" smtClean="0"/>
              <a:t>Spec Doc</a:t>
            </a:r>
            <a:endParaRPr lang="en-US" dirty="0"/>
          </a:p>
        </p:txBody>
      </p:sp>
    </p:spTree>
    <p:extLst>
      <p:ext uri="{BB962C8B-B14F-4D97-AF65-F5344CB8AC3E}">
        <p14:creationId xmlns:p14="http://schemas.microsoft.com/office/powerpoint/2010/main" val="35536286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Overview</a:t>
            </a:r>
            <a:endParaRPr lang="en-US" dirty="0"/>
          </a:p>
        </p:txBody>
      </p:sp>
      <p:sp>
        <p:nvSpPr>
          <p:cNvPr id="3" name="Content Placeholder 2"/>
          <p:cNvSpPr>
            <a:spLocks noGrp="1"/>
          </p:cNvSpPr>
          <p:nvPr>
            <p:ph idx="1"/>
          </p:nvPr>
        </p:nvSpPr>
        <p:spPr/>
        <p:txBody>
          <a:bodyPr>
            <a:normAutofit lnSpcReduction="10000"/>
          </a:bodyPr>
          <a:lstStyle/>
          <a:p>
            <a:r>
              <a:rPr lang="en-US" dirty="0" smtClean="0"/>
              <a:t>GOAL: Drive people to become enrolled in an EGIA Finance Program(s) and Finance LG installations</a:t>
            </a:r>
          </a:p>
          <a:p>
            <a:r>
              <a:rPr lang="en-US" dirty="0" smtClean="0"/>
              <a:t>PROGRAM TITLE: TBD</a:t>
            </a:r>
          </a:p>
          <a:p>
            <a:r>
              <a:rPr lang="en-US" dirty="0" smtClean="0"/>
              <a:t>DATES: MARCH 1</a:t>
            </a:r>
            <a:r>
              <a:rPr lang="en-US" baseline="30000" dirty="0" smtClean="0"/>
              <a:t>st</a:t>
            </a:r>
            <a:r>
              <a:rPr lang="en-US" dirty="0" smtClean="0"/>
              <a:t> – May 31</a:t>
            </a:r>
            <a:r>
              <a:rPr lang="en-US" baseline="30000" dirty="0" smtClean="0"/>
              <a:t>st</a:t>
            </a:r>
            <a:r>
              <a:rPr lang="en-US" dirty="0" smtClean="0"/>
              <a:t>, 2021 </a:t>
            </a:r>
          </a:p>
          <a:p>
            <a:r>
              <a:rPr lang="en-US" dirty="0" smtClean="0"/>
              <a:t>BUDGET: $30,500</a:t>
            </a:r>
          </a:p>
          <a:p>
            <a:r>
              <a:rPr lang="en-US" dirty="0" smtClean="0"/>
              <a:t>APPLICANT: Dealer</a:t>
            </a:r>
          </a:p>
          <a:p>
            <a:r>
              <a:rPr lang="en-US" dirty="0" smtClean="0"/>
              <a:t>OVERVIEW: </a:t>
            </a:r>
          </a:p>
          <a:p>
            <a:pPr lvl="1"/>
            <a:r>
              <a:rPr lang="en-US" dirty="0" smtClean="0"/>
              <a:t>Dealer is incentivized for enrolling in finance, attend training, and finance/fund 3 jobs = $750 (check/ACH)</a:t>
            </a:r>
          </a:p>
          <a:p>
            <a:pPr lvl="1"/>
            <a:r>
              <a:rPr lang="en-US" dirty="0" smtClean="0"/>
              <a:t>Dealer’s TSM is incentivized for getting dealer to enroll, be trained, and finance/fund 3 jobs= $100 (e-gift card</a:t>
            </a:r>
            <a:r>
              <a:rPr lang="en-US" dirty="0" smtClean="0"/>
              <a:t>)</a:t>
            </a:r>
          </a:p>
          <a:p>
            <a:pPr lvl="2"/>
            <a:r>
              <a:rPr lang="en-US" dirty="0" smtClean="0"/>
              <a:t>We should request the TSM name &amp; TSM email address in claim application</a:t>
            </a:r>
          </a:p>
          <a:p>
            <a:pPr lvl="2"/>
            <a:r>
              <a:rPr lang="en-US" dirty="0" smtClean="0"/>
              <a:t>We will pay out the TSMs after the program ends</a:t>
            </a:r>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39157889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Stakeholders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75799973"/>
              </p:ext>
            </p:extLst>
          </p:nvPr>
        </p:nvGraphicFramePr>
        <p:xfrm>
          <a:off x="581025" y="2181225"/>
          <a:ext cx="11029950" cy="4521200"/>
        </p:xfrm>
        <a:graphic>
          <a:graphicData uri="http://schemas.openxmlformats.org/drawingml/2006/table">
            <a:tbl>
              <a:tblPr firstRow="1" bandRow="1">
                <a:tableStyleId>{5C22544A-7EE6-4342-B048-85BDC9FD1C3A}</a:tableStyleId>
              </a:tblPr>
              <a:tblGrid>
                <a:gridCol w="3676650">
                  <a:extLst>
                    <a:ext uri="{9D8B030D-6E8A-4147-A177-3AD203B41FA5}">
                      <a16:colId xmlns:a16="http://schemas.microsoft.com/office/drawing/2014/main" val="1832043312"/>
                    </a:ext>
                  </a:extLst>
                </a:gridCol>
                <a:gridCol w="3676650">
                  <a:extLst>
                    <a:ext uri="{9D8B030D-6E8A-4147-A177-3AD203B41FA5}">
                      <a16:colId xmlns:a16="http://schemas.microsoft.com/office/drawing/2014/main" val="782666699"/>
                    </a:ext>
                  </a:extLst>
                </a:gridCol>
                <a:gridCol w="3676650">
                  <a:extLst>
                    <a:ext uri="{9D8B030D-6E8A-4147-A177-3AD203B41FA5}">
                      <a16:colId xmlns:a16="http://schemas.microsoft.com/office/drawing/2014/main" val="3879419027"/>
                    </a:ext>
                  </a:extLst>
                </a:gridCol>
              </a:tblGrid>
              <a:tr h="370840">
                <a:tc>
                  <a:txBody>
                    <a:bodyPr/>
                    <a:lstStyle/>
                    <a:p>
                      <a:r>
                        <a:rPr lang="en-US" dirty="0" smtClean="0"/>
                        <a:t>Stakeholders</a:t>
                      </a:r>
                      <a:endParaRPr lang="en-US" dirty="0"/>
                    </a:p>
                  </a:txBody>
                  <a:tcPr/>
                </a:tc>
                <a:tc>
                  <a:txBody>
                    <a:bodyPr/>
                    <a:lstStyle/>
                    <a:p>
                      <a:r>
                        <a:rPr lang="en-US" dirty="0" smtClean="0"/>
                        <a:t>Why</a:t>
                      </a:r>
                      <a:endParaRPr lang="en-US" dirty="0"/>
                    </a:p>
                  </a:txBody>
                  <a:tcPr/>
                </a:tc>
                <a:tc>
                  <a:txBody>
                    <a:bodyPr/>
                    <a:lstStyle/>
                    <a:p>
                      <a:r>
                        <a:rPr lang="en-US" dirty="0" smtClean="0"/>
                        <a:t>Details</a:t>
                      </a:r>
                      <a:endParaRPr lang="en-US" dirty="0"/>
                    </a:p>
                  </a:txBody>
                  <a:tcPr/>
                </a:tc>
                <a:extLst>
                  <a:ext uri="{0D108BD9-81ED-4DB2-BD59-A6C34878D82A}">
                    <a16:rowId xmlns:a16="http://schemas.microsoft.com/office/drawing/2014/main" val="4075044917"/>
                  </a:ext>
                </a:extLst>
              </a:tr>
              <a:tr h="370840">
                <a:tc>
                  <a:txBody>
                    <a:bodyPr/>
                    <a:lstStyle/>
                    <a:p>
                      <a:r>
                        <a:rPr lang="en-US" b="1" dirty="0" smtClean="0"/>
                        <a:t>Dealer</a:t>
                      </a:r>
                      <a:endParaRPr lang="en-US" b="1" dirty="0"/>
                    </a:p>
                  </a:txBody>
                  <a:tcPr/>
                </a:tc>
                <a:tc>
                  <a:txBody>
                    <a:bodyPr/>
                    <a:lstStyle/>
                    <a:p>
                      <a:r>
                        <a:rPr lang="en-US" dirty="0" smtClean="0"/>
                        <a:t>Increase</a:t>
                      </a:r>
                      <a:r>
                        <a:rPr lang="en-US" baseline="0" dirty="0" smtClean="0"/>
                        <a:t> Sales Volume</a:t>
                      </a:r>
                      <a:endParaRPr lang="en-US" dirty="0"/>
                    </a:p>
                  </a:txBody>
                  <a:tcPr/>
                </a:tc>
                <a:tc>
                  <a:txBody>
                    <a:bodyPr/>
                    <a:lstStyle/>
                    <a:p>
                      <a:endParaRPr lang="en-US" dirty="0"/>
                    </a:p>
                  </a:txBody>
                  <a:tcPr/>
                </a:tc>
                <a:extLst>
                  <a:ext uri="{0D108BD9-81ED-4DB2-BD59-A6C34878D82A}">
                    <a16:rowId xmlns:a16="http://schemas.microsoft.com/office/drawing/2014/main" val="100881628"/>
                  </a:ext>
                </a:extLst>
              </a:tr>
              <a:tr h="370840">
                <a:tc>
                  <a:txBody>
                    <a:bodyPr/>
                    <a:lstStyle/>
                    <a:p>
                      <a:r>
                        <a:rPr lang="en-US" dirty="0" smtClean="0"/>
                        <a:t>  </a:t>
                      </a:r>
                      <a:r>
                        <a:rPr lang="en-US" i="1" dirty="0" smtClean="0"/>
                        <a:t>Sub User</a:t>
                      </a:r>
                      <a:endParaRPr lang="en-US" dirty="0"/>
                    </a:p>
                  </a:txBody>
                  <a:tcPr/>
                </a:tc>
                <a:tc>
                  <a:txBody>
                    <a:bodyPr/>
                    <a:lstStyle/>
                    <a:p>
                      <a:r>
                        <a:rPr lang="en-US" dirty="0" smtClean="0"/>
                        <a:t>Submitting</a:t>
                      </a:r>
                      <a:r>
                        <a:rPr lang="en-US" baseline="0" dirty="0" smtClean="0"/>
                        <a:t> Claims (if applicable)</a:t>
                      </a:r>
                      <a:endParaRPr lang="en-US" dirty="0"/>
                    </a:p>
                  </a:txBody>
                  <a:tcPr/>
                </a:tc>
                <a:tc>
                  <a:txBody>
                    <a:bodyPr/>
                    <a:lstStyle/>
                    <a:p>
                      <a:endParaRPr lang="en-US"/>
                    </a:p>
                  </a:txBody>
                  <a:tcPr/>
                </a:tc>
                <a:extLst>
                  <a:ext uri="{0D108BD9-81ED-4DB2-BD59-A6C34878D82A}">
                    <a16:rowId xmlns:a16="http://schemas.microsoft.com/office/drawing/2014/main" val="691891279"/>
                  </a:ext>
                </a:extLst>
              </a:tr>
              <a:tr h="370840">
                <a:tc>
                  <a:txBody>
                    <a:bodyPr/>
                    <a:lstStyle/>
                    <a:p>
                      <a:r>
                        <a:rPr lang="en-US" b="1" dirty="0" smtClean="0"/>
                        <a:t>Lenders</a:t>
                      </a:r>
                      <a:endParaRPr lang="en-US" b="1" dirty="0"/>
                    </a:p>
                  </a:txBody>
                  <a:tcPr/>
                </a:tc>
                <a:tc>
                  <a:txBody>
                    <a:bodyPr/>
                    <a:lstStyle/>
                    <a:p>
                      <a:r>
                        <a:rPr lang="en-US" dirty="0" smtClean="0"/>
                        <a:t>More</a:t>
                      </a:r>
                      <a:r>
                        <a:rPr lang="en-US" baseline="0" dirty="0" smtClean="0"/>
                        <a:t> Loan Applications</a:t>
                      </a:r>
                      <a:endParaRPr lang="en-US" dirty="0"/>
                    </a:p>
                  </a:txBody>
                  <a:tcPr/>
                </a:tc>
                <a:tc>
                  <a:txBody>
                    <a:bodyPr/>
                    <a:lstStyle/>
                    <a:p>
                      <a:r>
                        <a:rPr lang="en-US" dirty="0" smtClean="0"/>
                        <a:t>GSKY,</a:t>
                      </a:r>
                      <a:r>
                        <a:rPr lang="en-US" baseline="0" dirty="0" smtClean="0"/>
                        <a:t> EBK, MOS, FNDTN, MCRF</a:t>
                      </a:r>
                      <a:endParaRPr lang="en-US" dirty="0"/>
                    </a:p>
                  </a:txBody>
                  <a:tcPr/>
                </a:tc>
                <a:extLst>
                  <a:ext uri="{0D108BD9-81ED-4DB2-BD59-A6C34878D82A}">
                    <a16:rowId xmlns:a16="http://schemas.microsoft.com/office/drawing/2014/main" val="3178785042"/>
                  </a:ext>
                </a:extLst>
              </a:tr>
              <a:tr h="370840">
                <a:tc>
                  <a:txBody>
                    <a:bodyPr/>
                    <a:lstStyle/>
                    <a:p>
                      <a:r>
                        <a:rPr lang="en-US" b="1" dirty="0" smtClean="0"/>
                        <a:t>Product</a:t>
                      </a:r>
                      <a:r>
                        <a:rPr lang="en-US" b="1" baseline="0" dirty="0" smtClean="0"/>
                        <a:t> Sales</a:t>
                      </a:r>
                      <a:endParaRPr lang="en-US" b="1" dirty="0"/>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1955626144"/>
                  </a:ext>
                </a:extLst>
              </a:tr>
              <a:tr h="370840">
                <a:tc>
                  <a:txBody>
                    <a:bodyPr/>
                    <a:lstStyle/>
                    <a:p>
                      <a:r>
                        <a:rPr lang="en-US" dirty="0" smtClean="0"/>
                        <a:t>   </a:t>
                      </a:r>
                      <a:r>
                        <a:rPr lang="en-US" i="1" dirty="0" smtClean="0"/>
                        <a:t>Distributors</a:t>
                      </a:r>
                      <a:endParaRPr lang="en-US" dirty="0"/>
                    </a:p>
                  </a:txBody>
                  <a:tcPr/>
                </a:tc>
                <a:tc>
                  <a:txBody>
                    <a:bodyPr/>
                    <a:lstStyle/>
                    <a:p>
                      <a:r>
                        <a:rPr lang="en-US" dirty="0" smtClean="0"/>
                        <a:t>Increase</a:t>
                      </a:r>
                      <a:r>
                        <a:rPr lang="en-US" baseline="0" dirty="0" smtClean="0"/>
                        <a:t> Sales Volume</a:t>
                      </a:r>
                      <a:endParaRPr lang="en-US" dirty="0"/>
                    </a:p>
                  </a:txBody>
                  <a:tcPr/>
                </a:tc>
                <a:tc>
                  <a:txBody>
                    <a:bodyPr/>
                    <a:lstStyle/>
                    <a:p>
                      <a:endParaRPr lang="en-US"/>
                    </a:p>
                  </a:txBody>
                  <a:tcPr/>
                </a:tc>
                <a:extLst>
                  <a:ext uri="{0D108BD9-81ED-4DB2-BD59-A6C34878D82A}">
                    <a16:rowId xmlns:a16="http://schemas.microsoft.com/office/drawing/2014/main" val="2837019269"/>
                  </a:ext>
                </a:extLst>
              </a:tr>
              <a:tr h="370840">
                <a:tc>
                  <a:txBody>
                    <a:bodyPr/>
                    <a:lstStyle/>
                    <a:p>
                      <a:r>
                        <a:rPr lang="en-US" dirty="0" smtClean="0"/>
                        <a:t>   </a:t>
                      </a:r>
                      <a:r>
                        <a:rPr lang="en-US" i="1" dirty="0" smtClean="0"/>
                        <a:t>TSM</a:t>
                      </a:r>
                      <a:endParaRPr lang="en-US" i="1" dirty="0"/>
                    </a:p>
                  </a:txBody>
                  <a:tcPr/>
                </a:tc>
                <a:tc>
                  <a:txBody>
                    <a:bodyPr/>
                    <a:lstStyle/>
                    <a:p>
                      <a:r>
                        <a:rPr lang="en-US" dirty="0" smtClean="0"/>
                        <a:t>Increase Sales</a:t>
                      </a:r>
                      <a:r>
                        <a:rPr lang="en-US" baseline="0" dirty="0" smtClean="0"/>
                        <a:t> Volume + Referral Spiff</a:t>
                      </a:r>
                      <a:endParaRPr lang="en-US" dirty="0"/>
                    </a:p>
                  </a:txBody>
                  <a:tcPr/>
                </a:tc>
                <a:tc>
                  <a:txBody>
                    <a:bodyPr/>
                    <a:lstStyle/>
                    <a:p>
                      <a:endParaRPr lang="en-US"/>
                    </a:p>
                  </a:txBody>
                  <a:tcPr/>
                </a:tc>
                <a:extLst>
                  <a:ext uri="{0D108BD9-81ED-4DB2-BD59-A6C34878D82A}">
                    <a16:rowId xmlns:a16="http://schemas.microsoft.com/office/drawing/2014/main" val="499088969"/>
                  </a:ext>
                </a:extLst>
              </a:tr>
              <a:tr h="370840">
                <a:tc>
                  <a:txBody>
                    <a:bodyPr/>
                    <a:lstStyle/>
                    <a:p>
                      <a:r>
                        <a:rPr lang="en-US" dirty="0" smtClean="0"/>
                        <a:t>   </a:t>
                      </a:r>
                      <a:r>
                        <a:rPr lang="en-US" i="1" dirty="0" smtClean="0"/>
                        <a:t>LG</a:t>
                      </a:r>
                      <a:endParaRPr lang="en-US" i="1" dirty="0"/>
                    </a:p>
                  </a:txBody>
                  <a:tcPr/>
                </a:tc>
                <a:tc>
                  <a:txBody>
                    <a:bodyPr/>
                    <a:lstStyle/>
                    <a:p>
                      <a:r>
                        <a:rPr lang="en-US" dirty="0" smtClean="0"/>
                        <a:t>Increase Amount of Small – Medium</a:t>
                      </a:r>
                      <a:r>
                        <a:rPr lang="en-US" baseline="0" dirty="0" smtClean="0"/>
                        <a:t> Dealers Enrolled &amp; Utilizing Finance </a:t>
                      </a:r>
                      <a:endParaRPr lang="en-US" dirty="0"/>
                    </a:p>
                  </a:txBody>
                  <a:tcPr/>
                </a:tc>
                <a:tc>
                  <a:txBody>
                    <a:bodyPr/>
                    <a:lstStyle/>
                    <a:p>
                      <a:endParaRPr lang="en-US"/>
                    </a:p>
                  </a:txBody>
                  <a:tcPr/>
                </a:tc>
                <a:extLst>
                  <a:ext uri="{0D108BD9-81ED-4DB2-BD59-A6C34878D82A}">
                    <a16:rowId xmlns:a16="http://schemas.microsoft.com/office/drawing/2014/main" val="1620875139"/>
                  </a:ext>
                </a:extLst>
              </a:tr>
              <a:tr h="370840">
                <a:tc>
                  <a:txBody>
                    <a:bodyPr/>
                    <a:lstStyle/>
                    <a:p>
                      <a:r>
                        <a:rPr lang="en-US" b="1" dirty="0" smtClean="0"/>
                        <a:t>EGIA</a:t>
                      </a:r>
                      <a:endParaRPr lang="en-US" b="1" dirty="0"/>
                    </a:p>
                  </a:txBody>
                  <a:tcPr/>
                </a:tc>
                <a:tc>
                  <a:txBody>
                    <a:bodyPr/>
                    <a:lstStyle/>
                    <a:p>
                      <a:r>
                        <a:rPr lang="en-US" dirty="0" smtClean="0"/>
                        <a:t>Administer</a:t>
                      </a:r>
                      <a:r>
                        <a:rPr lang="en-US" baseline="0" dirty="0" smtClean="0"/>
                        <a:t> &amp; Support the Rebate Program</a:t>
                      </a:r>
                      <a:endParaRPr lang="en-US" dirty="0"/>
                    </a:p>
                  </a:txBody>
                  <a:tcPr/>
                </a:tc>
                <a:tc>
                  <a:txBody>
                    <a:bodyPr/>
                    <a:lstStyle/>
                    <a:p>
                      <a:r>
                        <a:rPr lang="en-US" dirty="0" smtClean="0"/>
                        <a:t>Contractor</a:t>
                      </a:r>
                      <a:r>
                        <a:rPr lang="en-US" baseline="0" dirty="0" smtClean="0"/>
                        <a:t> Services, Rebates, Enrollment, IT, Sales, Marketing, Accounting</a:t>
                      </a:r>
                      <a:endParaRPr lang="en-US" dirty="0"/>
                    </a:p>
                  </a:txBody>
                  <a:tcPr/>
                </a:tc>
                <a:extLst>
                  <a:ext uri="{0D108BD9-81ED-4DB2-BD59-A6C34878D82A}">
                    <a16:rowId xmlns:a16="http://schemas.microsoft.com/office/drawing/2014/main" val="2178884319"/>
                  </a:ext>
                </a:extLst>
              </a:tr>
              <a:tr h="370840">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032447082"/>
                  </a:ext>
                </a:extLst>
              </a:tr>
            </a:tbl>
          </a:graphicData>
        </a:graphic>
      </p:graphicFrame>
    </p:spTree>
    <p:extLst>
      <p:ext uri="{BB962C8B-B14F-4D97-AF65-F5344CB8AC3E}">
        <p14:creationId xmlns:p14="http://schemas.microsoft.com/office/powerpoint/2010/main" val="24034579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Dates</a:t>
            </a:r>
            <a:endParaRPr lang="en-US" dirty="0"/>
          </a:p>
        </p:txBody>
      </p:sp>
      <p:sp>
        <p:nvSpPr>
          <p:cNvPr id="3" name="Content Placeholder 2"/>
          <p:cNvSpPr>
            <a:spLocks noGrp="1"/>
          </p:cNvSpPr>
          <p:nvPr>
            <p:ph idx="1"/>
          </p:nvPr>
        </p:nvSpPr>
        <p:spPr/>
        <p:txBody>
          <a:bodyPr/>
          <a:lstStyle/>
          <a:p>
            <a:r>
              <a:rPr lang="en-US" dirty="0" smtClean="0"/>
              <a:t>Rebate Cycle: March 1- May 31</a:t>
            </a:r>
            <a:r>
              <a:rPr lang="en-US" baseline="30000" dirty="0" smtClean="0"/>
              <a:t>st</a:t>
            </a:r>
            <a:endParaRPr lang="en-US" dirty="0" smtClean="0"/>
          </a:p>
          <a:p>
            <a:r>
              <a:rPr lang="en-US" dirty="0" smtClean="0"/>
              <a:t>Grace </a:t>
            </a:r>
            <a:r>
              <a:rPr lang="en-US" dirty="0" smtClean="0"/>
              <a:t>Period: </a:t>
            </a:r>
            <a:r>
              <a:rPr lang="en-US" dirty="0" smtClean="0"/>
              <a:t>June </a:t>
            </a:r>
            <a:r>
              <a:rPr lang="en-US" dirty="0" smtClean="0"/>
              <a:t>15</a:t>
            </a:r>
            <a:r>
              <a:rPr lang="en-US" baseline="30000" dirty="0" smtClean="0"/>
              <a:t>th</a:t>
            </a:r>
            <a:r>
              <a:rPr lang="en-US" dirty="0" smtClean="0"/>
              <a:t> </a:t>
            </a:r>
            <a:endParaRPr lang="en-US" dirty="0" smtClean="0"/>
          </a:p>
          <a:p>
            <a:r>
              <a:rPr lang="en-US" dirty="0" smtClean="0"/>
              <a:t>Extensions/Exceptions: By LG Approval (Nancy Grimm)</a:t>
            </a:r>
          </a:p>
          <a:p>
            <a:r>
              <a:rPr lang="en-US" dirty="0" smtClean="0"/>
              <a:t>Install Dates: March 1, 2021 – May 31</a:t>
            </a:r>
            <a:r>
              <a:rPr lang="en-US" baseline="30000" dirty="0" smtClean="0"/>
              <a:t>st</a:t>
            </a:r>
            <a:r>
              <a:rPr lang="en-US" dirty="0" smtClean="0"/>
              <a:t>, 2021</a:t>
            </a:r>
            <a:endParaRPr lang="en-US" dirty="0"/>
          </a:p>
        </p:txBody>
      </p:sp>
    </p:spTree>
    <p:extLst>
      <p:ext uri="{BB962C8B-B14F-4D97-AF65-F5344CB8AC3E}">
        <p14:creationId xmlns:p14="http://schemas.microsoft.com/office/powerpoint/2010/main" val="38091881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EQUIPMENT Eligible</a:t>
            </a:r>
            <a:endParaRPr lang="en-US" dirty="0"/>
          </a:p>
        </p:txBody>
      </p:sp>
      <p:sp>
        <p:nvSpPr>
          <p:cNvPr id="3" name="Content Placeholder 2"/>
          <p:cNvSpPr>
            <a:spLocks noGrp="1"/>
          </p:cNvSpPr>
          <p:nvPr>
            <p:ph idx="1"/>
          </p:nvPr>
        </p:nvSpPr>
        <p:spPr/>
        <p:txBody>
          <a:bodyPr/>
          <a:lstStyle/>
          <a:p>
            <a:r>
              <a:rPr lang="en-US" dirty="0" smtClean="0"/>
              <a:t>SPREADSHEET: EGIA Quick Start Promotion Model List _ 20210202</a:t>
            </a:r>
          </a:p>
          <a:p>
            <a:r>
              <a:rPr lang="en-US" dirty="0" smtClean="0"/>
              <a:t>Those with Y eligibility</a:t>
            </a:r>
            <a:endParaRPr lang="en-US" dirty="0"/>
          </a:p>
        </p:txBody>
      </p:sp>
    </p:spTree>
    <p:extLst>
      <p:ext uri="{BB962C8B-B14F-4D97-AF65-F5344CB8AC3E}">
        <p14:creationId xmlns:p14="http://schemas.microsoft.com/office/powerpoint/2010/main" val="33476309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PARAMETERS, DETAILS, CONSIDERATIONs, VARIABLES</a:t>
            </a:r>
            <a:endParaRPr lang="en-US" dirty="0"/>
          </a:p>
        </p:txBody>
      </p:sp>
      <p:sp>
        <p:nvSpPr>
          <p:cNvPr id="3" name="Content Placeholder 2"/>
          <p:cNvSpPr>
            <a:spLocks noGrp="1"/>
          </p:cNvSpPr>
          <p:nvPr>
            <p:ph idx="1"/>
          </p:nvPr>
        </p:nvSpPr>
        <p:spPr/>
        <p:txBody>
          <a:bodyPr/>
          <a:lstStyle/>
          <a:p>
            <a:r>
              <a:rPr lang="en-US" dirty="0" smtClean="0"/>
              <a:t>Loan Amount: $5,000 (Need equipment eligibility to meet a $5,000 level+ )</a:t>
            </a:r>
          </a:p>
          <a:p>
            <a:r>
              <a:rPr lang="en-US" dirty="0" smtClean="0"/>
              <a:t>Model/Serial Validation</a:t>
            </a:r>
          </a:p>
          <a:p>
            <a:pPr lvl="1"/>
            <a:r>
              <a:rPr lang="en-US" dirty="0" smtClean="0"/>
              <a:t>Being that the expectation is a small program, we will verify that the serial number format (see serial number tab on spreadsheet EGIA Quick Start Promotion Model List _ 20210202</a:t>
            </a:r>
          </a:p>
          <a:p>
            <a:pPr lvl="1"/>
            <a:r>
              <a:rPr lang="en-US" dirty="0" smtClean="0"/>
              <a:t>RPS would deny on any duplicate serials that we’ve received</a:t>
            </a:r>
          </a:p>
          <a:p>
            <a:pPr lvl="1"/>
            <a:r>
              <a:rPr lang="en-US" dirty="0" smtClean="0"/>
              <a:t>As we grow and add programs, we will seek API access</a:t>
            </a:r>
          </a:p>
          <a:p>
            <a:r>
              <a:rPr lang="en-US" dirty="0" smtClean="0"/>
              <a:t>LG is expected to pre-fund an account for EGIA to pay out contractors upon LG confirmation of weekly? Funding files.  Weekly may not be possible with the volume.  We’ll need to see actual activity to truly know.</a:t>
            </a:r>
          </a:p>
          <a:p>
            <a:pPr lvl="1"/>
            <a:endParaRPr lang="en-US" dirty="0" smtClean="0"/>
          </a:p>
        </p:txBody>
      </p:sp>
    </p:spTree>
    <p:extLst>
      <p:ext uri="{BB962C8B-B14F-4D97-AF65-F5344CB8AC3E}">
        <p14:creationId xmlns:p14="http://schemas.microsoft.com/office/powerpoint/2010/main" val="24948224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Payment Process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05487783"/>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06936165"/>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Custom 2">
      <a:dk1>
        <a:sysClr val="windowText" lastClr="000000"/>
      </a:dk1>
      <a:lt1>
        <a:sysClr val="window" lastClr="FFFFFF"/>
      </a:lt1>
      <a:dk2>
        <a:srgbClr val="000000"/>
      </a:dk2>
      <a:lt2>
        <a:srgbClr val="F8F8F8"/>
      </a:lt2>
      <a:accent1>
        <a:srgbClr val="000000"/>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5D8C9649-FBE1-4B5B-8258-8A170F9843AD}"/>
    </a:ext>
  </a:extLst>
</a:theme>
</file>

<file path=docProps/app.xml><?xml version="1.0" encoding="utf-8"?>
<Properties xmlns="http://schemas.openxmlformats.org/officeDocument/2006/extended-properties" xmlns:vt="http://schemas.openxmlformats.org/officeDocument/2006/docPropsVTypes">
  <Template>Dividend</Template>
  <TotalTime>3031</TotalTime>
  <Words>509</Words>
  <Application>Microsoft Office PowerPoint</Application>
  <PresentationFormat>Widescreen</PresentationFormat>
  <Paragraphs>66</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Gill Sans MT</vt:lpstr>
      <vt:lpstr>Wingdings 2</vt:lpstr>
      <vt:lpstr>Dividend</vt:lpstr>
      <vt:lpstr>LG Rebate Program </vt:lpstr>
      <vt:lpstr>PROGRAM Overview</vt:lpstr>
      <vt:lpstr>Stakeholders</vt:lpstr>
      <vt:lpstr>Dates</vt:lpstr>
      <vt:lpstr>EQUIPMENT Eligible</vt:lpstr>
      <vt:lpstr>PARAMETERS, DETAILS, CONSIDERATIONs, VARIABLES</vt:lpstr>
      <vt:lpstr>Payment Process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LG</dc:title>
  <dc:creator>Erin McCollum</dc:creator>
  <cp:lastModifiedBy>Erin McCollum</cp:lastModifiedBy>
  <cp:revision>14</cp:revision>
  <dcterms:created xsi:type="dcterms:W3CDTF">2021-01-25T20:52:36Z</dcterms:created>
  <dcterms:modified xsi:type="dcterms:W3CDTF">2021-02-03T18:10:02Z</dcterms:modified>
</cp:coreProperties>
</file>