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Lst>
  <p:sldSz cy="10058400" cx="7772400"/>
  <p:notesSz cx="6858000" cy="9144000"/>
  <p:embeddedFontLst>
    <p:embeddedFont>
      <p:font typeface="Inter"/>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Inter-regular.fntdata"/><Relationship Id="rId8" Type="http://schemas.openxmlformats.org/officeDocument/2006/relationships/font" Target="fonts/Inter-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5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7"/>
            <a:ext cx="7242600" cy="4014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Arial"/>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264944" y="5542288"/>
            <a:ext cx="7242600" cy="155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Arial"/>
              <a:buNone/>
              <a:defRPr sz="2800"/>
            </a:lvl1pPr>
            <a:lvl2pPr lvl="1" algn="ctr">
              <a:lnSpc>
                <a:spcPct val="100000"/>
              </a:lnSpc>
              <a:spcBef>
                <a:spcPts val="0"/>
              </a:spcBef>
              <a:spcAft>
                <a:spcPts val="0"/>
              </a:spcAft>
              <a:buSzPts val="2800"/>
              <a:buFont typeface="Arial"/>
              <a:buNone/>
              <a:defRPr sz="2800"/>
            </a:lvl2pPr>
            <a:lvl3pPr lvl="2" algn="ctr">
              <a:lnSpc>
                <a:spcPct val="100000"/>
              </a:lnSpc>
              <a:spcBef>
                <a:spcPts val="0"/>
              </a:spcBef>
              <a:spcAft>
                <a:spcPts val="0"/>
              </a:spcAft>
              <a:buSzPts val="2800"/>
              <a:buFont typeface="Arial"/>
              <a:buNone/>
              <a:defRPr sz="2800"/>
            </a:lvl3pPr>
            <a:lvl4pPr lvl="3" algn="ctr">
              <a:lnSpc>
                <a:spcPct val="100000"/>
              </a:lnSpc>
              <a:spcBef>
                <a:spcPts val="0"/>
              </a:spcBef>
              <a:spcAft>
                <a:spcPts val="0"/>
              </a:spcAft>
              <a:buSzPts val="2800"/>
              <a:buFont typeface="Arial"/>
              <a:buNone/>
              <a:defRPr sz="2800"/>
            </a:lvl4pPr>
            <a:lvl5pPr lvl="4" algn="ctr">
              <a:lnSpc>
                <a:spcPct val="100000"/>
              </a:lnSpc>
              <a:spcBef>
                <a:spcPts val="0"/>
              </a:spcBef>
              <a:spcAft>
                <a:spcPts val="0"/>
              </a:spcAft>
              <a:buSzPts val="2800"/>
              <a:buFont typeface="Arial"/>
              <a:buNone/>
              <a:defRPr sz="2800"/>
            </a:lvl5pPr>
            <a:lvl6pPr lvl="5" algn="ctr">
              <a:lnSpc>
                <a:spcPct val="100000"/>
              </a:lnSpc>
              <a:spcBef>
                <a:spcPts val="0"/>
              </a:spcBef>
              <a:spcAft>
                <a:spcPts val="0"/>
              </a:spcAft>
              <a:buSzPts val="2800"/>
              <a:buFont typeface="Arial"/>
              <a:buNone/>
              <a:defRPr sz="2800"/>
            </a:lvl6pPr>
            <a:lvl7pPr lvl="6" algn="ctr">
              <a:lnSpc>
                <a:spcPct val="100000"/>
              </a:lnSpc>
              <a:spcBef>
                <a:spcPts val="0"/>
              </a:spcBef>
              <a:spcAft>
                <a:spcPts val="0"/>
              </a:spcAft>
              <a:buSzPts val="2800"/>
              <a:buFont typeface="Arial"/>
              <a:buNone/>
              <a:defRPr sz="2800"/>
            </a:lvl7pPr>
            <a:lvl8pPr lvl="7" algn="ctr">
              <a:lnSpc>
                <a:spcPct val="100000"/>
              </a:lnSpc>
              <a:spcBef>
                <a:spcPts val="0"/>
              </a:spcBef>
              <a:spcAft>
                <a:spcPts val="0"/>
              </a:spcAft>
              <a:buSzPts val="2800"/>
              <a:buFont typeface="Arial"/>
              <a:buNone/>
              <a:defRPr sz="2800"/>
            </a:lvl8pPr>
            <a:lvl9pPr lvl="8" algn="ctr">
              <a:lnSpc>
                <a:spcPct val="100000"/>
              </a:lnSpc>
              <a:spcBef>
                <a:spcPts val="0"/>
              </a:spcBef>
              <a:spcAft>
                <a:spcPts val="0"/>
              </a:spcAft>
              <a:buSzPts val="2800"/>
              <a:buFont typeface="Arial"/>
              <a:buNone/>
              <a:defRPr sz="2800"/>
            </a:lvl9pPr>
          </a:lstStyle>
          <a:p/>
        </p:txBody>
      </p:sp>
      <p:sp>
        <p:nvSpPr>
          <p:cNvPr id="12" name="Google Shape;12;p2"/>
          <p:cNvSpPr txBox="1"/>
          <p:nvPr>
            <p:ph idx="12" type="sldNum"/>
          </p:nvPr>
        </p:nvSpPr>
        <p:spPr>
          <a:xfrm>
            <a:off x="7201589" y="9119179"/>
            <a:ext cx="466500" cy="7698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44" name="Shape 44"/>
        <p:cNvGrpSpPr/>
        <p:nvPr/>
      </p:nvGrpSpPr>
      <p:grpSpPr>
        <a:xfrm>
          <a:off x="0" y="0"/>
          <a:ext cx="0" cy="0"/>
          <a:chOff x="0" y="0"/>
          <a:chExt cx="0" cy="0"/>
        </a:xfrm>
      </p:grpSpPr>
      <p:sp>
        <p:nvSpPr>
          <p:cNvPr id="45" name="Google Shape;45;p11"/>
          <p:cNvSpPr txBox="1"/>
          <p:nvPr>
            <p:ph type="title"/>
          </p:nvPr>
        </p:nvSpPr>
        <p:spPr>
          <a:xfrm>
            <a:off x="264944" y="2163088"/>
            <a:ext cx="7242600" cy="3839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Font typeface="Arial"/>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46" name="Google Shape;46;p11"/>
          <p:cNvSpPr txBox="1"/>
          <p:nvPr>
            <p:ph idx="1" type="body"/>
          </p:nvPr>
        </p:nvSpPr>
        <p:spPr>
          <a:xfrm>
            <a:off x="264944" y="6164351"/>
            <a:ext cx="7242600" cy="2543700"/>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SzPts val="1800"/>
              <a:buFont typeface="Arial"/>
              <a:buNone/>
              <a:defRPr/>
            </a:lvl1pPr>
            <a:lvl2pPr indent="-228600" lvl="1" marL="914400" algn="ctr">
              <a:lnSpc>
                <a:spcPct val="115000"/>
              </a:lnSpc>
              <a:spcBef>
                <a:spcPts val="1600"/>
              </a:spcBef>
              <a:spcAft>
                <a:spcPts val="0"/>
              </a:spcAft>
              <a:buSzPts val="1400"/>
              <a:buFont typeface="Arial"/>
              <a:buNone/>
              <a:defRPr/>
            </a:lvl2pPr>
            <a:lvl3pPr indent="-228600" lvl="2" marL="1371600" algn="ctr">
              <a:lnSpc>
                <a:spcPct val="115000"/>
              </a:lnSpc>
              <a:spcBef>
                <a:spcPts val="1600"/>
              </a:spcBef>
              <a:spcAft>
                <a:spcPts val="0"/>
              </a:spcAft>
              <a:buSzPts val="1400"/>
              <a:buFont typeface="Arial"/>
              <a:buNone/>
              <a:defRPr/>
            </a:lvl3pPr>
            <a:lvl4pPr indent="-228600" lvl="3" marL="1828800" algn="ctr">
              <a:lnSpc>
                <a:spcPct val="115000"/>
              </a:lnSpc>
              <a:spcBef>
                <a:spcPts val="1600"/>
              </a:spcBef>
              <a:spcAft>
                <a:spcPts val="0"/>
              </a:spcAft>
              <a:buSzPts val="1400"/>
              <a:buFont typeface="Arial"/>
              <a:buNone/>
              <a:defRPr/>
            </a:lvl4pPr>
            <a:lvl5pPr indent="-228600" lvl="4" marL="2286000" algn="ctr">
              <a:lnSpc>
                <a:spcPct val="115000"/>
              </a:lnSpc>
              <a:spcBef>
                <a:spcPts val="1600"/>
              </a:spcBef>
              <a:spcAft>
                <a:spcPts val="0"/>
              </a:spcAft>
              <a:buSzPts val="1400"/>
              <a:buFont typeface="Arial"/>
              <a:buNone/>
              <a:defRPr/>
            </a:lvl5pPr>
            <a:lvl6pPr indent="-228600" lvl="5" marL="2743200" algn="ctr">
              <a:lnSpc>
                <a:spcPct val="115000"/>
              </a:lnSpc>
              <a:spcBef>
                <a:spcPts val="1600"/>
              </a:spcBef>
              <a:spcAft>
                <a:spcPts val="0"/>
              </a:spcAft>
              <a:buSzPts val="1400"/>
              <a:buFont typeface="Arial"/>
              <a:buNone/>
              <a:defRPr/>
            </a:lvl6pPr>
            <a:lvl7pPr indent="-228600" lvl="6" marL="3200400" algn="ctr">
              <a:lnSpc>
                <a:spcPct val="115000"/>
              </a:lnSpc>
              <a:spcBef>
                <a:spcPts val="1600"/>
              </a:spcBef>
              <a:spcAft>
                <a:spcPts val="0"/>
              </a:spcAft>
              <a:buSzPts val="1400"/>
              <a:buFont typeface="Arial"/>
              <a:buNone/>
              <a:defRPr/>
            </a:lvl7pPr>
            <a:lvl8pPr indent="-228600" lvl="7" marL="3657600" algn="ctr">
              <a:lnSpc>
                <a:spcPct val="115000"/>
              </a:lnSpc>
              <a:spcBef>
                <a:spcPts val="1600"/>
              </a:spcBef>
              <a:spcAft>
                <a:spcPts val="0"/>
              </a:spcAft>
              <a:buSzPts val="1400"/>
              <a:buFont typeface="Arial"/>
              <a:buNone/>
              <a:defRPr/>
            </a:lvl8pPr>
            <a:lvl9pPr indent="-228600" lvl="8" marL="4114800" algn="ctr">
              <a:lnSpc>
                <a:spcPct val="115000"/>
              </a:lnSpc>
              <a:spcBef>
                <a:spcPts val="1600"/>
              </a:spcBef>
              <a:spcAft>
                <a:spcPts val="1600"/>
              </a:spcAft>
              <a:buSzPts val="1400"/>
              <a:buFont typeface="Arial"/>
              <a:buNone/>
              <a:defRPr/>
            </a:lvl9pPr>
          </a:lstStyle>
          <a:p/>
        </p:txBody>
      </p:sp>
      <p:sp>
        <p:nvSpPr>
          <p:cNvPr id="47" name="Google Shape;47;p11"/>
          <p:cNvSpPr txBox="1"/>
          <p:nvPr>
            <p:ph idx="12" type="sldNum"/>
          </p:nvPr>
        </p:nvSpPr>
        <p:spPr>
          <a:xfrm>
            <a:off x="7201589" y="9119179"/>
            <a:ext cx="466500" cy="7698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79"/>
            <a:ext cx="466500" cy="7698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4" y="4206106"/>
            <a:ext cx="7242600" cy="164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Arial"/>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7201589" y="9119179"/>
            <a:ext cx="466500" cy="7698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4" y="870271"/>
            <a:ext cx="7242600" cy="111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264944" y="2253728"/>
            <a:ext cx="7242600" cy="6681000"/>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800"/>
              <a:buFont typeface="Arial"/>
              <a:buNone/>
              <a:defRPr/>
            </a:lvl1pPr>
            <a:lvl2pPr indent="-228600" lvl="1" marL="914400" algn="l">
              <a:lnSpc>
                <a:spcPct val="115000"/>
              </a:lnSpc>
              <a:spcBef>
                <a:spcPts val="1600"/>
              </a:spcBef>
              <a:spcAft>
                <a:spcPts val="0"/>
              </a:spcAft>
              <a:buSzPts val="1400"/>
              <a:buFont typeface="Arial"/>
              <a:buNone/>
              <a:defRPr/>
            </a:lvl2pPr>
            <a:lvl3pPr indent="-228600" lvl="2" marL="1371600" algn="l">
              <a:lnSpc>
                <a:spcPct val="115000"/>
              </a:lnSpc>
              <a:spcBef>
                <a:spcPts val="1600"/>
              </a:spcBef>
              <a:spcAft>
                <a:spcPts val="0"/>
              </a:spcAft>
              <a:buSzPts val="1400"/>
              <a:buFont typeface="Arial"/>
              <a:buNone/>
              <a:defRPr/>
            </a:lvl3pPr>
            <a:lvl4pPr indent="-228600" lvl="3" marL="1828800" algn="l">
              <a:lnSpc>
                <a:spcPct val="115000"/>
              </a:lnSpc>
              <a:spcBef>
                <a:spcPts val="1600"/>
              </a:spcBef>
              <a:spcAft>
                <a:spcPts val="0"/>
              </a:spcAft>
              <a:buSzPts val="1400"/>
              <a:buFont typeface="Arial"/>
              <a:buNone/>
              <a:defRPr/>
            </a:lvl4pPr>
            <a:lvl5pPr indent="-228600" lvl="4" marL="2286000" algn="l">
              <a:lnSpc>
                <a:spcPct val="115000"/>
              </a:lnSpc>
              <a:spcBef>
                <a:spcPts val="1600"/>
              </a:spcBef>
              <a:spcAft>
                <a:spcPts val="0"/>
              </a:spcAft>
              <a:buSzPts val="1400"/>
              <a:buFont typeface="Arial"/>
              <a:buNone/>
              <a:defRPr/>
            </a:lvl5pPr>
            <a:lvl6pPr indent="-228600" lvl="5" marL="2743200" algn="l">
              <a:lnSpc>
                <a:spcPct val="115000"/>
              </a:lnSpc>
              <a:spcBef>
                <a:spcPts val="1600"/>
              </a:spcBef>
              <a:spcAft>
                <a:spcPts val="0"/>
              </a:spcAft>
              <a:buSzPts val="1400"/>
              <a:buFont typeface="Arial"/>
              <a:buNone/>
              <a:defRPr/>
            </a:lvl6pPr>
            <a:lvl7pPr indent="-228600" lvl="6" marL="3200400" algn="l">
              <a:lnSpc>
                <a:spcPct val="115000"/>
              </a:lnSpc>
              <a:spcBef>
                <a:spcPts val="1600"/>
              </a:spcBef>
              <a:spcAft>
                <a:spcPts val="0"/>
              </a:spcAft>
              <a:buSzPts val="1400"/>
              <a:buFont typeface="Arial"/>
              <a:buNone/>
              <a:defRPr/>
            </a:lvl7pPr>
            <a:lvl8pPr indent="-228600" lvl="7" marL="3657600" algn="l">
              <a:lnSpc>
                <a:spcPct val="115000"/>
              </a:lnSpc>
              <a:spcBef>
                <a:spcPts val="1600"/>
              </a:spcBef>
              <a:spcAft>
                <a:spcPts val="0"/>
              </a:spcAft>
              <a:buSzPts val="1400"/>
              <a:buFont typeface="Arial"/>
              <a:buNone/>
              <a:defRPr/>
            </a:lvl8pPr>
            <a:lvl9pPr indent="-228600" lvl="8" marL="4114800" algn="l">
              <a:lnSpc>
                <a:spcPct val="115000"/>
              </a:lnSpc>
              <a:spcBef>
                <a:spcPts val="1600"/>
              </a:spcBef>
              <a:spcAft>
                <a:spcPts val="1600"/>
              </a:spcAft>
              <a:buSzPts val="1400"/>
              <a:buFont typeface="Arial"/>
              <a:buNone/>
              <a:defRPr/>
            </a:lvl9pPr>
          </a:lstStyle>
          <a:p/>
        </p:txBody>
      </p:sp>
      <p:sp>
        <p:nvSpPr>
          <p:cNvPr id="19" name="Google Shape;19;p4"/>
          <p:cNvSpPr txBox="1"/>
          <p:nvPr>
            <p:ph idx="12" type="sldNum"/>
          </p:nvPr>
        </p:nvSpPr>
        <p:spPr>
          <a:xfrm>
            <a:off x="7201589" y="9119179"/>
            <a:ext cx="466500" cy="7698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4" y="870271"/>
            <a:ext cx="7242600" cy="111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264945" y="2253728"/>
            <a:ext cx="3399900" cy="6681000"/>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400"/>
              <a:buFont typeface="Arial"/>
              <a:buNone/>
              <a:defRPr sz="1400"/>
            </a:lvl1pPr>
            <a:lvl2pPr indent="-228600" lvl="1" marL="914400" algn="l">
              <a:lnSpc>
                <a:spcPct val="115000"/>
              </a:lnSpc>
              <a:spcBef>
                <a:spcPts val="1600"/>
              </a:spcBef>
              <a:spcAft>
                <a:spcPts val="0"/>
              </a:spcAft>
              <a:buSzPts val="1200"/>
              <a:buFont typeface="Arial"/>
              <a:buNone/>
              <a:defRPr sz="1200"/>
            </a:lvl2pPr>
            <a:lvl3pPr indent="-228600" lvl="2" marL="1371600" algn="l">
              <a:lnSpc>
                <a:spcPct val="115000"/>
              </a:lnSpc>
              <a:spcBef>
                <a:spcPts val="1600"/>
              </a:spcBef>
              <a:spcAft>
                <a:spcPts val="0"/>
              </a:spcAft>
              <a:buSzPts val="1200"/>
              <a:buFont typeface="Arial"/>
              <a:buNone/>
              <a:defRPr sz="1200"/>
            </a:lvl3pPr>
            <a:lvl4pPr indent="-228600" lvl="3" marL="1828800" algn="l">
              <a:lnSpc>
                <a:spcPct val="115000"/>
              </a:lnSpc>
              <a:spcBef>
                <a:spcPts val="1600"/>
              </a:spcBef>
              <a:spcAft>
                <a:spcPts val="0"/>
              </a:spcAft>
              <a:buSzPts val="1200"/>
              <a:buFont typeface="Arial"/>
              <a:buNone/>
              <a:defRPr sz="1200"/>
            </a:lvl4pPr>
            <a:lvl5pPr indent="-228600" lvl="4" marL="2286000" algn="l">
              <a:lnSpc>
                <a:spcPct val="115000"/>
              </a:lnSpc>
              <a:spcBef>
                <a:spcPts val="1600"/>
              </a:spcBef>
              <a:spcAft>
                <a:spcPts val="0"/>
              </a:spcAft>
              <a:buSzPts val="1200"/>
              <a:buFont typeface="Arial"/>
              <a:buNone/>
              <a:defRPr sz="1200"/>
            </a:lvl5pPr>
            <a:lvl6pPr indent="-228600" lvl="5" marL="2743200" algn="l">
              <a:lnSpc>
                <a:spcPct val="115000"/>
              </a:lnSpc>
              <a:spcBef>
                <a:spcPts val="1600"/>
              </a:spcBef>
              <a:spcAft>
                <a:spcPts val="0"/>
              </a:spcAft>
              <a:buSzPts val="1200"/>
              <a:buFont typeface="Arial"/>
              <a:buNone/>
              <a:defRPr sz="1200"/>
            </a:lvl6pPr>
            <a:lvl7pPr indent="-228600" lvl="6" marL="3200400" algn="l">
              <a:lnSpc>
                <a:spcPct val="115000"/>
              </a:lnSpc>
              <a:spcBef>
                <a:spcPts val="1600"/>
              </a:spcBef>
              <a:spcAft>
                <a:spcPts val="0"/>
              </a:spcAft>
              <a:buSzPts val="1200"/>
              <a:buFont typeface="Arial"/>
              <a:buNone/>
              <a:defRPr sz="1200"/>
            </a:lvl7pPr>
            <a:lvl8pPr indent="-228600" lvl="7" marL="3657600" algn="l">
              <a:lnSpc>
                <a:spcPct val="115000"/>
              </a:lnSpc>
              <a:spcBef>
                <a:spcPts val="1600"/>
              </a:spcBef>
              <a:spcAft>
                <a:spcPts val="0"/>
              </a:spcAft>
              <a:buSzPts val="1200"/>
              <a:buFont typeface="Arial"/>
              <a:buNone/>
              <a:defRPr sz="1200"/>
            </a:lvl8pPr>
            <a:lvl9pPr indent="-228600" lvl="8" marL="4114800" algn="l">
              <a:lnSpc>
                <a:spcPct val="115000"/>
              </a:lnSpc>
              <a:spcBef>
                <a:spcPts val="1600"/>
              </a:spcBef>
              <a:spcAft>
                <a:spcPts val="1600"/>
              </a:spcAft>
              <a:buSzPts val="1200"/>
              <a:buFont typeface="Arial"/>
              <a:buNone/>
              <a:defRPr sz="1200"/>
            </a:lvl9pPr>
          </a:lstStyle>
          <a:p/>
        </p:txBody>
      </p:sp>
      <p:sp>
        <p:nvSpPr>
          <p:cNvPr id="23" name="Google Shape;23;p5"/>
          <p:cNvSpPr txBox="1"/>
          <p:nvPr>
            <p:ph idx="2" type="body"/>
          </p:nvPr>
        </p:nvSpPr>
        <p:spPr>
          <a:xfrm>
            <a:off x="4107540" y="2253728"/>
            <a:ext cx="3399899" cy="6681000"/>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400"/>
              <a:buFont typeface="Arial"/>
              <a:buNone/>
              <a:defRPr sz="1400"/>
            </a:lvl1pPr>
            <a:lvl2pPr indent="-228600" lvl="1" marL="914400" algn="l">
              <a:lnSpc>
                <a:spcPct val="115000"/>
              </a:lnSpc>
              <a:spcBef>
                <a:spcPts val="1600"/>
              </a:spcBef>
              <a:spcAft>
                <a:spcPts val="0"/>
              </a:spcAft>
              <a:buSzPts val="1200"/>
              <a:buFont typeface="Arial"/>
              <a:buNone/>
              <a:defRPr sz="1200"/>
            </a:lvl2pPr>
            <a:lvl3pPr indent="-228600" lvl="2" marL="1371600" algn="l">
              <a:lnSpc>
                <a:spcPct val="115000"/>
              </a:lnSpc>
              <a:spcBef>
                <a:spcPts val="1600"/>
              </a:spcBef>
              <a:spcAft>
                <a:spcPts val="0"/>
              </a:spcAft>
              <a:buSzPts val="1200"/>
              <a:buFont typeface="Arial"/>
              <a:buNone/>
              <a:defRPr sz="1200"/>
            </a:lvl3pPr>
            <a:lvl4pPr indent="-228600" lvl="3" marL="1828800" algn="l">
              <a:lnSpc>
                <a:spcPct val="115000"/>
              </a:lnSpc>
              <a:spcBef>
                <a:spcPts val="1600"/>
              </a:spcBef>
              <a:spcAft>
                <a:spcPts val="0"/>
              </a:spcAft>
              <a:buSzPts val="1200"/>
              <a:buFont typeface="Arial"/>
              <a:buNone/>
              <a:defRPr sz="1200"/>
            </a:lvl4pPr>
            <a:lvl5pPr indent="-228600" lvl="4" marL="2286000" algn="l">
              <a:lnSpc>
                <a:spcPct val="115000"/>
              </a:lnSpc>
              <a:spcBef>
                <a:spcPts val="1600"/>
              </a:spcBef>
              <a:spcAft>
                <a:spcPts val="0"/>
              </a:spcAft>
              <a:buSzPts val="1200"/>
              <a:buFont typeface="Arial"/>
              <a:buNone/>
              <a:defRPr sz="1200"/>
            </a:lvl5pPr>
            <a:lvl6pPr indent="-228600" lvl="5" marL="2743200" algn="l">
              <a:lnSpc>
                <a:spcPct val="115000"/>
              </a:lnSpc>
              <a:spcBef>
                <a:spcPts val="1600"/>
              </a:spcBef>
              <a:spcAft>
                <a:spcPts val="0"/>
              </a:spcAft>
              <a:buSzPts val="1200"/>
              <a:buFont typeface="Arial"/>
              <a:buNone/>
              <a:defRPr sz="1200"/>
            </a:lvl6pPr>
            <a:lvl7pPr indent="-228600" lvl="6" marL="3200400" algn="l">
              <a:lnSpc>
                <a:spcPct val="115000"/>
              </a:lnSpc>
              <a:spcBef>
                <a:spcPts val="1600"/>
              </a:spcBef>
              <a:spcAft>
                <a:spcPts val="0"/>
              </a:spcAft>
              <a:buSzPts val="1200"/>
              <a:buFont typeface="Arial"/>
              <a:buNone/>
              <a:defRPr sz="1200"/>
            </a:lvl7pPr>
            <a:lvl8pPr indent="-228600" lvl="7" marL="3657600" algn="l">
              <a:lnSpc>
                <a:spcPct val="115000"/>
              </a:lnSpc>
              <a:spcBef>
                <a:spcPts val="1600"/>
              </a:spcBef>
              <a:spcAft>
                <a:spcPts val="0"/>
              </a:spcAft>
              <a:buSzPts val="1200"/>
              <a:buFont typeface="Arial"/>
              <a:buNone/>
              <a:defRPr sz="1200"/>
            </a:lvl8pPr>
            <a:lvl9pPr indent="-228600" lvl="8" marL="4114800" algn="l">
              <a:lnSpc>
                <a:spcPct val="115000"/>
              </a:lnSpc>
              <a:spcBef>
                <a:spcPts val="1600"/>
              </a:spcBef>
              <a:spcAft>
                <a:spcPts val="1600"/>
              </a:spcAft>
              <a:buSzPts val="1200"/>
              <a:buFont typeface="Arial"/>
              <a:buNone/>
              <a:defRPr sz="1200"/>
            </a:lvl9pPr>
          </a:lstStyle>
          <a:p/>
        </p:txBody>
      </p:sp>
      <p:sp>
        <p:nvSpPr>
          <p:cNvPr id="24" name="Google Shape;24;p5"/>
          <p:cNvSpPr txBox="1"/>
          <p:nvPr>
            <p:ph idx="12" type="sldNum"/>
          </p:nvPr>
        </p:nvSpPr>
        <p:spPr>
          <a:xfrm>
            <a:off x="7201589" y="9119179"/>
            <a:ext cx="466500" cy="7698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4" y="870271"/>
            <a:ext cx="7242600" cy="111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7201589" y="9119179"/>
            <a:ext cx="466500" cy="7698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6"/>
            <a:ext cx="2386800" cy="14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Arial"/>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264945" y="2717439"/>
            <a:ext cx="2386800" cy="6217499"/>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200"/>
              <a:buFont typeface="Arial"/>
              <a:buNone/>
              <a:defRPr sz="1200"/>
            </a:lvl1pPr>
            <a:lvl2pPr indent="-228600" lvl="1" marL="914400" algn="l">
              <a:lnSpc>
                <a:spcPct val="115000"/>
              </a:lnSpc>
              <a:spcBef>
                <a:spcPts val="1600"/>
              </a:spcBef>
              <a:spcAft>
                <a:spcPts val="0"/>
              </a:spcAft>
              <a:buSzPts val="1200"/>
              <a:buFont typeface="Arial"/>
              <a:buNone/>
              <a:defRPr sz="1200"/>
            </a:lvl2pPr>
            <a:lvl3pPr indent="-228600" lvl="2" marL="1371600" algn="l">
              <a:lnSpc>
                <a:spcPct val="115000"/>
              </a:lnSpc>
              <a:spcBef>
                <a:spcPts val="1600"/>
              </a:spcBef>
              <a:spcAft>
                <a:spcPts val="0"/>
              </a:spcAft>
              <a:buSzPts val="1200"/>
              <a:buFont typeface="Arial"/>
              <a:buNone/>
              <a:defRPr sz="1200"/>
            </a:lvl3pPr>
            <a:lvl4pPr indent="-228600" lvl="3" marL="1828800" algn="l">
              <a:lnSpc>
                <a:spcPct val="115000"/>
              </a:lnSpc>
              <a:spcBef>
                <a:spcPts val="1600"/>
              </a:spcBef>
              <a:spcAft>
                <a:spcPts val="0"/>
              </a:spcAft>
              <a:buSzPts val="1200"/>
              <a:buFont typeface="Arial"/>
              <a:buNone/>
              <a:defRPr sz="1200"/>
            </a:lvl4pPr>
            <a:lvl5pPr indent="-228600" lvl="4" marL="2286000" algn="l">
              <a:lnSpc>
                <a:spcPct val="115000"/>
              </a:lnSpc>
              <a:spcBef>
                <a:spcPts val="1600"/>
              </a:spcBef>
              <a:spcAft>
                <a:spcPts val="0"/>
              </a:spcAft>
              <a:buSzPts val="1200"/>
              <a:buFont typeface="Arial"/>
              <a:buNone/>
              <a:defRPr sz="1200"/>
            </a:lvl5pPr>
            <a:lvl6pPr indent="-228600" lvl="5" marL="2743200" algn="l">
              <a:lnSpc>
                <a:spcPct val="115000"/>
              </a:lnSpc>
              <a:spcBef>
                <a:spcPts val="1600"/>
              </a:spcBef>
              <a:spcAft>
                <a:spcPts val="0"/>
              </a:spcAft>
              <a:buSzPts val="1200"/>
              <a:buFont typeface="Arial"/>
              <a:buNone/>
              <a:defRPr sz="1200"/>
            </a:lvl6pPr>
            <a:lvl7pPr indent="-228600" lvl="6" marL="3200400" algn="l">
              <a:lnSpc>
                <a:spcPct val="115000"/>
              </a:lnSpc>
              <a:spcBef>
                <a:spcPts val="1600"/>
              </a:spcBef>
              <a:spcAft>
                <a:spcPts val="0"/>
              </a:spcAft>
              <a:buSzPts val="1200"/>
              <a:buFont typeface="Arial"/>
              <a:buNone/>
              <a:defRPr sz="1200"/>
            </a:lvl7pPr>
            <a:lvl8pPr indent="-228600" lvl="7" marL="3657600" algn="l">
              <a:lnSpc>
                <a:spcPct val="115000"/>
              </a:lnSpc>
              <a:spcBef>
                <a:spcPts val="1600"/>
              </a:spcBef>
              <a:spcAft>
                <a:spcPts val="0"/>
              </a:spcAft>
              <a:buSzPts val="1200"/>
              <a:buFont typeface="Arial"/>
              <a:buNone/>
              <a:defRPr sz="1200"/>
            </a:lvl8pPr>
            <a:lvl9pPr indent="-228600" lvl="8" marL="4114800" algn="l">
              <a:lnSpc>
                <a:spcPct val="115000"/>
              </a:lnSpc>
              <a:spcBef>
                <a:spcPts val="1600"/>
              </a:spcBef>
              <a:spcAft>
                <a:spcPts val="1600"/>
              </a:spcAft>
              <a:buSzPts val="1200"/>
              <a:buFont typeface="Arial"/>
              <a:buNone/>
              <a:defRPr sz="1200"/>
            </a:lvl9pPr>
          </a:lstStyle>
          <a:p/>
        </p:txBody>
      </p:sp>
      <p:sp>
        <p:nvSpPr>
          <p:cNvPr id="31" name="Google Shape;31;p7"/>
          <p:cNvSpPr txBox="1"/>
          <p:nvPr>
            <p:ph idx="12" type="sldNum"/>
          </p:nvPr>
        </p:nvSpPr>
        <p:spPr>
          <a:xfrm>
            <a:off x="7201589" y="9119179"/>
            <a:ext cx="466500" cy="7698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2" name="Shape 32"/>
        <p:cNvGrpSpPr/>
        <p:nvPr/>
      </p:nvGrpSpPr>
      <p:grpSpPr>
        <a:xfrm>
          <a:off x="0" y="0"/>
          <a:ext cx="0" cy="0"/>
          <a:chOff x="0" y="0"/>
          <a:chExt cx="0" cy="0"/>
        </a:xfrm>
      </p:grpSpPr>
      <p:sp>
        <p:nvSpPr>
          <p:cNvPr id="33" name="Google Shape;33;p8"/>
          <p:cNvSpPr txBox="1"/>
          <p:nvPr>
            <p:ph type="title"/>
          </p:nvPr>
        </p:nvSpPr>
        <p:spPr>
          <a:xfrm>
            <a:off x="416712" y="880293"/>
            <a:ext cx="5412600" cy="7999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Font typeface="Arial"/>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7201589" y="9119179"/>
            <a:ext cx="466500" cy="7698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25675" y="2411542"/>
            <a:ext cx="3438300" cy="2898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Font typeface="Arial"/>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25675" y="5481568"/>
            <a:ext cx="3438300" cy="2415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Arial"/>
              <a:buNone/>
              <a:defRPr sz="2100"/>
            </a:lvl1pPr>
            <a:lvl2pPr lvl="1" algn="ctr">
              <a:lnSpc>
                <a:spcPct val="100000"/>
              </a:lnSpc>
              <a:spcBef>
                <a:spcPts val="0"/>
              </a:spcBef>
              <a:spcAft>
                <a:spcPts val="0"/>
              </a:spcAft>
              <a:buSzPts val="2100"/>
              <a:buFont typeface="Arial"/>
              <a:buNone/>
              <a:defRPr sz="2100"/>
            </a:lvl2pPr>
            <a:lvl3pPr lvl="2" algn="ctr">
              <a:lnSpc>
                <a:spcPct val="100000"/>
              </a:lnSpc>
              <a:spcBef>
                <a:spcPts val="0"/>
              </a:spcBef>
              <a:spcAft>
                <a:spcPts val="0"/>
              </a:spcAft>
              <a:buSzPts val="2100"/>
              <a:buFont typeface="Arial"/>
              <a:buNone/>
              <a:defRPr sz="2100"/>
            </a:lvl3pPr>
            <a:lvl4pPr lvl="3" algn="ctr">
              <a:lnSpc>
                <a:spcPct val="100000"/>
              </a:lnSpc>
              <a:spcBef>
                <a:spcPts val="0"/>
              </a:spcBef>
              <a:spcAft>
                <a:spcPts val="0"/>
              </a:spcAft>
              <a:buSzPts val="2100"/>
              <a:buFont typeface="Arial"/>
              <a:buNone/>
              <a:defRPr sz="2100"/>
            </a:lvl4pPr>
            <a:lvl5pPr lvl="4" algn="ctr">
              <a:lnSpc>
                <a:spcPct val="100000"/>
              </a:lnSpc>
              <a:spcBef>
                <a:spcPts val="0"/>
              </a:spcBef>
              <a:spcAft>
                <a:spcPts val="0"/>
              </a:spcAft>
              <a:buSzPts val="2100"/>
              <a:buFont typeface="Arial"/>
              <a:buNone/>
              <a:defRPr sz="2100"/>
            </a:lvl5pPr>
            <a:lvl6pPr lvl="5" algn="ctr">
              <a:lnSpc>
                <a:spcPct val="100000"/>
              </a:lnSpc>
              <a:spcBef>
                <a:spcPts val="0"/>
              </a:spcBef>
              <a:spcAft>
                <a:spcPts val="0"/>
              </a:spcAft>
              <a:buSzPts val="2100"/>
              <a:buFont typeface="Arial"/>
              <a:buNone/>
              <a:defRPr sz="2100"/>
            </a:lvl6pPr>
            <a:lvl7pPr lvl="6" algn="ctr">
              <a:lnSpc>
                <a:spcPct val="100000"/>
              </a:lnSpc>
              <a:spcBef>
                <a:spcPts val="0"/>
              </a:spcBef>
              <a:spcAft>
                <a:spcPts val="0"/>
              </a:spcAft>
              <a:buSzPts val="2100"/>
              <a:buFont typeface="Arial"/>
              <a:buNone/>
              <a:defRPr sz="2100"/>
            </a:lvl7pPr>
            <a:lvl8pPr lvl="7" algn="ctr">
              <a:lnSpc>
                <a:spcPct val="100000"/>
              </a:lnSpc>
              <a:spcBef>
                <a:spcPts val="0"/>
              </a:spcBef>
              <a:spcAft>
                <a:spcPts val="0"/>
              </a:spcAft>
              <a:buSzPts val="2100"/>
              <a:buFont typeface="Arial"/>
              <a:buNone/>
              <a:defRPr sz="2100"/>
            </a:lvl8pPr>
            <a:lvl9pPr lvl="8" algn="ctr">
              <a:lnSpc>
                <a:spcPct val="100000"/>
              </a:lnSpc>
              <a:spcBef>
                <a:spcPts val="0"/>
              </a:spcBef>
              <a:spcAft>
                <a:spcPts val="0"/>
              </a:spcAft>
              <a:buSzPts val="2100"/>
              <a:buFont typeface="Arial"/>
              <a:buNone/>
              <a:defRPr sz="2100"/>
            </a:lvl9pPr>
          </a:lstStyle>
          <a:p/>
        </p:txBody>
      </p:sp>
      <p:sp>
        <p:nvSpPr>
          <p:cNvPr id="39" name="Google Shape;39;p9"/>
          <p:cNvSpPr txBox="1"/>
          <p:nvPr>
            <p:ph idx="2" type="body"/>
          </p:nvPr>
        </p:nvSpPr>
        <p:spPr>
          <a:xfrm>
            <a:off x="4198575" y="1415968"/>
            <a:ext cx="3261300" cy="7226100"/>
          </a:xfrm>
          <a:prstGeom prst="rect">
            <a:avLst/>
          </a:prstGeom>
          <a:noFill/>
          <a:ln>
            <a:noFill/>
          </a:ln>
        </p:spPr>
        <p:txBody>
          <a:bodyPr anchorCtr="0" anchor="ctr" bIns="91425" lIns="91425" spcFirstLastPara="1" rIns="91425" wrap="square" tIns="91425">
            <a:noAutofit/>
          </a:bodyPr>
          <a:lstStyle>
            <a:lvl1pPr indent="-228600" lvl="0" marL="457200" algn="l">
              <a:lnSpc>
                <a:spcPct val="115000"/>
              </a:lnSpc>
              <a:spcBef>
                <a:spcPts val="0"/>
              </a:spcBef>
              <a:spcAft>
                <a:spcPts val="0"/>
              </a:spcAft>
              <a:buSzPts val="1800"/>
              <a:buFont typeface="Arial"/>
              <a:buNone/>
              <a:defRPr/>
            </a:lvl1pPr>
            <a:lvl2pPr indent="-228600" lvl="1" marL="914400" algn="l">
              <a:lnSpc>
                <a:spcPct val="115000"/>
              </a:lnSpc>
              <a:spcBef>
                <a:spcPts val="1600"/>
              </a:spcBef>
              <a:spcAft>
                <a:spcPts val="0"/>
              </a:spcAft>
              <a:buSzPts val="1400"/>
              <a:buFont typeface="Arial"/>
              <a:buNone/>
              <a:defRPr/>
            </a:lvl2pPr>
            <a:lvl3pPr indent="-228600" lvl="2" marL="1371600" algn="l">
              <a:lnSpc>
                <a:spcPct val="115000"/>
              </a:lnSpc>
              <a:spcBef>
                <a:spcPts val="1600"/>
              </a:spcBef>
              <a:spcAft>
                <a:spcPts val="0"/>
              </a:spcAft>
              <a:buSzPts val="1400"/>
              <a:buFont typeface="Arial"/>
              <a:buNone/>
              <a:defRPr/>
            </a:lvl3pPr>
            <a:lvl4pPr indent="-228600" lvl="3" marL="1828800" algn="l">
              <a:lnSpc>
                <a:spcPct val="115000"/>
              </a:lnSpc>
              <a:spcBef>
                <a:spcPts val="1600"/>
              </a:spcBef>
              <a:spcAft>
                <a:spcPts val="0"/>
              </a:spcAft>
              <a:buSzPts val="1400"/>
              <a:buFont typeface="Arial"/>
              <a:buNone/>
              <a:defRPr/>
            </a:lvl4pPr>
            <a:lvl5pPr indent="-228600" lvl="4" marL="2286000" algn="l">
              <a:lnSpc>
                <a:spcPct val="115000"/>
              </a:lnSpc>
              <a:spcBef>
                <a:spcPts val="1600"/>
              </a:spcBef>
              <a:spcAft>
                <a:spcPts val="0"/>
              </a:spcAft>
              <a:buSzPts val="1400"/>
              <a:buFont typeface="Arial"/>
              <a:buNone/>
              <a:defRPr/>
            </a:lvl5pPr>
            <a:lvl6pPr indent="-228600" lvl="5" marL="2743200" algn="l">
              <a:lnSpc>
                <a:spcPct val="115000"/>
              </a:lnSpc>
              <a:spcBef>
                <a:spcPts val="1600"/>
              </a:spcBef>
              <a:spcAft>
                <a:spcPts val="0"/>
              </a:spcAft>
              <a:buSzPts val="1400"/>
              <a:buFont typeface="Arial"/>
              <a:buNone/>
              <a:defRPr/>
            </a:lvl6pPr>
            <a:lvl7pPr indent="-228600" lvl="6" marL="3200400" algn="l">
              <a:lnSpc>
                <a:spcPct val="115000"/>
              </a:lnSpc>
              <a:spcBef>
                <a:spcPts val="1600"/>
              </a:spcBef>
              <a:spcAft>
                <a:spcPts val="0"/>
              </a:spcAft>
              <a:buSzPts val="1400"/>
              <a:buFont typeface="Arial"/>
              <a:buNone/>
              <a:defRPr/>
            </a:lvl7pPr>
            <a:lvl8pPr indent="-228600" lvl="7" marL="3657600" algn="l">
              <a:lnSpc>
                <a:spcPct val="115000"/>
              </a:lnSpc>
              <a:spcBef>
                <a:spcPts val="1600"/>
              </a:spcBef>
              <a:spcAft>
                <a:spcPts val="0"/>
              </a:spcAft>
              <a:buSzPts val="1400"/>
              <a:buFont typeface="Arial"/>
              <a:buNone/>
              <a:defRPr/>
            </a:lvl8pPr>
            <a:lvl9pPr indent="-228600" lvl="8" marL="4114800" algn="l">
              <a:lnSpc>
                <a:spcPct val="115000"/>
              </a:lnSpc>
              <a:spcBef>
                <a:spcPts val="1600"/>
              </a:spcBef>
              <a:spcAft>
                <a:spcPts val="1600"/>
              </a:spcAft>
              <a:buSzPts val="1400"/>
              <a:buFont typeface="Arial"/>
              <a:buNone/>
              <a:defRPr/>
            </a:lvl9pPr>
          </a:lstStyle>
          <a:p/>
        </p:txBody>
      </p:sp>
      <p:sp>
        <p:nvSpPr>
          <p:cNvPr id="40" name="Google Shape;40;p9"/>
          <p:cNvSpPr txBox="1"/>
          <p:nvPr>
            <p:ph idx="12" type="sldNum"/>
          </p:nvPr>
        </p:nvSpPr>
        <p:spPr>
          <a:xfrm>
            <a:off x="7201589" y="9119179"/>
            <a:ext cx="466500" cy="7698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Font typeface="Arial"/>
              <a:buNone/>
              <a:defRPr/>
            </a:lvl1pPr>
            <a:lvl2pPr indent="-228600" lvl="1" marL="914400" algn="l">
              <a:lnSpc>
                <a:spcPct val="115000"/>
              </a:lnSpc>
              <a:spcBef>
                <a:spcPts val="0"/>
              </a:spcBef>
              <a:spcAft>
                <a:spcPts val="0"/>
              </a:spcAft>
              <a:buSzPts val="1800"/>
              <a:buNone/>
              <a:defRPr/>
            </a:lvl2pPr>
            <a:lvl3pPr indent="-228600" lvl="2" marL="1371600" algn="l">
              <a:lnSpc>
                <a:spcPct val="115000"/>
              </a:lnSpc>
              <a:spcBef>
                <a:spcPts val="1600"/>
              </a:spcBef>
              <a:spcAft>
                <a:spcPts val="0"/>
              </a:spcAft>
              <a:buSzPts val="1800"/>
              <a:buNone/>
              <a:defRPr/>
            </a:lvl3pPr>
            <a:lvl4pPr indent="-228600" lvl="3" marL="1828800" algn="l">
              <a:lnSpc>
                <a:spcPct val="115000"/>
              </a:lnSpc>
              <a:spcBef>
                <a:spcPts val="1600"/>
              </a:spcBef>
              <a:spcAft>
                <a:spcPts val="0"/>
              </a:spcAft>
              <a:buSzPts val="1800"/>
              <a:buNone/>
              <a:defRPr/>
            </a:lvl4pPr>
            <a:lvl5pPr indent="-228600" lvl="4" marL="2286000" algn="l">
              <a:lnSpc>
                <a:spcPct val="115000"/>
              </a:lnSpc>
              <a:spcBef>
                <a:spcPts val="1600"/>
              </a:spcBef>
              <a:spcAft>
                <a:spcPts val="0"/>
              </a:spcAft>
              <a:buSzPts val="1800"/>
              <a:buNone/>
              <a:defRPr/>
            </a:lvl5pPr>
            <a:lvl6pPr indent="-228600" lvl="5" marL="2743200" algn="l">
              <a:lnSpc>
                <a:spcPct val="115000"/>
              </a:lnSpc>
              <a:spcBef>
                <a:spcPts val="1600"/>
              </a:spcBef>
              <a:spcAft>
                <a:spcPts val="0"/>
              </a:spcAft>
              <a:buSzPts val="1800"/>
              <a:buNone/>
              <a:defRPr/>
            </a:lvl6pPr>
            <a:lvl7pPr indent="-228600" lvl="6" marL="3200400" algn="l">
              <a:lnSpc>
                <a:spcPct val="115000"/>
              </a:lnSpc>
              <a:spcBef>
                <a:spcPts val="1600"/>
              </a:spcBef>
              <a:spcAft>
                <a:spcPts val="0"/>
              </a:spcAft>
              <a:buSzPts val="1800"/>
              <a:buNone/>
              <a:defRPr/>
            </a:lvl7pPr>
            <a:lvl8pPr indent="-228600" lvl="7" marL="3657600" algn="l">
              <a:lnSpc>
                <a:spcPct val="115000"/>
              </a:lnSpc>
              <a:spcBef>
                <a:spcPts val="1600"/>
              </a:spcBef>
              <a:spcAft>
                <a:spcPts val="0"/>
              </a:spcAft>
              <a:buSzPts val="1800"/>
              <a:buNone/>
              <a:defRPr/>
            </a:lvl8pPr>
            <a:lvl9pPr indent="-228600" lvl="8" marL="4114800" algn="l">
              <a:lnSpc>
                <a:spcPct val="115000"/>
              </a:lnSpc>
              <a:spcBef>
                <a:spcPts val="1600"/>
              </a:spcBef>
              <a:spcAft>
                <a:spcPts val="1600"/>
              </a:spcAft>
              <a:buSzPts val="1800"/>
              <a:buNone/>
              <a:defRPr/>
            </a:lvl9pPr>
          </a:lstStyle>
          <a:p/>
        </p:txBody>
      </p:sp>
      <p:sp>
        <p:nvSpPr>
          <p:cNvPr id="43" name="Google Shape;43;p10"/>
          <p:cNvSpPr txBox="1"/>
          <p:nvPr>
            <p:ph idx="12" type="sldNum"/>
          </p:nvPr>
        </p:nvSpPr>
        <p:spPr>
          <a:xfrm>
            <a:off x="7201589" y="9119179"/>
            <a:ext cx="466500" cy="7698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4" y="870271"/>
            <a:ext cx="7242600" cy="1119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264944" y="2253728"/>
            <a:ext cx="7242600" cy="6681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7201589" y="9119179"/>
            <a:ext cx="466500" cy="769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s://support.talkdesk.com/hc/en-us/articles/115000420746-Clearing-Google-Chrome-cache-and-Hosted-App-Data" TargetMode="External"/><Relationship Id="rId10" Type="http://schemas.openxmlformats.org/officeDocument/2006/relationships/hyperlink" Target="https://support.talkdesk.com/hc/en-us/sections/201903543-General" TargetMode="External"/><Relationship Id="rId13" Type="http://schemas.openxmlformats.org/officeDocument/2006/relationships/hyperlink" Target="https://support.talkdesk.com/hc/en-us/articles/200764809-Keeping-Google-Chrome-updated" TargetMode="External"/><Relationship Id="rId12" Type="http://schemas.openxmlformats.org/officeDocument/2006/relationships/hyperlink" Target="https://support.talkdesk.com/hc/en-us/articles/214843463-How-do-I-find-the-ID-of-a-Call-or-a-Contact-"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hyperlink" Target="https://support.talkdesk.com/hc/en-us/requests/new" TargetMode="External"/><Relationship Id="rId9" Type="http://schemas.openxmlformats.org/officeDocument/2006/relationships/hyperlink" Target="https://support.talkdesk.com/hc/en-us/articles/200881015-Logging-out-of-Talkdesk" TargetMode="External"/><Relationship Id="rId15" Type="http://schemas.openxmlformats.org/officeDocument/2006/relationships/hyperlink" Target="https://support.talkdesk.com/hc/en-us/sections/200214399-Application-Problems" TargetMode="External"/><Relationship Id="rId14" Type="http://schemas.openxmlformats.org/officeDocument/2006/relationships/hyperlink" Target="https://support.talkdesk.com/hc/en-us/sections/200214449-Error-Messages" TargetMode="External"/><Relationship Id="rId16" Type="http://schemas.openxmlformats.org/officeDocument/2006/relationships/hyperlink" Target="https://support.talkdesk.com/hc/en-us/sections/200275055-Call-Issues" TargetMode="External"/><Relationship Id="rId5" Type="http://schemas.openxmlformats.org/officeDocument/2006/relationships/image" Target="../media/image1.png"/><Relationship Id="rId6" Type="http://schemas.openxmlformats.org/officeDocument/2006/relationships/hyperlink" Target="https://support.talkdesk.com/hc/en-us/categories/200079399-Release-Notes-Announcements" TargetMode="External"/><Relationship Id="rId7" Type="http://schemas.openxmlformats.org/officeDocument/2006/relationships/hyperlink" Target="https://status.talkdesk.com/" TargetMode="External"/><Relationship Id="rId8" Type="http://schemas.openxmlformats.org/officeDocument/2006/relationships/hyperlink" Target="https://support.talkdesk.com/hc/en-us/articles/202958239-Roles-and-Permiss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2.png"/><Relationship Id="rId5" Type="http://schemas.openxmlformats.org/officeDocument/2006/relationships/hyperlink" Target="https://support.talkdesk.com/hc/en-us/requests/new" TargetMode="External"/><Relationship Id="rId6" Type="http://schemas.openxmlformats.org/officeDocument/2006/relationships/hyperlink" Target="https://support.talkdesk.com/hc/en-us/articles/209845023-Reaching-out-to-Support-at-Talkdesk" TargetMode="External"/><Relationship Id="rId7" Type="http://schemas.openxmlformats.org/officeDocument/2006/relationships/hyperlink" Target="https://support.talkdesk.com/hc/en-us/articles/210173043-Quality-of-Service-QoS-Configuring-Your-Firewall-to-Prioritize-Voice-Traffic" TargetMode="External"/><Relationship Id="rId8" Type="http://schemas.openxmlformats.org/officeDocument/2006/relationships/hyperlink" Target="https://support.talkdesk.com/hc/en-us/articles/204370859-Setting-up-System-Requirements-and-Network-Settings#h.nss0dvnmjz5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9987" l="0" r="0" t="54871"/>
          <a:stretch/>
        </p:blipFill>
        <p:spPr>
          <a:xfrm>
            <a:off x="0" y="-22300"/>
            <a:ext cx="7772400" cy="1829699"/>
          </a:xfrm>
          <a:prstGeom prst="rect">
            <a:avLst/>
          </a:prstGeom>
          <a:noFill/>
          <a:ln>
            <a:noFill/>
          </a:ln>
        </p:spPr>
      </p:pic>
      <p:sp>
        <p:nvSpPr>
          <p:cNvPr id="55" name="Google Shape;55;p13"/>
          <p:cNvSpPr/>
          <p:nvPr/>
        </p:nvSpPr>
        <p:spPr>
          <a:xfrm>
            <a:off x="0" y="-22300"/>
            <a:ext cx="7772400" cy="1829700"/>
          </a:xfrm>
          <a:prstGeom prst="rect">
            <a:avLst/>
          </a:prstGeom>
          <a:solidFill>
            <a:srgbClr val="5405BD">
              <a:alpha val="7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3"/>
          <p:cNvSpPr txBox="1"/>
          <p:nvPr/>
        </p:nvSpPr>
        <p:spPr>
          <a:xfrm>
            <a:off x="145575" y="957450"/>
            <a:ext cx="6597900" cy="63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2400"/>
              <a:buFont typeface="Raleway"/>
              <a:buNone/>
            </a:pPr>
            <a:r>
              <a:rPr b="1" lang="en" sz="2400">
                <a:solidFill>
                  <a:srgbClr val="FFFFFF"/>
                </a:solidFill>
                <a:latin typeface="Inter"/>
                <a:ea typeface="Inter"/>
                <a:cs typeface="Inter"/>
                <a:sym typeface="Inter"/>
              </a:rPr>
              <a:t>Admin Playbook</a:t>
            </a:r>
            <a:r>
              <a:rPr b="1" i="0" lang="en" sz="2400" u="none" cap="none" strike="noStrike">
                <a:solidFill>
                  <a:srgbClr val="FFFFFF"/>
                </a:solidFill>
                <a:latin typeface="Inter"/>
                <a:ea typeface="Inter"/>
                <a:cs typeface="Inter"/>
                <a:sym typeface="Inter"/>
              </a:rPr>
              <a:t> for Talkdesk</a:t>
            </a:r>
            <a:endParaRPr b="1" i="0" sz="2400" u="none" cap="none" strike="noStrike">
              <a:solidFill>
                <a:srgbClr val="FFFFFF"/>
              </a:solidFill>
              <a:latin typeface="Inter"/>
              <a:ea typeface="Inter"/>
              <a:cs typeface="Inter"/>
              <a:sym typeface="Inter"/>
            </a:endParaRPr>
          </a:p>
          <a:p>
            <a:pPr indent="0" lvl="0" marL="0" marR="0" rtl="0" algn="l">
              <a:lnSpc>
                <a:spcPct val="100000"/>
              </a:lnSpc>
              <a:spcBef>
                <a:spcPts val="0"/>
              </a:spcBef>
              <a:spcAft>
                <a:spcPts val="0"/>
              </a:spcAft>
              <a:buClr>
                <a:srgbClr val="FFFFFF"/>
              </a:buClr>
              <a:buSzPts val="2400"/>
              <a:buFont typeface="Raleway"/>
              <a:buNone/>
            </a:pPr>
            <a:r>
              <a:rPr b="1" lang="en" sz="1300">
                <a:solidFill>
                  <a:srgbClr val="FFFFFF"/>
                </a:solidFill>
                <a:latin typeface="Inter"/>
                <a:ea typeface="Inter"/>
                <a:cs typeface="Inter"/>
                <a:sym typeface="Inter"/>
              </a:rPr>
              <a:t>Helpful Links and General Troubleshooting/Best Practices for Talkdesk Admins</a:t>
            </a:r>
            <a:endParaRPr b="1" sz="1300">
              <a:solidFill>
                <a:srgbClr val="FFFFFF"/>
              </a:solidFill>
              <a:latin typeface="Inter"/>
              <a:ea typeface="Inter"/>
              <a:cs typeface="Inter"/>
              <a:sym typeface="Inter"/>
            </a:endParaRPr>
          </a:p>
        </p:txBody>
      </p:sp>
      <p:sp>
        <p:nvSpPr>
          <p:cNvPr id="57" name="Google Shape;57;p13"/>
          <p:cNvSpPr txBox="1"/>
          <p:nvPr/>
        </p:nvSpPr>
        <p:spPr>
          <a:xfrm>
            <a:off x="5642250" y="0"/>
            <a:ext cx="2130300" cy="90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000"/>
              <a:buFont typeface="Raleway"/>
              <a:buNone/>
            </a:pPr>
            <a:r>
              <a:rPr b="0" i="0" lang="en" u="none" cap="none" strike="noStrike">
                <a:solidFill>
                  <a:srgbClr val="FFFFFF"/>
                </a:solidFill>
                <a:latin typeface="Inter"/>
                <a:ea typeface="Inter"/>
                <a:cs typeface="Inter"/>
                <a:sym typeface="Inter"/>
              </a:rPr>
              <a:t>Questions?</a:t>
            </a:r>
            <a:endParaRPr b="0" i="0" u="none" cap="none" strike="noStrike">
              <a:solidFill>
                <a:srgbClr val="FFFFFF"/>
              </a:solidFill>
              <a:latin typeface="Inter"/>
              <a:ea typeface="Inter"/>
              <a:cs typeface="Inter"/>
              <a:sym typeface="Inter"/>
            </a:endParaRPr>
          </a:p>
          <a:p>
            <a:pPr indent="0" lvl="0" marL="0" marR="0" rtl="0" algn="ctr">
              <a:lnSpc>
                <a:spcPct val="115000"/>
              </a:lnSpc>
              <a:spcBef>
                <a:spcPts val="0"/>
              </a:spcBef>
              <a:spcAft>
                <a:spcPts val="0"/>
              </a:spcAft>
              <a:buClr>
                <a:schemeClr val="lt1"/>
              </a:buClr>
              <a:buSzPts val="1000"/>
              <a:buFont typeface="Proxima Nova"/>
              <a:buNone/>
            </a:pPr>
            <a:r>
              <a:rPr b="1" i="0" lang="en" u="none" cap="none" strike="noStrike">
                <a:solidFill>
                  <a:schemeClr val="lt1"/>
                </a:solidFill>
                <a:latin typeface="Inter"/>
                <a:ea typeface="Inter"/>
                <a:cs typeface="Inter"/>
                <a:sym typeface="Inter"/>
              </a:rPr>
              <a:t>Submit a Ticket</a:t>
            </a:r>
            <a:endParaRPr b="0" i="0" sz="1300" u="none" cap="none" strike="noStrike">
              <a:solidFill>
                <a:srgbClr val="FFFFFF"/>
              </a:solidFill>
              <a:latin typeface="Inter"/>
              <a:ea typeface="Inter"/>
              <a:cs typeface="Inter"/>
              <a:sym typeface="Inter"/>
            </a:endParaRPr>
          </a:p>
          <a:p>
            <a:pPr indent="0" lvl="0" marL="0" marR="0" rtl="0" algn="ctr">
              <a:lnSpc>
                <a:spcPct val="115000"/>
              </a:lnSpc>
              <a:spcBef>
                <a:spcPts val="0"/>
              </a:spcBef>
              <a:spcAft>
                <a:spcPts val="0"/>
              </a:spcAft>
              <a:buClr>
                <a:schemeClr val="lt1"/>
              </a:buClr>
              <a:buSzPts val="1000"/>
              <a:buFont typeface="Proxima Nova"/>
              <a:buNone/>
            </a:pPr>
            <a:r>
              <a:rPr b="1" i="0" lang="en" u="sng" cap="none" strike="noStrike">
                <a:solidFill>
                  <a:srgbClr val="0000FF"/>
                </a:solidFill>
                <a:highlight>
                  <a:srgbClr val="BF91FC"/>
                </a:highlight>
                <a:latin typeface="Inter"/>
                <a:ea typeface="Inter"/>
                <a:cs typeface="Inter"/>
                <a:sym typeface="Inter"/>
                <a:hlinkClick r:id="rId4">
                  <a:extLst>
                    <a:ext uri="{A12FA001-AC4F-418D-AE19-62706E023703}">
                      <ahyp:hlinkClr val="tx"/>
                    </a:ext>
                  </a:extLst>
                </a:hlinkClick>
              </a:rPr>
              <a:t>Online Portal</a:t>
            </a:r>
            <a:endParaRPr b="1" i="0" u="none" cap="none" strike="noStrike">
              <a:solidFill>
                <a:srgbClr val="0000FF"/>
              </a:solidFill>
              <a:highlight>
                <a:srgbClr val="BF91FC"/>
              </a:highlight>
              <a:latin typeface="Inter"/>
              <a:ea typeface="Inter"/>
              <a:cs typeface="Inter"/>
              <a:sym typeface="Inter"/>
            </a:endParaRPr>
          </a:p>
          <a:p>
            <a:pPr indent="0" lvl="0" marL="0" marR="0" rtl="0" algn="ctr">
              <a:lnSpc>
                <a:spcPct val="115000"/>
              </a:lnSpc>
              <a:spcBef>
                <a:spcPts val="0"/>
              </a:spcBef>
              <a:spcAft>
                <a:spcPts val="0"/>
              </a:spcAft>
              <a:buClr>
                <a:srgbClr val="000000"/>
              </a:buClr>
              <a:buSzPts val="1000"/>
              <a:buFont typeface="Arial"/>
              <a:buNone/>
            </a:pPr>
            <a:r>
              <a:t/>
            </a:r>
            <a:endParaRPr b="1" i="0" sz="1000" u="none" cap="none" strike="noStrike">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Inter"/>
              <a:ea typeface="Inter"/>
              <a:cs typeface="Inter"/>
              <a:sym typeface="Inter"/>
            </a:endParaRPr>
          </a:p>
        </p:txBody>
      </p:sp>
      <p:pic>
        <p:nvPicPr>
          <p:cNvPr id="58" name="Google Shape;58;p13"/>
          <p:cNvPicPr preferRelativeResize="0"/>
          <p:nvPr/>
        </p:nvPicPr>
        <p:blipFill rotWithShape="1">
          <a:blip r:embed="rId5">
            <a:alphaModFix/>
          </a:blip>
          <a:srcRect b="0" l="0" r="0" t="0"/>
          <a:stretch/>
        </p:blipFill>
        <p:spPr>
          <a:xfrm>
            <a:off x="317150" y="266023"/>
            <a:ext cx="1766852" cy="287100"/>
          </a:xfrm>
          <a:prstGeom prst="rect">
            <a:avLst/>
          </a:prstGeom>
          <a:noFill/>
          <a:ln>
            <a:noFill/>
          </a:ln>
        </p:spPr>
      </p:pic>
      <p:sp>
        <p:nvSpPr>
          <p:cNvPr id="59" name="Google Shape;59;p13"/>
          <p:cNvSpPr txBox="1"/>
          <p:nvPr/>
        </p:nvSpPr>
        <p:spPr>
          <a:xfrm>
            <a:off x="77250" y="1908175"/>
            <a:ext cx="7695300" cy="79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t>KNOWLEDGE BASE HELPFUL LINKS </a:t>
            </a:r>
            <a:endParaRPr sz="2000"/>
          </a:p>
          <a:p>
            <a:pPr indent="0" lvl="0" marL="0" rtl="0" algn="ctr">
              <a:spcBef>
                <a:spcPts val="0"/>
              </a:spcBef>
              <a:spcAft>
                <a:spcPts val="0"/>
              </a:spcAft>
              <a:buNone/>
            </a:pPr>
            <a:r>
              <a:t/>
            </a:r>
            <a:endParaRPr sz="2000"/>
          </a:p>
          <a:p>
            <a:pPr indent="0" lvl="0" marL="0" rtl="0" algn="l">
              <a:spcBef>
                <a:spcPts val="0"/>
              </a:spcBef>
              <a:spcAft>
                <a:spcPts val="0"/>
              </a:spcAft>
              <a:buNone/>
            </a:pPr>
            <a:r>
              <a:rPr lang="en" sz="1600" u="sng">
                <a:solidFill>
                  <a:srgbClr val="0000FF"/>
                </a:solidFill>
                <a:hlinkClick r:id="rId6">
                  <a:extLst>
                    <a:ext uri="{A12FA001-AC4F-418D-AE19-62706E023703}">
                      <ahyp:hlinkClr val="tx"/>
                    </a:ext>
                  </a:extLst>
                </a:hlinkClick>
              </a:rPr>
              <a:t>Release Notes &amp; Announcements</a:t>
            </a:r>
            <a:endParaRPr sz="1600">
              <a:solidFill>
                <a:srgbClr val="0000FF"/>
              </a:solidFill>
            </a:endParaRPr>
          </a:p>
          <a:p>
            <a:pPr indent="-330200" lvl="0" marL="457200" rtl="0" algn="l">
              <a:spcBef>
                <a:spcPts val="0"/>
              </a:spcBef>
              <a:spcAft>
                <a:spcPts val="0"/>
              </a:spcAft>
              <a:buClr>
                <a:srgbClr val="1E0044"/>
              </a:buClr>
              <a:buSzPts val="1600"/>
              <a:buChar char="●"/>
            </a:pPr>
            <a:r>
              <a:rPr lang="en" sz="1600">
                <a:solidFill>
                  <a:srgbClr val="1E0044"/>
                </a:solidFill>
              </a:rPr>
              <a:t>Review this page often for the </a:t>
            </a:r>
            <a:r>
              <a:rPr lang="en" sz="1600">
                <a:solidFill>
                  <a:srgbClr val="1E0044"/>
                </a:solidFill>
              </a:rPr>
              <a:t>latest</a:t>
            </a:r>
            <a:r>
              <a:rPr lang="en" sz="1600">
                <a:solidFill>
                  <a:srgbClr val="1E0044"/>
                </a:solidFill>
              </a:rPr>
              <a:t> and greatest on all of our products!  You can follow </a:t>
            </a:r>
            <a:r>
              <a:rPr lang="en" sz="1600">
                <a:solidFill>
                  <a:srgbClr val="1E0044"/>
                </a:solidFill>
              </a:rPr>
              <a:t>specific</a:t>
            </a:r>
            <a:r>
              <a:rPr lang="en" sz="1600">
                <a:solidFill>
                  <a:srgbClr val="1E0044"/>
                </a:solidFill>
              </a:rPr>
              <a:t> pages to be alerted when updates are made.  </a:t>
            </a:r>
            <a:endParaRPr sz="1600">
              <a:solidFill>
                <a:srgbClr val="1E0044"/>
              </a:solidFill>
            </a:endParaRPr>
          </a:p>
          <a:p>
            <a:pPr indent="0" lvl="0" marL="0" rtl="0" algn="l">
              <a:spcBef>
                <a:spcPts val="0"/>
              </a:spcBef>
              <a:spcAft>
                <a:spcPts val="0"/>
              </a:spcAft>
              <a:buNone/>
            </a:pPr>
            <a:r>
              <a:t/>
            </a:r>
            <a:endParaRPr sz="1600">
              <a:solidFill>
                <a:srgbClr val="1E0044"/>
              </a:solidFill>
            </a:endParaRPr>
          </a:p>
          <a:p>
            <a:pPr indent="0" lvl="0" marL="0" rtl="0" algn="l">
              <a:spcBef>
                <a:spcPts val="0"/>
              </a:spcBef>
              <a:spcAft>
                <a:spcPts val="0"/>
              </a:spcAft>
              <a:buNone/>
            </a:pPr>
            <a:r>
              <a:rPr lang="en" sz="1600" u="sng">
                <a:solidFill>
                  <a:srgbClr val="0000FF"/>
                </a:solidFill>
                <a:hlinkClick r:id="rId7">
                  <a:extLst>
                    <a:ext uri="{A12FA001-AC4F-418D-AE19-62706E023703}">
                      <ahyp:hlinkClr val="tx"/>
                    </a:ext>
                  </a:extLst>
                </a:hlinkClick>
              </a:rPr>
              <a:t>Talkdesk Status Page</a:t>
            </a:r>
            <a:endParaRPr sz="1600">
              <a:solidFill>
                <a:srgbClr val="0000FF"/>
              </a:solidFill>
            </a:endParaRPr>
          </a:p>
          <a:p>
            <a:pPr indent="-330200" lvl="0" marL="457200" rtl="0" algn="l">
              <a:spcBef>
                <a:spcPts val="0"/>
              </a:spcBef>
              <a:spcAft>
                <a:spcPts val="0"/>
              </a:spcAft>
              <a:buClr>
                <a:srgbClr val="1E0044"/>
              </a:buClr>
              <a:buSzPts val="1600"/>
              <a:buChar char="●"/>
            </a:pPr>
            <a:r>
              <a:rPr lang="en" sz="1600">
                <a:solidFill>
                  <a:srgbClr val="1E0044"/>
                </a:solidFill>
              </a:rPr>
              <a:t>Provides real time updates on maintenance or system performance.  You can follow this page to be alerted when updates are made. </a:t>
            </a:r>
            <a:endParaRPr sz="1600">
              <a:solidFill>
                <a:srgbClr val="1E0044"/>
              </a:solidFill>
            </a:endParaRPr>
          </a:p>
          <a:p>
            <a:pPr indent="0" lvl="0" marL="0" rtl="0" algn="l">
              <a:spcBef>
                <a:spcPts val="0"/>
              </a:spcBef>
              <a:spcAft>
                <a:spcPts val="0"/>
              </a:spcAft>
              <a:buNone/>
            </a:pPr>
            <a:r>
              <a:t/>
            </a:r>
            <a:endParaRPr sz="1600">
              <a:solidFill>
                <a:srgbClr val="1E0044"/>
              </a:solidFill>
            </a:endParaRPr>
          </a:p>
          <a:p>
            <a:pPr indent="0" lvl="0" marL="0" rtl="0" algn="l">
              <a:spcBef>
                <a:spcPts val="0"/>
              </a:spcBef>
              <a:spcAft>
                <a:spcPts val="0"/>
              </a:spcAft>
              <a:buNone/>
            </a:pPr>
            <a:r>
              <a:rPr lang="en" sz="1600" u="sng">
                <a:solidFill>
                  <a:srgbClr val="0000FF"/>
                </a:solidFill>
                <a:hlinkClick r:id="rId8">
                  <a:extLst>
                    <a:ext uri="{A12FA001-AC4F-418D-AE19-62706E023703}">
                      <ahyp:hlinkClr val="tx"/>
                    </a:ext>
                  </a:extLst>
                </a:hlinkClick>
              </a:rPr>
              <a:t>Managing Roles and Permissions</a:t>
            </a:r>
            <a:endParaRPr sz="1600">
              <a:solidFill>
                <a:srgbClr val="0000FF"/>
              </a:solidFill>
            </a:endParaRPr>
          </a:p>
          <a:p>
            <a:pPr indent="-330200" lvl="0" marL="457200" rtl="0" algn="l">
              <a:spcBef>
                <a:spcPts val="0"/>
              </a:spcBef>
              <a:spcAft>
                <a:spcPts val="0"/>
              </a:spcAft>
              <a:buClr>
                <a:srgbClr val="1E0044"/>
              </a:buClr>
              <a:buSzPts val="1600"/>
              <a:buChar char="●"/>
            </a:pPr>
            <a:r>
              <a:rPr lang="en" sz="1600">
                <a:solidFill>
                  <a:srgbClr val="1E0044"/>
                </a:solidFill>
              </a:rPr>
              <a:t>This offers advanced usability and allows you to manage your team more effectively.</a:t>
            </a:r>
            <a:endParaRPr sz="1600">
              <a:solidFill>
                <a:srgbClr val="1E0044"/>
              </a:solidFill>
            </a:endParaRPr>
          </a:p>
          <a:p>
            <a:pPr indent="0" lvl="0" marL="0" rtl="0" algn="l">
              <a:spcBef>
                <a:spcPts val="0"/>
              </a:spcBef>
              <a:spcAft>
                <a:spcPts val="0"/>
              </a:spcAft>
              <a:buNone/>
            </a:pPr>
            <a:r>
              <a:t/>
            </a:r>
            <a:endParaRPr sz="1600">
              <a:solidFill>
                <a:srgbClr val="1E0044"/>
              </a:solidFill>
            </a:endParaRPr>
          </a:p>
          <a:p>
            <a:pPr indent="0" lvl="0" marL="0" rtl="0" algn="ctr">
              <a:spcBef>
                <a:spcPts val="0"/>
              </a:spcBef>
              <a:spcAft>
                <a:spcPts val="0"/>
              </a:spcAft>
              <a:buNone/>
            </a:pPr>
            <a:r>
              <a:rPr b="1" lang="en" sz="1800" u="sng">
                <a:solidFill>
                  <a:srgbClr val="5405BD"/>
                </a:solidFill>
              </a:rPr>
              <a:t>Best </a:t>
            </a:r>
            <a:r>
              <a:rPr b="1" lang="en" sz="1800" u="sng">
                <a:solidFill>
                  <a:srgbClr val="5405BD"/>
                </a:solidFill>
              </a:rPr>
              <a:t>Practices</a:t>
            </a:r>
            <a:r>
              <a:rPr b="1" lang="en" sz="1800" u="sng">
                <a:solidFill>
                  <a:srgbClr val="5405BD"/>
                </a:solidFill>
              </a:rPr>
              <a:t> and General Troubleshooting Guides</a:t>
            </a:r>
            <a:endParaRPr b="1" sz="1800" u="sng">
              <a:solidFill>
                <a:srgbClr val="5405BD"/>
              </a:solidFill>
            </a:endParaRPr>
          </a:p>
          <a:p>
            <a:pPr indent="0" lvl="0" marL="0" rtl="0" algn="ctr">
              <a:spcBef>
                <a:spcPts val="0"/>
              </a:spcBef>
              <a:spcAft>
                <a:spcPts val="0"/>
              </a:spcAft>
              <a:buNone/>
            </a:pPr>
            <a:r>
              <a:t/>
            </a:r>
            <a:endParaRPr b="1" sz="1600" u="sng">
              <a:solidFill>
                <a:srgbClr val="1E0044"/>
              </a:solidFill>
            </a:endParaRPr>
          </a:p>
          <a:p>
            <a:pPr indent="-311150" lvl="0" marL="457200" rtl="0" algn="l">
              <a:lnSpc>
                <a:spcPct val="100000"/>
              </a:lnSpc>
              <a:spcBef>
                <a:spcPts val="0"/>
              </a:spcBef>
              <a:spcAft>
                <a:spcPts val="0"/>
              </a:spcAft>
              <a:buClr>
                <a:srgbClr val="172241"/>
              </a:buClr>
              <a:buSzPts val="1300"/>
              <a:buChar char="●"/>
            </a:pPr>
            <a:r>
              <a:rPr lang="en" sz="1300">
                <a:solidFill>
                  <a:srgbClr val="172241"/>
                </a:solidFill>
              </a:rPr>
              <a:t>Agents should select</a:t>
            </a:r>
            <a:r>
              <a:rPr lang="en" sz="1300">
                <a:solidFill>
                  <a:srgbClr val="0000FF"/>
                </a:solidFill>
              </a:rPr>
              <a:t> </a:t>
            </a:r>
            <a:r>
              <a:rPr lang="en" sz="1300" u="sng">
                <a:solidFill>
                  <a:srgbClr val="0000FF"/>
                </a:solidFill>
                <a:hlinkClick r:id="rId9">
                  <a:extLst>
                    <a:ext uri="{A12FA001-AC4F-418D-AE19-62706E023703}">
                      <ahyp:hlinkClr val="tx"/>
                    </a:ext>
                  </a:extLst>
                </a:hlinkClick>
              </a:rPr>
              <a:t>LOG OUT</a:t>
            </a:r>
            <a:r>
              <a:rPr lang="en" sz="1300">
                <a:solidFill>
                  <a:srgbClr val="172241"/>
                </a:solidFill>
              </a:rPr>
              <a:t> of Conversations (or application) at the end of each shift</a:t>
            </a:r>
            <a:endParaRPr sz="1300">
              <a:solidFill>
                <a:srgbClr val="172241"/>
              </a:solidFill>
            </a:endParaRPr>
          </a:p>
          <a:p>
            <a:pPr indent="-311150" lvl="0" marL="457200" rtl="0" algn="l">
              <a:lnSpc>
                <a:spcPct val="100000"/>
              </a:lnSpc>
              <a:spcBef>
                <a:spcPts val="0"/>
              </a:spcBef>
              <a:spcAft>
                <a:spcPts val="0"/>
              </a:spcAft>
              <a:buClr>
                <a:srgbClr val="172241"/>
              </a:buClr>
              <a:buSzPts val="1300"/>
              <a:buChar char="●"/>
            </a:pPr>
            <a:r>
              <a:rPr lang="en" sz="1300">
                <a:solidFill>
                  <a:srgbClr val="172241"/>
                </a:solidFill>
              </a:rPr>
              <a:t>Make sure agents have the most recent version of Chrome.</a:t>
            </a:r>
            <a:endParaRPr sz="1300">
              <a:solidFill>
                <a:srgbClr val="172241"/>
              </a:solidFill>
            </a:endParaRPr>
          </a:p>
          <a:p>
            <a:pPr indent="-311150" lvl="0" marL="457200" rtl="0" algn="l">
              <a:lnSpc>
                <a:spcPct val="100000"/>
              </a:lnSpc>
              <a:spcBef>
                <a:spcPts val="0"/>
              </a:spcBef>
              <a:spcAft>
                <a:spcPts val="0"/>
              </a:spcAft>
              <a:buClr>
                <a:srgbClr val="172241"/>
              </a:buClr>
              <a:buSzPts val="1300"/>
              <a:buChar char="●"/>
            </a:pPr>
            <a:r>
              <a:rPr lang="en" sz="1300">
                <a:solidFill>
                  <a:srgbClr val="172241"/>
                </a:solidFill>
              </a:rPr>
              <a:t>Make sure agents are connected to the internet via an ethernet cable when possible</a:t>
            </a:r>
            <a:endParaRPr sz="1300">
              <a:solidFill>
                <a:srgbClr val="172241"/>
              </a:solidFill>
            </a:endParaRPr>
          </a:p>
          <a:p>
            <a:pPr indent="-311150" lvl="0" marL="457200" rtl="0" algn="l">
              <a:lnSpc>
                <a:spcPct val="100000"/>
              </a:lnSpc>
              <a:spcBef>
                <a:spcPts val="0"/>
              </a:spcBef>
              <a:spcAft>
                <a:spcPts val="0"/>
              </a:spcAft>
              <a:buClr>
                <a:srgbClr val="172241"/>
              </a:buClr>
              <a:buSzPts val="1300"/>
              <a:buChar char="●"/>
            </a:pPr>
            <a:r>
              <a:rPr lang="en" sz="1300">
                <a:solidFill>
                  <a:srgbClr val="172241"/>
                </a:solidFill>
              </a:rPr>
              <a:t>Don’t run network-intensive app such as audio or video streaming</a:t>
            </a:r>
            <a:endParaRPr sz="1300">
              <a:solidFill>
                <a:srgbClr val="172241"/>
              </a:solidFill>
            </a:endParaRPr>
          </a:p>
          <a:p>
            <a:pPr indent="0" lvl="0" marL="0" rtl="0" algn="l">
              <a:spcBef>
                <a:spcPts val="0"/>
              </a:spcBef>
              <a:spcAft>
                <a:spcPts val="0"/>
              </a:spcAft>
              <a:buClr>
                <a:schemeClr val="dk1"/>
              </a:buClr>
              <a:buSzPts val="600"/>
              <a:buFont typeface="Arial"/>
              <a:buNone/>
            </a:pPr>
            <a:r>
              <a:t/>
            </a:r>
            <a:endParaRPr sz="1000">
              <a:solidFill>
                <a:srgbClr val="666666"/>
              </a:solidFill>
            </a:endParaRPr>
          </a:p>
          <a:p>
            <a:pPr indent="0" lvl="0" marL="0" rtl="0" algn="l">
              <a:spcBef>
                <a:spcPts val="0"/>
              </a:spcBef>
              <a:spcAft>
                <a:spcPts val="0"/>
              </a:spcAft>
              <a:buNone/>
            </a:pPr>
            <a:r>
              <a:t/>
            </a:r>
            <a:endParaRPr sz="1300">
              <a:solidFill>
                <a:srgbClr val="666666"/>
              </a:solidFill>
            </a:endParaRPr>
          </a:p>
          <a:p>
            <a:pPr indent="0" lvl="0" marL="0" rtl="0" algn="l">
              <a:spcBef>
                <a:spcPts val="0"/>
              </a:spcBef>
              <a:spcAft>
                <a:spcPts val="0"/>
              </a:spcAft>
              <a:buClr>
                <a:schemeClr val="dk1"/>
              </a:buClr>
              <a:buSzPts val="1100"/>
              <a:buFont typeface="Arial"/>
              <a:buNone/>
            </a:pPr>
            <a:r>
              <a:rPr lang="en" u="sng">
                <a:solidFill>
                  <a:srgbClr val="0000FF"/>
                </a:solidFill>
                <a:hlinkClick r:id="rId10">
                  <a:extLst>
                    <a:ext uri="{A12FA001-AC4F-418D-AE19-62706E023703}">
                      <ahyp:hlinkClr val="tx"/>
                    </a:ext>
                  </a:extLst>
                </a:hlinkClick>
              </a:rPr>
              <a:t>KNOWLEDGE BASE -&gt; TROUBLESHOOTING -&gt; GENERAL</a:t>
            </a:r>
            <a:endParaRPr u="sng">
              <a:solidFill>
                <a:srgbClr val="0000FF"/>
              </a:solidFill>
            </a:endParaRPr>
          </a:p>
          <a:p>
            <a:pPr indent="-317500" lvl="0" marL="457200" rtl="0" algn="l">
              <a:lnSpc>
                <a:spcPct val="115000"/>
              </a:lnSpc>
              <a:spcBef>
                <a:spcPts val="0"/>
              </a:spcBef>
              <a:spcAft>
                <a:spcPts val="0"/>
              </a:spcAft>
              <a:buSzPts val="1400"/>
              <a:buChar char="●"/>
            </a:pPr>
            <a:r>
              <a:rPr lang="en" u="sng">
                <a:solidFill>
                  <a:srgbClr val="0000FF"/>
                </a:solidFill>
                <a:hlinkClick r:id="rId11">
                  <a:extLst>
                    <a:ext uri="{A12FA001-AC4F-418D-AE19-62706E023703}">
                      <ahyp:hlinkClr val="tx"/>
                    </a:ext>
                  </a:extLst>
                </a:hlinkClick>
              </a:rPr>
              <a:t>Clearing Google Chrome cache and Hosted App Data</a:t>
            </a:r>
            <a:endParaRPr u="sng">
              <a:solidFill>
                <a:srgbClr val="0000FF"/>
              </a:solidFill>
            </a:endParaRPr>
          </a:p>
          <a:p>
            <a:pPr indent="-317500" lvl="0" marL="457200" rtl="0" algn="l">
              <a:lnSpc>
                <a:spcPct val="115000"/>
              </a:lnSpc>
              <a:spcBef>
                <a:spcPts val="0"/>
              </a:spcBef>
              <a:spcAft>
                <a:spcPts val="0"/>
              </a:spcAft>
              <a:buSzPts val="1400"/>
              <a:buChar char="●"/>
            </a:pPr>
            <a:r>
              <a:rPr lang="en" u="sng">
                <a:solidFill>
                  <a:srgbClr val="0000FF"/>
                </a:solidFill>
                <a:hlinkClick r:id="rId12">
                  <a:extLst>
                    <a:ext uri="{A12FA001-AC4F-418D-AE19-62706E023703}">
                      <ahyp:hlinkClr val="tx"/>
                    </a:ext>
                  </a:extLst>
                </a:hlinkClick>
              </a:rPr>
              <a:t>How do I find the ID of a Call or a Contact?</a:t>
            </a:r>
            <a:endParaRPr u="sng">
              <a:solidFill>
                <a:srgbClr val="0000FF"/>
              </a:solidFill>
            </a:endParaRPr>
          </a:p>
          <a:p>
            <a:pPr indent="-317500" lvl="0" marL="457200" rtl="0" algn="l">
              <a:lnSpc>
                <a:spcPct val="115000"/>
              </a:lnSpc>
              <a:spcBef>
                <a:spcPts val="0"/>
              </a:spcBef>
              <a:spcAft>
                <a:spcPts val="0"/>
              </a:spcAft>
              <a:buSzPts val="1400"/>
              <a:buChar char="●"/>
            </a:pPr>
            <a:r>
              <a:rPr lang="en" u="sng">
                <a:solidFill>
                  <a:srgbClr val="0000FF"/>
                </a:solidFill>
                <a:hlinkClick r:id="rId13">
                  <a:extLst>
                    <a:ext uri="{A12FA001-AC4F-418D-AE19-62706E023703}">
                      <ahyp:hlinkClr val="tx"/>
                    </a:ext>
                  </a:extLst>
                </a:hlinkClick>
              </a:rPr>
              <a:t>Keeping Google Chrome updated</a:t>
            </a:r>
            <a:endParaRPr u="sng">
              <a:solidFill>
                <a:srgbClr val="0000FF"/>
              </a:solidFill>
            </a:endParaRPr>
          </a:p>
          <a:p>
            <a:pPr indent="0" lvl="0" marL="457200" rtl="0" algn="l">
              <a:lnSpc>
                <a:spcPct val="115000"/>
              </a:lnSpc>
              <a:spcBef>
                <a:spcPts val="0"/>
              </a:spcBef>
              <a:spcAft>
                <a:spcPts val="0"/>
              </a:spcAft>
              <a:buNone/>
            </a:pPr>
            <a:r>
              <a:t/>
            </a:r>
            <a:endParaRPr sz="1300">
              <a:solidFill>
                <a:schemeClr val="dk1"/>
              </a:solidFill>
            </a:endParaRPr>
          </a:p>
          <a:p>
            <a:pPr indent="0" lvl="0" marL="0" rtl="0" algn="l">
              <a:spcBef>
                <a:spcPts val="0"/>
              </a:spcBef>
              <a:spcAft>
                <a:spcPts val="0"/>
              </a:spcAft>
              <a:buNone/>
            </a:pPr>
            <a:r>
              <a:rPr lang="en" u="sng">
                <a:solidFill>
                  <a:srgbClr val="0000FF"/>
                </a:solidFill>
                <a:hlinkClick r:id="rId14">
                  <a:extLst>
                    <a:ext uri="{A12FA001-AC4F-418D-AE19-62706E023703}">
                      <ahyp:hlinkClr val="tx"/>
                    </a:ext>
                  </a:extLst>
                </a:hlinkClick>
              </a:rPr>
              <a:t>ERROR MESSAGES</a:t>
            </a:r>
            <a:endParaRPr>
              <a:solidFill>
                <a:schemeClr val="dk1"/>
              </a:solidFill>
            </a:endParaRPr>
          </a:p>
          <a:p>
            <a:pPr indent="-317500" lvl="0" marL="457200" rtl="0" algn="l">
              <a:spcBef>
                <a:spcPts val="0"/>
              </a:spcBef>
              <a:spcAft>
                <a:spcPts val="0"/>
              </a:spcAft>
              <a:buClr>
                <a:srgbClr val="172241"/>
              </a:buClr>
              <a:buSzPts val="1400"/>
              <a:buChar char="●"/>
            </a:pPr>
            <a:r>
              <a:rPr lang="en">
                <a:solidFill>
                  <a:schemeClr val="dk1"/>
                </a:solidFill>
              </a:rPr>
              <a:t>Helpful page with a list of links to troubleshoot different error messages </a:t>
            </a:r>
            <a:endParaRPr>
              <a:solidFill>
                <a:schemeClr val="dk1"/>
              </a:solidFill>
            </a:endParaRPr>
          </a:p>
          <a:p>
            <a:pPr indent="0" lvl="0" marL="0" rtl="0" algn="l">
              <a:spcBef>
                <a:spcPts val="0"/>
              </a:spcBef>
              <a:spcAft>
                <a:spcPts val="0"/>
              </a:spcAft>
              <a:buNone/>
            </a:pPr>
            <a:r>
              <a:rPr lang="en" u="sng">
                <a:solidFill>
                  <a:srgbClr val="0000FF"/>
                </a:solidFill>
                <a:hlinkClick r:id="rId15">
                  <a:extLst>
                    <a:ext uri="{A12FA001-AC4F-418D-AE19-62706E023703}">
                      <ahyp:hlinkClr val="tx"/>
                    </a:ext>
                  </a:extLst>
                </a:hlinkClick>
              </a:rPr>
              <a:t>APPLICATION PROBLEMS</a:t>
            </a:r>
            <a:r>
              <a:rPr lang="en">
                <a:solidFill>
                  <a:srgbClr val="0000FF"/>
                </a:solidFill>
              </a:rPr>
              <a:t> </a:t>
            </a:r>
            <a:endParaRPr>
              <a:solidFill>
                <a:schemeClr val="dk1"/>
              </a:solidFill>
            </a:endParaRPr>
          </a:p>
          <a:p>
            <a:pPr indent="-317500" lvl="0" marL="457200" rtl="0" algn="l">
              <a:spcBef>
                <a:spcPts val="0"/>
              </a:spcBef>
              <a:spcAft>
                <a:spcPts val="0"/>
              </a:spcAft>
              <a:buClr>
                <a:srgbClr val="172241"/>
              </a:buClr>
              <a:buSzPts val="1400"/>
              <a:buChar char="●"/>
            </a:pPr>
            <a:r>
              <a:rPr lang="en">
                <a:solidFill>
                  <a:schemeClr val="dk1"/>
                </a:solidFill>
              </a:rPr>
              <a:t>Helpful page for troubleshooting application behavior </a:t>
            </a:r>
            <a:endParaRPr>
              <a:solidFill>
                <a:schemeClr val="dk1"/>
              </a:solidFill>
            </a:endParaRPr>
          </a:p>
          <a:p>
            <a:pPr indent="0" lvl="0" marL="0" rtl="0" algn="l">
              <a:spcBef>
                <a:spcPts val="0"/>
              </a:spcBef>
              <a:spcAft>
                <a:spcPts val="0"/>
              </a:spcAft>
              <a:buNone/>
            </a:pPr>
            <a:r>
              <a:rPr lang="en" u="sng">
                <a:solidFill>
                  <a:srgbClr val="0000FF"/>
                </a:solidFill>
                <a:hlinkClick r:id="rId16">
                  <a:extLst>
                    <a:ext uri="{A12FA001-AC4F-418D-AE19-62706E023703}">
                      <ahyp:hlinkClr val="tx"/>
                    </a:ext>
                  </a:extLst>
                </a:hlinkClick>
              </a:rPr>
              <a:t>CALL ISSUES</a:t>
            </a:r>
            <a:r>
              <a:rPr lang="en">
                <a:solidFill>
                  <a:srgbClr val="0000FF"/>
                </a:solidFill>
              </a:rPr>
              <a:t> </a:t>
            </a:r>
            <a:endParaRPr>
              <a:solidFill>
                <a:srgbClr val="0000FF"/>
              </a:solidFill>
            </a:endParaRPr>
          </a:p>
          <a:p>
            <a:pPr indent="-317500" lvl="0" marL="457200" rtl="0" algn="l">
              <a:spcBef>
                <a:spcPts val="0"/>
              </a:spcBef>
              <a:spcAft>
                <a:spcPts val="0"/>
              </a:spcAft>
              <a:buClr>
                <a:srgbClr val="172241"/>
              </a:buClr>
              <a:buSzPts val="1400"/>
              <a:buChar char="●"/>
            </a:pPr>
            <a:r>
              <a:rPr lang="en">
                <a:solidFill>
                  <a:schemeClr val="dk1"/>
                </a:solidFill>
              </a:rPr>
              <a:t>Helpful page that reviews troubleshooting of call related issues</a:t>
            </a:r>
            <a:endParaRPr>
              <a:solidFill>
                <a:srgbClr val="1E004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b="9987" l="0" r="0" t="54871"/>
          <a:stretch/>
        </p:blipFill>
        <p:spPr>
          <a:xfrm>
            <a:off x="0" y="-22300"/>
            <a:ext cx="7772400" cy="1829699"/>
          </a:xfrm>
          <a:prstGeom prst="rect">
            <a:avLst/>
          </a:prstGeom>
          <a:noFill/>
          <a:ln>
            <a:noFill/>
          </a:ln>
        </p:spPr>
      </p:pic>
      <p:sp>
        <p:nvSpPr>
          <p:cNvPr id="65" name="Google Shape;65;p14"/>
          <p:cNvSpPr/>
          <p:nvPr/>
        </p:nvSpPr>
        <p:spPr>
          <a:xfrm>
            <a:off x="0" y="-22300"/>
            <a:ext cx="7772400" cy="1829700"/>
          </a:xfrm>
          <a:prstGeom prst="rect">
            <a:avLst/>
          </a:prstGeom>
          <a:solidFill>
            <a:srgbClr val="5405BD">
              <a:alpha val="7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4"/>
          <p:cNvSpPr txBox="1"/>
          <p:nvPr/>
        </p:nvSpPr>
        <p:spPr>
          <a:xfrm>
            <a:off x="242600" y="792325"/>
            <a:ext cx="5808600" cy="63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2400"/>
              <a:buFont typeface="Raleway"/>
              <a:buNone/>
            </a:pPr>
            <a:r>
              <a:rPr lang="en" sz="2400">
                <a:solidFill>
                  <a:srgbClr val="FFFFFF"/>
                </a:solidFill>
                <a:latin typeface="Inter"/>
                <a:ea typeface="Inter"/>
                <a:cs typeface="Inter"/>
                <a:sym typeface="Inter"/>
              </a:rPr>
              <a:t>Admin Playbook</a:t>
            </a:r>
            <a:r>
              <a:rPr b="0" i="0" lang="en" sz="2400" u="none" cap="none" strike="noStrike">
                <a:solidFill>
                  <a:srgbClr val="FFFFFF"/>
                </a:solidFill>
                <a:latin typeface="Inter"/>
                <a:ea typeface="Inter"/>
                <a:cs typeface="Inter"/>
                <a:sym typeface="Inter"/>
              </a:rPr>
              <a:t> for Talkdesk</a:t>
            </a:r>
            <a:endParaRPr b="0" i="0" sz="2400" u="none" cap="none" strike="noStrike">
              <a:solidFill>
                <a:srgbClr val="FFFFFF"/>
              </a:solidFill>
              <a:latin typeface="Inter"/>
              <a:ea typeface="Inter"/>
              <a:cs typeface="Inter"/>
              <a:sym typeface="Inter"/>
            </a:endParaRPr>
          </a:p>
        </p:txBody>
      </p:sp>
      <p:pic>
        <p:nvPicPr>
          <p:cNvPr id="67" name="Google Shape;67;p14"/>
          <p:cNvPicPr preferRelativeResize="0"/>
          <p:nvPr/>
        </p:nvPicPr>
        <p:blipFill rotWithShape="1">
          <a:blip r:embed="rId4">
            <a:alphaModFix/>
          </a:blip>
          <a:srcRect b="0" l="0" r="0" t="0"/>
          <a:stretch/>
        </p:blipFill>
        <p:spPr>
          <a:xfrm>
            <a:off x="365675" y="524773"/>
            <a:ext cx="1766852" cy="287100"/>
          </a:xfrm>
          <a:prstGeom prst="rect">
            <a:avLst/>
          </a:prstGeom>
          <a:noFill/>
          <a:ln>
            <a:noFill/>
          </a:ln>
        </p:spPr>
      </p:pic>
      <p:sp>
        <p:nvSpPr>
          <p:cNvPr id="68" name="Google Shape;68;p14"/>
          <p:cNvSpPr txBox="1"/>
          <p:nvPr/>
        </p:nvSpPr>
        <p:spPr>
          <a:xfrm>
            <a:off x="5882425" y="154525"/>
            <a:ext cx="2130300" cy="97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000"/>
              <a:buFont typeface="Raleway"/>
              <a:buNone/>
            </a:pPr>
            <a:r>
              <a:rPr b="0" i="0" lang="en" u="none" cap="none" strike="noStrike">
                <a:solidFill>
                  <a:srgbClr val="FFFFFF"/>
                </a:solidFill>
                <a:latin typeface="Inter"/>
                <a:ea typeface="Inter"/>
                <a:cs typeface="Inter"/>
                <a:sym typeface="Inter"/>
              </a:rPr>
              <a:t>Questions?</a:t>
            </a:r>
            <a:endParaRPr b="0" i="0" u="none" cap="none" strike="noStrike">
              <a:solidFill>
                <a:srgbClr val="FFFFFF"/>
              </a:solidFill>
              <a:latin typeface="Inter"/>
              <a:ea typeface="Inter"/>
              <a:cs typeface="Inter"/>
              <a:sym typeface="Inter"/>
            </a:endParaRPr>
          </a:p>
          <a:p>
            <a:pPr indent="0" lvl="0" marL="0" marR="0" rtl="0" algn="ctr">
              <a:lnSpc>
                <a:spcPct val="115000"/>
              </a:lnSpc>
              <a:spcBef>
                <a:spcPts val="0"/>
              </a:spcBef>
              <a:spcAft>
                <a:spcPts val="0"/>
              </a:spcAft>
              <a:buClr>
                <a:schemeClr val="lt1"/>
              </a:buClr>
              <a:buSzPts val="1000"/>
              <a:buFont typeface="Proxima Nova"/>
              <a:buNone/>
            </a:pPr>
            <a:r>
              <a:rPr b="1" i="0" lang="en" u="none" cap="none" strike="noStrike">
                <a:solidFill>
                  <a:schemeClr val="lt1"/>
                </a:solidFill>
                <a:latin typeface="Inter"/>
                <a:ea typeface="Inter"/>
                <a:cs typeface="Inter"/>
                <a:sym typeface="Inter"/>
              </a:rPr>
              <a:t>Submit a Ticket</a:t>
            </a:r>
            <a:endParaRPr b="0" i="0" u="none" cap="none" strike="noStrike">
              <a:solidFill>
                <a:srgbClr val="FFFFFF"/>
              </a:solidFill>
              <a:latin typeface="Inter"/>
              <a:ea typeface="Inter"/>
              <a:cs typeface="Inter"/>
              <a:sym typeface="Inter"/>
            </a:endParaRPr>
          </a:p>
          <a:p>
            <a:pPr indent="0" lvl="0" marL="0" marR="0" rtl="0" algn="ctr">
              <a:lnSpc>
                <a:spcPct val="115000"/>
              </a:lnSpc>
              <a:spcBef>
                <a:spcPts val="0"/>
              </a:spcBef>
              <a:spcAft>
                <a:spcPts val="0"/>
              </a:spcAft>
              <a:buClr>
                <a:schemeClr val="lt1"/>
              </a:buClr>
              <a:buSzPts val="1000"/>
              <a:buFont typeface="Proxima Nova"/>
              <a:buNone/>
            </a:pPr>
            <a:r>
              <a:rPr b="1" i="0" lang="en" u="sng" cap="none" strike="noStrike">
                <a:solidFill>
                  <a:srgbClr val="0000FF"/>
                </a:solidFill>
                <a:highlight>
                  <a:srgbClr val="BF91FC"/>
                </a:highlight>
                <a:latin typeface="Inter"/>
                <a:ea typeface="Inter"/>
                <a:cs typeface="Inter"/>
                <a:sym typeface="Inter"/>
                <a:hlinkClick r:id="rId5">
                  <a:extLst>
                    <a:ext uri="{A12FA001-AC4F-418D-AE19-62706E023703}">
                      <ahyp:hlinkClr val="tx"/>
                    </a:ext>
                  </a:extLst>
                </a:hlinkClick>
              </a:rPr>
              <a:t>Online Portal</a:t>
            </a:r>
            <a:endParaRPr b="1" i="0" u="none" cap="none" strike="noStrike">
              <a:solidFill>
                <a:srgbClr val="0000FF"/>
              </a:solidFill>
              <a:highlight>
                <a:srgbClr val="BF91FC"/>
              </a:highlight>
              <a:latin typeface="Inter"/>
              <a:ea typeface="Inter"/>
              <a:cs typeface="Inter"/>
              <a:sym typeface="Inter"/>
            </a:endParaRPr>
          </a:p>
          <a:p>
            <a:pPr indent="0" lvl="0" marL="0" marR="0" rtl="0" algn="ctr">
              <a:lnSpc>
                <a:spcPct val="115000"/>
              </a:lnSpc>
              <a:spcBef>
                <a:spcPts val="0"/>
              </a:spcBef>
              <a:spcAft>
                <a:spcPts val="0"/>
              </a:spcAft>
              <a:buClr>
                <a:srgbClr val="000000"/>
              </a:buClr>
              <a:buSzPts val="1000"/>
              <a:buFont typeface="Arial"/>
              <a:buNone/>
            </a:pPr>
            <a:r>
              <a:t/>
            </a:r>
            <a:endParaRPr b="1" i="0" sz="1000" u="none" cap="none" strike="noStrike">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Inter"/>
              <a:ea typeface="Inter"/>
              <a:cs typeface="Inter"/>
              <a:sym typeface="Inter"/>
            </a:endParaRPr>
          </a:p>
        </p:txBody>
      </p:sp>
      <p:sp>
        <p:nvSpPr>
          <p:cNvPr id="69" name="Google Shape;69;p14"/>
          <p:cNvSpPr txBox="1"/>
          <p:nvPr/>
        </p:nvSpPr>
        <p:spPr>
          <a:xfrm>
            <a:off x="0" y="2549375"/>
            <a:ext cx="7772400" cy="580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u="sng">
                <a:solidFill>
                  <a:srgbClr val="0000FF"/>
                </a:solidFill>
                <a:hlinkClick r:id="rId6">
                  <a:extLst>
                    <a:ext uri="{A12FA001-AC4F-418D-AE19-62706E023703}">
                      <ahyp:hlinkClr val="tx"/>
                    </a:ext>
                  </a:extLst>
                </a:hlinkClick>
              </a:rPr>
              <a:t>Reaching out to Support at Talkdesk</a:t>
            </a:r>
            <a:r>
              <a:rPr lang="en" sz="1800" u="sng">
                <a:solidFill>
                  <a:srgbClr val="0000FF"/>
                </a:solidFill>
              </a:rPr>
              <a:t> </a:t>
            </a:r>
            <a:endParaRPr sz="1800" u="sng">
              <a:solidFill>
                <a:srgbClr val="0000FF"/>
              </a:solidFill>
            </a:endParaRPr>
          </a:p>
          <a:p>
            <a:pPr indent="0" lvl="0" marL="0" rtl="0" algn="l">
              <a:lnSpc>
                <a:spcPct val="115000"/>
              </a:lnSpc>
              <a:spcBef>
                <a:spcPts val="0"/>
              </a:spcBef>
              <a:spcAft>
                <a:spcPts val="0"/>
              </a:spcAft>
              <a:buNone/>
            </a:pPr>
            <a:r>
              <a:rPr lang="en">
                <a:solidFill>
                  <a:srgbClr val="172241"/>
                </a:solidFill>
              </a:rPr>
              <a:t>REMINDER: O</a:t>
            </a:r>
            <a:r>
              <a:rPr lang="en" sz="1600">
                <a:solidFill>
                  <a:srgbClr val="172241"/>
                </a:solidFill>
              </a:rPr>
              <a:t>nly Talkdesk Admins can open support tickets </a:t>
            </a:r>
            <a:endParaRPr sz="1600">
              <a:solidFill>
                <a:srgbClr val="17224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Note- this page has the full list of details that are helpful to capture when opening support tickets. Providing these details  will lead to more efficient resolution of your inquiry or issue.  Here are some examples: </a:t>
            </a:r>
            <a:endParaRPr sz="1600">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sz="1600">
                <a:solidFill>
                  <a:srgbClr val="5405BD"/>
                </a:solidFill>
              </a:rPr>
              <a:t>Always Provide: </a:t>
            </a:r>
            <a:endParaRPr b="1" sz="1600">
              <a:solidFill>
                <a:srgbClr val="5405BD"/>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Call or Interaction ID (multiple examples if repeat issue)</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Description of issue and all relevant details for expected behavior</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Provide details regarding agents environment if application or audio issue</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Is this a new problem/or any pattern? Just one or multiple agents?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What troubleshooting steps have you taken so far?  (replicated  issue? Clear cache/cookies?) </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rPr b="1" lang="en" sz="1600">
                <a:solidFill>
                  <a:srgbClr val="5405BD"/>
                </a:solidFill>
              </a:rPr>
              <a:t>Additional Recommendations for Ensuring Optimal Call &amp; Application Quality</a:t>
            </a:r>
            <a:endParaRPr b="1" sz="1600">
              <a:solidFill>
                <a:srgbClr val="5405BD"/>
              </a:solidFill>
            </a:endParaRPr>
          </a:p>
          <a:p>
            <a:pPr indent="0" lvl="0" marL="0" rtl="0" algn="l">
              <a:spcBef>
                <a:spcPts val="0"/>
              </a:spcBef>
              <a:spcAft>
                <a:spcPts val="0"/>
              </a:spcAft>
              <a:buClr>
                <a:srgbClr val="46A9D9"/>
              </a:buClr>
              <a:buSzPts val="1400"/>
              <a:buFont typeface="Raleway"/>
              <a:buNone/>
            </a:pPr>
            <a:r>
              <a:t/>
            </a:r>
            <a:endParaRPr sz="900">
              <a:solidFill>
                <a:srgbClr val="5405BD"/>
              </a:solidFill>
              <a:latin typeface="Inter"/>
              <a:ea typeface="Inter"/>
              <a:cs typeface="Inter"/>
              <a:sym typeface="Inter"/>
            </a:endParaRPr>
          </a:p>
          <a:p>
            <a:pPr indent="-330200" lvl="0" marL="457200" rtl="0" algn="l">
              <a:spcBef>
                <a:spcPts val="0"/>
              </a:spcBef>
              <a:spcAft>
                <a:spcPts val="0"/>
              </a:spcAft>
              <a:buClr>
                <a:srgbClr val="172241"/>
              </a:buClr>
              <a:buSzPts val="1600"/>
              <a:buChar char="●"/>
            </a:pPr>
            <a:r>
              <a:rPr lang="en" sz="1600">
                <a:solidFill>
                  <a:srgbClr val="172241"/>
                </a:solidFill>
              </a:rPr>
              <a:t>Review</a:t>
            </a:r>
            <a:r>
              <a:rPr lang="en" sz="1600">
                <a:solidFill>
                  <a:srgbClr val="0000FF"/>
                </a:solidFill>
              </a:rPr>
              <a:t> </a:t>
            </a:r>
            <a:r>
              <a:rPr lang="en" sz="1600" u="sng">
                <a:solidFill>
                  <a:srgbClr val="0000FF"/>
                </a:solidFill>
                <a:hlinkClick r:id="rId7">
                  <a:extLst>
                    <a:ext uri="{A12FA001-AC4F-418D-AE19-62706E023703}">
                      <ahyp:hlinkClr val="tx"/>
                    </a:ext>
                  </a:extLst>
                </a:hlinkClick>
              </a:rPr>
              <a:t>Network Requirements </a:t>
            </a:r>
            <a:r>
              <a:rPr lang="en" sz="1600">
                <a:solidFill>
                  <a:srgbClr val="172241"/>
                </a:solidFill>
              </a:rPr>
              <a:t>with your IT Team</a:t>
            </a:r>
            <a:endParaRPr sz="1600">
              <a:solidFill>
                <a:srgbClr val="172241"/>
              </a:solidFill>
            </a:endParaRPr>
          </a:p>
          <a:p>
            <a:pPr indent="-330200" lvl="0" marL="457200" rtl="0" algn="l">
              <a:spcBef>
                <a:spcPts val="0"/>
              </a:spcBef>
              <a:spcAft>
                <a:spcPts val="0"/>
              </a:spcAft>
              <a:buClr>
                <a:srgbClr val="172241"/>
              </a:buClr>
              <a:buSzPts val="1600"/>
              <a:buChar char="●"/>
            </a:pPr>
            <a:r>
              <a:rPr lang="en" sz="1600">
                <a:solidFill>
                  <a:srgbClr val="172241"/>
                </a:solidFill>
              </a:rPr>
              <a:t>Review the </a:t>
            </a:r>
            <a:r>
              <a:rPr lang="en" sz="1600" u="sng">
                <a:solidFill>
                  <a:srgbClr val="0000FF"/>
                </a:solidFill>
                <a:hlinkClick r:id="rId8">
                  <a:extLst>
                    <a:ext uri="{A12FA001-AC4F-418D-AE19-62706E023703}">
                      <ahyp:hlinkClr val="tx"/>
                    </a:ext>
                  </a:extLst>
                </a:hlinkClick>
              </a:rPr>
              <a:t>Supported Operating Environments</a:t>
            </a:r>
            <a:r>
              <a:rPr lang="en" sz="1600">
                <a:solidFill>
                  <a:srgbClr val="0000FF"/>
                </a:solidFill>
              </a:rPr>
              <a:t> </a:t>
            </a:r>
            <a:r>
              <a:rPr lang="en" sz="1600">
                <a:solidFill>
                  <a:srgbClr val="1E0044"/>
                </a:solidFill>
              </a:rPr>
              <a:t>to ensure your agents meet our minimum requirements. </a:t>
            </a:r>
            <a:endParaRPr sz="1600">
              <a:solidFill>
                <a:srgbClr val="1E0044"/>
              </a:solidFill>
            </a:endParaRPr>
          </a:p>
          <a:p>
            <a:pPr indent="0" lvl="0" marL="0" rtl="0" algn="l">
              <a:lnSpc>
                <a:spcPct val="115000"/>
              </a:lnSpc>
              <a:spcBef>
                <a:spcPts val="0"/>
              </a:spcBef>
              <a:spcAft>
                <a:spcPts val="0"/>
              </a:spcAft>
              <a:buNone/>
            </a:pPr>
            <a:r>
              <a:t/>
            </a:r>
            <a:endParaRPr>
              <a:solidFill>
                <a:schemeClr val="dk1"/>
              </a:solidFill>
            </a:endParaRPr>
          </a:p>
        </p:txBody>
      </p:sp>
      <p:sp>
        <p:nvSpPr>
          <p:cNvPr id="70" name="Google Shape;70;p14"/>
          <p:cNvSpPr txBox="1"/>
          <p:nvPr/>
        </p:nvSpPr>
        <p:spPr>
          <a:xfrm>
            <a:off x="99600" y="1807400"/>
            <a:ext cx="75732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    </a:t>
            </a:r>
            <a:r>
              <a:rPr lang="en">
                <a:solidFill>
                  <a:srgbClr val="1E0044"/>
                </a:solidFill>
              </a:rPr>
              <a:t>  </a:t>
            </a:r>
            <a:r>
              <a:rPr lang="en" sz="2000">
                <a:solidFill>
                  <a:srgbClr val="1E0044"/>
                </a:solidFill>
              </a:rPr>
              <a:t>PARTNERING WITH TALKDESK SUPPORT TEAM</a:t>
            </a:r>
            <a:endParaRPr sz="2000">
              <a:solidFill>
                <a:srgbClr val="1E0044"/>
              </a:solidFill>
            </a:endParaRPr>
          </a:p>
        </p:txBody>
      </p:sp>
      <p:pic>
        <p:nvPicPr>
          <p:cNvPr id="71" name="Google Shape;71;p14"/>
          <p:cNvPicPr preferRelativeResize="0"/>
          <p:nvPr/>
        </p:nvPicPr>
        <p:blipFill>
          <a:blip r:embed="rId9">
            <a:alphaModFix/>
          </a:blip>
          <a:stretch>
            <a:fillRect/>
          </a:stretch>
        </p:blipFill>
        <p:spPr>
          <a:xfrm>
            <a:off x="2343150" y="9158875"/>
            <a:ext cx="3086100" cy="762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